
<file path=[Content_Types].xml><?xml version="1.0" encoding="utf-8"?>
<Types xmlns="http://schemas.openxmlformats.org/package/2006/content-types">
  <Default Extension="jpeg" ContentType="image/jpeg"/>
  <Default Extension="wdp" ContentType="image/vnd.ms-photo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notesMasterIdLst>
    <p:notesMasterId r:id="rId31"/>
  </p:notesMasterIdLst>
  <p:sldIdLst>
    <p:sldId id="256" r:id="rId4"/>
    <p:sldId id="257" r:id="rId5"/>
    <p:sldId id="266" r:id="rId6"/>
    <p:sldId id="258" r:id="rId7"/>
    <p:sldId id="278" r:id="rId8"/>
    <p:sldId id="277" r:id="rId9"/>
    <p:sldId id="276" r:id="rId10"/>
    <p:sldId id="279" r:id="rId11"/>
    <p:sldId id="280" r:id="rId12"/>
    <p:sldId id="267" r:id="rId13"/>
    <p:sldId id="281" r:id="rId14"/>
    <p:sldId id="282" r:id="rId15"/>
    <p:sldId id="283" r:id="rId16"/>
    <p:sldId id="284" r:id="rId17"/>
    <p:sldId id="285" r:id="rId18"/>
    <p:sldId id="268" r:id="rId19"/>
    <p:sldId id="286" r:id="rId20"/>
    <p:sldId id="274" r:id="rId21"/>
    <p:sldId id="275" r:id="rId22"/>
    <p:sldId id="273" r:id="rId23"/>
    <p:sldId id="269" r:id="rId24"/>
    <p:sldId id="272" r:id="rId25"/>
    <p:sldId id="265" r:id="rId26"/>
    <p:sldId id="270" r:id="rId27"/>
    <p:sldId id="271" r:id="rId28"/>
    <p:sldId id="264" r:id="rId29"/>
    <p:sldId id="263" r:id="rId30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D4FF"/>
    <a:srgbClr val="009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 snapToGrid="0">
      <p:cViewPr>
        <p:scale>
          <a:sx n="75" d="100"/>
          <a:sy n="75" d="100"/>
        </p:scale>
        <p:origin x="1914" y="12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4" Type="http://schemas.openxmlformats.org/officeDocument/2006/relationships/tableStyles" Target="tableStyles.xml"/><Relationship Id="rId33" Type="http://schemas.openxmlformats.org/officeDocument/2006/relationships/viewProps" Target="viewProps.xml"/><Relationship Id="rId32" Type="http://schemas.openxmlformats.org/officeDocument/2006/relationships/presProps" Target="presProps.xml"/><Relationship Id="rId31" Type="http://schemas.openxmlformats.org/officeDocument/2006/relationships/notesMaster" Target="notesMasters/notesMaster1.xml"/><Relationship Id="rId30" Type="http://schemas.openxmlformats.org/officeDocument/2006/relationships/slide" Target="slides/slide27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A5D850-266B-4F48-AF46-B2BD09FDBE89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82BB7C-1515-4D89-B0D4-27C567DCA66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A4043-221F-4562-9CC2-488A57F1C5B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D6830-9A57-4AA6-BDC1-A83C5FDADFF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A4043-221F-4562-9CC2-488A57F1C5B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D6830-9A57-4AA6-BDC1-A83C5FDADFF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A4043-221F-4562-9CC2-488A57F1C5B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D6830-9A57-4AA6-BDC1-A83C5FDADFF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A4043-221F-4562-9CC2-488A57F1C5BD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D6830-9A57-4AA6-BDC1-A83C5FDADFF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A4043-221F-4562-9CC2-488A57F1C5BD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D6830-9A57-4AA6-BDC1-A83C5FDADFF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A4043-221F-4562-9CC2-488A57F1C5BD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D6830-9A57-4AA6-BDC1-A83C5FDADFF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A4043-221F-4562-9CC2-488A57F1C5BD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D6830-9A57-4AA6-BDC1-A83C5FDADFF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A4043-221F-4562-9CC2-488A57F1C5BD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D6830-9A57-4AA6-BDC1-A83C5FDADFF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A4043-221F-4562-9CC2-488A57F1C5BD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D6830-9A57-4AA6-BDC1-A83C5FDADFF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A4043-221F-4562-9CC2-488A57F1C5B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D6830-9A57-4AA6-BDC1-A83C5FDADFF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A4043-221F-4562-9CC2-488A57F1C5B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D6830-9A57-4AA6-BDC1-A83C5FDADFF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6AEFC-9DB5-41A9-8268-467285F643D2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631E1-1D6A-4B8E-9C3F-89A95B28CC35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6AEFC-9DB5-41A9-8268-467285F643D2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631E1-1D6A-4B8E-9C3F-89A95B28CC35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6AEFC-9DB5-41A9-8268-467285F643D2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631E1-1D6A-4B8E-9C3F-89A95B28CC35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6AEFC-9DB5-41A9-8268-467285F643D2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631E1-1D6A-4B8E-9C3F-89A95B28CC35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6AEFC-9DB5-41A9-8268-467285F643D2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631E1-1D6A-4B8E-9C3F-89A95B28CC35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6AEFC-9DB5-41A9-8268-467285F643D2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631E1-1D6A-4B8E-9C3F-89A95B28CC35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6AEFC-9DB5-41A9-8268-467285F643D2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631E1-1D6A-4B8E-9C3F-89A95B28CC35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6AEFC-9DB5-41A9-8268-467285F643D2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631E1-1D6A-4B8E-9C3F-89A95B28CC35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6AEFC-9DB5-41A9-8268-467285F643D2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631E1-1D6A-4B8E-9C3F-89A95B28CC35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6AEFC-9DB5-41A9-8268-467285F643D2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631E1-1D6A-4B8E-9C3F-89A95B28CC35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6AEFC-9DB5-41A9-8268-467285F643D2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631E1-1D6A-4B8E-9C3F-89A95B28CC35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2" Type="http://schemas.openxmlformats.org/officeDocument/2006/relationships/theme" Target="../theme/theme2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5A4043-221F-4562-9CC2-488A57F1C5B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6D6830-9A57-4AA6-BDC1-A83C5FDADFF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26AEFC-9DB5-41A9-8268-467285F643D2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D631E1-1D6A-4B8E-9C3F-89A95B28CC35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5.png"/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1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microsoft.com/office/2007/relationships/hdphoto" Target="../media/hdphoto2.wdp"/><Relationship Id="rId2" Type="http://schemas.openxmlformats.org/officeDocument/2006/relationships/image" Target="../media/image7.png"/><Relationship Id="rId1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1"/>
          <a:srcRect b="16359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grpSp>
        <p:nvGrpSpPr>
          <p:cNvPr id="15" name="组合 14"/>
          <p:cNvGrpSpPr/>
          <p:nvPr/>
        </p:nvGrpSpPr>
        <p:grpSpPr>
          <a:xfrm>
            <a:off x="4208804" y="1787309"/>
            <a:ext cx="5344771" cy="3054771"/>
            <a:chOff x="611390" y="2758790"/>
            <a:chExt cx="5344771" cy="3054771"/>
          </a:xfrm>
        </p:grpSpPr>
        <p:sp>
          <p:nvSpPr>
            <p:cNvPr id="16" name="文本框 15"/>
            <p:cNvSpPr txBox="1"/>
            <p:nvPr/>
          </p:nvSpPr>
          <p:spPr>
            <a:xfrm>
              <a:off x="611390" y="4613232"/>
              <a:ext cx="5344771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800" dirty="0" smtClean="0">
                  <a:solidFill>
                    <a:srgbClr val="00D4FF"/>
                  </a:solidFill>
                  <a:latin typeface="Agency FB" panose="020B0503020202020204" pitchFamily="34" charset="0"/>
                </a:rPr>
                <a:t>THE BUSINESS  PLAN </a:t>
              </a:r>
              <a:endParaRPr lang="zh-CN" altLang="en-US" sz="4800" dirty="0">
                <a:solidFill>
                  <a:srgbClr val="00D4FF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1915576" y="5444229"/>
              <a:ext cx="18307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 smtClean="0">
                  <a:solidFill>
                    <a:srgbClr val="00D4FF"/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ADD YOUR TITLE HERE</a:t>
              </a:r>
              <a:endParaRPr lang="zh-CN" altLang="en-US" dirty="0">
                <a:solidFill>
                  <a:srgbClr val="00D4FF"/>
                </a:solidFill>
                <a:latin typeface="Agency FB" panose="020B0503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1325994" y="2758790"/>
              <a:ext cx="3446236" cy="22148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3800" dirty="0" smtClean="0">
                  <a:gradFill flip="none" rotWithShape="1">
                    <a:gsLst>
                      <a:gs pos="0">
                        <a:srgbClr val="00D4FF">
                          <a:shade val="30000"/>
                          <a:satMod val="115000"/>
                        </a:srgbClr>
                      </a:gs>
                      <a:gs pos="50000">
                        <a:srgbClr val="00D4FF">
                          <a:shade val="67500"/>
                          <a:satMod val="115000"/>
                        </a:srgbClr>
                      </a:gs>
                      <a:gs pos="100000">
                        <a:srgbClr val="00D4FF">
                          <a:shade val="100000"/>
                          <a:satMod val="115000"/>
                        </a:srgbClr>
                      </a:gs>
                    </a:gsLst>
                    <a:lin ang="2700000" scaled="1"/>
                    <a:tileRect/>
                  </a:gradFill>
                  <a:latin typeface="Agency FB" panose="020B0503020202020204" pitchFamily="34" charset="0"/>
                </a:rPr>
                <a:t>2020</a:t>
              </a:r>
              <a:endParaRPr lang="zh-CN" altLang="en-US" sz="13800" dirty="0">
                <a:gradFill flip="none" rotWithShape="1">
                  <a:gsLst>
                    <a:gs pos="0">
                      <a:srgbClr val="00D4FF">
                        <a:shade val="30000"/>
                        <a:satMod val="115000"/>
                      </a:srgbClr>
                    </a:gs>
                    <a:gs pos="50000">
                      <a:srgbClr val="00D4FF">
                        <a:shade val="67500"/>
                        <a:satMod val="115000"/>
                      </a:srgbClr>
                    </a:gs>
                    <a:gs pos="100000">
                      <a:srgbClr val="00D4FF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atin typeface="Agency FB" panose="020B0503020202020204" pitchFamily="34" charset="0"/>
              </a:endParaRPr>
            </a:p>
          </p:txBody>
        </p:sp>
      </p:grpSp>
    </p:spTree>
    <p:custDataLst>
      <p:tags r:id="rId2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" name="组合 66"/>
          <p:cNvGrpSpPr/>
          <p:nvPr/>
        </p:nvGrpSpPr>
        <p:grpSpPr>
          <a:xfrm>
            <a:off x="992704" y="2415622"/>
            <a:ext cx="2183303" cy="1875561"/>
            <a:chOff x="-1069295" y="2430506"/>
            <a:chExt cx="2183303" cy="1875561"/>
          </a:xfrm>
        </p:grpSpPr>
        <p:sp>
          <p:nvSpPr>
            <p:cNvPr id="2" name="六边形 1"/>
            <p:cNvSpPr/>
            <p:nvPr/>
          </p:nvSpPr>
          <p:spPr>
            <a:xfrm>
              <a:off x="-1069295" y="2430507"/>
              <a:ext cx="2175650" cy="1875560"/>
            </a:xfrm>
            <a:prstGeom prst="hexagon">
              <a:avLst/>
            </a:prstGeom>
            <a:noFill/>
            <a:ln>
              <a:solidFill>
                <a:srgbClr val="00D4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六边形 39"/>
            <p:cNvSpPr/>
            <p:nvPr/>
          </p:nvSpPr>
          <p:spPr>
            <a:xfrm rot="2021060">
              <a:off x="-1061642" y="2430506"/>
              <a:ext cx="2175650" cy="1875560"/>
            </a:xfrm>
            <a:prstGeom prst="hexagon">
              <a:avLst/>
            </a:prstGeom>
            <a:noFill/>
            <a:ln>
              <a:solidFill>
                <a:srgbClr val="00D4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8" name="文本框 57"/>
          <p:cNvSpPr txBox="1"/>
          <p:nvPr/>
        </p:nvSpPr>
        <p:spPr>
          <a:xfrm>
            <a:off x="4999608" y="712876"/>
            <a:ext cx="226796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dirty="0" smtClean="0">
                <a:gradFill flip="none" rotWithShape="1">
                  <a:gsLst>
                    <a:gs pos="0">
                      <a:srgbClr val="00D4FF">
                        <a:shade val="30000"/>
                        <a:satMod val="115000"/>
                      </a:srgbClr>
                    </a:gs>
                    <a:gs pos="50000">
                      <a:srgbClr val="00D4FF">
                        <a:shade val="67500"/>
                        <a:satMod val="115000"/>
                      </a:srgbClr>
                    </a:gs>
                    <a:gs pos="100000">
                      <a:srgbClr val="00D4FF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atin typeface="Agency FB" panose="020B0503020202020204" pitchFamily="34" charset="0"/>
              </a:rPr>
              <a:t>CONTENTS</a:t>
            </a:r>
            <a:endParaRPr lang="zh-CN" altLang="en-US" sz="4800" dirty="0">
              <a:gradFill flip="none" rotWithShape="1">
                <a:gsLst>
                  <a:gs pos="0">
                    <a:srgbClr val="00D4FF">
                      <a:shade val="30000"/>
                      <a:satMod val="115000"/>
                    </a:srgbClr>
                  </a:gs>
                  <a:gs pos="50000">
                    <a:srgbClr val="00D4FF">
                      <a:shade val="67500"/>
                      <a:satMod val="115000"/>
                    </a:srgbClr>
                  </a:gs>
                  <a:gs pos="100000">
                    <a:srgbClr val="00D4FF"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  <a:latin typeface="Agency FB" panose="020B0503020202020204" pitchFamily="34" charset="0"/>
            </a:endParaRPr>
          </a:p>
        </p:txBody>
      </p:sp>
      <p:grpSp>
        <p:nvGrpSpPr>
          <p:cNvPr id="59" name="组合 58"/>
          <p:cNvGrpSpPr/>
          <p:nvPr/>
        </p:nvGrpSpPr>
        <p:grpSpPr>
          <a:xfrm>
            <a:off x="1809519" y="2981303"/>
            <a:ext cx="557326" cy="744197"/>
            <a:chOff x="1802784" y="1093788"/>
            <a:chExt cx="307094" cy="410062"/>
          </a:xfrm>
          <a:solidFill>
            <a:srgbClr val="00D4FF"/>
          </a:solidFill>
        </p:grpSpPr>
        <p:sp>
          <p:nvSpPr>
            <p:cNvPr id="60" name="Freeform 35"/>
            <p:cNvSpPr>
              <a:spLocks noEditPoints="1"/>
            </p:cNvSpPr>
            <p:nvPr/>
          </p:nvSpPr>
          <p:spPr bwMode="auto">
            <a:xfrm>
              <a:off x="1802784" y="1093788"/>
              <a:ext cx="307094" cy="410062"/>
            </a:xfrm>
            <a:custGeom>
              <a:avLst/>
              <a:gdLst>
                <a:gd name="T0" fmla="*/ 62 w 72"/>
                <a:gd name="T1" fmla="*/ 32 h 96"/>
                <a:gd name="T2" fmla="*/ 62 w 72"/>
                <a:gd name="T3" fmla="*/ 18 h 96"/>
                <a:gd name="T4" fmla="*/ 57 w 72"/>
                <a:gd name="T5" fmla="*/ 5 h 96"/>
                <a:gd name="T6" fmla="*/ 44 w 72"/>
                <a:gd name="T7" fmla="*/ 0 h 96"/>
                <a:gd name="T8" fmla="*/ 28 w 72"/>
                <a:gd name="T9" fmla="*/ 0 h 96"/>
                <a:gd name="T10" fmla="*/ 15 w 72"/>
                <a:gd name="T11" fmla="*/ 5 h 96"/>
                <a:gd name="T12" fmla="*/ 10 w 72"/>
                <a:gd name="T13" fmla="*/ 18 h 96"/>
                <a:gd name="T14" fmla="*/ 10 w 72"/>
                <a:gd name="T15" fmla="*/ 32 h 96"/>
                <a:gd name="T16" fmla="*/ 0 w 72"/>
                <a:gd name="T17" fmla="*/ 32 h 96"/>
                <a:gd name="T18" fmla="*/ 0 w 72"/>
                <a:gd name="T19" fmla="*/ 80 h 96"/>
                <a:gd name="T20" fmla="*/ 5 w 72"/>
                <a:gd name="T21" fmla="*/ 91 h 96"/>
                <a:gd name="T22" fmla="*/ 16 w 72"/>
                <a:gd name="T23" fmla="*/ 96 h 96"/>
                <a:gd name="T24" fmla="*/ 56 w 72"/>
                <a:gd name="T25" fmla="*/ 96 h 96"/>
                <a:gd name="T26" fmla="*/ 67 w 72"/>
                <a:gd name="T27" fmla="*/ 91 h 96"/>
                <a:gd name="T28" fmla="*/ 72 w 72"/>
                <a:gd name="T29" fmla="*/ 79 h 96"/>
                <a:gd name="T30" fmla="*/ 72 w 72"/>
                <a:gd name="T31" fmla="*/ 32 h 96"/>
                <a:gd name="T32" fmla="*/ 62 w 72"/>
                <a:gd name="T33" fmla="*/ 32 h 96"/>
                <a:gd name="T34" fmla="*/ 14 w 72"/>
                <a:gd name="T35" fmla="*/ 18 h 96"/>
                <a:gd name="T36" fmla="*/ 18 w 72"/>
                <a:gd name="T37" fmla="*/ 8 h 96"/>
                <a:gd name="T38" fmla="*/ 28 w 72"/>
                <a:gd name="T39" fmla="*/ 4 h 96"/>
                <a:gd name="T40" fmla="*/ 44 w 72"/>
                <a:gd name="T41" fmla="*/ 4 h 96"/>
                <a:gd name="T42" fmla="*/ 54 w 72"/>
                <a:gd name="T43" fmla="*/ 8 h 96"/>
                <a:gd name="T44" fmla="*/ 58 w 72"/>
                <a:gd name="T45" fmla="*/ 18 h 96"/>
                <a:gd name="T46" fmla="*/ 58 w 72"/>
                <a:gd name="T47" fmla="*/ 32 h 96"/>
                <a:gd name="T48" fmla="*/ 14 w 72"/>
                <a:gd name="T49" fmla="*/ 32 h 96"/>
                <a:gd name="T50" fmla="*/ 14 w 72"/>
                <a:gd name="T51" fmla="*/ 18 h 96"/>
                <a:gd name="T52" fmla="*/ 68 w 72"/>
                <a:gd name="T53" fmla="*/ 79 h 96"/>
                <a:gd name="T54" fmla="*/ 64 w 72"/>
                <a:gd name="T55" fmla="*/ 88 h 96"/>
                <a:gd name="T56" fmla="*/ 56 w 72"/>
                <a:gd name="T57" fmla="*/ 92 h 96"/>
                <a:gd name="T58" fmla="*/ 16 w 72"/>
                <a:gd name="T59" fmla="*/ 92 h 96"/>
                <a:gd name="T60" fmla="*/ 8 w 72"/>
                <a:gd name="T61" fmla="*/ 88 h 96"/>
                <a:gd name="T62" fmla="*/ 4 w 72"/>
                <a:gd name="T63" fmla="*/ 80 h 96"/>
                <a:gd name="T64" fmla="*/ 4 w 72"/>
                <a:gd name="T65" fmla="*/ 36 h 96"/>
                <a:gd name="T66" fmla="*/ 10 w 72"/>
                <a:gd name="T67" fmla="*/ 36 h 96"/>
                <a:gd name="T68" fmla="*/ 14 w 72"/>
                <a:gd name="T69" fmla="*/ 36 h 96"/>
                <a:gd name="T70" fmla="*/ 58 w 72"/>
                <a:gd name="T71" fmla="*/ 36 h 96"/>
                <a:gd name="T72" fmla="*/ 62 w 72"/>
                <a:gd name="T73" fmla="*/ 36 h 96"/>
                <a:gd name="T74" fmla="*/ 68 w 72"/>
                <a:gd name="T75" fmla="*/ 36 h 96"/>
                <a:gd name="T76" fmla="*/ 68 w 72"/>
                <a:gd name="T77" fmla="*/ 79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72" h="96">
                  <a:moveTo>
                    <a:pt x="62" y="32"/>
                  </a:moveTo>
                  <a:cubicBezTo>
                    <a:pt x="62" y="18"/>
                    <a:pt x="62" y="18"/>
                    <a:pt x="62" y="18"/>
                  </a:cubicBezTo>
                  <a:cubicBezTo>
                    <a:pt x="62" y="13"/>
                    <a:pt x="60" y="9"/>
                    <a:pt x="57" y="5"/>
                  </a:cubicBezTo>
                  <a:cubicBezTo>
                    <a:pt x="53" y="2"/>
                    <a:pt x="49" y="0"/>
                    <a:pt x="44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3" y="0"/>
                    <a:pt x="19" y="2"/>
                    <a:pt x="15" y="5"/>
                  </a:cubicBezTo>
                  <a:cubicBezTo>
                    <a:pt x="12" y="9"/>
                    <a:pt x="10" y="13"/>
                    <a:pt x="10" y="18"/>
                  </a:cubicBezTo>
                  <a:cubicBezTo>
                    <a:pt x="10" y="32"/>
                    <a:pt x="10" y="32"/>
                    <a:pt x="10" y="3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4"/>
                    <a:pt x="2" y="88"/>
                    <a:pt x="5" y="91"/>
                  </a:cubicBezTo>
                  <a:cubicBezTo>
                    <a:pt x="8" y="94"/>
                    <a:pt x="12" y="96"/>
                    <a:pt x="16" y="96"/>
                  </a:cubicBezTo>
                  <a:cubicBezTo>
                    <a:pt x="56" y="96"/>
                    <a:pt x="56" y="96"/>
                    <a:pt x="56" y="96"/>
                  </a:cubicBezTo>
                  <a:cubicBezTo>
                    <a:pt x="60" y="96"/>
                    <a:pt x="64" y="94"/>
                    <a:pt x="67" y="91"/>
                  </a:cubicBezTo>
                  <a:cubicBezTo>
                    <a:pt x="70" y="88"/>
                    <a:pt x="72" y="84"/>
                    <a:pt x="72" y="79"/>
                  </a:cubicBezTo>
                  <a:cubicBezTo>
                    <a:pt x="72" y="32"/>
                    <a:pt x="72" y="32"/>
                    <a:pt x="72" y="32"/>
                  </a:cubicBezTo>
                  <a:lnTo>
                    <a:pt x="62" y="32"/>
                  </a:lnTo>
                  <a:close/>
                  <a:moveTo>
                    <a:pt x="14" y="18"/>
                  </a:moveTo>
                  <a:cubicBezTo>
                    <a:pt x="14" y="14"/>
                    <a:pt x="15" y="11"/>
                    <a:pt x="18" y="8"/>
                  </a:cubicBezTo>
                  <a:cubicBezTo>
                    <a:pt x="21" y="6"/>
                    <a:pt x="24" y="4"/>
                    <a:pt x="28" y="4"/>
                  </a:cubicBezTo>
                  <a:cubicBezTo>
                    <a:pt x="44" y="4"/>
                    <a:pt x="44" y="4"/>
                    <a:pt x="44" y="4"/>
                  </a:cubicBezTo>
                  <a:cubicBezTo>
                    <a:pt x="48" y="4"/>
                    <a:pt x="51" y="6"/>
                    <a:pt x="54" y="8"/>
                  </a:cubicBezTo>
                  <a:cubicBezTo>
                    <a:pt x="57" y="11"/>
                    <a:pt x="58" y="14"/>
                    <a:pt x="58" y="18"/>
                  </a:cubicBezTo>
                  <a:cubicBezTo>
                    <a:pt x="58" y="32"/>
                    <a:pt x="58" y="32"/>
                    <a:pt x="58" y="32"/>
                  </a:cubicBezTo>
                  <a:cubicBezTo>
                    <a:pt x="14" y="32"/>
                    <a:pt x="14" y="32"/>
                    <a:pt x="14" y="32"/>
                  </a:cubicBezTo>
                  <a:lnTo>
                    <a:pt x="14" y="18"/>
                  </a:lnTo>
                  <a:close/>
                  <a:moveTo>
                    <a:pt x="68" y="79"/>
                  </a:moveTo>
                  <a:cubicBezTo>
                    <a:pt x="68" y="83"/>
                    <a:pt x="67" y="86"/>
                    <a:pt x="64" y="88"/>
                  </a:cubicBezTo>
                  <a:cubicBezTo>
                    <a:pt x="62" y="91"/>
                    <a:pt x="59" y="92"/>
                    <a:pt x="56" y="92"/>
                  </a:cubicBezTo>
                  <a:cubicBezTo>
                    <a:pt x="16" y="92"/>
                    <a:pt x="16" y="92"/>
                    <a:pt x="16" y="92"/>
                  </a:cubicBezTo>
                  <a:cubicBezTo>
                    <a:pt x="13" y="92"/>
                    <a:pt x="10" y="91"/>
                    <a:pt x="8" y="88"/>
                  </a:cubicBezTo>
                  <a:cubicBezTo>
                    <a:pt x="5" y="86"/>
                    <a:pt x="4" y="83"/>
                    <a:pt x="4" y="80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14" y="36"/>
                    <a:pt x="14" y="36"/>
                    <a:pt x="14" y="36"/>
                  </a:cubicBezTo>
                  <a:cubicBezTo>
                    <a:pt x="58" y="36"/>
                    <a:pt x="58" y="36"/>
                    <a:pt x="58" y="36"/>
                  </a:cubicBezTo>
                  <a:cubicBezTo>
                    <a:pt x="62" y="36"/>
                    <a:pt x="62" y="36"/>
                    <a:pt x="62" y="36"/>
                  </a:cubicBezTo>
                  <a:cubicBezTo>
                    <a:pt x="68" y="36"/>
                    <a:pt x="68" y="36"/>
                    <a:pt x="68" y="36"/>
                  </a:cubicBezTo>
                  <a:lnTo>
                    <a:pt x="68" y="7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00918" tIns="50459" rIns="100918" bIns="50459" numCol="1" anchor="t" anchorCtr="0" compatLnSpc="1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zh-CN" altLang="en-US" sz="1985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1" name="Freeform 36"/>
            <p:cNvSpPr/>
            <p:nvPr/>
          </p:nvSpPr>
          <p:spPr bwMode="auto">
            <a:xfrm>
              <a:off x="1922009" y="1306948"/>
              <a:ext cx="68645" cy="128258"/>
            </a:xfrm>
            <a:custGeom>
              <a:avLst/>
              <a:gdLst>
                <a:gd name="T0" fmla="*/ 8 w 16"/>
                <a:gd name="T1" fmla="*/ 0 h 30"/>
                <a:gd name="T2" fmla="*/ 0 w 16"/>
                <a:gd name="T3" fmla="*/ 8 h 30"/>
                <a:gd name="T4" fmla="*/ 6 w 16"/>
                <a:gd name="T5" fmla="*/ 16 h 30"/>
                <a:gd name="T6" fmla="*/ 6 w 16"/>
                <a:gd name="T7" fmla="*/ 30 h 30"/>
                <a:gd name="T8" fmla="*/ 10 w 16"/>
                <a:gd name="T9" fmla="*/ 30 h 30"/>
                <a:gd name="T10" fmla="*/ 10 w 16"/>
                <a:gd name="T11" fmla="*/ 16 h 30"/>
                <a:gd name="T12" fmla="*/ 16 w 16"/>
                <a:gd name="T13" fmla="*/ 8 h 30"/>
                <a:gd name="T14" fmla="*/ 8 w 16"/>
                <a:gd name="T1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" h="30">
                  <a:moveTo>
                    <a:pt x="8" y="0"/>
                  </a:moveTo>
                  <a:cubicBezTo>
                    <a:pt x="4" y="0"/>
                    <a:pt x="0" y="4"/>
                    <a:pt x="0" y="8"/>
                  </a:cubicBezTo>
                  <a:cubicBezTo>
                    <a:pt x="0" y="12"/>
                    <a:pt x="3" y="15"/>
                    <a:pt x="6" y="16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3" y="15"/>
                    <a:pt x="16" y="12"/>
                    <a:pt x="16" y="8"/>
                  </a:cubicBezTo>
                  <a:cubicBezTo>
                    <a:pt x="16" y="4"/>
                    <a:pt x="12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00918" tIns="50459" rIns="100918" bIns="50459" numCol="1" anchor="t" anchorCtr="0" compatLnSpc="1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zh-CN" altLang="en-US" sz="1985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9959507" y="2996055"/>
            <a:ext cx="560606" cy="744197"/>
            <a:chOff x="2622907" y="1093788"/>
            <a:chExt cx="308901" cy="410062"/>
          </a:xfrm>
          <a:solidFill>
            <a:srgbClr val="00D4FF"/>
          </a:solidFill>
        </p:grpSpPr>
        <p:sp>
          <p:nvSpPr>
            <p:cNvPr id="63" name="Freeform 37"/>
            <p:cNvSpPr>
              <a:spLocks noEditPoints="1"/>
            </p:cNvSpPr>
            <p:nvPr/>
          </p:nvSpPr>
          <p:spPr bwMode="auto">
            <a:xfrm>
              <a:off x="2622907" y="1093788"/>
              <a:ext cx="308901" cy="410062"/>
            </a:xfrm>
            <a:custGeom>
              <a:avLst/>
              <a:gdLst>
                <a:gd name="T0" fmla="*/ 14 w 72"/>
                <a:gd name="T1" fmla="*/ 32 h 96"/>
                <a:gd name="T2" fmla="*/ 14 w 72"/>
                <a:gd name="T3" fmla="*/ 18 h 96"/>
                <a:gd name="T4" fmla="*/ 18 w 72"/>
                <a:gd name="T5" fmla="*/ 8 h 96"/>
                <a:gd name="T6" fmla="*/ 28 w 72"/>
                <a:gd name="T7" fmla="*/ 4 h 96"/>
                <a:gd name="T8" fmla="*/ 44 w 72"/>
                <a:gd name="T9" fmla="*/ 4 h 96"/>
                <a:gd name="T10" fmla="*/ 54 w 72"/>
                <a:gd name="T11" fmla="*/ 8 h 96"/>
                <a:gd name="T12" fmla="*/ 58 w 72"/>
                <a:gd name="T13" fmla="*/ 18 h 96"/>
                <a:gd name="T14" fmla="*/ 58 w 72"/>
                <a:gd name="T15" fmla="*/ 20 h 96"/>
                <a:gd name="T16" fmla="*/ 62 w 72"/>
                <a:gd name="T17" fmla="*/ 20 h 96"/>
                <a:gd name="T18" fmla="*/ 62 w 72"/>
                <a:gd name="T19" fmla="*/ 18 h 96"/>
                <a:gd name="T20" fmla="*/ 57 w 72"/>
                <a:gd name="T21" fmla="*/ 5 h 96"/>
                <a:gd name="T22" fmla="*/ 44 w 72"/>
                <a:gd name="T23" fmla="*/ 0 h 96"/>
                <a:gd name="T24" fmla="*/ 28 w 72"/>
                <a:gd name="T25" fmla="*/ 0 h 96"/>
                <a:gd name="T26" fmla="*/ 15 w 72"/>
                <a:gd name="T27" fmla="*/ 5 h 96"/>
                <a:gd name="T28" fmla="*/ 10 w 72"/>
                <a:gd name="T29" fmla="*/ 18 h 96"/>
                <a:gd name="T30" fmla="*/ 10 w 72"/>
                <a:gd name="T31" fmla="*/ 32 h 96"/>
                <a:gd name="T32" fmla="*/ 0 w 72"/>
                <a:gd name="T33" fmla="*/ 32 h 96"/>
                <a:gd name="T34" fmla="*/ 0 w 72"/>
                <a:gd name="T35" fmla="*/ 80 h 96"/>
                <a:gd name="T36" fmla="*/ 5 w 72"/>
                <a:gd name="T37" fmla="*/ 91 h 96"/>
                <a:gd name="T38" fmla="*/ 16 w 72"/>
                <a:gd name="T39" fmla="*/ 96 h 96"/>
                <a:gd name="T40" fmla="*/ 56 w 72"/>
                <a:gd name="T41" fmla="*/ 96 h 96"/>
                <a:gd name="T42" fmla="*/ 67 w 72"/>
                <a:gd name="T43" fmla="*/ 91 h 96"/>
                <a:gd name="T44" fmla="*/ 72 w 72"/>
                <a:gd name="T45" fmla="*/ 79 h 96"/>
                <a:gd name="T46" fmla="*/ 72 w 72"/>
                <a:gd name="T47" fmla="*/ 32 h 96"/>
                <a:gd name="T48" fmla="*/ 14 w 72"/>
                <a:gd name="T49" fmla="*/ 32 h 96"/>
                <a:gd name="T50" fmla="*/ 68 w 72"/>
                <a:gd name="T51" fmla="*/ 79 h 96"/>
                <a:gd name="T52" fmla="*/ 64 w 72"/>
                <a:gd name="T53" fmla="*/ 88 h 96"/>
                <a:gd name="T54" fmla="*/ 56 w 72"/>
                <a:gd name="T55" fmla="*/ 92 h 96"/>
                <a:gd name="T56" fmla="*/ 16 w 72"/>
                <a:gd name="T57" fmla="*/ 92 h 96"/>
                <a:gd name="T58" fmla="*/ 8 w 72"/>
                <a:gd name="T59" fmla="*/ 88 h 96"/>
                <a:gd name="T60" fmla="*/ 4 w 72"/>
                <a:gd name="T61" fmla="*/ 80 h 96"/>
                <a:gd name="T62" fmla="*/ 4 w 72"/>
                <a:gd name="T63" fmla="*/ 36 h 96"/>
                <a:gd name="T64" fmla="*/ 68 w 72"/>
                <a:gd name="T65" fmla="*/ 36 h 96"/>
                <a:gd name="T66" fmla="*/ 68 w 72"/>
                <a:gd name="T67" fmla="*/ 79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72" h="96">
                  <a:moveTo>
                    <a:pt x="14" y="32"/>
                  </a:moveTo>
                  <a:cubicBezTo>
                    <a:pt x="14" y="18"/>
                    <a:pt x="14" y="18"/>
                    <a:pt x="14" y="18"/>
                  </a:cubicBezTo>
                  <a:cubicBezTo>
                    <a:pt x="14" y="14"/>
                    <a:pt x="15" y="11"/>
                    <a:pt x="18" y="8"/>
                  </a:cubicBezTo>
                  <a:cubicBezTo>
                    <a:pt x="21" y="6"/>
                    <a:pt x="24" y="4"/>
                    <a:pt x="28" y="4"/>
                  </a:cubicBezTo>
                  <a:cubicBezTo>
                    <a:pt x="44" y="4"/>
                    <a:pt x="44" y="4"/>
                    <a:pt x="44" y="4"/>
                  </a:cubicBezTo>
                  <a:cubicBezTo>
                    <a:pt x="48" y="4"/>
                    <a:pt x="51" y="6"/>
                    <a:pt x="54" y="8"/>
                  </a:cubicBezTo>
                  <a:cubicBezTo>
                    <a:pt x="57" y="11"/>
                    <a:pt x="58" y="14"/>
                    <a:pt x="58" y="18"/>
                  </a:cubicBezTo>
                  <a:cubicBezTo>
                    <a:pt x="58" y="20"/>
                    <a:pt x="58" y="20"/>
                    <a:pt x="58" y="20"/>
                  </a:cubicBezTo>
                  <a:cubicBezTo>
                    <a:pt x="62" y="20"/>
                    <a:pt x="62" y="20"/>
                    <a:pt x="62" y="20"/>
                  </a:cubicBezTo>
                  <a:cubicBezTo>
                    <a:pt x="62" y="18"/>
                    <a:pt x="62" y="18"/>
                    <a:pt x="62" y="18"/>
                  </a:cubicBezTo>
                  <a:cubicBezTo>
                    <a:pt x="62" y="13"/>
                    <a:pt x="60" y="9"/>
                    <a:pt x="57" y="5"/>
                  </a:cubicBezTo>
                  <a:cubicBezTo>
                    <a:pt x="53" y="2"/>
                    <a:pt x="49" y="0"/>
                    <a:pt x="44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3" y="0"/>
                    <a:pt x="19" y="2"/>
                    <a:pt x="15" y="5"/>
                  </a:cubicBezTo>
                  <a:cubicBezTo>
                    <a:pt x="12" y="9"/>
                    <a:pt x="10" y="13"/>
                    <a:pt x="10" y="18"/>
                  </a:cubicBezTo>
                  <a:cubicBezTo>
                    <a:pt x="10" y="32"/>
                    <a:pt x="10" y="32"/>
                    <a:pt x="10" y="3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4"/>
                    <a:pt x="2" y="88"/>
                    <a:pt x="5" y="91"/>
                  </a:cubicBezTo>
                  <a:cubicBezTo>
                    <a:pt x="8" y="94"/>
                    <a:pt x="12" y="96"/>
                    <a:pt x="16" y="96"/>
                  </a:cubicBezTo>
                  <a:cubicBezTo>
                    <a:pt x="56" y="96"/>
                    <a:pt x="56" y="96"/>
                    <a:pt x="56" y="96"/>
                  </a:cubicBezTo>
                  <a:cubicBezTo>
                    <a:pt x="60" y="96"/>
                    <a:pt x="64" y="94"/>
                    <a:pt x="67" y="91"/>
                  </a:cubicBezTo>
                  <a:cubicBezTo>
                    <a:pt x="70" y="88"/>
                    <a:pt x="72" y="84"/>
                    <a:pt x="72" y="79"/>
                  </a:cubicBezTo>
                  <a:cubicBezTo>
                    <a:pt x="72" y="32"/>
                    <a:pt x="72" y="32"/>
                    <a:pt x="72" y="32"/>
                  </a:cubicBezTo>
                  <a:lnTo>
                    <a:pt x="14" y="32"/>
                  </a:lnTo>
                  <a:close/>
                  <a:moveTo>
                    <a:pt x="68" y="79"/>
                  </a:moveTo>
                  <a:cubicBezTo>
                    <a:pt x="68" y="83"/>
                    <a:pt x="67" y="86"/>
                    <a:pt x="64" y="88"/>
                  </a:cubicBezTo>
                  <a:cubicBezTo>
                    <a:pt x="62" y="91"/>
                    <a:pt x="59" y="92"/>
                    <a:pt x="56" y="92"/>
                  </a:cubicBezTo>
                  <a:cubicBezTo>
                    <a:pt x="16" y="92"/>
                    <a:pt x="16" y="92"/>
                    <a:pt x="16" y="92"/>
                  </a:cubicBezTo>
                  <a:cubicBezTo>
                    <a:pt x="13" y="92"/>
                    <a:pt x="10" y="91"/>
                    <a:pt x="8" y="88"/>
                  </a:cubicBezTo>
                  <a:cubicBezTo>
                    <a:pt x="5" y="86"/>
                    <a:pt x="4" y="83"/>
                    <a:pt x="4" y="80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68" y="36"/>
                    <a:pt x="68" y="36"/>
                    <a:pt x="68" y="36"/>
                  </a:cubicBezTo>
                  <a:lnTo>
                    <a:pt x="68" y="7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00918" tIns="50459" rIns="100918" bIns="50459" numCol="1" anchor="t" anchorCtr="0" compatLnSpc="1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zh-CN" altLang="en-US" sz="1985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4" name="Freeform 38"/>
            <p:cNvSpPr/>
            <p:nvPr/>
          </p:nvSpPr>
          <p:spPr bwMode="auto">
            <a:xfrm>
              <a:off x="2743937" y="1306948"/>
              <a:ext cx="68645" cy="128258"/>
            </a:xfrm>
            <a:custGeom>
              <a:avLst/>
              <a:gdLst>
                <a:gd name="T0" fmla="*/ 6 w 16"/>
                <a:gd name="T1" fmla="*/ 16 h 30"/>
                <a:gd name="T2" fmla="*/ 6 w 16"/>
                <a:gd name="T3" fmla="*/ 30 h 30"/>
                <a:gd name="T4" fmla="*/ 10 w 16"/>
                <a:gd name="T5" fmla="*/ 30 h 30"/>
                <a:gd name="T6" fmla="*/ 10 w 16"/>
                <a:gd name="T7" fmla="*/ 16 h 30"/>
                <a:gd name="T8" fmla="*/ 16 w 16"/>
                <a:gd name="T9" fmla="*/ 8 h 30"/>
                <a:gd name="T10" fmla="*/ 8 w 16"/>
                <a:gd name="T11" fmla="*/ 0 h 30"/>
                <a:gd name="T12" fmla="*/ 0 w 16"/>
                <a:gd name="T13" fmla="*/ 8 h 30"/>
                <a:gd name="T14" fmla="*/ 6 w 16"/>
                <a:gd name="T15" fmla="*/ 16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" h="30">
                  <a:moveTo>
                    <a:pt x="6" y="16"/>
                  </a:moveTo>
                  <a:cubicBezTo>
                    <a:pt x="6" y="30"/>
                    <a:pt x="6" y="30"/>
                    <a:pt x="6" y="30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3" y="15"/>
                    <a:pt x="16" y="12"/>
                    <a:pt x="16" y="8"/>
                  </a:cubicBezTo>
                  <a:cubicBezTo>
                    <a:pt x="16" y="4"/>
                    <a:pt x="12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2"/>
                    <a:pt x="3" y="15"/>
                    <a:pt x="6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00918" tIns="50459" rIns="100918" bIns="50459" numCol="1" anchor="t" anchorCtr="0" compatLnSpc="1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zh-CN" altLang="en-US" sz="1985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sp>
        <p:nvSpPr>
          <p:cNvPr id="65" name="Freeform 39"/>
          <p:cNvSpPr>
            <a:spLocks noEditPoints="1"/>
          </p:cNvSpPr>
          <p:nvPr/>
        </p:nvSpPr>
        <p:spPr bwMode="auto">
          <a:xfrm>
            <a:off x="7174142" y="2971860"/>
            <a:ext cx="747473" cy="698298"/>
          </a:xfrm>
          <a:custGeom>
            <a:avLst/>
            <a:gdLst>
              <a:gd name="T0" fmla="*/ 74 w 96"/>
              <a:gd name="T1" fmla="*/ 10 h 90"/>
              <a:gd name="T2" fmla="*/ 70 w 96"/>
              <a:gd name="T3" fmla="*/ 21 h 90"/>
              <a:gd name="T4" fmla="*/ 79 w 96"/>
              <a:gd name="T5" fmla="*/ 35 h 90"/>
              <a:gd name="T6" fmla="*/ 82 w 96"/>
              <a:gd name="T7" fmla="*/ 38 h 90"/>
              <a:gd name="T8" fmla="*/ 92 w 96"/>
              <a:gd name="T9" fmla="*/ 45 h 90"/>
              <a:gd name="T10" fmla="*/ 82 w 96"/>
              <a:gd name="T11" fmla="*/ 52 h 90"/>
              <a:gd name="T12" fmla="*/ 79 w 96"/>
              <a:gd name="T13" fmla="*/ 55 h 90"/>
              <a:gd name="T14" fmla="*/ 70 w 96"/>
              <a:gd name="T15" fmla="*/ 69 h 90"/>
              <a:gd name="T16" fmla="*/ 74 w 96"/>
              <a:gd name="T17" fmla="*/ 80 h 90"/>
              <a:gd name="T18" fmla="*/ 59 w 96"/>
              <a:gd name="T19" fmla="*/ 78 h 90"/>
              <a:gd name="T20" fmla="*/ 55 w 96"/>
              <a:gd name="T21" fmla="*/ 76 h 90"/>
              <a:gd name="T22" fmla="*/ 41 w 96"/>
              <a:gd name="T23" fmla="*/ 76 h 90"/>
              <a:gd name="T24" fmla="*/ 37 w 96"/>
              <a:gd name="T25" fmla="*/ 78 h 90"/>
              <a:gd name="T26" fmla="*/ 22 w 96"/>
              <a:gd name="T27" fmla="*/ 80 h 90"/>
              <a:gd name="T28" fmla="*/ 26 w 96"/>
              <a:gd name="T29" fmla="*/ 69 h 90"/>
              <a:gd name="T30" fmla="*/ 17 w 96"/>
              <a:gd name="T31" fmla="*/ 55 h 90"/>
              <a:gd name="T32" fmla="*/ 14 w 96"/>
              <a:gd name="T33" fmla="*/ 52 h 90"/>
              <a:gd name="T34" fmla="*/ 4 w 96"/>
              <a:gd name="T35" fmla="*/ 45 h 90"/>
              <a:gd name="T36" fmla="*/ 14 w 96"/>
              <a:gd name="T37" fmla="*/ 38 h 90"/>
              <a:gd name="T38" fmla="*/ 17 w 96"/>
              <a:gd name="T39" fmla="*/ 35 h 90"/>
              <a:gd name="T40" fmla="*/ 26 w 96"/>
              <a:gd name="T41" fmla="*/ 21 h 90"/>
              <a:gd name="T42" fmla="*/ 22 w 96"/>
              <a:gd name="T43" fmla="*/ 10 h 90"/>
              <a:gd name="T44" fmla="*/ 37 w 96"/>
              <a:gd name="T45" fmla="*/ 12 h 90"/>
              <a:gd name="T46" fmla="*/ 41 w 96"/>
              <a:gd name="T47" fmla="*/ 14 h 90"/>
              <a:gd name="T48" fmla="*/ 55 w 96"/>
              <a:gd name="T49" fmla="*/ 14 h 90"/>
              <a:gd name="T50" fmla="*/ 59 w 96"/>
              <a:gd name="T51" fmla="*/ 12 h 90"/>
              <a:gd name="T52" fmla="*/ 48 w 96"/>
              <a:gd name="T53" fmla="*/ 69 h 90"/>
              <a:gd name="T54" fmla="*/ 48 w 96"/>
              <a:gd name="T55" fmla="*/ 21 h 90"/>
              <a:gd name="T56" fmla="*/ 48 w 96"/>
              <a:gd name="T57" fmla="*/ 69 h 90"/>
              <a:gd name="T58" fmla="*/ 56 w 96"/>
              <a:gd name="T59" fmla="*/ 10 h 90"/>
              <a:gd name="T60" fmla="*/ 40 w 96"/>
              <a:gd name="T61" fmla="*/ 10 h 90"/>
              <a:gd name="T62" fmla="*/ 17 w 96"/>
              <a:gd name="T63" fmla="*/ 9 h 90"/>
              <a:gd name="T64" fmla="*/ 14 w 96"/>
              <a:gd name="T65" fmla="*/ 34 h 90"/>
              <a:gd name="T66" fmla="*/ 0 w 96"/>
              <a:gd name="T67" fmla="*/ 45 h 90"/>
              <a:gd name="T68" fmla="*/ 14 w 96"/>
              <a:gd name="T69" fmla="*/ 56 h 90"/>
              <a:gd name="T70" fmla="*/ 17 w 96"/>
              <a:gd name="T71" fmla="*/ 82 h 90"/>
              <a:gd name="T72" fmla="*/ 40 w 96"/>
              <a:gd name="T73" fmla="*/ 80 h 90"/>
              <a:gd name="T74" fmla="*/ 56 w 96"/>
              <a:gd name="T75" fmla="*/ 80 h 90"/>
              <a:gd name="T76" fmla="*/ 79 w 96"/>
              <a:gd name="T77" fmla="*/ 82 h 90"/>
              <a:gd name="T78" fmla="*/ 82 w 96"/>
              <a:gd name="T79" fmla="*/ 56 h 90"/>
              <a:gd name="T80" fmla="*/ 96 w 96"/>
              <a:gd name="T81" fmla="*/ 45 h 90"/>
              <a:gd name="T82" fmla="*/ 82 w 96"/>
              <a:gd name="T83" fmla="*/ 34 h 90"/>
              <a:gd name="T84" fmla="*/ 79 w 96"/>
              <a:gd name="T85" fmla="*/ 8 h 90"/>
              <a:gd name="T86" fmla="*/ 48 w 96"/>
              <a:gd name="T87" fmla="*/ 65 h 90"/>
              <a:gd name="T88" fmla="*/ 48 w 96"/>
              <a:gd name="T89" fmla="*/ 25 h 90"/>
              <a:gd name="T90" fmla="*/ 48 w 96"/>
              <a:gd name="T91" fmla="*/ 65 h 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96" h="90">
                <a:moveTo>
                  <a:pt x="65" y="5"/>
                </a:moveTo>
                <a:cubicBezTo>
                  <a:pt x="69" y="6"/>
                  <a:pt x="72" y="8"/>
                  <a:pt x="74" y="10"/>
                </a:cubicBezTo>
                <a:cubicBezTo>
                  <a:pt x="71" y="19"/>
                  <a:pt x="71" y="19"/>
                  <a:pt x="71" y="19"/>
                </a:cubicBezTo>
                <a:cubicBezTo>
                  <a:pt x="70" y="21"/>
                  <a:pt x="70" y="21"/>
                  <a:pt x="70" y="21"/>
                </a:cubicBezTo>
                <a:cubicBezTo>
                  <a:pt x="72" y="23"/>
                  <a:pt x="72" y="23"/>
                  <a:pt x="72" y="23"/>
                </a:cubicBezTo>
                <a:cubicBezTo>
                  <a:pt x="75" y="27"/>
                  <a:pt x="77" y="31"/>
                  <a:pt x="79" y="35"/>
                </a:cubicBezTo>
                <a:cubicBezTo>
                  <a:pt x="79" y="38"/>
                  <a:pt x="79" y="38"/>
                  <a:pt x="79" y="38"/>
                </a:cubicBezTo>
                <a:cubicBezTo>
                  <a:pt x="82" y="38"/>
                  <a:pt x="82" y="38"/>
                  <a:pt x="82" y="38"/>
                </a:cubicBezTo>
                <a:cubicBezTo>
                  <a:pt x="92" y="40"/>
                  <a:pt x="92" y="40"/>
                  <a:pt x="92" y="40"/>
                </a:cubicBezTo>
                <a:cubicBezTo>
                  <a:pt x="92" y="42"/>
                  <a:pt x="92" y="43"/>
                  <a:pt x="92" y="45"/>
                </a:cubicBezTo>
                <a:cubicBezTo>
                  <a:pt x="92" y="47"/>
                  <a:pt x="92" y="48"/>
                  <a:pt x="92" y="50"/>
                </a:cubicBezTo>
                <a:cubicBezTo>
                  <a:pt x="82" y="52"/>
                  <a:pt x="82" y="52"/>
                  <a:pt x="82" y="52"/>
                </a:cubicBezTo>
                <a:cubicBezTo>
                  <a:pt x="79" y="52"/>
                  <a:pt x="79" y="52"/>
                  <a:pt x="79" y="52"/>
                </a:cubicBezTo>
                <a:cubicBezTo>
                  <a:pt x="79" y="55"/>
                  <a:pt x="79" y="55"/>
                  <a:pt x="79" y="55"/>
                </a:cubicBezTo>
                <a:cubicBezTo>
                  <a:pt x="77" y="59"/>
                  <a:pt x="75" y="63"/>
                  <a:pt x="72" y="67"/>
                </a:cubicBezTo>
                <a:cubicBezTo>
                  <a:pt x="70" y="69"/>
                  <a:pt x="70" y="69"/>
                  <a:pt x="70" y="69"/>
                </a:cubicBezTo>
                <a:cubicBezTo>
                  <a:pt x="71" y="71"/>
                  <a:pt x="71" y="71"/>
                  <a:pt x="71" y="71"/>
                </a:cubicBezTo>
                <a:cubicBezTo>
                  <a:pt x="74" y="80"/>
                  <a:pt x="74" y="80"/>
                  <a:pt x="74" y="80"/>
                </a:cubicBezTo>
                <a:cubicBezTo>
                  <a:pt x="72" y="82"/>
                  <a:pt x="69" y="84"/>
                  <a:pt x="65" y="85"/>
                </a:cubicBezTo>
                <a:cubicBezTo>
                  <a:pt x="59" y="78"/>
                  <a:pt x="59" y="78"/>
                  <a:pt x="59" y="78"/>
                </a:cubicBezTo>
                <a:cubicBezTo>
                  <a:pt x="57" y="76"/>
                  <a:pt x="57" y="76"/>
                  <a:pt x="57" y="76"/>
                </a:cubicBezTo>
                <a:cubicBezTo>
                  <a:pt x="55" y="76"/>
                  <a:pt x="55" y="76"/>
                  <a:pt x="55" y="76"/>
                </a:cubicBezTo>
                <a:cubicBezTo>
                  <a:pt x="53" y="77"/>
                  <a:pt x="50" y="77"/>
                  <a:pt x="48" y="77"/>
                </a:cubicBezTo>
                <a:cubicBezTo>
                  <a:pt x="46" y="77"/>
                  <a:pt x="43" y="77"/>
                  <a:pt x="41" y="76"/>
                </a:cubicBezTo>
                <a:cubicBezTo>
                  <a:pt x="39" y="76"/>
                  <a:pt x="39" y="76"/>
                  <a:pt x="39" y="76"/>
                </a:cubicBezTo>
                <a:cubicBezTo>
                  <a:pt x="37" y="78"/>
                  <a:pt x="37" y="78"/>
                  <a:pt x="37" y="78"/>
                </a:cubicBezTo>
                <a:cubicBezTo>
                  <a:pt x="31" y="85"/>
                  <a:pt x="31" y="85"/>
                  <a:pt x="31" y="85"/>
                </a:cubicBezTo>
                <a:cubicBezTo>
                  <a:pt x="27" y="84"/>
                  <a:pt x="25" y="82"/>
                  <a:pt x="22" y="80"/>
                </a:cubicBezTo>
                <a:cubicBezTo>
                  <a:pt x="25" y="71"/>
                  <a:pt x="25" y="71"/>
                  <a:pt x="25" y="71"/>
                </a:cubicBezTo>
                <a:cubicBezTo>
                  <a:pt x="26" y="69"/>
                  <a:pt x="26" y="69"/>
                  <a:pt x="26" y="69"/>
                </a:cubicBezTo>
                <a:cubicBezTo>
                  <a:pt x="24" y="67"/>
                  <a:pt x="24" y="67"/>
                  <a:pt x="24" y="67"/>
                </a:cubicBezTo>
                <a:cubicBezTo>
                  <a:pt x="21" y="63"/>
                  <a:pt x="19" y="59"/>
                  <a:pt x="17" y="55"/>
                </a:cubicBezTo>
                <a:cubicBezTo>
                  <a:pt x="17" y="52"/>
                  <a:pt x="17" y="52"/>
                  <a:pt x="17" y="52"/>
                </a:cubicBezTo>
                <a:cubicBezTo>
                  <a:pt x="14" y="52"/>
                  <a:pt x="14" y="52"/>
                  <a:pt x="14" y="52"/>
                </a:cubicBezTo>
                <a:cubicBezTo>
                  <a:pt x="4" y="50"/>
                  <a:pt x="4" y="50"/>
                  <a:pt x="4" y="50"/>
                </a:cubicBezTo>
                <a:cubicBezTo>
                  <a:pt x="4" y="48"/>
                  <a:pt x="4" y="47"/>
                  <a:pt x="4" y="45"/>
                </a:cubicBezTo>
                <a:cubicBezTo>
                  <a:pt x="4" y="43"/>
                  <a:pt x="4" y="42"/>
                  <a:pt x="4" y="40"/>
                </a:cubicBezTo>
                <a:cubicBezTo>
                  <a:pt x="14" y="38"/>
                  <a:pt x="14" y="38"/>
                  <a:pt x="14" y="38"/>
                </a:cubicBezTo>
                <a:cubicBezTo>
                  <a:pt x="17" y="38"/>
                  <a:pt x="17" y="38"/>
                  <a:pt x="17" y="38"/>
                </a:cubicBezTo>
                <a:cubicBezTo>
                  <a:pt x="17" y="35"/>
                  <a:pt x="17" y="35"/>
                  <a:pt x="17" y="35"/>
                </a:cubicBezTo>
                <a:cubicBezTo>
                  <a:pt x="19" y="31"/>
                  <a:pt x="21" y="27"/>
                  <a:pt x="24" y="23"/>
                </a:cubicBezTo>
                <a:cubicBezTo>
                  <a:pt x="26" y="21"/>
                  <a:pt x="26" y="21"/>
                  <a:pt x="26" y="21"/>
                </a:cubicBezTo>
                <a:cubicBezTo>
                  <a:pt x="25" y="19"/>
                  <a:pt x="25" y="19"/>
                  <a:pt x="25" y="19"/>
                </a:cubicBezTo>
                <a:cubicBezTo>
                  <a:pt x="22" y="10"/>
                  <a:pt x="22" y="10"/>
                  <a:pt x="22" y="10"/>
                </a:cubicBezTo>
                <a:cubicBezTo>
                  <a:pt x="24" y="8"/>
                  <a:pt x="27" y="6"/>
                  <a:pt x="31" y="5"/>
                </a:cubicBezTo>
                <a:cubicBezTo>
                  <a:pt x="37" y="12"/>
                  <a:pt x="37" y="12"/>
                  <a:pt x="37" y="12"/>
                </a:cubicBezTo>
                <a:cubicBezTo>
                  <a:pt x="39" y="14"/>
                  <a:pt x="39" y="14"/>
                  <a:pt x="39" y="14"/>
                </a:cubicBezTo>
                <a:cubicBezTo>
                  <a:pt x="41" y="14"/>
                  <a:pt x="41" y="14"/>
                  <a:pt x="41" y="14"/>
                </a:cubicBezTo>
                <a:cubicBezTo>
                  <a:pt x="43" y="13"/>
                  <a:pt x="46" y="13"/>
                  <a:pt x="48" y="13"/>
                </a:cubicBezTo>
                <a:cubicBezTo>
                  <a:pt x="50" y="13"/>
                  <a:pt x="53" y="13"/>
                  <a:pt x="55" y="14"/>
                </a:cubicBezTo>
                <a:cubicBezTo>
                  <a:pt x="57" y="14"/>
                  <a:pt x="57" y="14"/>
                  <a:pt x="57" y="14"/>
                </a:cubicBezTo>
                <a:cubicBezTo>
                  <a:pt x="59" y="12"/>
                  <a:pt x="59" y="12"/>
                  <a:pt x="59" y="12"/>
                </a:cubicBezTo>
                <a:cubicBezTo>
                  <a:pt x="65" y="5"/>
                  <a:pt x="65" y="5"/>
                  <a:pt x="65" y="5"/>
                </a:cubicBezTo>
                <a:moveTo>
                  <a:pt x="48" y="69"/>
                </a:moveTo>
                <a:cubicBezTo>
                  <a:pt x="61" y="69"/>
                  <a:pt x="72" y="58"/>
                  <a:pt x="72" y="45"/>
                </a:cubicBezTo>
                <a:cubicBezTo>
                  <a:pt x="72" y="32"/>
                  <a:pt x="61" y="21"/>
                  <a:pt x="48" y="21"/>
                </a:cubicBezTo>
                <a:cubicBezTo>
                  <a:pt x="35" y="21"/>
                  <a:pt x="24" y="32"/>
                  <a:pt x="24" y="45"/>
                </a:cubicBezTo>
                <a:cubicBezTo>
                  <a:pt x="24" y="58"/>
                  <a:pt x="35" y="69"/>
                  <a:pt x="48" y="69"/>
                </a:cubicBezTo>
                <a:moveTo>
                  <a:pt x="64" y="0"/>
                </a:moveTo>
                <a:cubicBezTo>
                  <a:pt x="56" y="10"/>
                  <a:pt x="56" y="10"/>
                  <a:pt x="56" y="10"/>
                </a:cubicBezTo>
                <a:cubicBezTo>
                  <a:pt x="53" y="9"/>
                  <a:pt x="51" y="9"/>
                  <a:pt x="48" y="9"/>
                </a:cubicBezTo>
                <a:cubicBezTo>
                  <a:pt x="45" y="9"/>
                  <a:pt x="43" y="9"/>
                  <a:pt x="40" y="10"/>
                </a:cubicBezTo>
                <a:cubicBezTo>
                  <a:pt x="32" y="0"/>
                  <a:pt x="32" y="0"/>
                  <a:pt x="32" y="0"/>
                </a:cubicBezTo>
                <a:cubicBezTo>
                  <a:pt x="26" y="2"/>
                  <a:pt x="21" y="5"/>
                  <a:pt x="17" y="9"/>
                </a:cubicBezTo>
                <a:cubicBezTo>
                  <a:pt x="21" y="21"/>
                  <a:pt x="21" y="21"/>
                  <a:pt x="21" y="21"/>
                </a:cubicBezTo>
                <a:cubicBezTo>
                  <a:pt x="18" y="24"/>
                  <a:pt x="15" y="29"/>
                  <a:pt x="14" y="34"/>
                </a:cubicBezTo>
                <a:cubicBezTo>
                  <a:pt x="1" y="36"/>
                  <a:pt x="1" y="36"/>
                  <a:pt x="1" y="36"/>
                </a:cubicBezTo>
                <a:cubicBezTo>
                  <a:pt x="0" y="39"/>
                  <a:pt x="0" y="42"/>
                  <a:pt x="0" y="45"/>
                </a:cubicBezTo>
                <a:cubicBezTo>
                  <a:pt x="0" y="48"/>
                  <a:pt x="0" y="51"/>
                  <a:pt x="1" y="54"/>
                </a:cubicBezTo>
                <a:cubicBezTo>
                  <a:pt x="14" y="56"/>
                  <a:pt x="14" y="56"/>
                  <a:pt x="14" y="56"/>
                </a:cubicBezTo>
                <a:cubicBezTo>
                  <a:pt x="15" y="61"/>
                  <a:pt x="18" y="66"/>
                  <a:pt x="21" y="69"/>
                </a:cubicBezTo>
                <a:cubicBezTo>
                  <a:pt x="17" y="82"/>
                  <a:pt x="17" y="82"/>
                  <a:pt x="17" y="82"/>
                </a:cubicBezTo>
                <a:cubicBezTo>
                  <a:pt x="21" y="85"/>
                  <a:pt x="26" y="88"/>
                  <a:pt x="32" y="90"/>
                </a:cubicBezTo>
                <a:cubicBezTo>
                  <a:pt x="40" y="80"/>
                  <a:pt x="40" y="80"/>
                  <a:pt x="40" y="80"/>
                </a:cubicBezTo>
                <a:cubicBezTo>
                  <a:pt x="43" y="81"/>
                  <a:pt x="45" y="81"/>
                  <a:pt x="48" y="81"/>
                </a:cubicBezTo>
                <a:cubicBezTo>
                  <a:pt x="51" y="81"/>
                  <a:pt x="53" y="81"/>
                  <a:pt x="56" y="80"/>
                </a:cubicBezTo>
                <a:cubicBezTo>
                  <a:pt x="64" y="90"/>
                  <a:pt x="64" y="90"/>
                  <a:pt x="64" y="90"/>
                </a:cubicBezTo>
                <a:cubicBezTo>
                  <a:pt x="70" y="88"/>
                  <a:pt x="75" y="85"/>
                  <a:pt x="79" y="82"/>
                </a:cubicBezTo>
                <a:cubicBezTo>
                  <a:pt x="75" y="69"/>
                  <a:pt x="75" y="69"/>
                  <a:pt x="75" y="69"/>
                </a:cubicBezTo>
                <a:cubicBezTo>
                  <a:pt x="78" y="66"/>
                  <a:pt x="81" y="61"/>
                  <a:pt x="82" y="56"/>
                </a:cubicBezTo>
                <a:cubicBezTo>
                  <a:pt x="95" y="54"/>
                  <a:pt x="95" y="54"/>
                  <a:pt x="95" y="54"/>
                </a:cubicBezTo>
                <a:cubicBezTo>
                  <a:pt x="96" y="51"/>
                  <a:pt x="96" y="48"/>
                  <a:pt x="96" y="45"/>
                </a:cubicBezTo>
                <a:cubicBezTo>
                  <a:pt x="96" y="42"/>
                  <a:pt x="96" y="39"/>
                  <a:pt x="95" y="36"/>
                </a:cubicBezTo>
                <a:cubicBezTo>
                  <a:pt x="82" y="34"/>
                  <a:pt x="82" y="34"/>
                  <a:pt x="82" y="34"/>
                </a:cubicBezTo>
                <a:cubicBezTo>
                  <a:pt x="81" y="29"/>
                  <a:pt x="78" y="24"/>
                  <a:pt x="75" y="21"/>
                </a:cubicBezTo>
                <a:cubicBezTo>
                  <a:pt x="79" y="8"/>
                  <a:pt x="79" y="8"/>
                  <a:pt x="79" y="8"/>
                </a:cubicBezTo>
                <a:cubicBezTo>
                  <a:pt x="75" y="5"/>
                  <a:pt x="70" y="2"/>
                  <a:pt x="64" y="0"/>
                </a:cubicBezTo>
                <a:close/>
                <a:moveTo>
                  <a:pt x="48" y="65"/>
                </a:moveTo>
                <a:cubicBezTo>
                  <a:pt x="37" y="65"/>
                  <a:pt x="28" y="56"/>
                  <a:pt x="28" y="45"/>
                </a:cubicBezTo>
                <a:cubicBezTo>
                  <a:pt x="28" y="34"/>
                  <a:pt x="37" y="25"/>
                  <a:pt x="48" y="25"/>
                </a:cubicBezTo>
                <a:cubicBezTo>
                  <a:pt x="59" y="25"/>
                  <a:pt x="68" y="34"/>
                  <a:pt x="68" y="45"/>
                </a:cubicBezTo>
                <a:cubicBezTo>
                  <a:pt x="68" y="56"/>
                  <a:pt x="59" y="65"/>
                  <a:pt x="48" y="65"/>
                </a:cubicBezTo>
                <a:close/>
              </a:path>
            </a:pathLst>
          </a:custGeom>
          <a:solidFill>
            <a:srgbClr val="00D4FF"/>
          </a:solidFill>
          <a:ln>
            <a:noFill/>
          </a:ln>
        </p:spPr>
        <p:txBody>
          <a:bodyPr vert="horz" wrap="square" lIns="100918" tIns="50459" rIns="100918" bIns="50459" numCol="1" anchor="t" anchorCtr="0" compatLnSpc="1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kumimoji="0" lang="zh-CN" altLang="en-US" sz="1985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66" name="Freeform 179"/>
          <p:cNvSpPr>
            <a:spLocks noEditPoints="1"/>
          </p:cNvSpPr>
          <p:nvPr/>
        </p:nvSpPr>
        <p:spPr bwMode="auto">
          <a:xfrm>
            <a:off x="4585147" y="3014087"/>
            <a:ext cx="540937" cy="737638"/>
          </a:xfrm>
          <a:custGeom>
            <a:avLst/>
            <a:gdLst>
              <a:gd name="T0" fmla="*/ 0 w 165"/>
              <a:gd name="T1" fmla="*/ 0 h 225"/>
              <a:gd name="T2" fmla="*/ 0 w 165"/>
              <a:gd name="T3" fmla="*/ 225 h 225"/>
              <a:gd name="T4" fmla="*/ 9 w 165"/>
              <a:gd name="T5" fmla="*/ 225 h 225"/>
              <a:gd name="T6" fmla="*/ 9 w 165"/>
              <a:gd name="T7" fmla="*/ 161 h 225"/>
              <a:gd name="T8" fmla="*/ 165 w 165"/>
              <a:gd name="T9" fmla="*/ 83 h 225"/>
              <a:gd name="T10" fmla="*/ 0 w 165"/>
              <a:gd name="T11" fmla="*/ 0 h 225"/>
              <a:gd name="T12" fmla="*/ 9 w 165"/>
              <a:gd name="T13" fmla="*/ 14 h 225"/>
              <a:gd name="T14" fmla="*/ 146 w 165"/>
              <a:gd name="T15" fmla="*/ 83 h 225"/>
              <a:gd name="T16" fmla="*/ 9 w 165"/>
              <a:gd name="T17" fmla="*/ 152 h 225"/>
              <a:gd name="T18" fmla="*/ 9 w 165"/>
              <a:gd name="T19" fmla="*/ 14 h 2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65" h="225">
                <a:moveTo>
                  <a:pt x="0" y="0"/>
                </a:moveTo>
                <a:lnTo>
                  <a:pt x="0" y="225"/>
                </a:lnTo>
                <a:lnTo>
                  <a:pt x="9" y="225"/>
                </a:lnTo>
                <a:lnTo>
                  <a:pt x="9" y="161"/>
                </a:lnTo>
                <a:lnTo>
                  <a:pt x="165" y="83"/>
                </a:lnTo>
                <a:lnTo>
                  <a:pt x="0" y="0"/>
                </a:lnTo>
                <a:close/>
                <a:moveTo>
                  <a:pt x="9" y="14"/>
                </a:moveTo>
                <a:lnTo>
                  <a:pt x="146" y="83"/>
                </a:lnTo>
                <a:lnTo>
                  <a:pt x="9" y="152"/>
                </a:lnTo>
                <a:lnTo>
                  <a:pt x="9" y="14"/>
                </a:lnTo>
                <a:close/>
              </a:path>
            </a:pathLst>
          </a:custGeom>
          <a:solidFill>
            <a:srgbClr val="00D4FF"/>
          </a:solidFill>
          <a:ln>
            <a:noFill/>
          </a:ln>
        </p:spPr>
        <p:txBody>
          <a:bodyPr vert="horz" wrap="square" lIns="100918" tIns="50459" rIns="100918" bIns="50459" numCol="1" anchor="t" anchorCtr="0" compatLnSpc="1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kumimoji="0" lang="zh-CN" altLang="en-US" sz="1985">
              <a:solidFill>
                <a:prstClr val="black"/>
              </a:solidFill>
              <a:latin typeface="Calibri" panose="020F0502020204030204"/>
            </a:endParaRPr>
          </a:p>
        </p:txBody>
      </p:sp>
      <p:grpSp>
        <p:nvGrpSpPr>
          <p:cNvPr id="68" name="组合 67"/>
          <p:cNvGrpSpPr/>
          <p:nvPr/>
        </p:nvGrpSpPr>
        <p:grpSpPr>
          <a:xfrm>
            <a:off x="3676982" y="2415622"/>
            <a:ext cx="2183303" cy="1875561"/>
            <a:chOff x="-1069295" y="2430506"/>
            <a:chExt cx="2183303" cy="1875561"/>
          </a:xfrm>
        </p:grpSpPr>
        <p:sp>
          <p:nvSpPr>
            <p:cNvPr id="69" name="六边形 68"/>
            <p:cNvSpPr/>
            <p:nvPr/>
          </p:nvSpPr>
          <p:spPr>
            <a:xfrm>
              <a:off x="-1069295" y="2430507"/>
              <a:ext cx="2175650" cy="1875560"/>
            </a:xfrm>
            <a:prstGeom prst="hexagon">
              <a:avLst/>
            </a:prstGeom>
            <a:noFill/>
            <a:ln>
              <a:solidFill>
                <a:srgbClr val="00D4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0" name="六边形 69"/>
            <p:cNvSpPr/>
            <p:nvPr/>
          </p:nvSpPr>
          <p:spPr>
            <a:xfrm rot="2021060">
              <a:off x="-1061642" y="2430506"/>
              <a:ext cx="2175650" cy="1875560"/>
            </a:xfrm>
            <a:prstGeom prst="hexagon">
              <a:avLst/>
            </a:prstGeom>
            <a:noFill/>
            <a:ln>
              <a:solidFill>
                <a:srgbClr val="00D4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2" name="组合 71"/>
          <p:cNvGrpSpPr/>
          <p:nvPr/>
        </p:nvGrpSpPr>
        <p:grpSpPr>
          <a:xfrm>
            <a:off x="6460054" y="2415622"/>
            <a:ext cx="2183303" cy="1875561"/>
            <a:chOff x="-1069295" y="2430506"/>
            <a:chExt cx="2183303" cy="1875561"/>
          </a:xfrm>
        </p:grpSpPr>
        <p:sp>
          <p:nvSpPr>
            <p:cNvPr id="73" name="六边形 72"/>
            <p:cNvSpPr/>
            <p:nvPr/>
          </p:nvSpPr>
          <p:spPr>
            <a:xfrm>
              <a:off x="-1069295" y="2430507"/>
              <a:ext cx="2175650" cy="1875560"/>
            </a:xfrm>
            <a:prstGeom prst="hexagon">
              <a:avLst/>
            </a:prstGeom>
            <a:noFill/>
            <a:ln>
              <a:solidFill>
                <a:srgbClr val="00D4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4" name="六边形 73"/>
            <p:cNvSpPr/>
            <p:nvPr/>
          </p:nvSpPr>
          <p:spPr>
            <a:xfrm rot="2021060">
              <a:off x="-1061642" y="2430506"/>
              <a:ext cx="2175650" cy="1875560"/>
            </a:xfrm>
            <a:prstGeom prst="hexagon">
              <a:avLst/>
            </a:prstGeom>
            <a:noFill/>
            <a:ln>
              <a:solidFill>
                <a:srgbClr val="00D4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5" name="组合 74"/>
          <p:cNvGrpSpPr/>
          <p:nvPr/>
        </p:nvGrpSpPr>
        <p:grpSpPr>
          <a:xfrm>
            <a:off x="9144332" y="2415622"/>
            <a:ext cx="2183303" cy="1875561"/>
            <a:chOff x="-1069295" y="2430506"/>
            <a:chExt cx="2183303" cy="1875561"/>
          </a:xfrm>
        </p:grpSpPr>
        <p:sp>
          <p:nvSpPr>
            <p:cNvPr id="76" name="六边形 75"/>
            <p:cNvSpPr/>
            <p:nvPr/>
          </p:nvSpPr>
          <p:spPr>
            <a:xfrm>
              <a:off x="-1069295" y="2430507"/>
              <a:ext cx="2175650" cy="1875560"/>
            </a:xfrm>
            <a:prstGeom prst="hexagon">
              <a:avLst/>
            </a:prstGeom>
            <a:noFill/>
            <a:ln>
              <a:solidFill>
                <a:srgbClr val="00D4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7" name="六边形 76"/>
            <p:cNvSpPr/>
            <p:nvPr/>
          </p:nvSpPr>
          <p:spPr>
            <a:xfrm rot="2021060">
              <a:off x="-1061642" y="2430506"/>
              <a:ext cx="2175650" cy="1875560"/>
            </a:xfrm>
            <a:prstGeom prst="hexagon">
              <a:avLst/>
            </a:prstGeom>
            <a:noFill/>
            <a:ln>
              <a:solidFill>
                <a:srgbClr val="00D4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8" name="文本框 77"/>
          <p:cNvSpPr txBox="1"/>
          <p:nvPr/>
        </p:nvSpPr>
        <p:spPr>
          <a:xfrm>
            <a:off x="1128086" y="4952108"/>
            <a:ext cx="22190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gradFill flip="none" rotWithShape="1">
                  <a:gsLst>
                    <a:gs pos="0">
                      <a:srgbClr val="00D4FF">
                        <a:shade val="30000"/>
                        <a:satMod val="115000"/>
                      </a:srgbClr>
                    </a:gs>
                    <a:gs pos="50000">
                      <a:srgbClr val="00D4FF">
                        <a:shade val="67500"/>
                        <a:satMod val="115000"/>
                      </a:srgbClr>
                    </a:gs>
                    <a:gs pos="100000">
                      <a:srgbClr val="00D4FF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atin typeface="幼圆" panose="02010509060101010101" pitchFamily="49" charset="-122"/>
                <a:ea typeface="幼圆" panose="02010509060101010101" pitchFamily="49" charset="-122"/>
              </a:rPr>
              <a:t>单击添加</a:t>
            </a:r>
            <a:r>
              <a:rPr lang="zh-CN" altLang="en-US" sz="2400" dirty="0">
                <a:gradFill flip="none" rotWithShape="1">
                  <a:gsLst>
                    <a:gs pos="0">
                      <a:srgbClr val="00D4FF">
                        <a:shade val="30000"/>
                        <a:satMod val="115000"/>
                      </a:srgbClr>
                    </a:gs>
                    <a:gs pos="50000">
                      <a:srgbClr val="00D4FF">
                        <a:shade val="67500"/>
                        <a:satMod val="115000"/>
                      </a:srgbClr>
                    </a:gs>
                    <a:gs pos="100000">
                      <a:srgbClr val="00D4FF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atin typeface="幼圆" panose="02010509060101010101" pitchFamily="49" charset="-122"/>
                <a:ea typeface="幼圆" panose="02010509060101010101" pitchFamily="49" charset="-122"/>
              </a:rPr>
              <a:t>标题</a:t>
            </a:r>
            <a:endParaRPr lang="zh-CN" altLang="en-US" sz="2400" dirty="0">
              <a:gradFill flip="none" rotWithShape="1">
                <a:gsLst>
                  <a:gs pos="0">
                    <a:srgbClr val="00D4FF">
                      <a:shade val="30000"/>
                      <a:satMod val="115000"/>
                    </a:srgbClr>
                  </a:gs>
                  <a:gs pos="50000">
                    <a:srgbClr val="00D4FF">
                      <a:shade val="67500"/>
                      <a:satMod val="115000"/>
                    </a:srgbClr>
                  </a:gs>
                  <a:gs pos="100000">
                    <a:srgbClr val="00D4FF"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79" name="文本框 78"/>
          <p:cNvSpPr txBox="1"/>
          <p:nvPr/>
        </p:nvSpPr>
        <p:spPr>
          <a:xfrm>
            <a:off x="3662920" y="4952108"/>
            <a:ext cx="22190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gradFill flip="none" rotWithShape="1">
                  <a:gsLst>
                    <a:gs pos="0">
                      <a:srgbClr val="00D4FF">
                        <a:shade val="30000"/>
                        <a:satMod val="115000"/>
                      </a:srgbClr>
                    </a:gs>
                    <a:gs pos="50000">
                      <a:srgbClr val="00D4FF">
                        <a:shade val="67500"/>
                        <a:satMod val="115000"/>
                      </a:srgbClr>
                    </a:gs>
                    <a:gs pos="100000">
                      <a:srgbClr val="00D4FF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atin typeface="幼圆" panose="02010509060101010101" pitchFamily="49" charset="-122"/>
                <a:ea typeface="幼圆" panose="02010509060101010101" pitchFamily="49" charset="-122"/>
              </a:rPr>
              <a:t>单击添加</a:t>
            </a:r>
            <a:r>
              <a:rPr lang="zh-CN" altLang="en-US" sz="2400" dirty="0">
                <a:gradFill flip="none" rotWithShape="1">
                  <a:gsLst>
                    <a:gs pos="0">
                      <a:srgbClr val="00D4FF">
                        <a:shade val="30000"/>
                        <a:satMod val="115000"/>
                      </a:srgbClr>
                    </a:gs>
                    <a:gs pos="50000">
                      <a:srgbClr val="00D4FF">
                        <a:shade val="67500"/>
                        <a:satMod val="115000"/>
                      </a:srgbClr>
                    </a:gs>
                    <a:gs pos="100000">
                      <a:srgbClr val="00D4FF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atin typeface="幼圆" panose="02010509060101010101" pitchFamily="49" charset="-122"/>
                <a:ea typeface="幼圆" panose="02010509060101010101" pitchFamily="49" charset="-122"/>
              </a:rPr>
              <a:t>标题</a:t>
            </a:r>
            <a:endParaRPr lang="zh-CN" altLang="en-US" sz="2400" dirty="0">
              <a:gradFill flip="none" rotWithShape="1">
                <a:gsLst>
                  <a:gs pos="0">
                    <a:srgbClr val="00D4FF">
                      <a:shade val="30000"/>
                      <a:satMod val="115000"/>
                    </a:srgbClr>
                  </a:gs>
                  <a:gs pos="50000">
                    <a:srgbClr val="00D4FF">
                      <a:shade val="67500"/>
                      <a:satMod val="115000"/>
                    </a:srgbClr>
                  </a:gs>
                  <a:gs pos="100000">
                    <a:srgbClr val="00D4FF"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80" name="文本框 79"/>
          <p:cNvSpPr txBox="1"/>
          <p:nvPr/>
        </p:nvSpPr>
        <p:spPr>
          <a:xfrm>
            <a:off x="6479104" y="4952108"/>
            <a:ext cx="22190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gradFill flip="none" rotWithShape="1">
                  <a:gsLst>
                    <a:gs pos="0">
                      <a:srgbClr val="00D4FF">
                        <a:shade val="30000"/>
                        <a:satMod val="115000"/>
                      </a:srgbClr>
                    </a:gs>
                    <a:gs pos="50000">
                      <a:srgbClr val="00D4FF">
                        <a:shade val="67500"/>
                        <a:satMod val="115000"/>
                      </a:srgbClr>
                    </a:gs>
                    <a:gs pos="100000">
                      <a:srgbClr val="00D4FF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atin typeface="幼圆" panose="02010509060101010101" pitchFamily="49" charset="-122"/>
                <a:ea typeface="幼圆" panose="02010509060101010101" pitchFamily="49" charset="-122"/>
              </a:rPr>
              <a:t>单击添加</a:t>
            </a:r>
            <a:r>
              <a:rPr lang="zh-CN" altLang="en-US" sz="2400" dirty="0">
                <a:gradFill flip="none" rotWithShape="1">
                  <a:gsLst>
                    <a:gs pos="0">
                      <a:srgbClr val="00D4FF">
                        <a:shade val="30000"/>
                        <a:satMod val="115000"/>
                      </a:srgbClr>
                    </a:gs>
                    <a:gs pos="50000">
                      <a:srgbClr val="00D4FF">
                        <a:shade val="67500"/>
                        <a:satMod val="115000"/>
                      </a:srgbClr>
                    </a:gs>
                    <a:gs pos="100000">
                      <a:srgbClr val="00D4FF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atin typeface="幼圆" panose="02010509060101010101" pitchFamily="49" charset="-122"/>
                <a:ea typeface="幼圆" panose="02010509060101010101" pitchFamily="49" charset="-122"/>
              </a:rPr>
              <a:t>标题</a:t>
            </a:r>
            <a:endParaRPr lang="zh-CN" altLang="en-US" sz="2400" dirty="0">
              <a:gradFill flip="none" rotWithShape="1">
                <a:gsLst>
                  <a:gs pos="0">
                    <a:srgbClr val="00D4FF">
                      <a:shade val="30000"/>
                      <a:satMod val="115000"/>
                    </a:srgbClr>
                  </a:gs>
                  <a:gs pos="50000">
                    <a:srgbClr val="00D4FF">
                      <a:shade val="67500"/>
                      <a:satMod val="115000"/>
                    </a:srgbClr>
                  </a:gs>
                  <a:gs pos="100000">
                    <a:srgbClr val="00D4FF"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81" name="文本框 80"/>
          <p:cNvSpPr txBox="1"/>
          <p:nvPr/>
        </p:nvSpPr>
        <p:spPr>
          <a:xfrm>
            <a:off x="9252063" y="4952108"/>
            <a:ext cx="22190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gradFill flip="none" rotWithShape="1">
                  <a:gsLst>
                    <a:gs pos="0">
                      <a:srgbClr val="00D4FF">
                        <a:shade val="30000"/>
                        <a:satMod val="115000"/>
                      </a:srgbClr>
                    </a:gs>
                    <a:gs pos="50000">
                      <a:srgbClr val="00D4FF">
                        <a:shade val="67500"/>
                        <a:satMod val="115000"/>
                      </a:srgbClr>
                    </a:gs>
                    <a:gs pos="100000">
                      <a:srgbClr val="00D4FF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atin typeface="幼圆" panose="02010509060101010101" pitchFamily="49" charset="-122"/>
                <a:ea typeface="幼圆" panose="02010509060101010101" pitchFamily="49" charset="-122"/>
              </a:rPr>
              <a:t>单击添加</a:t>
            </a:r>
            <a:r>
              <a:rPr lang="zh-CN" altLang="en-US" sz="2400" dirty="0">
                <a:gradFill flip="none" rotWithShape="1">
                  <a:gsLst>
                    <a:gs pos="0">
                      <a:srgbClr val="00D4FF">
                        <a:shade val="30000"/>
                        <a:satMod val="115000"/>
                      </a:srgbClr>
                    </a:gs>
                    <a:gs pos="50000">
                      <a:srgbClr val="00D4FF">
                        <a:shade val="67500"/>
                        <a:satMod val="115000"/>
                      </a:srgbClr>
                    </a:gs>
                    <a:gs pos="100000">
                      <a:srgbClr val="00D4FF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atin typeface="幼圆" panose="02010509060101010101" pitchFamily="49" charset="-122"/>
                <a:ea typeface="幼圆" panose="02010509060101010101" pitchFamily="49" charset="-122"/>
              </a:rPr>
              <a:t>标题</a:t>
            </a:r>
            <a:endParaRPr lang="zh-CN" altLang="en-US" sz="2400" dirty="0">
              <a:gradFill flip="none" rotWithShape="1">
                <a:gsLst>
                  <a:gs pos="0">
                    <a:srgbClr val="00D4FF">
                      <a:shade val="30000"/>
                      <a:satMod val="115000"/>
                    </a:srgbClr>
                  </a:gs>
                  <a:gs pos="50000">
                    <a:srgbClr val="00D4FF">
                      <a:shade val="67500"/>
                      <a:satMod val="115000"/>
                    </a:srgbClr>
                  </a:gs>
                  <a:gs pos="100000">
                    <a:srgbClr val="00D4FF"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4220761" y="1433655"/>
            <a:ext cx="3863954" cy="3319320"/>
            <a:chOff x="992704" y="2415622"/>
            <a:chExt cx="2183303" cy="1875561"/>
          </a:xfrm>
        </p:grpSpPr>
        <p:grpSp>
          <p:nvGrpSpPr>
            <p:cNvPr id="67" name="组合 66"/>
            <p:cNvGrpSpPr/>
            <p:nvPr/>
          </p:nvGrpSpPr>
          <p:grpSpPr>
            <a:xfrm>
              <a:off x="992704" y="2415622"/>
              <a:ext cx="2183303" cy="1875561"/>
              <a:chOff x="-1069295" y="2430506"/>
              <a:chExt cx="2183303" cy="1875561"/>
            </a:xfrm>
          </p:grpSpPr>
          <p:sp>
            <p:nvSpPr>
              <p:cNvPr id="2" name="六边形 1"/>
              <p:cNvSpPr/>
              <p:nvPr/>
            </p:nvSpPr>
            <p:spPr>
              <a:xfrm>
                <a:off x="-1069295" y="2430507"/>
                <a:ext cx="2175650" cy="1875560"/>
              </a:xfrm>
              <a:prstGeom prst="hexagon">
                <a:avLst/>
              </a:prstGeom>
              <a:noFill/>
              <a:ln>
                <a:solidFill>
                  <a:srgbClr val="00D4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0" name="六边形 39"/>
              <p:cNvSpPr/>
              <p:nvPr/>
            </p:nvSpPr>
            <p:spPr>
              <a:xfrm rot="2021060">
                <a:off x="-1061642" y="2430506"/>
                <a:ext cx="2175650" cy="1875560"/>
              </a:xfrm>
              <a:prstGeom prst="hexagon">
                <a:avLst/>
              </a:prstGeom>
              <a:noFill/>
              <a:ln>
                <a:solidFill>
                  <a:srgbClr val="00D4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59" name="组合 58"/>
            <p:cNvGrpSpPr/>
            <p:nvPr/>
          </p:nvGrpSpPr>
          <p:grpSpPr>
            <a:xfrm>
              <a:off x="1809519" y="2981303"/>
              <a:ext cx="557326" cy="744197"/>
              <a:chOff x="1802784" y="1093788"/>
              <a:chExt cx="307094" cy="410062"/>
            </a:xfrm>
            <a:solidFill>
              <a:srgbClr val="00D4FF"/>
            </a:solidFill>
          </p:grpSpPr>
          <p:sp>
            <p:nvSpPr>
              <p:cNvPr id="60" name="Freeform 35"/>
              <p:cNvSpPr>
                <a:spLocks noEditPoints="1"/>
              </p:cNvSpPr>
              <p:nvPr/>
            </p:nvSpPr>
            <p:spPr bwMode="auto">
              <a:xfrm>
                <a:off x="1802784" y="1093788"/>
                <a:ext cx="307094" cy="410062"/>
              </a:xfrm>
              <a:custGeom>
                <a:avLst/>
                <a:gdLst>
                  <a:gd name="T0" fmla="*/ 62 w 72"/>
                  <a:gd name="T1" fmla="*/ 32 h 96"/>
                  <a:gd name="T2" fmla="*/ 62 w 72"/>
                  <a:gd name="T3" fmla="*/ 18 h 96"/>
                  <a:gd name="T4" fmla="*/ 57 w 72"/>
                  <a:gd name="T5" fmla="*/ 5 h 96"/>
                  <a:gd name="T6" fmla="*/ 44 w 72"/>
                  <a:gd name="T7" fmla="*/ 0 h 96"/>
                  <a:gd name="T8" fmla="*/ 28 w 72"/>
                  <a:gd name="T9" fmla="*/ 0 h 96"/>
                  <a:gd name="T10" fmla="*/ 15 w 72"/>
                  <a:gd name="T11" fmla="*/ 5 h 96"/>
                  <a:gd name="T12" fmla="*/ 10 w 72"/>
                  <a:gd name="T13" fmla="*/ 18 h 96"/>
                  <a:gd name="T14" fmla="*/ 10 w 72"/>
                  <a:gd name="T15" fmla="*/ 32 h 96"/>
                  <a:gd name="T16" fmla="*/ 0 w 72"/>
                  <a:gd name="T17" fmla="*/ 32 h 96"/>
                  <a:gd name="T18" fmla="*/ 0 w 72"/>
                  <a:gd name="T19" fmla="*/ 80 h 96"/>
                  <a:gd name="T20" fmla="*/ 5 w 72"/>
                  <a:gd name="T21" fmla="*/ 91 h 96"/>
                  <a:gd name="T22" fmla="*/ 16 w 72"/>
                  <a:gd name="T23" fmla="*/ 96 h 96"/>
                  <a:gd name="T24" fmla="*/ 56 w 72"/>
                  <a:gd name="T25" fmla="*/ 96 h 96"/>
                  <a:gd name="T26" fmla="*/ 67 w 72"/>
                  <a:gd name="T27" fmla="*/ 91 h 96"/>
                  <a:gd name="T28" fmla="*/ 72 w 72"/>
                  <a:gd name="T29" fmla="*/ 79 h 96"/>
                  <a:gd name="T30" fmla="*/ 72 w 72"/>
                  <a:gd name="T31" fmla="*/ 32 h 96"/>
                  <a:gd name="T32" fmla="*/ 62 w 72"/>
                  <a:gd name="T33" fmla="*/ 32 h 96"/>
                  <a:gd name="T34" fmla="*/ 14 w 72"/>
                  <a:gd name="T35" fmla="*/ 18 h 96"/>
                  <a:gd name="T36" fmla="*/ 18 w 72"/>
                  <a:gd name="T37" fmla="*/ 8 h 96"/>
                  <a:gd name="T38" fmla="*/ 28 w 72"/>
                  <a:gd name="T39" fmla="*/ 4 h 96"/>
                  <a:gd name="T40" fmla="*/ 44 w 72"/>
                  <a:gd name="T41" fmla="*/ 4 h 96"/>
                  <a:gd name="T42" fmla="*/ 54 w 72"/>
                  <a:gd name="T43" fmla="*/ 8 h 96"/>
                  <a:gd name="T44" fmla="*/ 58 w 72"/>
                  <a:gd name="T45" fmla="*/ 18 h 96"/>
                  <a:gd name="T46" fmla="*/ 58 w 72"/>
                  <a:gd name="T47" fmla="*/ 32 h 96"/>
                  <a:gd name="T48" fmla="*/ 14 w 72"/>
                  <a:gd name="T49" fmla="*/ 32 h 96"/>
                  <a:gd name="T50" fmla="*/ 14 w 72"/>
                  <a:gd name="T51" fmla="*/ 18 h 96"/>
                  <a:gd name="T52" fmla="*/ 68 w 72"/>
                  <a:gd name="T53" fmla="*/ 79 h 96"/>
                  <a:gd name="T54" fmla="*/ 64 w 72"/>
                  <a:gd name="T55" fmla="*/ 88 h 96"/>
                  <a:gd name="T56" fmla="*/ 56 w 72"/>
                  <a:gd name="T57" fmla="*/ 92 h 96"/>
                  <a:gd name="T58" fmla="*/ 16 w 72"/>
                  <a:gd name="T59" fmla="*/ 92 h 96"/>
                  <a:gd name="T60" fmla="*/ 8 w 72"/>
                  <a:gd name="T61" fmla="*/ 88 h 96"/>
                  <a:gd name="T62" fmla="*/ 4 w 72"/>
                  <a:gd name="T63" fmla="*/ 80 h 96"/>
                  <a:gd name="T64" fmla="*/ 4 w 72"/>
                  <a:gd name="T65" fmla="*/ 36 h 96"/>
                  <a:gd name="T66" fmla="*/ 10 w 72"/>
                  <a:gd name="T67" fmla="*/ 36 h 96"/>
                  <a:gd name="T68" fmla="*/ 14 w 72"/>
                  <a:gd name="T69" fmla="*/ 36 h 96"/>
                  <a:gd name="T70" fmla="*/ 58 w 72"/>
                  <a:gd name="T71" fmla="*/ 36 h 96"/>
                  <a:gd name="T72" fmla="*/ 62 w 72"/>
                  <a:gd name="T73" fmla="*/ 36 h 96"/>
                  <a:gd name="T74" fmla="*/ 68 w 72"/>
                  <a:gd name="T75" fmla="*/ 36 h 96"/>
                  <a:gd name="T76" fmla="*/ 68 w 72"/>
                  <a:gd name="T77" fmla="*/ 79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72" h="96">
                    <a:moveTo>
                      <a:pt x="62" y="32"/>
                    </a:moveTo>
                    <a:cubicBezTo>
                      <a:pt x="62" y="18"/>
                      <a:pt x="62" y="18"/>
                      <a:pt x="62" y="18"/>
                    </a:cubicBezTo>
                    <a:cubicBezTo>
                      <a:pt x="62" y="13"/>
                      <a:pt x="60" y="9"/>
                      <a:pt x="57" y="5"/>
                    </a:cubicBezTo>
                    <a:cubicBezTo>
                      <a:pt x="53" y="2"/>
                      <a:pt x="49" y="0"/>
                      <a:pt x="44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3" y="0"/>
                      <a:pt x="19" y="2"/>
                      <a:pt x="15" y="5"/>
                    </a:cubicBezTo>
                    <a:cubicBezTo>
                      <a:pt x="12" y="9"/>
                      <a:pt x="10" y="13"/>
                      <a:pt x="10" y="18"/>
                    </a:cubicBezTo>
                    <a:cubicBezTo>
                      <a:pt x="10" y="32"/>
                      <a:pt x="10" y="32"/>
                      <a:pt x="10" y="32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80"/>
                      <a:pt x="0" y="80"/>
                      <a:pt x="0" y="80"/>
                    </a:cubicBezTo>
                    <a:cubicBezTo>
                      <a:pt x="0" y="84"/>
                      <a:pt x="2" y="88"/>
                      <a:pt x="5" y="91"/>
                    </a:cubicBezTo>
                    <a:cubicBezTo>
                      <a:pt x="8" y="94"/>
                      <a:pt x="12" y="96"/>
                      <a:pt x="16" y="96"/>
                    </a:cubicBezTo>
                    <a:cubicBezTo>
                      <a:pt x="56" y="96"/>
                      <a:pt x="56" y="96"/>
                      <a:pt x="56" y="96"/>
                    </a:cubicBezTo>
                    <a:cubicBezTo>
                      <a:pt x="60" y="96"/>
                      <a:pt x="64" y="94"/>
                      <a:pt x="67" y="91"/>
                    </a:cubicBezTo>
                    <a:cubicBezTo>
                      <a:pt x="70" y="88"/>
                      <a:pt x="72" y="84"/>
                      <a:pt x="72" y="79"/>
                    </a:cubicBezTo>
                    <a:cubicBezTo>
                      <a:pt x="72" y="32"/>
                      <a:pt x="72" y="32"/>
                      <a:pt x="72" y="32"/>
                    </a:cubicBezTo>
                    <a:lnTo>
                      <a:pt x="62" y="32"/>
                    </a:lnTo>
                    <a:close/>
                    <a:moveTo>
                      <a:pt x="14" y="18"/>
                    </a:moveTo>
                    <a:cubicBezTo>
                      <a:pt x="14" y="14"/>
                      <a:pt x="15" y="11"/>
                      <a:pt x="18" y="8"/>
                    </a:cubicBezTo>
                    <a:cubicBezTo>
                      <a:pt x="21" y="6"/>
                      <a:pt x="24" y="4"/>
                      <a:pt x="28" y="4"/>
                    </a:cubicBezTo>
                    <a:cubicBezTo>
                      <a:pt x="44" y="4"/>
                      <a:pt x="44" y="4"/>
                      <a:pt x="44" y="4"/>
                    </a:cubicBezTo>
                    <a:cubicBezTo>
                      <a:pt x="48" y="4"/>
                      <a:pt x="51" y="6"/>
                      <a:pt x="54" y="8"/>
                    </a:cubicBezTo>
                    <a:cubicBezTo>
                      <a:pt x="57" y="11"/>
                      <a:pt x="58" y="14"/>
                      <a:pt x="58" y="18"/>
                    </a:cubicBezTo>
                    <a:cubicBezTo>
                      <a:pt x="58" y="32"/>
                      <a:pt x="58" y="32"/>
                      <a:pt x="58" y="32"/>
                    </a:cubicBezTo>
                    <a:cubicBezTo>
                      <a:pt x="14" y="32"/>
                      <a:pt x="14" y="32"/>
                      <a:pt x="14" y="32"/>
                    </a:cubicBezTo>
                    <a:lnTo>
                      <a:pt x="14" y="18"/>
                    </a:lnTo>
                    <a:close/>
                    <a:moveTo>
                      <a:pt x="68" y="79"/>
                    </a:moveTo>
                    <a:cubicBezTo>
                      <a:pt x="68" y="83"/>
                      <a:pt x="67" y="86"/>
                      <a:pt x="64" y="88"/>
                    </a:cubicBezTo>
                    <a:cubicBezTo>
                      <a:pt x="62" y="91"/>
                      <a:pt x="59" y="92"/>
                      <a:pt x="56" y="92"/>
                    </a:cubicBezTo>
                    <a:cubicBezTo>
                      <a:pt x="16" y="92"/>
                      <a:pt x="16" y="92"/>
                      <a:pt x="16" y="92"/>
                    </a:cubicBezTo>
                    <a:cubicBezTo>
                      <a:pt x="13" y="92"/>
                      <a:pt x="10" y="91"/>
                      <a:pt x="8" y="88"/>
                    </a:cubicBezTo>
                    <a:cubicBezTo>
                      <a:pt x="5" y="86"/>
                      <a:pt x="4" y="83"/>
                      <a:pt x="4" y="80"/>
                    </a:cubicBezTo>
                    <a:cubicBezTo>
                      <a:pt x="4" y="36"/>
                      <a:pt x="4" y="36"/>
                      <a:pt x="4" y="36"/>
                    </a:cubicBezTo>
                    <a:cubicBezTo>
                      <a:pt x="10" y="36"/>
                      <a:pt x="10" y="36"/>
                      <a:pt x="10" y="36"/>
                    </a:cubicBezTo>
                    <a:cubicBezTo>
                      <a:pt x="14" y="36"/>
                      <a:pt x="14" y="36"/>
                      <a:pt x="14" y="36"/>
                    </a:cubicBezTo>
                    <a:cubicBezTo>
                      <a:pt x="58" y="36"/>
                      <a:pt x="58" y="36"/>
                      <a:pt x="58" y="36"/>
                    </a:cubicBezTo>
                    <a:cubicBezTo>
                      <a:pt x="62" y="36"/>
                      <a:pt x="62" y="36"/>
                      <a:pt x="62" y="36"/>
                    </a:cubicBezTo>
                    <a:cubicBezTo>
                      <a:pt x="68" y="36"/>
                      <a:pt x="68" y="36"/>
                      <a:pt x="68" y="36"/>
                    </a:cubicBezTo>
                    <a:lnTo>
                      <a:pt x="68" y="7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00918" tIns="50459" rIns="100918" bIns="50459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985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61" name="Freeform 36"/>
              <p:cNvSpPr/>
              <p:nvPr/>
            </p:nvSpPr>
            <p:spPr bwMode="auto">
              <a:xfrm>
                <a:off x="1922009" y="1306948"/>
                <a:ext cx="68645" cy="128258"/>
              </a:xfrm>
              <a:custGeom>
                <a:avLst/>
                <a:gdLst>
                  <a:gd name="T0" fmla="*/ 8 w 16"/>
                  <a:gd name="T1" fmla="*/ 0 h 30"/>
                  <a:gd name="T2" fmla="*/ 0 w 16"/>
                  <a:gd name="T3" fmla="*/ 8 h 30"/>
                  <a:gd name="T4" fmla="*/ 6 w 16"/>
                  <a:gd name="T5" fmla="*/ 16 h 30"/>
                  <a:gd name="T6" fmla="*/ 6 w 16"/>
                  <a:gd name="T7" fmla="*/ 30 h 30"/>
                  <a:gd name="T8" fmla="*/ 10 w 16"/>
                  <a:gd name="T9" fmla="*/ 30 h 30"/>
                  <a:gd name="T10" fmla="*/ 10 w 16"/>
                  <a:gd name="T11" fmla="*/ 16 h 30"/>
                  <a:gd name="T12" fmla="*/ 16 w 16"/>
                  <a:gd name="T13" fmla="*/ 8 h 30"/>
                  <a:gd name="T14" fmla="*/ 8 w 16"/>
                  <a:gd name="T15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6" h="30">
                    <a:moveTo>
                      <a:pt x="8" y="0"/>
                    </a:moveTo>
                    <a:cubicBezTo>
                      <a:pt x="4" y="0"/>
                      <a:pt x="0" y="4"/>
                      <a:pt x="0" y="8"/>
                    </a:cubicBezTo>
                    <a:cubicBezTo>
                      <a:pt x="0" y="12"/>
                      <a:pt x="3" y="15"/>
                      <a:pt x="6" y="16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10" y="30"/>
                      <a:pt x="10" y="30"/>
                      <a:pt x="10" y="30"/>
                    </a:cubicBezTo>
                    <a:cubicBezTo>
                      <a:pt x="10" y="16"/>
                      <a:pt x="10" y="16"/>
                      <a:pt x="10" y="16"/>
                    </a:cubicBezTo>
                    <a:cubicBezTo>
                      <a:pt x="13" y="15"/>
                      <a:pt x="16" y="12"/>
                      <a:pt x="16" y="8"/>
                    </a:cubicBezTo>
                    <a:cubicBezTo>
                      <a:pt x="16" y="4"/>
                      <a:pt x="12" y="0"/>
                      <a:pt x="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00918" tIns="50459" rIns="100918" bIns="50459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985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p:grpSp>
      </p:grpSp>
      <p:sp>
        <p:nvSpPr>
          <p:cNvPr id="78" name="文本框 77"/>
          <p:cNvSpPr txBox="1"/>
          <p:nvPr/>
        </p:nvSpPr>
        <p:spPr>
          <a:xfrm>
            <a:off x="5150214" y="5307183"/>
            <a:ext cx="23650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gradFill flip="none" rotWithShape="1">
                  <a:gsLst>
                    <a:gs pos="0">
                      <a:srgbClr val="00D4FF">
                        <a:shade val="30000"/>
                        <a:satMod val="115000"/>
                      </a:srgbClr>
                    </a:gs>
                    <a:gs pos="50000">
                      <a:srgbClr val="00D4FF">
                        <a:shade val="67500"/>
                        <a:satMod val="115000"/>
                      </a:srgbClr>
                    </a:gs>
                    <a:gs pos="100000">
                      <a:srgbClr val="00D4FF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</a:t>
            </a:r>
            <a:r>
              <a:rPr lang="zh-CN" altLang="en-US" sz="2400" dirty="0">
                <a:gradFill flip="none" rotWithShape="1">
                  <a:gsLst>
                    <a:gs pos="0">
                      <a:srgbClr val="00D4FF">
                        <a:shade val="30000"/>
                        <a:satMod val="115000"/>
                      </a:srgbClr>
                    </a:gs>
                    <a:gs pos="50000">
                      <a:srgbClr val="00D4FF">
                        <a:shade val="67500"/>
                        <a:satMod val="115000"/>
                      </a:srgbClr>
                    </a:gs>
                    <a:gs pos="100000">
                      <a:srgbClr val="00D4FF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2400" dirty="0">
              <a:gradFill flip="none" rotWithShape="1">
                <a:gsLst>
                  <a:gs pos="0">
                    <a:srgbClr val="00D4FF">
                      <a:shade val="30000"/>
                      <a:satMod val="115000"/>
                    </a:srgbClr>
                  </a:gs>
                  <a:gs pos="50000">
                    <a:srgbClr val="00D4FF">
                      <a:shade val="67500"/>
                      <a:satMod val="115000"/>
                    </a:srgbClr>
                  </a:gs>
                  <a:gs pos="100000">
                    <a:srgbClr val="00D4FF"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文本框 26"/>
          <p:cNvSpPr txBox="1"/>
          <p:nvPr/>
        </p:nvSpPr>
        <p:spPr>
          <a:xfrm>
            <a:off x="4907443" y="484883"/>
            <a:ext cx="23771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gradFill flip="none" rotWithShape="1">
                  <a:gsLst>
                    <a:gs pos="0">
                      <a:srgbClr val="00D4FF">
                        <a:shade val="30000"/>
                        <a:satMod val="115000"/>
                      </a:srgbClr>
                    </a:gs>
                    <a:gs pos="50000">
                      <a:srgbClr val="00D4FF">
                        <a:shade val="67500"/>
                        <a:satMod val="115000"/>
                      </a:srgbClr>
                    </a:gs>
                    <a:gs pos="100000">
                      <a:srgbClr val="00D4FF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</a:t>
            </a:r>
            <a:r>
              <a:rPr lang="zh-CN" altLang="en-US" sz="2800" dirty="0">
                <a:gradFill flip="none" rotWithShape="1">
                  <a:gsLst>
                    <a:gs pos="0">
                      <a:srgbClr val="00D4FF">
                        <a:shade val="30000"/>
                        <a:satMod val="115000"/>
                      </a:srgbClr>
                    </a:gs>
                    <a:gs pos="50000">
                      <a:srgbClr val="00D4FF">
                        <a:shade val="67500"/>
                        <a:satMod val="115000"/>
                      </a:srgbClr>
                    </a:gs>
                    <a:gs pos="100000">
                      <a:srgbClr val="00D4FF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2800" dirty="0">
              <a:gradFill flip="none" rotWithShape="1">
                <a:gsLst>
                  <a:gs pos="0">
                    <a:srgbClr val="00D4FF">
                      <a:shade val="30000"/>
                      <a:satMod val="115000"/>
                    </a:srgbClr>
                  </a:gs>
                  <a:gs pos="50000">
                    <a:srgbClr val="00D4FF">
                      <a:shade val="67500"/>
                      <a:satMod val="115000"/>
                    </a:srgbClr>
                  </a:gs>
                  <a:gs pos="100000">
                    <a:srgbClr val="00D4FF"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Rectangle 82"/>
          <p:cNvSpPr/>
          <p:nvPr/>
        </p:nvSpPr>
        <p:spPr>
          <a:xfrm>
            <a:off x="3692719" y="2108766"/>
            <a:ext cx="2250558" cy="1945759"/>
          </a:xfrm>
          <a:prstGeom prst="rect">
            <a:avLst/>
          </a:prstGeom>
          <a:noFill/>
          <a:ln w="12700" cap="flat" cmpd="sng" algn="ctr">
            <a:solidFill>
              <a:srgbClr val="00D4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bg-BG" kern="0" smtClean="0">
              <a:solidFill>
                <a:srgbClr val="00D4FF"/>
              </a:solidFill>
            </a:endParaRPr>
          </a:p>
        </p:txBody>
      </p:sp>
      <p:sp>
        <p:nvSpPr>
          <p:cNvPr id="29" name="Rectangle 3"/>
          <p:cNvSpPr/>
          <p:nvPr/>
        </p:nvSpPr>
        <p:spPr>
          <a:xfrm>
            <a:off x="8644290" y="2106958"/>
            <a:ext cx="2250558" cy="1945759"/>
          </a:xfrm>
          <a:prstGeom prst="rect">
            <a:avLst/>
          </a:prstGeom>
          <a:noFill/>
          <a:ln w="12700" cap="flat" cmpd="sng" algn="ctr">
            <a:solidFill>
              <a:srgbClr val="00D4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bg-BG" kern="0" smtClean="0">
              <a:solidFill>
                <a:srgbClr val="00D4FF"/>
              </a:solidFill>
            </a:endParaRPr>
          </a:p>
        </p:txBody>
      </p:sp>
      <p:sp>
        <p:nvSpPr>
          <p:cNvPr id="30" name="Rectangle 49"/>
          <p:cNvSpPr/>
          <p:nvPr/>
        </p:nvSpPr>
        <p:spPr>
          <a:xfrm>
            <a:off x="8644290" y="5523260"/>
            <a:ext cx="2250558" cy="64726"/>
          </a:xfrm>
          <a:prstGeom prst="rect">
            <a:avLst/>
          </a:prstGeom>
          <a:solidFill>
            <a:srgbClr val="00D4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bg-BG" kern="0" dirty="0" smtClean="0">
              <a:solidFill>
                <a:srgbClr val="00D4FF"/>
              </a:solidFill>
            </a:endParaRPr>
          </a:p>
        </p:txBody>
      </p:sp>
      <p:sp>
        <p:nvSpPr>
          <p:cNvPr id="31" name="Rectangle 57"/>
          <p:cNvSpPr/>
          <p:nvPr/>
        </p:nvSpPr>
        <p:spPr>
          <a:xfrm>
            <a:off x="6168504" y="2108766"/>
            <a:ext cx="2250558" cy="1945759"/>
          </a:xfrm>
          <a:prstGeom prst="rect">
            <a:avLst/>
          </a:prstGeom>
          <a:noFill/>
          <a:ln w="12700" cap="flat" cmpd="sng" algn="ctr">
            <a:solidFill>
              <a:srgbClr val="00D4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bg-BG" kern="0" smtClean="0">
              <a:solidFill>
                <a:srgbClr val="00D4FF"/>
              </a:solidFill>
            </a:endParaRPr>
          </a:p>
        </p:txBody>
      </p:sp>
      <p:sp>
        <p:nvSpPr>
          <p:cNvPr id="32" name="Rectangle 61"/>
          <p:cNvSpPr/>
          <p:nvPr/>
        </p:nvSpPr>
        <p:spPr>
          <a:xfrm>
            <a:off x="6168504" y="5525068"/>
            <a:ext cx="2250558" cy="64726"/>
          </a:xfrm>
          <a:prstGeom prst="rect">
            <a:avLst/>
          </a:prstGeom>
          <a:solidFill>
            <a:srgbClr val="00D4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bg-BG" kern="0" dirty="0" smtClean="0">
              <a:solidFill>
                <a:srgbClr val="00D4FF"/>
              </a:solidFill>
            </a:endParaRPr>
          </a:p>
        </p:txBody>
      </p:sp>
      <p:sp>
        <p:nvSpPr>
          <p:cNvPr id="33" name="Rectangle 63"/>
          <p:cNvSpPr/>
          <p:nvPr/>
        </p:nvSpPr>
        <p:spPr>
          <a:xfrm>
            <a:off x="1233873" y="2101105"/>
            <a:ext cx="2250558" cy="1945759"/>
          </a:xfrm>
          <a:prstGeom prst="rect">
            <a:avLst/>
          </a:prstGeom>
          <a:noFill/>
          <a:ln w="12700" cap="flat" cmpd="sng" algn="ctr">
            <a:solidFill>
              <a:srgbClr val="00D4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bg-BG" kern="0" smtClean="0">
              <a:solidFill>
                <a:srgbClr val="00D4FF"/>
              </a:solidFill>
            </a:endParaRPr>
          </a:p>
        </p:txBody>
      </p:sp>
      <p:sp>
        <p:nvSpPr>
          <p:cNvPr id="34" name="Rectangle 80"/>
          <p:cNvSpPr/>
          <p:nvPr/>
        </p:nvSpPr>
        <p:spPr>
          <a:xfrm>
            <a:off x="1216934" y="5525068"/>
            <a:ext cx="2250558" cy="64726"/>
          </a:xfrm>
          <a:prstGeom prst="rect">
            <a:avLst/>
          </a:prstGeom>
          <a:solidFill>
            <a:srgbClr val="00D4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bg-BG" kern="0" dirty="0" smtClean="0">
              <a:solidFill>
                <a:srgbClr val="00D4FF"/>
              </a:solidFill>
            </a:endParaRPr>
          </a:p>
        </p:txBody>
      </p:sp>
      <p:sp>
        <p:nvSpPr>
          <p:cNvPr id="35" name="Rectangle 86"/>
          <p:cNvSpPr/>
          <p:nvPr/>
        </p:nvSpPr>
        <p:spPr>
          <a:xfrm>
            <a:off x="3692719" y="5525068"/>
            <a:ext cx="2250558" cy="64726"/>
          </a:xfrm>
          <a:prstGeom prst="rect">
            <a:avLst/>
          </a:prstGeom>
          <a:solidFill>
            <a:srgbClr val="00D4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bg-BG" kern="0" dirty="0" smtClean="0">
              <a:solidFill>
                <a:srgbClr val="00D4FF"/>
              </a:solidFill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1962436" y="2862495"/>
            <a:ext cx="666521" cy="473856"/>
            <a:chOff x="8966200" y="5580063"/>
            <a:chExt cx="203200" cy="144463"/>
          </a:xfrm>
          <a:solidFill>
            <a:srgbClr val="00D4FF"/>
          </a:solidFill>
        </p:grpSpPr>
        <p:sp>
          <p:nvSpPr>
            <p:cNvPr id="37" name="Freeform 606"/>
            <p:cNvSpPr/>
            <p:nvPr/>
          </p:nvSpPr>
          <p:spPr bwMode="auto">
            <a:xfrm>
              <a:off x="8966200" y="5580063"/>
              <a:ext cx="163512" cy="144463"/>
            </a:xfrm>
            <a:custGeom>
              <a:avLst/>
              <a:gdLst>
                <a:gd name="T0" fmla="*/ 203 w 232"/>
                <a:gd name="T1" fmla="*/ 152 h 203"/>
                <a:gd name="T2" fmla="*/ 137 w 232"/>
                <a:gd name="T3" fmla="*/ 124 h 203"/>
                <a:gd name="T4" fmla="*/ 157 w 232"/>
                <a:gd name="T5" fmla="*/ 87 h 203"/>
                <a:gd name="T6" fmla="*/ 160 w 232"/>
                <a:gd name="T7" fmla="*/ 59 h 203"/>
                <a:gd name="T8" fmla="*/ 159 w 232"/>
                <a:gd name="T9" fmla="*/ 31 h 203"/>
                <a:gd name="T10" fmla="*/ 115 w 232"/>
                <a:gd name="T11" fmla="*/ 0 h 203"/>
                <a:gd name="T12" fmla="*/ 71 w 232"/>
                <a:gd name="T13" fmla="*/ 31 h 203"/>
                <a:gd name="T14" fmla="*/ 71 w 232"/>
                <a:gd name="T15" fmla="*/ 59 h 203"/>
                <a:gd name="T16" fmla="*/ 74 w 232"/>
                <a:gd name="T17" fmla="*/ 87 h 203"/>
                <a:gd name="T18" fmla="*/ 94 w 232"/>
                <a:gd name="T19" fmla="*/ 124 h 203"/>
                <a:gd name="T20" fmla="*/ 29 w 232"/>
                <a:gd name="T21" fmla="*/ 152 h 203"/>
                <a:gd name="T22" fmla="*/ 0 w 232"/>
                <a:gd name="T23" fmla="*/ 179 h 203"/>
                <a:gd name="T24" fmla="*/ 0 w 232"/>
                <a:gd name="T25" fmla="*/ 203 h 203"/>
                <a:gd name="T26" fmla="*/ 232 w 232"/>
                <a:gd name="T27" fmla="*/ 203 h 203"/>
                <a:gd name="T28" fmla="*/ 232 w 232"/>
                <a:gd name="T29" fmla="*/ 179 h 203"/>
                <a:gd name="T30" fmla="*/ 203 w 232"/>
                <a:gd name="T31" fmla="*/ 152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32" h="203">
                  <a:moveTo>
                    <a:pt x="203" y="152"/>
                  </a:moveTo>
                  <a:cubicBezTo>
                    <a:pt x="189" y="146"/>
                    <a:pt x="168" y="130"/>
                    <a:pt x="137" y="124"/>
                  </a:cubicBezTo>
                  <a:cubicBezTo>
                    <a:pt x="145" y="116"/>
                    <a:pt x="151" y="103"/>
                    <a:pt x="157" y="87"/>
                  </a:cubicBezTo>
                  <a:cubicBezTo>
                    <a:pt x="161" y="78"/>
                    <a:pt x="160" y="70"/>
                    <a:pt x="160" y="59"/>
                  </a:cubicBezTo>
                  <a:cubicBezTo>
                    <a:pt x="160" y="51"/>
                    <a:pt x="162" y="38"/>
                    <a:pt x="159" y="31"/>
                  </a:cubicBezTo>
                  <a:cubicBezTo>
                    <a:pt x="153" y="7"/>
                    <a:pt x="136" y="0"/>
                    <a:pt x="115" y="0"/>
                  </a:cubicBezTo>
                  <a:cubicBezTo>
                    <a:pt x="95" y="0"/>
                    <a:pt x="78" y="7"/>
                    <a:pt x="71" y="31"/>
                  </a:cubicBezTo>
                  <a:cubicBezTo>
                    <a:pt x="69" y="38"/>
                    <a:pt x="71" y="51"/>
                    <a:pt x="71" y="59"/>
                  </a:cubicBezTo>
                  <a:cubicBezTo>
                    <a:pt x="71" y="70"/>
                    <a:pt x="70" y="78"/>
                    <a:pt x="74" y="87"/>
                  </a:cubicBezTo>
                  <a:cubicBezTo>
                    <a:pt x="80" y="103"/>
                    <a:pt x="86" y="116"/>
                    <a:pt x="94" y="124"/>
                  </a:cubicBezTo>
                  <a:cubicBezTo>
                    <a:pt x="63" y="130"/>
                    <a:pt x="42" y="146"/>
                    <a:pt x="29" y="152"/>
                  </a:cubicBezTo>
                  <a:cubicBezTo>
                    <a:pt x="0" y="165"/>
                    <a:pt x="0" y="179"/>
                    <a:pt x="0" y="179"/>
                  </a:cubicBezTo>
                  <a:cubicBezTo>
                    <a:pt x="0" y="203"/>
                    <a:pt x="0" y="203"/>
                    <a:pt x="0" y="203"/>
                  </a:cubicBezTo>
                  <a:cubicBezTo>
                    <a:pt x="232" y="203"/>
                    <a:pt x="232" y="203"/>
                    <a:pt x="232" y="203"/>
                  </a:cubicBezTo>
                  <a:cubicBezTo>
                    <a:pt x="232" y="179"/>
                    <a:pt x="232" y="179"/>
                    <a:pt x="232" y="179"/>
                  </a:cubicBezTo>
                  <a:cubicBezTo>
                    <a:pt x="232" y="179"/>
                    <a:pt x="232" y="165"/>
                    <a:pt x="203" y="15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D4FF"/>
                </a:solidFill>
              </a:endParaRPr>
            </a:p>
          </p:txBody>
        </p:sp>
        <p:sp>
          <p:nvSpPr>
            <p:cNvPr id="38" name="Rectangle 608"/>
            <p:cNvSpPr>
              <a:spLocks noChangeArrowheads="1"/>
            </p:cNvSpPr>
            <p:nvPr/>
          </p:nvSpPr>
          <p:spPr bwMode="auto">
            <a:xfrm>
              <a:off x="9102725" y="5586413"/>
              <a:ext cx="66675" cy="127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D4FF"/>
                </a:solidFill>
              </a:endParaRPr>
            </a:p>
          </p:txBody>
        </p:sp>
        <p:sp>
          <p:nvSpPr>
            <p:cNvPr id="39" name="Rectangle 609"/>
            <p:cNvSpPr>
              <a:spLocks noChangeArrowheads="1"/>
            </p:cNvSpPr>
            <p:nvPr/>
          </p:nvSpPr>
          <p:spPr bwMode="auto">
            <a:xfrm>
              <a:off x="9102725" y="5616575"/>
              <a:ext cx="39687" cy="1428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D4FF"/>
                </a:solidFill>
              </a:endParaRPr>
            </a:p>
          </p:txBody>
        </p:sp>
        <p:sp>
          <p:nvSpPr>
            <p:cNvPr id="41" name="Rectangle 610"/>
            <p:cNvSpPr>
              <a:spLocks noChangeArrowheads="1"/>
            </p:cNvSpPr>
            <p:nvPr/>
          </p:nvSpPr>
          <p:spPr bwMode="auto">
            <a:xfrm>
              <a:off x="9102725" y="5648325"/>
              <a:ext cx="55562" cy="127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D4FF"/>
                </a:solidFill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4444517" y="2805814"/>
            <a:ext cx="692555" cy="578000"/>
            <a:chOff x="8147050" y="5156201"/>
            <a:chExt cx="211137" cy="176213"/>
          </a:xfrm>
          <a:solidFill>
            <a:srgbClr val="00D4FF"/>
          </a:solidFill>
        </p:grpSpPr>
        <p:sp>
          <p:nvSpPr>
            <p:cNvPr id="43" name="Freeform 250"/>
            <p:cNvSpPr/>
            <p:nvPr/>
          </p:nvSpPr>
          <p:spPr bwMode="auto">
            <a:xfrm>
              <a:off x="8220075" y="5156201"/>
              <a:ext cx="138112" cy="149225"/>
            </a:xfrm>
            <a:custGeom>
              <a:avLst/>
              <a:gdLst>
                <a:gd name="T0" fmla="*/ 190 w 195"/>
                <a:gd name="T1" fmla="*/ 102 h 210"/>
                <a:gd name="T2" fmla="*/ 92 w 195"/>
                <a:gd name="T3" fmla="*/ 4 h 210"/>
                <a:gd name="T4" fmla="*/ 0 w 195"/>
                <a:gd name="T5" fmla="*/ 30 h 210"/>
                <a:gd name="T6" fmla="*/ 15 w 195"/>
                <a:gd name="T7" fmla="*/ 30 h 210"/>
                <a:gd name="T8" fmla="*/ 94 w 195"/>
                <a:gd name="T9" fmla="*/ 54 h 210"/>
                <a:gd name="T10" fmla="*/ 135 w 195"/>
                <a:gd name="T11" fmla="*/ 120 h 210"/>
                <a:gd name="T12" fmla="*/ 116 w 195"/>
                <a:gd name="T13" fmla="*/ 187 h 210"/>
                <a:gd name="T14" fmla="*/ 168 w 195"/>
                <a:gd name="T15" fmla="*/ 198 h 210"/>
                <a:gd name="T16" fmla="*/ 147 w 195"/>
                <a:gd name="T17" fmla="*/ 161 h 210"/>
                <a:gd name="T18" fmla="*/ 190 w 195"/>
                <a:gd name="T19" fmla="*/ 102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5" h="210">
                  <a:moveTo>
                    <a:pt x="190" y="102"/>
                  </a:moveTo>
                  <a:cubicBezTo>
                    <a:pt x="195" y="54"/>
                    <a:pt x="152" y="10"/>
                    <a:pt x="92" y="4"/>
                  </a:cubicBezTo>
                  <a:cubicBezTo>
                    <a:pt x="56" y="0"/>
                    <a:pt x="22" y="11"/>
                    <a:pt x="0" y="30"/>
                  </a:cubicBezTo>
                  <a:cubicBezTo>
                    <a:pt x="5" y="30"/>
                    <a:pt x="10" y="30"/>
                    <a:pt x="15" y="30"/>
                  </a:cubicBezTo>
                  <a:cubicBezTo>
                    <a:pt x="44" y="30"/>
                    <a:pt x="72" y="38"/>
                    <a:pt x="94" y="54"/>
                  </a:cubicBezTo>
                  <a:cubicBezTo>
                    <a:pt x="118" y="71"/>
                    <a:pt x="132" y="94"/>
                    <a:pt x="135" y="120"/>
                  </a:cubicBezTo>
                  <a:cubicBezTo>
                    <a:pt x="138" y="143"/>
                    <a:pt x="131" y="167"/>
                    <a:pt x="116" y="187"/>
                  </a:cubicBezTo>
                  <a:cubicBezTo>
                    <a:pt x="147" y="210"/>
                    <a:pt x="175" y="203"/>
                    <a:pt x="168" y="198"/>
                  </a:cubicBezTo>
                  <a:cubicBezTo>
                    <a:pt x="150" y="185"/>
                    <a:pt x="146" y="171"/>
                    <a:pt x="147" y="161"/>
                  </a:cubicBezTo>
                  <a:cubicBezTo>
                    <a:pt x="171" y="148"/>
                    <a:pt x="187" y="127"/>
                    <a:pt x="190" y="10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D4FF"/>
                </a:solidFill>
              </a:endParaRPr>
            </a:p>
          </p:txBody>
        </p:sp>
        <p:sp>
          <p:nvSpPr>
            <p:cNvPr id="44" name="Freeform 251"/>
            <p:cNvSpPr/>
            <p:nvPr/>
          </p:nvSpPr>
          <p:spPr bwMode="auto">
            <a:xfrm>
              <a:off x="8147050" y="5191126"/>
              <a:ext cx="160337" cy="141288"/>
            </a:xfrm>
            <a:custGeom>
              <a:avLst/>
              <a:gdLst>
                <a:gd name="T0" fmla="*/ 221 w 227"/>
                <a:gd name="T1" fmla="*/ 74 h 200"/>
                <a:gd name="T2" fmla="*/ 119 w 227"/>
                <a:gd name="T3" fmla="*/ 0 h 200"/>
                <a:gd name="T4" fmla="*/ 103 w 227"/>
                <a:gd name="T5" fmla="*/ 1 h 200"/>
                <a:gd name="T6" fmla="*/ 6 w 227"/>
                <a:gd name="T7" fmla="*/ 98 h 200"/>
                <a:gd name="T8" fmla="*/ 48 w 227"/>
                <a:gd name="T9" fmla="*/ 158 h 200"/>
                <a:gd name="T10" fmla="*/ 27 w 227"/>
                <a:gd name="T11" fmla="*/ 195 h 200"/>
                <a:gd name="T12" fmla="*/ 36 w 227"/>
                <a:gd name="T13" fmla="*/ 200 h 200"/>
                <a:gd name="T14" fmla="*/ 92 w 227"/>
                <a:gd name="T15" fmla="*/ 172 h 200"/>
                <a:gd name="T16" fmla="*/ 108 w 227"/>
                <a:gd name="T17" fmla="*/ 173 h 200"/>
                <a:gd name="T18" fmla="*/ 123 w 227"/>
                <a:gd name="T19" fmla="*/ 172 h 200"/>
                <a:gd name="T20" fmla="*/ 221 w 227"/>
                <a:gd name="T21" fmla="*/ 74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7" h="200">
                  <a:moveTo>
                    <a:pt x="221" y="74"/>
                  </a:moveTo>
                  <a:cubicBezTo>
                    <a:pt x="216" y="31"/>
                    <a:pt x="172" y="0"/>
                    <a:pt x="119" y="0"/>
                  </a:cubicBezTo>
                  <a:cubicBezTo>
                    <a:pt x="114" y="0"/>
                    <a:pt x="108" y="0"/>
                    <a:pt x="103" y="1"/>
                  </a:cubicBezTo>
                  <a:cubicBezTo>
                    <a:pt x="44" y="7"/>
                    <a:pt x="0" y="51"/>
                    <a:pt x="6" y="98"/>
                  </a:cubicBezTo>
                  <a:cubicBezTo>
                    <a:pt x="8" y="123"/>
                    <a:pt x="25" y="144"/>
                    <a:pt x="48" y="158"/>
                  </a:cubicBezTo>
                  <a:cubicBezTo>
                    <a:pt x="49" y="168"/>
                    <a:pt x="45" y="182"/>
                    <a:pt x="27" y="195"/>
                  </a:cubicBezTo>
                  <a:cubicBezTo>
                    <a:pt x="24" y="197"/>
                    <a:pt x="28" y="200"/>
                    <a:pt x="36" y="200"/>
                  </a:cubicBezTo>
                  <a:cubicBezTo>
                    <a:pt x="49" y="200"/>
                    <a:pt x="71" y="194"/>
                    <a:pt x="92" y="172"/>
                  </a:cubicBezTo>
                  <a:cubicBezTo>
                    <a:pt x="97" y="173"/>
                    <a:pt x="103" y="173"/>
                    <a:pt x="108" y="173"/>
                  </a:cubicBezTo>
                  <a:cubicBezTo>
                    <a:pt x="113" y="173"/>
                    <a:pt x="118" y="173"/>
                    <a:pt x="123" y="172"/>
                  </a:cubicBezTo>
                  <a:cubicBezTo>
                    <a:pt x="183" y="165"/>
                    <a:pt x="227" y="122"/>
                    <a:pt x="221" y="7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D4FF"/>
                </a:solidFill>
              </a:endParaRPr>
            </a:p>
          </p:txBody>
        </p:sp>
      </p:grpSp>
      <p:sp>
        <p:nvSpPr>
          <p:cNvPr id="45" name="Freeform 367"/>
          <p:cNvSpPr>
            <a:spLocks noEditPoints="1"/>
          </p:cNvSpPr>
          <p:nvPr/>
        </p:nvSpPr>
        <p:spPr bwMode="auto">
          <a:xfrm>
            <a:off x="7013150" y="2828429"/>
            <a:ext cx="561267" cy="491109"/>
          </a:xfrm>
          <a:custGeom>
            <a:avLst/>
            <a:gdLst>
              <a:gd name="T0" fmla="*/ 252 w 288"/>
              <a:gd name="T1" fmla="*/ 0 h 252"/>
              <a:gd name="T2" fmla="*/ 35 w 288"/>
              <a:gd name="T3" fmla="*/ 0 h 252"/>
              <a:gd name="T4" fmla="*/ 0 w 288"/>
              <a:gd name="T5" fmla="*/ 72 h 252"/>
              <a:gd name="T6" fmla="*/ 0 w 288"/>
              <a:gd name="T7" fmla="*/ 252 h 252"/>
              <a:gd name="T8" fmla="*/ 288 w 288"/>
              <a:gd name="T9" fmla="*/ 252 h 252"/>
              <a:gd name="T10" fmla="*/ 288 w 288"/>
              <a:gd name="T11" fmla="*/ 71 h 252"/>
              <a:gd name="T12" fmla="*/ 252 w 288"/>
              <a:gd name="T13" fmla="*/ 0 h 252"/>
              <a:gd name="T14" fmla="*/ 196 w 288"/>
              <a:gd name="T15" fmla="*/ 161 h 252"/>
              <a:gd name="T16" fmla="*/ 150 w 288"/>
              <a:gd name="T17" fmla="*/ 217 h 252"/>
              <a:gd name="T18" fmla="*/ 138 w 288"/>
              <a:gd name="T19" fmla="*/ 217 h 252"/>
              <a:gd name="T20" fmla="*/ 91 w 288"/>
              <a:gd name="T21" fmla="*/ 161 h 252"/>
              <a:gd name="T22" fmla="*/ 95 w 288"/>
              <a:gd name="T23" fmla="*/ 154 h 252"/>
              <a:gd name="T24" fmla="*/ 119 w 288"/>
              <a:gd name="T25" fmla="*/ 154 h 252"/>
              <a:gd name="T26" fmla="*/ 129 w 288"/>
              <a:gd name="T27" fmla="*/ 154 h 252"/>
              <a:gd name="T28" fmla="*/ 129 w 288"/>
              <a:gd name="T29" fmla="*/ 102 h 252"/>
              <a:gd name="T30" fmla="*/ 138 w 288"/>
              <a:gd name="T31" fmla="*/ 93 h 252"/>
              <a:gd name="T32" fmla="*/ 149 w 288"/>
              <a:gd name="T33" fmla="*/ 93 h 252"/>
              <a:gd name="T34" fmla="*/ 159 w 288"/>
              <a:gd name="T35" fmla="*/ 102 h 252"/>
              <a:gd name="T36" fmla="*/ 159 w 288"/>
              <a:gd name="T37" fmla="*/ 154 h 252"/>
              <a:gd name="T38" fmla="*/ 169 w 288"/>
              <a:gd name="T39" fmla="*/ 154 h 252"/>
              <a:gd name="T40" fmla="*/ 193 w 288"/>
              <a:gd name="T41" fmla="*/ 154 h 252"/>
              <a:gd name="T42" fmla="*/ 196 w 288"/>
              <a:gd name="T43" fmla="*/ 161 h 252"/>
              <a:gd name="T44" fmla="*/ 38 w 288"/>
              <a:gd name="T45" fmla="*/ 61 h 252"/>
              <a:gd name="T46" fmla="*/ 58 w 288"/>
              <a:gd name="T47" fmla="*/ 21 h 252"/>
              <a:gd name="T48" fmla="*/ 230 w 288"/>
              <a:gd name="T49" fmla="*/ 21 h 252"/>
              <a:gd name="T50" fmla="*/ 251 w 288"/>
              <a:gd name="T51" fmla="*/ 61 h 252"/>
              <a:gd name="T52" fmla="*/ 38 w 288"/>
              <a:gd name="T53" fmla="*/ 61 h 2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288" h="252">
                <a:moveTo>
                  <a:pt x="252" y="0"/>
                </a:moveTo>
                <a:cubicBezTo>
                  <a:pt x="35" y="0"/>
                  <a:pt x="35" y="0"/>
                  <a:pt x="35" y="0"/>
                </a:cubicBezTo>
                <a:cubicBezTo>
                  <a:pt x="0" y="72"/>
                  <a:pt x="0" y="72"/>
                  <a:pt x="0" y="72"/>
                </a:cubicBezTo>
                <a:cubicBezTo>
                  <a:pt x="0" y="252"/>
                  <a:pt x="0" y="252"/>
                  <a:pt x="0" y="252"/>
                </a:cubicBezTo>
                <a:cubicBezTo>
                  <a:pt x="288" y="252"/>
                  <a:pt x="288" y="252"/>
                  <a:pt x="288" y="252"/>
                </a:cubicBezTo>
                <a:cubicBezTo>
                  <a:pt x="288" y="71"/>
                  <a:pt x="288" y="71"/>
                  <a:pt x="288" y="71"/>
                </a:cubicBezTo>
                <a:lnTo>
                  <a:pt x="252" y="0"/>
                </a:lnTo>
                <a:close/>
                <a:moveTo>
                  <a:pt x="196" y="161"/>
                </a:moveTo>
                <a:cubicBezTo>
                  <a:pt x="150" y="217"/>
                  <a:pt x="150" y="217"/>
                  <a:pt x="150" y="217"/>
                </a:cubicBezTo>
                <a:cubicBezTo>
                  <a:pt x="147" y="221"/>
                  <a:pt x="141" y="221"/>
                  <a:pt x="138" y="217"/>
                </a:cubicBezTo>
                <a:cubicBezTo>
                  <a:pt x="91" y="161"/>
                  <a:pt x="91" y="161"/>
                  <a:pt x="91" y="161"/>
                </a:cubicBezTo>
                <a:cubicBezTo>
                  <a:pt x="88" y="157"/>
                  <a:pt x="90" y="154"/>
                  <a:pt x="95" y="154"/>
                </a:cubicBezTo>
                <a:cubicBezTo>
                  <a:pt x="119" y="154"/>
                  <a:pt x="119" y="154"/>
                  <a:pt x="119" y="154"/>
                </a:cubicBezTo>
                <a:cubicBezTo>
                  <a:pt x="122" y="154"/>
                  <a:pt x="125" y="154"/>
                  <a:pt x="129" y="154"/>
                </a:cubicBezTo>
                <a:cubicBezTo>
                  <a:pt x="129" y="102"/>
                  <a:pt x="129" y="102"/>
                  <a:pt x="129" y="102"/>
                </a:cubicBezTo>
                <a:cubicBezTo>
                  <a:pt x="129" y="97"/>
                  <a:pt x="133" y="93"/>
                  <a:pt x="138" y="93"/>
                </a:cubicBezTo>
                <a:cubicBezTo>
                  <a:pt x="149" y="93"/>
                  <a:pt x="149" y="93"/>
                  <a:pt x="149" y="93"/>
                </a:cubicBezTo>
                <a:cubicBezTo>
                  <a:pt x="155" y="93"/>
                  <a:pt x="159" y="97"/>
                  <a:pt x="159" y="102"/>
                </a:cubicBezTo>
                <a:cubicBezTo>
                  <a:pt x="159" y="154"/>
                  <a:pt x="159" y="154"/>
                  <a:pt x="159" y="154"/>
                </a:cubicBezTo>
                <a:cubicBezTo>
                  <a:pt x="162" y="154"/>
                  <a:pt x="166" y="154"/>
                  <a:pt x="169" y="154"/>
                </a:cubicBezTo>
                <a:cubicBezTo>
                  <a:pt x="193" y="154"/>
                  <a:pt x="193" y="154"/>
                  <a:pt x="193" y="154"/>
                </a:cubicBezTo>
                <a:cubicBezTo>
                  <a:pt x="198" y="154"/>
                  <a:pt x="200" y="157"/>
                  <a:pt x="196" y="161"/>
                </a:cubicBezTo>
                <a:close/>
                <a:moveTo>
                  <a:pt x="38" y="61"/>
                </a:moveTo>
                <a:cubicBezTo>
                  <a:pt x="58" y="21"/>
                  <a:pt x="58" y="21"/>
                  <a:pt x="58" y="21"/>
                </a:cubicBezTo>
                <a:cubicBezTo>
                  <a:pt x="230" y="21"/>
                  <a:pt x="230" y="21"/>
                  <a:pt x="230" y="21"/>
                </a:cubicBezTo>
                <a:cubicBezTo>
                  <a:pt x="251" y="61"/>
                  <a:pt x="251" y="61"/>
                  <a:pt x="251" y="61"/>
                </a:cubicBezTo>
                <a:lnTo>
                  <a:pt x="38" y="61"/>
                </a:lnTo>
                <a:close/>
              </a:path>
            </a:pathLst>
          </a:custGeom>
          <a:solidFill>
            <a:srgbClr val="00D4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rgbClr val="00D4FF"/>
              </a:solidFill>
            </a:endParaRPr>
          </a:p>
        </p:txBody>
      </p:sp>
      <p:grpSp>
        <p:nvGrpSpPr>
          <p:cNvPr id="46" name="组合 45"/>
          <p:cNvGrpSpPr/>
          <p:nvPr/>
        </p:nvGrpSpPr>
        <p:grpSpPr>
          <a:xfrm>
            <a:off x="9463780" y="2766162"/>
            <a:ext cx="666521" cy="666521"/>
            <a:chOff x="5707063" y="5959475"/>
            <a:chExt cx="203200" cy="203200"/>
          </a:xfrm>
          <a:solidFill>
            <a:srgbClr val="00D4FF"/>
          </a:solidFill>
        </p:grpSpPr>
        <p:sp>
          <p:nvSpPr>
            <p:cNvPr id="47" name="Freeform 70"/>
            <p:cNvSpPr>
              <a:spLocks noEditPoints="1"/>
            </p:cNvSpPr>
            <p:nvPr/>
          </p:nvSpPr>
          <p:spPr bwMode="auto">
            <a:xfrm>
              <a:off x="5707063" y="6010275"/>
              <a:ext cx="152400" cy="152400"/>
            </a:xfrm>
            <a:custGeom>
              <a:avLst/>
              <a:gdLst>
                <a:gd name="T0" fmla="*/ 215 w 216"/>
                <a:gd name="T1" fmla="*/ 83 h 216"/>
                <a:gd name="T2" fmla="*/ 190 w 216"/>
                <a:gd name="T3" fmla="*/ 83 h 216"/>
                <a:gd name="T4" fmla="*/ 183 w 216"/>
                <a:gd name="T5" fmla="*/ 66 h 216"/>
                <a:gd name="T6" fmla="*/ 201 w 216"/>
                <a:gd name="T7" fmla="*/ 49 h 216"/>
                <a:gd name="T8" fmla="*/ 201 w 216"/>
                <a:gd name="T9" fmla="*/ 48 h 216"/>
                <a:gd name="T10" fmla="*/ 184 w 216"/>
                <a:gd name="T11" fmla="*/ 31 h 216"/>
                <a:gd name="T12" fmla="*/ 167 w 216"/>
                <a:gd name="T13" fmla="*/ 15 h 216"/>
                <a:gd name="T14" fmla="*/ 166 w 216"/>
                <a:gd name="T15" fmla="*/ 15 h 216"/>
                <a:gd name="T16" fmla="*/ 149 w 216"/>
                <a:gd name="T17" fmla="*/ 32 h 216"/>
                <a:gd name="T18" fmla="*/ 132 w 216"/>
                <a:gd name="T19" fmla="*/ 25 h 216"/>
                <a:gd name="T20" fmla="*/ 132 w 216"/>
                <a:gd name="T21" fmla="*/ 0 h 216"/>
                <a:gd name="T22" fmla="*/ 131 w 216"/>
                <a:gd name="T23" fmla="*/ 0 h 216"/>
                <a:gd name="T24" fmla="*/ 108 w 216"/>
                <a:gd name="T25" fmla="*/ 0 h 216"/>
                <a:gd name="T26" fmla="*/ 84 w 216"/>
                <a:gd name="T27" fmla="*/ 0 h 216"/>
                <a:gd name="T28" fmla="*/ 83 w 216"/>
                <a:gd name="T29" fmla="*/ 0 h 216"/>
                <a:gd name="T30" fmla="*/ 83 w 216"/>
                <a:gd name="T31" fmla="*/ 25 h 216"/>
                <a:gd name="T32" fmla="*/ 67 w 216"/>
                <a:gd name="T33" fmla="*/ 32 h 216"/>
                <a:gd name="T34" fmla="*/ 49 w 216"/>
                <a:gd name="T35" fmla="*/ 15 h 216"/>
                <a:gd name="T36" fmla="*/ 48 w 216"/>
                <a:gd name="T37" fmla="*/ 15 h 216"/>
                <a:gd name="T38" fmla="*/ 31 w 216"/>
                <a:gd name="T39" fmla="*/ 31 h 216"/>
                <a:gd name="T40" fmla="*/ 15 w 216"/>
                <a:gd name="T41" fmla="*/ 48 h 216"/>
                <a:gd name="T42" fmla="*/ 15 w 216"/>
                <a:gd name="T43" fmla="*/ 49 h 216"/>
                <a:gd name="T44" fmla="*/ 32 w 216"/>
                <a:gd name="T45" fmla="*/ 66 h 216"/>
                <a:gd name="T46" fmla="*/ 25 w 216"/>
                <a:gd name="T47" fmla="*/ 83 h 216"/>
                <a:gd name="T48" fmla="*/ 1 w 216"/>
                <a:gd name="T49" fmla="*/ 83 h 216"/>
                <a:gd name="T50" fmla="*/ 0 w 216"/>
                <a:gd name="T51" fmla="*/ 84 h 216"/>
                <a:gd name="T52" fmla="*/ 0 w 216"/>
                <a:gd name="T53" fmla="*/ 108 h 216"/>
                <a:gd name="T54" fmla="*/ 0 w 216"/>
                <a:gd name="T55" fmla="*/ 131 h 216"/>
                <a:gd name="T56" fmla="*/ 1 w 216"/>
                <a:gd name="T57" fmla="*/ 132 h 216"/>
                <a:gd name="T58" fmla="*/ 25 w 216"/>
                <a:gd name="T59" fmla="*/ 132 h 216"/>
                <a:gd name="T60" fmla="*/ 32 w 216"/>
                <a:gd name="T61" fmla="*/ 149 h 216"/>
                <a:gd name="T62" fmla="*/ 15 w 216"/>
                <a:gd name="T63" fmla="*/ 166 h 216"/>
                <a:gd name="T64" fmla="*/ 15 w 216"/>
                <a:gd name="T65" fmla="*/ 167 h 216"/>
                <a:gd name="T66" fmla="*/ 31 w 216"/>
                <a:gd name="T67" fmla="*/ 184 h 216"/>
                <a:gd name="T68" fmla="*/ 48 w 216"/>
                <a:gd name="T69" fmla="*/ 201 h 216"/>
                <a:gd name="T70" fmla="*/ 49 w 216"/>
                <a:gd name="T71" fmla="*/ 201 h 216"/>
                <a:gd name="T72" fmla="*/ 67 w 216"/>
                <a:gd name="T73" fmla="*/ 183 h 216"/>
                <a:gd name="T74" fmla="*/ 83 w 216"/>
                <a:gd name="T75" fmla="*/ 190 h 216"/>
                <a:gd name="T76" fmla="*/ 83 w 216"/>
                <a:gd name="T77" fmla="*/ 215 h 216"/>
                <a:gd name="T78" fmla="*/ 84 w 216"/>
                <a:gd name="T79" fmla="*/ 216 h 216"/>
                <a:gd name="T80" fmla="*/ 108 w 216"/>
                <a:gd name="T81" fmla="*/ 216 h 216"/>
                <a:gd name="T82" fmla="*/ 131 w 216"/>
                <a:gd name="T83" fmla="*/ 216 h 216"/>
                <a:gd name="T84" fmla="*/ 132 w 216"/>
                <a:gd name="T85" fmla="*/ 215 h 216"/>
                <a:gd name="T86" fmla="*/ 132 w 216"/>
                <a:gd name="T87" fmla="*/ 190 h 216"/>
                <a:gd name="T88" fmla="*/ 149 w 216"/>
                <a:gd name="T89" fmla="*/ 183 h 216"/>
                <a:gd name="T90" fmla="*/ 166 w 216"/>
                <a:gd name="T91" fmla="*/ 201 h 216"/>
                <a:gd name="T92" fmla="*/ 167 w 216"/>
                <a:gd name="T93" fmla="*/ 201 h 216"/>
                <a:gd name="T94" fmla="*/ 184 w 216"/>
                <a:gd name="T95" fmla="*/ 184 h 216"/>
                <a:gd name="T96" fmla="*/ 201 w 216"/>
                <a:gd name="T97" fmla="*/ 167 h 216"/>
                <a:gd name="T98" fmla="*/ 201 w 216"/>
                <a:gd name="T99" fmla="*/ 166 h 216"/>
                <a:gd name="T100" fmla="*/ 183 w 216"/>
                <a:gd name="T101" fmla="*/ 149 h 216"/>
                <a:gd name="T102" fmla="*/ 190 w 216"/>
                <a:gd name="T103" fmla="*/ 132 h 216"/>
                <a:gd name="T104" fmla="*/ 215 w 216"/>
                <a:gd name="T105" fmla="*/ 132 h 216"/>
                <a:gd name="T106" fmla="*/ 216 w 216"/>
                <a:gd name="T107" fmla="*/ 131 h 216"/>
                <a:gd name="T108" fmla="*/ 216 w 216"/>
                <a:gd name="T109" fmla="*/ 108 h 216"/>
                <a:gd name="T110" fmla="*/ 216 w 216"/>
                <a:gd name="T111" fmla="*/ 84 h 216"/>
                <a:gd name="T112" fmla="*/ 215 w 216"/>
                <a:gd name="T113" fmla="*/ 83 h 216"/>
                <a:gd name="T114" fmla="*/ 109 w 216"/>
                <a:gd name="T115" fmla="*/ 143 h 216"/>
                <a:gd name="T116" fmla="*/ 73 w 216"/>
                <a:gd name="T117" fmla="*/ 107 h 216"/>
                <a:gd name="T118" fmla="*/ 109 w 216"/>
                <a:gd name="T119" fmla="*/ 71 h 216"/>
                <a:gd name="T120" fmla="*/ 146 w 216"/>
                <a:gd name="T121" fmla="*/ 107 h 216"/>
                <a:gd name="T122" fmla="*/ 109 w 216"/>
                <a:gd name="T123" fmla="*/ 143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16" h="216">
                  <a:moveTo>
                    <a:pt x="215" y="83"/>
                  </a:moveTo>
                  <a:cubicBezTo>
                    <a:pt x="215" y="83"/>
                    <a:pt x="203" y="83"/>
                    <a:pt x="190" y="83"/>
                  </a:cubicBezTo>
                  <a:cubicBezTo>
                    <a:pt x="177" y="83"/>
                    <a:pt x="174" y="76"/>
                    <a:pt x="183" y="66"/>
                  </a:cubicBezTo>
                  <a:cubicBezTo>
                    <a:pt x="193" y="57"/>
                    <a:pt x="200" y="49"/>
                    <a:pt x="201" y="49"/>
                  </a:cubicBezTo>
                  <a:cubicBezTo>
                    <a:pt x="201" y="49"/>
                    <a:pt x="201" y="48"/>
                    <a:pt x="201" y="48"/>
                  </a:cubicBezTo>
                  <a:cubicBezTo>
                    <a:pt x="200" y="48"/>
                    <a:pt x="193" y="40"/>
                    <a:pt x="184" y="31"/>
                  </a:cubicBezTo>
                  <a:cubicBezTo>
                    <a:pt x="175" y="22"/>
                    <a:pt x="168" y="15"/>
                    <a:pt x="167" y="15"/>
                  </a:cubicBezTo>
                  <a:cubicBezTo>
                    <a:pt x="167" y="14"/>
                    <a:pt x="167" y="14"/>
                    <a:pt x="166" y="15"/>
                  </a:cubicBezTo>
                  <a:cubicBezTo>
                    <a:pt x="166" y="15"/>
                    <a:pt x="158" y="23"/>
                    <a:pt x="149" y="32"/>
                  </a:cubicBezTo>
                  <a:cubicBezTo>
                    <a:pt x="140" y="41"/>
                    <a:pt x="132" y="38"/>
                    <a:pt x="132" y="25"/>
                  </a:cubicBezTo>
                  <a:cubicBezTo>
                    <a:pt x="132" y="12"/>
                    <a:pt x="132" y="1"/>
                    <a:pt x="132" y="0"/>
                  </a:cubicBezTo>
                  <a:cubicBezTo>
                    <a:pt x="132" y="0"/>
                    <a:pt x="132" y="0"/>
                    <a:pt x="131" y="0"/>
                  </a:cubicBezTo>
                  <a:cubicBezTo>
                    <a:pt x="131" y="0"/>
                    <a:pt x="120" y="0"/>
                    <a:pt x="108" y="0"/>
                  </a:cubicBezTo>
                  <a:cubicBezTo>
                    <a:pt x="95" y="0"/>
                    <a:pt x="85" y="0"/>
                    <a:pt x="84" y="0"/>
                  </a:cubicBezTo>
                  <a:cubicBezTo>
                    <a:pt x="84" y="0"/>
                    <a:pt x="83" y="0"/>
                    <a:pt x="83" y="0"/>
                  </a:cubicBezTo>
                  <a:cubicBezTo>
                    <a:pt x="83" y="1"/>
                    <a:pt x="83" y="12"/>
                    <a:pt x="83" y="25"/>
                  </a:cubicBezTo>
                  <a:cubicBezTo>
                    <a:pt x="83" y="38"/>
                    <a:pt x="76" y="41"/>
                    <a:pt x="67" y="32"/>
                  </a:cubicBezTo>
                  <a:cubicBezTo>
                    <a:pt x="57" y="23"/>
                    <a:pt x="49" y="15"/>
                    <a:pt x="49" y="15"/>
                  </a:cubicBezTo>
                  <a:cubicBezTo>
                    <a:pt x="49" y="14"/>
                    <a:pt x="48" y="14"/>
                    <a:pt x="48" y="15"/>
                  </a:cubicBezTo>
                  <a:cubicBezTo>
                    <a:pt x="48" y="15"/>
                    <a:pt x="40" y="22"/>
                    <a:pt x="31" y="31"/>
                  </a:cubicBezTo>
                  <a:cubicBezTo>
                    <a:pt x="23" y="40"/>
                    <a:pt x="15" y="48"/>
                    <a:pt x="15" y="48"/>
                  </a:cubicBezTo>
                  <a:cubicBezTo>
                    <a:pt x="14" y="48"/>
                    <a:pt x="14" y="49"/>
                    <a:pt x="15" y="49"/>
                  </a:cubicBezTo>
                  <a:cubicBezTo>
                    <a:pt x="15" y="49"/>
                    <a:pt x="23" y="57"/>
                    <a:pt x="32" y="66"/>
                  </a:cubicBezTo>
                  <a:cubicBezTo>
                    <a:pt x="42" y="76"/>
                    <a:pt x="38" y="83"/>
                    <a:pt x="25" y="83"/>
                  </a:cubicBezTo>
                  <a:cubicBezTo>
                    <a:pt x="12" y="83"/>
                    <a:pt x="1" y="83"/>
                    <a:pt x="1" y="83"/>
                  </a:cubicBezTo>
                  <a:cubicBezTo>
                    <a:pt x="0" y="83"/>
                    <a:pt x="0" y="84"/>
                    <a:pt x="0" y="84"/>
                  </a:cubicBezTo>
                  <a:cubicBezTo>
                    <a:pt x="0" y="85"/>
                    <a:pt x="0" y="95"/>
                    <a:pt x="0" y="108"/>
                  </a:cubicBezTo>
                  <a:cubicBezTo>
                    <a:pt x="0" y="120"/>
                    <a:pt x="0" y="131"/>
                    <a:pt x="0" y="131"/>
                  </a:cubicBezTo>
                  <a:cubicBezTo>
                    <a:pt x="0" y="132"/>
                    <a:pt x="0" y="132"/>
                    <a:pt x="1" y="132"/>
                  </a:cubicBezTo>
                  <a:cubicBezTo>
                    <a:pt x="1" y="132"/>
                    <a:pt x="12" y="132"/>
                    <a:pt x="25" y="132"/>
                  </a:cubicBezTo>
                  <a:cubicBezTo>
                    <a:pt x="38" y="132"/>
                    <a:pt x="42" y="140"/>
                    <a:pt x="32" y="149"/>
                  </a:cubicBezTo>
                  <a:cubicBezTo>
                    <a:pt x="23" y="158"/>
                    <a:pt x="15" y="166"/>
                    <a:pt x="15" y="166"/>
                  </a:cubicBezTo>
                  <a:cubicBezTo>
                    <a:pt x="14" y="167"/>
                    <a:pt x="14" y="167"/>
                    <a:pt x="15" y="167"/>
                  </a:cubicBezTo>
                  <a:cubicBezTo>
                    <a:pt x="15" y="168"/>
                    <a:pt x="23" y="175"/>
                    <a:pt x="31" y="184"/>
                  </a:cubicBezTo>
                  <a:cubicBezTo>
                    <a:pt x="40" y="193"/>
                    <a:pt x="48" y="200"/>
                    <a:pt x="48" y="201"/>
                  </a:cubicBezTo>
                  <a:cubicBezTo>
                    <a:pt x="48" y="201"/>
                    <a:pt x="49" y="201"/>
                    <a:pt x="49" y="201"/>
                  </a:cubicBezTo>
                  <a:cubicBezTo>
                    <a:pt x="49" y="200"/>
                    <a:pt x="57" y="192"/>
                    <a:pt x="67" y="183"/>
                  </a:cubicBezTo>
                  <a:cubicBezTo>
                    <a:pt x="76" y="174"/>
                    <a:pt x="83" y="177"/>
                    <a:pt x="83" y="190"/>
                  </a:cubicBezTo>
                  <a:cubicBezTo>
                    <a:pt x="83" y="203"/>
                    <a:pt x="83" y="214"/>
                    <a:pt x="83" y="215"/>
                  </a:cubicBezTo>
                  <a:cubicBezTo>
                    <a:pt x="83" y="215"/>
                    <a:pt x="84" y="216"/>
                    <a:pt x="84" y="216"/>
                  </a:cubicBezTo>
                  <a:cubicBezTo>
                    <a:pt x="85" y="216"/>
                    <a:pt x="95" y="216"/>
                    <a:pt x="108" y="216"/>
                  </a:cubicBezTo>
                  <a:cubicBezTo>
                    <a:pt x="120" y="216"/>
                    <a:pt x="131" y="216"/>
                    <a:pt x="131" y="216"/>
                  </a:cubicBezTo>
                  <a:cubicBezTo>
                    <a:pt x="132" y="216"/>
                    <a:pt x="132" y="215"/>
                    <a:pt x="132" y="215"/>
                  </a:cubicBezTo>
                  <a:cubicBezTo>
                    <a:pt x="132" y="214"/>
                    <a:pt x="132" y="203"/>
                    <a:pt x="132" y="190"/>
                  </a:cubicBezTo>
                  <a:cubicBezTo>
                    <a:pt x="132" y="177"/>
                    <a:pt x="140" y="174"/>
                    <a:pt x="149" y="183"/>
                  </a:cubicBezTo>
                  <a:cubicBezTo>
                    <a:pt x="158" y="192"/>
                    <a:pt x="166" y="200"/>
                    <a:pt x="166" y="201"/>
                  </a:cubicBezTo>
                  <a:cubicBezTo>
                    <a:pt x="167" y="201"/>
                    <a:pt x="167" y="201"/>
                    <a:pt x="167" y="201"/>
                  </a:cubicBezTo>
                  <a:cubicBezTo>
                    <a:pt x="168" y="200"/>
                    <a:pt x="175" y="193"/>
                    <a:pt x="184" y="184"/>
                  </a:cubicBezTo>
                  <a:cubicBezTo>
                    <a:pt x="193" y="175"/>
                    <a:pt x="200" y="168"/>
                    <a:pt x="201" y="167"/>
                  </a:cubicBezTo>
                  <a:cubicBezTo>
                    <a:pt x="201" y="167"/>
                    <a:pt x="201" y="167"/>
                    <a:pt x="201" y="166"/>
                  </a:cubicBezTo>
                  <a:cubicBezTo>
                    <a:pt x="200" y="166"/>
                    <a:pt x="193" y="158"/>
                    <a:pt x="183" y="149"/>
                  </a:cubicBezTo>
                  <a:cubicBezTo>
                    <a:pt x="174" y="140"/>
                    <a:pt x="177" y="132"/>
                    <a:pt x="190" y="132"/>
                  </a:cubicBezTo>
                  <a:cubicBezTo>
                    <a:pt x="203" y="132"/>
                    <a:pt x="215" y="132"/>
                    <a:pt x="215" y="132"/>
                  </a:cubicBezTo>
                  <a:cubicBezTo>
                    <a:pt x="215" y="132"/>
                    <a:pt x="216" y="132"/>
                    <a:pt x="216" y="131"/>
                  </a:cubicBezTo>
                  <a:cubicBezTo>
                    <a:pt x="216" y="131"/>
                    <a:pt x="216" y="120"/>
                    <a:pt x="216" y="108"/>
                  </a:cubicBezTo>
                  <a:cubicBezTo>
                    <a:pt x="216" y="95"/>
                    <a:pt x="216" y="85"/>
                    <a:pt x="216" y="84"/>
                  </a:cubicBezTo>
                  <a:cubicBezTo>
                    <a:pt x="216" y="84"/>
                    <a:pt x="215" y="83"/>
                    <a:pt x="215" y="83"/>
                  </a:cubicBezTo>
                  <a:close/>
                  <a:moveTo>
                    <a:pt x="109" y="143"/>
                  </a:moveTo>
                  <a:cubicBezTo>
                    <a:pt x="89" y="143"/>
                    <a:pt x="73" y="127"/>
                    <a:pt x="73" y="107"/>
                  </a:cubicBezTo>
                  <a:cubicBezTo>
                    <a:pt x="73" y="87"/>
                    <a:pt x="89" y="71"/>
                    <a:pt x="109" y="71"/>
                  </a:cubicBezTo>
                  <a:cubicBezTo>
                    <a:pt x="129" y="71"/>
                    <a:pt x="146" y="87"/>
                    <a:pt x="146" y="107"/>
                  </a:cubicBezTo>
                  <a:cubicBezTo>
                    <a:pt x="146" y="127"/>
                    <a:pt x="129" y="143"/>
                    <a:pt x="109" y="1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D4FF"/>
                </a:solidFill>
              </a:endParaRPr>
            </a:p>
          </p:txBody>
        </p:sp>
        <p:sp>
          <p:nvSpPr>
            <p:cNvPr id="48" name="Freeform 71"/>
            <p:cNvSpPr>
              <a:spLocks noEditPoints="1"/>
            </p:cNvSpPr>
            <p:nvPr/>
          </p:nvSpPr>
          <p:spPr bwMode="auto">
            <a:xfrm>
              <a:off x="5834063" y="5959475"/>
              <a:ext cx="76200" cy="74612"/>
            </a:xfrm>
            <a:custGeom>
              <a:avLst/>
              <a:gdLst>
                <a:gd name="T0" fmla="*/ 107 w 108"/>
                <a:gd name="T1" fmla="*/ 41 h 107"/>
                <a:gd name="T2" fmla="*/ 95 w 108"/>
                <a:gd name="T3" fmla="*/ 41 h 107"/>
                <a:gd name="T4" fmla="*/ 92 w 108"/>
                <a:gd name="T5" fmla="*/ 33 h 107"/>
                <a:gd name="T6" fmla="*/ 100 w 108"/>
                <a:gd name="T7" fmla="*/ 24 h 107"/>
                <a:gd name="T8" fmla="*/ 100 w 108"/>
                <a:gd name="T9" fmla="*/ 24 h 107"/>
                <a:gd name="T10" fmla="*/ 92 w 108"/>
                <a:gd name="T11" fmla="*/ 15 h 107"/>
                <a:gd name="T12" fmla="*/ 84 w 108"/>
                <a:gd name="T13" fmla="*/ 7 h 107"/>
                <a:gd name="T14" fmla="*/ 83 w 108"/>
                <a:gd name="T15" fmla="*/ 7 h 107"/>
                <a:gd name="T16" fmla="*/ 74 w 108"/>
                <a:gd name="T17" fmla="*/ 16 h 107"/>
                <a:gd name="T18" fmla="*/ 66 w 108"/>
                <a:gd name="T19" fmla="*/ 12 h 107"/>
                <a:gd name="T20" fmla="*/ 66 w 108"/>
                <a:gd name="T21" fmla="*/ 0 h 107"/>
                <a:gd name="T22" fmla="*/ 66 w 108"/>
                <a:gd name="T23" fmla="*/ 0 h 107"/>
                <a:gd name="T24" fmla="*/ 54 w 108"/>
                <a:gd name="T25" fmla="*/ 0 h 107"/>
                <a:gd name="T26" fmla="*/ 42 w 108"/>
                <a:gd name="T27" fmla="*/ 0 h 107"/>
                <a:gd name="T28" fmla="*/ 42 w 108"/>
                <a:gd name="T29" fmla="*/ 0 h 107"/>
                <a:gd name="T30" fmla="*/ 42 w 108"/>
                <a:gd name="T31" fmla="*/ 12 h 107"/>
                <a:gd name="T32" fmla="*/ 33 w 108"/>
                <a:gd name="T33" fmla="*/ 16 h 107"/>
                <a:gd name="T34" fmla="*/ 25 w 108"/>
                <a:gd name="T35" fmla="*/ 7 h 107"/>
                <a:gd name="T36" fmla="*/ 24 w 108"/>
                <a:gd name="T37" fmla="*/ 7 h 107"/>
                <a:gd name="T38" fmla="*/ 16 w 108"/>
                <a:gd name="T39" fmla="*/ 15 h 107"/>
                <a:gd name="T40" fmla="*/ 7 w 108"/>
                <a:gd name="T41" fmla="*/ 24 h 107"/>
                <a:gd name="T42" fmla="*/ 7 w 108"/>
                <a:gd name="T43" fmla="*/ 24 h 107"/>
                <a:gd name="T44" fmla="*/ 16 w 108"/>
                <a:gd name="T45" fmla="*/ 33 h 107"/>
                <a:gd name="T46" fmla="*/ 13 w 108"/>
                <a:gd name="T47" fmla="*/ 41 h 107"/>
                <a:gd name="T48" fmla="*/ 0 w 108"/>
                <a:gd name="T49" fmla="*/ 41 h 107"/>
                <a:gd name="T50" fmla="*/ 0 w 108"/>
                <a:gd name="T51" fmla="*/ 42 h 107"/>
                <a:gd name="T52" fmla="*/ 0 w 108"/>
                <a:gd name="T53" fmla="*/ 54 h 107"/>
                <a:gd name="T54" fmla="*/ 0 w 108"/>
                <a:gd name="T55" fmla="*/ 65 h 107"/>
                <a:gd name="T56" fmla="*/ 0 w 108"/>
                <a:gd name="T57" fmla="*/ 66 h 107"/>
                <a:gd name="T58" fmla="*/ 13 w 108"/>
                <a:gd name="T59" fmla="*/ 66 h 107"/>
                <a:gd name="T60" fmla="*/ 16 w 108"/>
                <a:gd name="T61" fmla="*/ 74 h 107"/>
                <a:gd name="T62" fmla="*/ 7 w 108"/>
                <a:gd name="T63" fmla="*/ 83 h 107"/>
                <a:gd name="T64" fmla="*/ 7 w 108"/>
                <a:gd name="T65" fmla="*/ 83 h 107"/>
                <a:gd name="T66" fmla="*/ 16 w 108"/>
                <a:gd name="T67" fmla="*/ 92 h 107"/>
                <a:gd name="T68" fmla="*/ 24 w 108"/>
                <a:gd name="T69" fmla="*/ 100 h 107"/>
                <a:gd name="T70" fmla="*/ 25 w 108"/>
                <a:gd name="T71" fmla="*/ 100 h 107"/>
                <a:gd name="T72" fmla="*/ 33 w 108"/>
                <a:gd name="T73" fmla="*/ 91 h 107"/>
                <a:gd name="T74" fmla="*/ 42 w 108"/>
                <a:gd name="T75" fmla="*/ 95 h 107"/>
                <a:gd name="T76" fmla="*/ 42 w 108"/>
                <a:gd name="T77" fmla="*/ 107 h 107"/>
                <a:gd name="T78" fmla="*/ 42 w 108"/>
                <a:gd name="T79" fmla="*/ 107 h 107"/>
                <a:gd name="T80" fmla="*/ 54 w 108"/>
                <a:gd name="T81" fmla="*/ 107 h 107"/>
                <a:gd name="T82" fmla="*/ 66 w 108"/>
                <a:gd name="T83" fmla="*/ 107 h 107"/>
                <a:gd name="T84" fmla="*/ 66 w 108"/>
                <a:gd name="T85" fmla="*/ 107 h 107"/>
                <a:gd name="T86" fmla="*/ 66 w 108"/>
                <a:gd name="T87" fmla="*/ 95 h 107"/>
                <a:gd name="T88" fmla="*/ 74 w 108"/>
                <a:gd name="T89" fmla="*/ 91 h 107"/>
                <a:gd name="T90" fmla="*/ 83 w 108"/>
                <a:gd name="T91" fmla="*/ 100 h 107"/>
                <a:gd name="T92" fmla="*/ 84 w 108"/>
                <a:gd name="T93" fmla="*/ 100 h 107"/>
                <a:gd name="T94" fmla="*/ 92 w 108"/>
                <a:gd name="T95" fmla="*/ 92 h 107"/>
                <a:gd name="T96" fmla="*/ 100 w 108"/>
                <a:gd name="T97" fmla="*/ 83 h 107"/>
                <a:gd name="T98" fmla="*/ 100 w 108"/>
                <a:gd name="T99" fmla="*/ 83 h 107"/>
                <a:gd name="T100" fmla="*/ 92 w 108"/>
                <a:gd name="T101" fmla="*/ 74 h 107"/>
                <a:gd name="T102" fmla="*/ 95 w 108"/>
                <a:gd name="T103" fmla="*/ 66 h 107"/>
                <a:gd name="T104" fmla="*/ 107 w 108"/>
                <a:gd name="T105" fmla="*/ 66 h 107"/>
                <a:gd name="T106" fmla="*/ 108 w 108"/>
                <a:gd name="T107" fmla="*/ 65 h 107"/>
                <a:gd name="T108" fmla="*/ 108 w 108"/>
                <a:gd name="T109" fmla="*/ 54 h 107"/>
                <a:gd name="T110" fmla="*/ 108 w 108"/>
                <a:gd name="T111" fmla="*/ 42 h 107"/>
                <a:gd name="T112" fmla="*/ 107 w 108"/>
                <a:gd name="T113" fmla="*/ 41 h 107"/>
                <a:gd name="T114" fmla="*/ 67 w 108"/>
                <a:gd name="T115" fmla="*/ 67 h 107"/>
                <a:gd name="T116" fmla="*/ 42 w 108"/>
                <a:gd name="T117" fmla="*/ 67 h 107"/>
                <a:gd name="T118" fmla="*/ 42 w 108"/>
                <a:gd name="T119" fmla="*/ 41 h 107"/>
                <a:gd name="T120" fmla="*/ 67 w 108"/>
                <a:gd name="T121" fmla="*/ 41 h 107"/>
                <a:gd name="T122" fmla="*/ 67 w 108"/>
                <a:gd name="T123" fmla="*/ 6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08" h="107">
                  <a:moveTo>
                    <a:pt x="107" y="41"/>
                  </a:moveTo>
                  <a:cubicBezTo>
                    <a:pt x="107" y="41"/>
                    <a:pt x="102" y="41"/>
                    <a:pt x="95" y="41"/>
                  </a:cubicBezTo>
                  <a:cubicBezTo>
                    <a:pt x="88" y="41"/>
                    <a:pt x="87" y="38"/>
                    <a:pt x="92" y="33"/>
                  </a:cubicBezTo>
                  <a:cubicBezTo>
                    <a:pt x="96" y="28"/>
                    <a:pt x="100" y="24"/>
                    <a:pt x="100" y="24"/>
                  </a:cubicBezTo>
                  <a:cubicBezTo>
                    <a:pt x="100" y="24"/>
                    <a:pt x="100" y="24"/>
                    <a:pt x="100" y="24"/>
                  </a:cubicBezTo>
                  <a:cubicBezTo>
                    <a:pt x="100" y="24"/>
                    <a:pt x="96" y="20"/>
                    <a:pt x="92" y="15"/>
                  </a:cubicBezTo>
                  <a:cubicBezTo>
                    <a:pt x="88" y="11"/>
                    <a:pt x="84" y="7"/>
                    <a:pt x="84" y="7"/>
                  </a:cubicBezTo>
                  <a:cubicBezTo>
                    <a:pt x="84" y="7"/>
                    <a:pt x="83" y="7"/>
                    <a:pt x="83" y="7"/>
                  </a:cubicBezTo>
                  <a:cubicBezTo>
                    <a:pt x="83" y="7"/>
                    <a:pt x="79" y="11"/>
                    <a:pt x="74" y="16"/>
                  </a:cubicBezTo>
                  <a:cubicBezTo>
                    <a:pt x="70" y="20"/>
                    <a:pt x="66" y="19"/>
                    <a:pt x="66" y="12"/>
                  </a:cubicBezTo>
                  <a:cubicBezTo>
                    <a:pt x="66" y="6"/>
                    <a:pt x="66" y="0"/>
                    <a:pt x="66" y="0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65" y="0"/>
                    <a:pt x="60" y="0"/>
                    <a:pt x="54" y="0"/>
                  </a:cubicBezTo>
                  <a:cubicBezTo>
                    <a:pt x="48" y="0"/>
                    <a:pt x="42" y="0"/>
                    <a:pt x="42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2" y="0"/>
                    <a:pt x="42" y="6"/>
                    <a:pt x="42" y="12"/>
                  </a:cubicBezTo>
                  <a:cubicBezTo>
                    <a:pt x="42" y="19"/>
                    <a:pt x="38" y="20"/>
                    <a:pt x="33" y="16"/>
                  </a:cubicBezTo>
                  <a:cubicBezTo>
                    <a:pt x="29" y="11"/>
                    <a:pt x="25" y="7"/>
                    <a:pt x="25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7"/>
                    <a:pt x="20" y="11"/>
                    <a:pt x="16" y="15"/>
                  </a:cubicBezTo>
                  <a:cubicBezTo>
                    <a:pt x="11" y="20"/>
                    <a:pt x="8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8" y="24"/>
                    <a:pt x="11" y="28"/>
                    <a:pt x="16" y="33"/>
                  </a:cubicBezTo>
                  <a:cubicBezTo>
                    <a:pt x="21" y="38"/>
                    <a:pt x="19" y="41"/>
                    <a:pt x="13" y="41"/>
                  </a:cubicBezTo>
                  <a:cubicBezTo>
                    <a:pt x="6" y="41"/>
                    <a:pt x="1" y="41"/>
                    <a:pt x="0" y="41"/>
                  </a:cubicBezTo>
                  <a:cubicBezTo>
                    <a:pt x="0" y="41"/>
                    <a:pt x="0" y="42"/>
                    <a:pt x="0" y="42"/>
                  </a:cubicBezTo>
                  <a:cubicBezTo>
                    <a:pt x="0" y="42"/>
                    <a:pt x="0" y="47"/>
                    <a:pt x="0" y="54"/>
                  </a:cubicBezTo>
                  <a:cubicBezTo>
                    <a:pt x="0" y="60"/>
                    <a:pt x="0" y="65"/>
                    <a:pt x="0" y="65"/>
                  </a:cubicBezTo>
                  <a:cubicBezTo>
                    <a:pt x="0" y="65"/>
                    <a:pt x="0" y="66"/>
                    <a:pt x="0" y="66"/>
                  </a:cubicBezTo>
                  <a:cubicBezTo>
                    <a:pt x="0" y="66"/>
                    <a:pt x="6" y="66"/>
                    <a:pt x="13" y="66"/>
                  </a:cubicBezTo>
                  <a:cubicBezTo>
                    <a:pt x="19" y="66"/>
                    <a:pt x="21" y="69"/>
                    <a:pt x="16" y="74"/>
                  </a:cubicBezTo>
                  <a:cubicBezTo>
                    <a:pt x="11" y="79"/>
                    <a:pt x="8" y="83"/>
                    <a:pt x="7" y="83"/>
                  </a:cubicBezTo>
                  <a:cubicBezTo>
                    <a:pt x="7" y="83"/>
                    <a:pt x="7" y="83"/>
                    <a:pt x="7" y="83"/>
                  </a:cubicBezTo>
                  <a:cubicBezTo>
                    <a:pt x="8" y="83"/>
                    <a:pt x="11" y="87"/>
                    <a:pt x="16" y="92"/>
                  </a:cubicBezTo>
                  <a:cubicBezTo>
                    <a:pt x="20" y="96"/>
                    <a:pt x="24" y="100"/>
                    <a:pt x="24" y="100"/>
                  </a:cubicBezTo>
                  <a:cubicBezTo>
                    <a:pt x="24" y="100"/>
                    <a:pt x="24" y="100"/>
                    <a:pt x="25" y="100"/>
                  </a:cubicBezTo>
                  <a:cubicBezTo>
                    <a:pt x="25" y="100"/>
                    <a:pt x="29" y="96"/>
                    <a:pt x="33" y="91"/>
                  </a:cubicBezTo>
                  <a:cubicBezTo>
                    <a:pt x="38" y="87"/>
                    <a:pt x="42" y="88"/>
                    <a:pt x="42" y="95"/>
                  </a:cubicBezTo>
                  <a:cubicBezTo>
                    <a:pt x="42" y="101"/>
                    <a:pt x="42" y="107"/>
                    <a:pt x="42" y="107"/>
                  </a:cubicBezTo>
                  <a:cubicBezTo>
                    <a:pt x="42" y="107"/>
                    <a:pt x="42" y="107"/>
                    <a:pt x="42" y="107"/>
                  </a:cubicBezTo>
                  <a:cubicBezTo>
                    <a:pt x="42" y="107"/>
                    <a:pt x="48" y="107"/>
                    <a:pt x="54" y="107"/>
                  </a:cubicBezTo>
                  <a:cubicBezTo>
                    <a:pt x="60" y="107"/>
                    <a:pt x="65" y="107"/>
                    <a:pt x="66" y="107"/>
                  </a:cubicBezTo>
                  <a:cubicBezTo>
                    <a:pt x="66" y="107"/>
                    <a:pt x="66" y="107"/>
                    <a:pt x="66" y="107"/>
                  </a:cubicBezTo>
                  <a:cubicBezTo>
                    <a:pt x="66" y="107"/>
                    <a:pt x="66" y="101"/>
                    <a:pt x="66" y="95"/>
                  </a:cubicBezTo>
                  <a:cubicBezTo>
                    <a:pt x="66" y="88"/>
                    <a:pt x="70" y="87"/>
                    <a:pt x="74" y="91"/>
                  </a:cubicBezTo>
                  <a:cubicBezTo>
                    <a:pt x="79" y="96"/>
                    <a:pt x="83" y="100"/>
                    <a:pt x="83" y="100"/>
                  </a:cubicBezTo>
                  <a:cubicBezTo>
                    <a:pt x="83" y="100"/>
                    <a:pt x="84" y="100"/>
                    <a:pt x="84" y="100"/>
                  </a:cubicBezTo>
                  <a:cubicBezTo>
                    <a:pt x="84" y="100"/>
                    <a:pt x="88" y="96"/>
                    <a:pt x="92" y="92"/>
                  </a:cubicBezTo>
                  <a:cubicBezTo>
                    <a:pt x="96" y="87"/>
                    <a:pt x="100" y="83"/>
                    <a:pt x="100" y="83"/>
                  </a:cubicBezTo>
                  <a:cubicBezTo>
                    <a:pt x="100" y="83"/>
                    <a:pt x="100" y="83"/>
                    <a:pt x="100" y="83"/>
                  </a:cubicBezTo>
                  <a:cubicBezTo>
                    <a:pt x="100" y="83"/>
                    <a:pt x="96" y="79"/>
                    <a:pt x="92" y="74"/>
                  </a:cubicBezTo>
                  <a:cubicBezTo>
                    <a:pt x="87" y="69"/>
                    <a:pt x="88" y="66"/>
                    <a:pt x="95" y="66"/>
                  </a:cubicBezTo>
                  <a:cubicBezTo>
                    <a:pt x="102" y="66"/>
                    <a:pt x="107" y="66"/>
                    <a:pt x="107" y="66"/>
                  </a:cubicBezTo>
                  <a:cubicBezTo>
                    <a:pt x="108" y="66"/>
                    <a:pt x="108" y="65"/>
                    <a:pt x="108" y="65"/>
                  </a:cubicBezTo>
                  <a:cubicBezTo>
                    <a:pt x="108" y="65"/>
                    <a:pt x="108" y="60"/>
                    <a:pt x="108" y="54"/>
                  </a:cubicBezTo>
                  <a:cubicBezTo>
                    <a:pt x="108" y="47"/>
                    <a:pt x="108" y="42"/>
                    <a:pt x="108" y="42"/>
                  </a:cubicBezTo>
                  <a:cubicBezTo>
                    <a:pt x="108" y="42"/>
                    <a:pt x="108" y="41"/>
                    <a:pt x="107" y="41"/>
                  </a:cubicBezTo>
                  <a:close/>
                  <a:moveTo>
                    <a:pt x="67" y="67"/>
                  </a:moveTo>
                  <a:cubicBezTo>
                    <a:pt x="60" y="74"/>
                    <a:pt x="49" y="74"/>
                    <a:pt x="42" y="67"/>
                  </a:cubicBezTo>
                  <a:cubicBezTo>
                    <a:pt x="35" y="60"/>
                    <a:pt x="35" y="48"/>
                    <a:pt x="42" y="41"/>
                  </a:cubicBezTo>
                  <a:cubicBezTo>
                    <a:pt x="49" y="34"/>
                    <a:pt x="60" y="34"/>
                    <a:pt x="67" y="41"/>
                  </a:cubicBezTo>
                  <a:cubicBezTo>
                    <a:pt x="75" y="48"/>
                    <a:pt x="75" y="60"/>
                    <a:pt x="67" y="6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D4FF"/>
                </a:solidFill>
              </a:endParaRPr>
            </a:p>
          </p:txBody>
        </p:sp>
      </p:grpSp>
      <p:sp>
        <p:nvSpPr>
          <p:cNvPr id="49" name="TextBox 35"/>
          <p:cNvSpPr txBox="1"/>
          <p:nvPr/>
        </p:nvSpPr>
        <p:spPr>
          <a:xfrm>
            <a:off x="1378379" y="4246385"/>
            <a:ext cx="194671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400" dirty="0">
                <a:solidFill>
                  <a:srgbClr val="00D4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极致无岸，向天而歌。向天歌</a:t>
            </a:r>
            <a:r>
              <a:rPr lang="en-US" altLang="zh-CN" sz="1400" dirty="0">
                <a:solidFill>
                  <a:srgbClr val="00D4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rgbClr val="00D4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，是集</a:t>
            </a:r>
            <a:r>
              <a:rPr lang="en-US" altLang="zh-CN" sz="1400" dirty="0">
                <a:solidFill>
                  <a:srgbClr val="00D4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rgbClr val="00D4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模板开发、</a:t>
            </a:r>
            <a:r>
              <a:rPr lang="en-US" altLang="zh-CN" sz="1400" dirty="0">
                <a:solidFill>
                  <a:srgbClr val="00D4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rgbClr val="00D4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设计定制、</a:t>
            </a:r>
            <a:r>
              <a:rPr lang="en-US" altLang="zh-CN" sz="1400" dirty="0">
                <a:solidFill>
                  <a:srgbClr val="00D4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rgbClr val="00D4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培训于一体的专业</a:t>
            </a:r>
            <a:r>
              <a:rPr lang="en-US" altLang="zh-CN" sz="1400" dirty="0">
                <a:solidFill>
                  <a:srgbClr val="00D4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rgbClr val="00D4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服务提供商</a:t>
            </a:r>
            <a:r>
              <a:rPr lang="zh-CN" altLang="en-US" sz="1400" dirty="0" smtClean="0">
                <a:solidFill>
                  <a:srgbClr val="00D4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400" dirty="0">
              <a:solidFill>
                <a:srgbClr val="00D4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TextBox 35"/>
          <p:cNvSpPr txBox="1"/>
          <p:nvPr/>
        </p:nvSpPr>
        <p:spPr>
          <a:xfrm>
            <a:off x="3854164" y="4241380"/>
            <a:ext cx="194671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400" dirty="0">
                <a:solidFill>
                  <a:srgbClr val="00D4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极致无岸，向天而歌。向天歌</a:t>
            </a:r>
            <a:r>
              <a:rPr lang="en-US" altLang="zh-CN" sz="1400" dirty="0">
                <a:solidFill>
                  <a:srgbClr val="00D4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rgbClr val="00D4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，是集</a:t>
            </a:r>
            <a:r>
              <a:rPr lang="en-US" altLang="zh-CN" sz="1400" dirty="0">
                <a:solidFill>
                  <a:srgbClr val="00D4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rgbClr val="00D4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模板开发、</a:t>
            </a:r>
            <a:r>
              <a:rPr lang="en-US" altLang="zh-CN" sz="1400" dirty="0">
                <a:solidFill>
                  <a:srgbClr val="00D4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rgbClr val="00D4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设计定制、</a:t>
            </a:r>
            <a:r>
              <a:rPr lang="en-US" altLang="zh-CN" sz="1400" dirty="0">
                <a:solidFill>
                  <a:srgbClr val="00D4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rgbClr val="00D4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培训于一体的专业</a:t>
            </a:r>
            <a:r>
              <a:rPr lang="en-US" altLang="zh-CN" sz="1400" dirty="0">
                <a:solidFill>
                  <a:srgbClr val="00D4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rgbClr val="00D4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服务提供商</a:t>
            </a:r>
            <a:r>
              <a:rPr lang="zh-CN" altLang="en-US" sz="1400" dirty="0" smtClean="0">
                <a:solidFill>
                  <a:srgbClr val="00D4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400" dirty="0">
              <a:solidFill>
                <a:srgbClr val="00D4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TextBox 35"/>
          <p:cNvSpPr txBox="1"/>
          <p:nvPr/>
        </p:nvSpPr>
        <p:spPr>
          <a:xfrm>
            <a:off x="6329949" y="4241380"/>
            <a:ext cx="194671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400" dirty="0">
                <a:solidFill>
                  <a:srgbClr val="00D4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极致无岸，向天而歌。向天歌</a:t>
            </a:r>
            <a:r>
              <a:rPr lang="en-US" altLang="zh-CN" sz="1400" dirty="0">
                <a:solidFill>
                  <a:srgbClr val="00D4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rgbClr val="00D4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，是集</a:t>
            </a:r>
            <a:r>
              <a:rPr lang="en-US" altLang="zh-CN" sz="1400" dirty="0">
                <a:solidFill>
                  <a:srgbClr val="00D4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rgbClr val="00D4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模板开发、</a:t>
            </a:r>
            <a:r>
              <a:rPr lang="en-US" altLang="zh-CN" sz="1400" dirty="0">
                <a:solidFill>
                  <a:srgbClr val="00D4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rgbClr val="00D4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设计定制、</a:t>
            </a:r>
            <a:r>
              <a:rPr lang="en-US" altLang="zh-CN" sz="1400" dirty="0">
                <a:solidFill>
                  <a:srgbClr val="00D4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rgbClr val="00D4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培训于一体的专业</a:t>
            </a:r>
            <a:r>
              <a:rPr lang="en-US" altLang="zh-CN" sz="1400" dirty="0">
                <a:solidFill>
                  <a:srgbClr val="00D4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rgbClr val="00D4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服务提供商</a:t>
            </a:r>
            <a:r>
              <a:rPr lang="zh-CN" altLang="en-US" sz="1400" dirty="0" smtClean="0">
                <a:solidFill>
                  <a:srgbClr val="00D4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400" dirty="0">
              <a:solidFill>
                <a:srgbClr val="00D4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TextBox 35"/>
          <p:cNvSpPr txBox="1"/>
          <p:nvPr/>
        </p:nvSpPr>
        <p:spPr>
          <a:xfrm>
            <a:off x="8749891" y="4240096"/>
            <a:ext cx="194671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400" dirty="0">
                <a:solidFill>
                  <a:srgbClr val="00D4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极致无岸，向天而歌。向天歌</a:t>
            </a:r>
            <a:r>
              <a:rPr lang="en-US" altLang="zh-CN" sz="1400" dirty="0">
                <a:solidFill>
                  <a:srgbClr val="00D4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rgbClr val="00D4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，是集</a:t>
            </a:r>
            <a:r>
              <a:rPr lang="en-US" altLang="zh-CN" sz="1400" dirty="0">
                <a:solidFill>
                  <a:srgbClr val="00D4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rgbClr val="00D4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模板开发、</a:t>
            </a:r>
            <a:r>
              <a:rPr lang="en-US" altLang="zh-CN" sz="1400" dirty="0">
                <a:solidFill>
                  <a:srgbClr val="00D4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rgbClr val="00D4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设计定制、</a:t>
            </a:r>
            <a:r>
              <a:rPr lang="en-US" altLang="zh-CN" sz="1400" dirty="0">
                <a:solidFill>
                  <a:srgbClr val="00D4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rgbClr val="00D4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培训于一体的专业</a:t>
            </a:r>
            <a:r>
              <a:rPr lang="en-US" altLang="zh-CN" sz="1400" dirty="0">
                <a:solidFill>
                  <a:srgbClr val="00D4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rgbClr val="00D4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服务提供商</a:t>
            </a:r>
            <a:r>
              <a:rPr lang="zh-CN" altLang="en-US" sz="1400" dirty="0" smtClean="0">
                <a:solidFill>
                  <a:srgbClr val="00D4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400" dirty="0">
              <a:solidFill>
                <a:srgbClr val="00D4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文本框 26"/>
          <p:cNvSpPr txBox="1"/>
          <p:nvPr/>
        </p:nvSpPr>
        <p:spPr>
          <a:xfrm>
            <a:off x="4907443" y="484883"/>
            <a:ext cx="23771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gradFill flip="none" rotWithShape="1">
                  <a:gsLst>
                    <a:gs pos="0">
                      <a:srgbClr val="00D4FF">
                        <a:shade val="30000"/>
                        <a:satMod val="115000"/>
                      </a:srgbClr>
                    </a:gs>
                    <a:gs pos="50000">
                      <a:srgbClr val="00D4FF">
                        <a:shade val="67500"/>
                        <a:satMod val="115000"/>
                      </a:srgbClr>
                    </a:gs>
                    <a:gs pos="100000">
                      <a:srgbClr val="00D4FF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</a:t>
            </a:r>
            <a:r>
              <a:rPr lang="zh-CN" altLang="en-US" sz="2800" dirty="0">
                <a:gradFill flip="none" rotWithShape="1">
                  <a:gsLst>
                    <a:gs pos="0">
                      <a:srgbClr val="00D4FF">
                        <a:shade val="30000"/>
                        <a:satMod val="115000"/>
                      </a:srgbClr>
                    </a:gs>
                    <a:gs pos="50000">
                      <a:srgbClr val="00D4FF">
                        <a:shade val="67500"/>
                        <a:satMod val="115000"/>
                      </a:srgbClr>
                    </a:gs>
                    <a:gs pos="100000">
                      <a:srgbClr val="00D4FF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2800" dirty="0">
              <a:gradFill flip="none" rotWithShape="1">
                <a:gsLst>
                  <a:gs pos="0">
                    <a:srgbClr val="00D4FF">
                      <a:shade val="30000"/>
                      <a:satMod val="115000"/>
                    </a:srgbClr>
                  </a:gs>
                  <a:gs pos="50000">
                    <a:srgbClr val="00D4FF">
                      <a:shade val="67500"/>
                      <a:satMod val="115000"/>
                    </a:srgbClr>
                  </a:gs>
                  <a:gs pos="100000">
                    <a:srgbClr val="00D4FF"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AutoShape 9"/>
          <p:cNvSpPr/>
          <p:nvPr/>
        </p:nvSpPr>
        <p:spPr bwMode="auto">
          <a:xfrm rot="20054367">
            <a:off x="1714192" y="2080028"/>
            <a:ext cx="1991838" cy="1988028"/>
          </a:xfrm>
          <a:custGeom>
            <a:avLst/>
            <a:gdLst>
              <a:gd name="T0" fmla="*/ 16796 w 19677"/>
              <a:gd name="T1" fmla="*/ 2886 h 19677"/>
              <a:gd name="T2" fmla="*/ 16800 w 19677"/>
              <a:gd name="T3" fmla="*/ 16800 h 19677"/>
              <a:gd name="T4" fmla="*/ 2886 w 19677"/>
              <a:gd name="T5" fmla="*/ 16796 h 19677"/>
              <a:gd name="T6" fmla="*/ 2882 w 19677"/>
              <a:gd name="T7" fmla="*/ 2882 h 19677"/>
              <a:gd name="T8" fmla="*/ 16796 w 19677"/>
              <a:gd name="T9" fmla="*/ 2886 h 196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677" h="19677">
                <a:moveTo>
                  <a:pt x="16796" y="2886"/>
                </a:moveTo>
                <a:cubicBezTo>
                  <a:pt x="20639" y="6729"/>
                  <a:pt x="20641" y="12959"/>
                  <a:pt x="16800" y="16800"/>
                </a:cubicBezTo>
                <a:cubicBezTo>
                  <a:pt x="12959" y="20641"/>
                  <a:pt x="6729" y="20639"/>
                  <a:pt x="2886" y="16796"/>
                </a:cubicBezTo>
                <a:cubicBezTo>
                  <a:pt x="-957" y="12953"/>
                  <a:pt x="-959" y="6723"/>
                  <a:pt x="2882" y="2882"/>
                </a:cubicBezTo>
                <a:cubicBezTo>
                  <a:pt x="6723" y="-959"/>
                  <a:pt x="12953" y="-957"/>
                  <a:pt x="16796" y="2886"/>
                </a:cubicBezTo>
              </a:path>
            </a:pathLst>
          </a:custGeom>
          <a:noFill/>
          <a:ln>
            <a:solidFill>
              <a:srgbClr val="00D4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 sz="2800" b="1">
              <a:solidFill>
                <a:srgbClr val="00D4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2274203" y="2702679"/>
            <a:ext cx="872858" cy="827451"/>
            <a:chOff x="7556501" y="1998664"/>
            <a:chExt cx="274637" cy="260350"/>
          </a:xfrm>
          <a:solidFill>
            <a:srgbClr val="00D4FF"/>
          </a:solidFill>
        </p:grpSpPr>
        <p:sp>
          <p:nvSpPr>
            <p:cNvPr id="34" name="Freeform 247"/>
            <p:cNvSpPr>
              <a:spLocks noEditPoints="1"/>
            </p:cNvSpPr>
            <p:nvPr/>
          </p:nvSpPr>
          <p:spPr bwMode="auto">
            <a:xfrm>
              <a:off x="7710488" y="2149476"/>
              <a:ext cx="106363" cy="109538"/>
            </a:xfrm>
            <a:custGeom>
              <a:avLst/>
              <a:gdLst>
                <a:gd name="T0" fmla="*/ 0 w 119"/>
                <a:gd name="T1" fmla="*/ 40 h 121"/>
                <a:gd name="T2" fmla="*/ 46 w 119"/>
                <a:gd name="T3" fmla="*/ 85 h 121"/>
                <a:gd name="T4" fmla="*/ 70 w 119"/>
                <a:gd name="T5" fmla="*/ 118 h 121"/>
                <a:gd name="T6" fmla="*/ 83 w 119"/>
                <a:gd name="T7" fmla="*/ 121 h 121"/>
                <a:gd name="T8" fmla="*/ 119 w 119"/>
                <a:gd name="T9" fmla="*/ 85 h 121"/>
                <a:gd name="T10" fmla="*/ 116 w 119"/>
                <a:gd name="T11" fmla="*/ 72 h 121"/>
                <a:gd name="T12" fmla="*/ 83 w 119"/>
                <a:gd name="T13" fmla="*/ 48 h 121"/>
                <a:gd name="T14" fmla="*/ 35 w 119"/>
                <a:gd name="T15" fmla="*/ 0 h 121"/>
                <a:gd name="T16" fmla="*/ 1 w 119"/>
                <a:gd name="T17" fmla="*/ 34 h 121"/>
                <a:gd name="T18" fmla="*/ 0 w 119"/>
                <a:gd name="T19" fmla="*/ 40 h 121"/>
                <a:gd name="T20" fmla="*/ 80 w 119"/>
                <a:gd name="T21" fmla="*/ 67 h 121"/>
                <a:gd name="T22" fmla="*/ 95 w 119"/>
                <a:gd name="T23" fmla="*/ 82 h 121"/>
                <a:gd name="T24" fmla="*/ 80 w 119"/>
                <a:gd name="T25" fmla="*/ 97 h 121"/>
                <a:gd name="T26" fmla="*/ 65 w 119"/>
                <a:gd name="T27" fmla="*/ 82 h 121"/>
                <a:gd name="T28" fmla="*/ 80 w 119"/>
                <a:gd name="T29" fmla="*/ 67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9" h="121">
                  <a:moveTo>
                    <a:pt x="0" y="40"/>
                  </a:moveTo>
                  <a:cubicBezTo>
                    <a:pt x="46" y="85"/>
                    <a:pt x="46" y="85"/>
                    <a:pt x="46" y="85"/>
                  </a:cubicBezTo>
                  <a:cubicBezTo>
                    <a:pt x="70" y="118"/>
                    <a:pt x="70" y="118"/>
                    <a:pt x="70" y="118"/>
                  </a:cubicBezTo>
                  <a:cubicBezTo>
                    <a:pt x="83" y="121"/>
                    <a:pt x="83" y="121"/>
                    <a:pt x="83" y="121"/>
                  </a:cubicBezTo>
                  <a:cubicBezTo>
                    <a:pt x="119" y="85"/>
                    <a:pt x="119" y="85"/>
                    <a:pt x="119" y="85"/>
                  </a:cubicBezTo>
                  <a:cubicBezTo>
                    <a:pt x="116" y="72"/>
                    <a:pt x="116" y="72"/>
                    <a:pt x="116" y="72"/>
                  </a:cubicBezTo>
                  <a:cubicBezTo>
                    <a:pt x="83" y="48"/>
                    <a:pt x="83" y="48"/>
                    <a:pt x="83" y="48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1" y="34"/>
                    <a:pt x="1" y="34"/>
                    <a:pt x="1" y="34"/>
                  </a:cubicBezTo>
                  <a:cubicBezTo>
                    <a:pt x="1" y="36"/>
                    <a:pt x="1" y="38"/>
                    <a:pt x="0" y="40"/>
                  </a:cubicBezTo>
                  <a:close/>
                  <a:moveTo>
                    <a:pt x="80" y="67"/>
                  </a:moveTo>
                  <a:cubicBezTo>
                    <a:pt x="88" y="67"/>
                    <a:pt x="95" y="73"/>
                    <a:pt x="95" y="82"/>
                  </a:cubicBezTo>
                  <a:cubicBezTo>
                    <a:pt x="95" y="90"/>
                    <a:pt x="88" y="97"/>
                    <a:pt x="80" y="97"/>
                  </a:cubicBezTo>
                  <a:cubicBezTo>
                    <a:pt x="71" y="97"/>
                    <a:pt x="65" y="90"/>
                    <a:pt x="65" y="82"/>
                  </a:cubicBezTo>
                  <a:cubicBezTo>
                    <a:pt x="65" y="73"/>
                    <a:pt x="71" y="67"/>
                    <a:pt x="80" y="6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D4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5" name="Freeform 248"/>
            <p:cNvSpPr/>
            <p:nvPr/>
          </p:nvSpPr>
          <p:spPr bwMode="auto">
            <a:xfrm>
              <a:off x="7556501" y="1998664"/>
              <a:ext cx="136525" cy="134938"/>
            </a:xfrm>
            <a:custGeom>
              <a:avLst/>
              <a:gdLst>
                <a:gd name="T0" fmla="*/ 151 w 151"/>
                <a:gd name="T1" fmla="*/ 114 h 149"/>
                <a:gd name="T2" fmla="*/ 124 w 151"/>
                <a:gd name="T3" fmla="*/ 87 h 149"/>
                <a:gd name="T4" fmla="*/ 130 w 151"/>
                <a:gd name="T5" fmla="*/ 67 h 149"/>
                <a:gd name="T6" fmla="*/ 62 w 151"/>
                <a:gd name="T7" fmla="*/ 0 h 149"/>
                <a:gd name="T8" fmla="*/ 56 w 151"/>
                <a:gd name="T9" fmla="*/ 6 h 149"/>
                <a:gd name="T10" fmla="*/ 82 w 151"/>
                <a:gd name="T11" fmla="*/ 46 h 149"/>
                <a:gd name="T12" fmla="*/ 46 w 151"/>
                <a:gd name="T13" fmla="*/ 81 h 149"/>
                <a:gd name="T14" fmla="*/ 6 w 151"/>
                <a:gd name="T15" fmla="*/ 56 h 149"/>
                <a:gd name="T16" fmla="*/ 0 w 151"/>
                <a:gd name="T17" fmla="*/ 62 h 149"/>
                <a:gd name="T18" fmla="*/ 67 w 151"/>
                <a:gd name="T19" fmla="*/ 130 h 149"/>
                <a:gd name="T20" fmla="*/ 87 w 151"/>
                <a:gd name="T21" fmla="*/ 124 h 149"/>
                <a:gd name="T22" fmla="*/ 111 w 151"/>
                <a:gd name="T23" fmla="*/ 149 h 149"/>
                <a:gd name="T24" fmla="*/ 117 w 151"/>
                <a:gd name="T25" fmla="*/ 148 h 149"/>
                <a:gd name="T26" fmla="*/ 151 w 151"/>
                <a:gd name="T27" fmla="*/ 114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51" h="149">
                  <a:moveTo>
                    <a:pt x="151" y="114"/>
                  </a:moveTo>
                  <a:cubicBezTo>
                    <a:pt x="124" y="87"/>
                    <a:pt x="124" y="87"/>
                    <a:pt x="124" y="87"/>
                  </a:cubicBezTo>
                  <a:cubicBezTo>
                    <a:pt x="128" y="80"/>
                    <a:pt x="130" y="74"/>
                    <a:pt x="130" y="67"/>
                  </a:cubicBezTo>
                  <a:cubicBezTo>
                    <a:pt x="130" y="33"/>
                    <a:pt x="97" y="0"/>
                    <a:pt x="62" y="0"/>
                  </a:cubicBezTo>
                  <a:cubicBezTo>
                    <a:pt x="62" y="0"/>
                    <a:pt x="58" y="4"/>
                    <a:pt x="56" y="6"/>
                  </a:cubicBezTo>
                  <a:cubicBezTo>
                    <a:pt x="84" y="34"/>
                    <a:pt x="82" y="29"/>
                    <a:pt x="82" y="46"/>
                  </a:cubicBezTo>
                  <a:cubicBezTo>
                    <a:pt x="82" y="60"/>
                    <a:pt x="60" y="81"/>
                    <a:pt x="46" y="81"/>
                  </a:cubicBezTo>
                  <a:cubicBezTo>
                    <a:pt x="29" y="81"/>
                    <a:pt x="34" y="84"/>
                    <a:pt x="6" y="56"/>
                  </a:cubicBezTo>
                  <a:cubicBezTo>
                    <a:pt x="4" y="58"/>
                    <a:pt x="0" y="62"/>
                    <a:pt x="0" y="62"/>
                  </a:cubicBezTo>
                  <a:cubicBezTo>
                    <a:pt x="1" y="97"/>
                    <a:pt x="33" y="130"/>
                    <a:pt x="67" y="130"/>
                  </a:cubicBezTo>
                  <a:cubicBezTo>
                    <a:pt x="74" y="130"/>
                    <a:pt x="80" y="128"/>
                    <a:pt x="87" y="124"/>
                  </a:cubicBezTo>
                  <a:cubicBezTo>
                    <a:pt x="111" y="149"/>
                    <a:pt x="111" y="149"/>
                    <a:pt x="111" y="149"/>
                  </a:cubicBezTo>
                  <a:cubicBezTo>
                    <a:pt x="113" y="148"/>
                    <a:pt x="115" y="148"/>
                    <a:pt x="117" y="148"/>
                  </a:cubicBezTo>
                  <a:lnTo>
                    <a:pt x="151" y="1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D4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6" name="Freeform 249"/>
            <p:cNvSpPr/>
            <p:nvPr/>
          </p:nvSpPr>
          <p:spPr bwMode="auto">
            <a:xfrm>
              <a:off x="7573963" y="1998664"/>
              <a:ext cx="257175" cy="260350"/>
            </a:xfrm>
            <a:custGeom>
              <a:avLst/>
              <a:gdLst>
                <a:gd name="T0" fmla="*/ 240 w 285"/>
                <a:gd name="T1" fmla="*/ 172 h 289"/>
                <a:gd name="T2" fmla="*/ 259 w 285"/>
                <a:gd name="T3" fmla="*/ 190 h 289"/>
                <a:gd name="T4" fmla="*/ 254 w 285"/>
                <a:gd name="T5" fmla="*/ 86 h 289"/>
                <a:gd name="T6" fmla="*/ 213 w 285"/>
                <a:gd name="T7" fmla="*/ 45 h 289"/>
                <a:gd name="T8" fmla="*/ 200 w 285"/>
                <a:gd name="T9" fmla="*/ 42 h 289"/>
                <a:gd name="T10" fmla="*/ 191 w 285"/>
                <a:gd name="T11" fmla="*/ 26 h 289"/>
                <a:gd name="T12" fmla="*/ 178 w 285"/>
                <a:gd name="T13" fmla="*/ 9 h 289"/>
                <a:gd name="T14" fmla="*/ 177 w 285"/>
                <a:gd name="T15" fmla="*/ 7 h 289"/>
                <a:gd name="T16" fmla="*/ 167 w 285"/>
                <a:gd name="T17" fmla="*/ 0 h 289"/>
                <a:gd name="T18" fmla="*/ 159 w 285"/>
                <a:gd name="T19" fmla="*/ 6 h 289"/>
                <a:gd name="T20" fmla="*/ 133 w 285"/>
                <a:gd name="T21" fmla="*/ 31 h 289"/>
                <a:gd name="T22" fmla="*/ 134 w 285"/>
                <a:gd name="T23" fmla="*/ 49 h 289"/>
                <a:gd name="T24" fmla="*/ 136 w 285"/>
                <a:gd name="T25" fmla="*/ 51 h 289"/>
                <a:gd name="T26" fmla="*/ 155 w 285"/>
                <a:gd name="T27" fmla="*/ 64 h 289"/>
                <a:gd name="T28" fmla="*/ 156 w 285"/>
                <a:gd name="T29" fmla="*/ 64 h 289"/>
                <a:gd name="T30" fmla="*/ 177 w 285"/>
                <a:gd name="T31" fmla="*/ 77 h 289"/>
                <a:gd name="T32" fmla="*/ 171 w 285"/>
                <a:gd name="T33" fmla="*/ 102 h 289"/>
                <a:gd name="T34" fmla="*/ 104 w 285"/>
                <a:gd name="T35" fmla="*/ 169 h 289"/>
                <a:gd name="T36" fmla="*/ 98 w 285"/>
                <a:gd name="T37" fmla="*/ 168 h 289"/>
                <a:gd name="T38" fmla="*/ 88 w 285"/>
                <a:gd name="T39" fmla="*/ 172 h 289"/>
                <a:gd name="T40" fmla="*/ 86 w 285"/>
                <a:gd name="T41" fmla="*/ 174 h 289"/>
                <a:gd name="T42" fmla="*/ 16 w 285"/>
                <a:gd name="T43" fmla="*/ 244 h 289"/>
                <a:gd name="T44" fmla="*/ 14 w 285"/>
                <a:gd name="T45" fmla="*/ 246 h 289"/>
                <a:gd name="T46" fmla="*/ 43 w 285"/>
                <a:gd name="T47" fmla="*/ 289 h 289"/>
                <a:gd name="T48" fmla="*/ 53 w 285"/>
                <a:gd name="T49" fmla="*/ 285 h 289"/>
                <a:gd name="T50" fmla="*/ 55 w 285"/>
                <a:gd name="T51" fmla="*/ 283 h 289"/>
                <a:gd name="T52" fmla="*/ 125 w 285"/>
                <a:gd name="T53" fmla="*/ 213 h 289"/>
                <a:gd name="T54" fmla="*/ 127 w 285"/>
                <a:gd name="T55" fmla="*/ 211 h 289"/>
                <a:gd name="T56" fmla="*/ 130 w 285"/>
                <a:gd name="T57" fmla="*/ 195 h 289"/>
                <a:gd name="T58" fmla="*/ 205 w 285"/>
                <a:gd name="T59" fmla="*/ 120 h 289"/>
                <a:gd name="T60" fmla="*/ 217 w 285"/>
                <a:gd name="T61" fmla="*/ 112 h 289"/>
                <a:gd name="T62" fmla="*/ 218 w 285"/>
                <a:gd name="T63" fmla="*/ 112 h 289"/>
                <a:gd name="T64" fmla="*/ 240 w 285"/>
                <a:gd name="T65" fmla="*/ 172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85" h="289">
                  <a:moveTo>
                    <a:pt x="240" y="172"/>
                  </a:moveTo>
                  <a:cubicBezTo>
                    <a:pt x="259" y="190"/>
                    <a:pt x="259" y="190"/>
                    <a:pt x="259" y="190"/>
                  </a:cubicBezTo>
                  <a:cubicBezTo>
                    <a:pt x="259" y="190"/>
                    <a:pt x="285" y="117"/>
                    <a:pt x="254" y="86"/>
                  </a:cubicBezTo>
                  <a:cubicBezTo>
                    <a:pt x="242" y="74"/>
                    <a:pt x="226" y="58"/>
                    <a:pt x="213" y="45"/>
                  </a:cubicBezTo>
                  <a:cubicBezTo>
                    <a:pt x="210" y="42"/>
                    <a:pt x="202" y="44"/>
                    <a:pt x="200" y="42"/>
                  </a:cubicBezTo>
                  <a:cubicBezTo>
                    <a:pt x="194" y="34"/>
                    <a:pt x="192" y="27"/>
                    <a:pt x="191" y="26"/>
                  </a:cubicBezTo>
                  <a:cubicBezTo>
                    <a:pt x="190" y="20"/>
                    <a:pt x="184" y="14"/>
                    <a:pt x="178" y="9"/>
                  </a:cubicBezTo>
                  <a:cubicBezTo>
                    <a:pt x="177" y="7"/>
                    <a:pt x="177" y="7"/>
                    <a:pt x="177" y="7"/>
                  </a:cubicBezTo>
                  <a:cubicBezTo>
                    <a:pt x="172" y="2"/>
                    <a:pt x="170" y="0"/>
                    <a:pt x="167" y="0"/>
                  </a:cubicBezTo>
                  <a:cubicBezTo>
                    <a:pt x="165" y="0"/>
                    <a:pt x="163" y="2"/>
                    <a:pt x="159" y="6"/>
                  </a:cubicBezTo>
                  <a:cubicBezTo>
                    <a:pt x="133" y="31"/>
                    <a:pt x="133" y="31"/>
                    <a:pt x="133" y="31"/>
                  </a:cubicBezTo>
                  <a:cubicBezTo>
                    <a:pt x="124" y="40"/>
                    <a:pt x="126" y="41"/>
                    <a:pt x="134" y="49"/>
                  </a:cubicBezTo>
                  <a:cubicBezTo>
                    <a:pt x="136" y="51"/>
                    <a:pt x="136" y="51"/>
                    <a:pt x="136" y="51"/>
                  </a:cubicBezTo>
                  <a:cubicBezTo>
                    <a:pt x="142" y="57"/>
                    <a:pt x="149" y="64"/>
                    <a:pt x="155" y="64"/>
                  </a:cubicBezTo>
                  <a:cubicBezTo>
                    <a:pt x="156" y="64"/>
                    <a:pt x="156" y="64"/>
                    <a:pt x="156" y="64"/>
                  </a:cubicBezTo>
                  <a:cubicBezTo>
                    <a:pt x="161" y="65"/>
                    <a:pt x="172" y="68"/>
                    <a:pt x="177" y="77"/>
                  </a:cubicBezTo>
                  <a:cubicBezTo>
                    <a:pt x="182" y="89"/>
                    <a:pt x="174" y="97"/>
                    <a:pt x="171" y="102"/>
                  </a:cubicBezTo>
                  <a:cubicBezTo>
                    <a:pt x="104" y="169"/>
                    <a:pt x="104" y="169"/>
                    <a:pt x="104" y="169"/>
                  </a:cubicBezTo>
                  <a:cubicBezTo>
                    <a:pt x="102" y="168"/>
                    <a:pt x="100" y="168"/>
                    <a:pt x="98" y="168"/>
                  </a:cubicBezTo>
                  <a:cubicBezTo>
                    <a:pt x="94" y="168"/>
                    <a:pt x="91" y="169"/>
                    <a:pt x="88" y="172"/>
                  </a:cubicBezTo>
                  <a:cubicBezTo>
                    <a:pt x="87" y="172"/>
                    <a:pt x="87" y="173"/>
                    <a:pt x="86" y="174"/>
                  </a:cubicBezTo>
                  <a:cubicBezTo>
                    <a:pt x="86" y="174"/>
                    <a:pt x="30" y="229"/>
                    <a:pt x="16" y="244"/>
                  </a:cubicBezTo>
                  <a:cubicBezTo>
                    <a:pt x="15" y="245"/>
                    <a:pt x="14" y="245"/>
                    <a:pt x="14" y="246"/>
                  </a:cubicBezTo>
                  <a:cubicBezTo>
                    <a:pt x="0" y="259"/>
                    <a:pt x="25" y="289"/>
                    <a:pt x="43" y="289"/>
                  </a:cubicBezTo>
                  <a:cubicBezTo>
                    <a:pt x="47" y="289"/>
                    <a:pt x="50" y="288"/>
                    <a:pt x="53" y="285"/>
                  </a:cubicBezTo>
                  <a:cubicBezTo>
                    <a:pt x="54" y="285"/>
                    <a:pt x="54" y="284"/>
                    <a:pt x="55" y="283"/>
                  </a:cubicBezTo>
                  <a:cubicBezTo>
                    <a:pt x="70" y="268"/>
                    <a:pt x="125" y="213"/>
                    <a:pt x="125" y="213"/>
                  </a:cubicBezTo>
                  <a:cubicBezTo>
                    <a:pt x="126" y="212"/>
                    <a:pt x="127" y="212"/>
                    <a:pt x="127" y="211"/>
                  </a:cubicBezTo>
                  <a:cubicBezTo>
                    <a:pt x="131" y="207"/>
                    <a:pt x="132" y="201"/>
                    <a:pt x="130" y="195"/>
                  </a:cubicBezTo>
                  <a:cubicBezTo>
                    <a:pt x="205" y="120"/>
                    <a:pt x="205" y="120"/>
                    <a:pt x="205" y="120"/>
                  </a:cubicBezTo>
                  <a:cubicBezTo>
                    <a:pt x="210" y="116"/>
                    <a:pt x="215" y="112"/>
                    <a:pt x="217" y="112"/>
                  </a:cubicBezTo>
                  <a:cubicBezTo>
                    <a:pt x="218" y="112"/>
                    <a:pt x="218" y="112"/>
                    <a:pt x="218" y="112"/>
                  </a:cubicBezTo>
                  <a:cubicBezTo>
                    <a:pt x="246" y="128"/>
                    <a:pt x="240" y="172"/>
                    <a:pt x="240" y="17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D4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7" name="AutoShape 13"/>
          <p:cNvSpPr/>
          <p:nvPr/>
        </p:nvSpPr>
        <p:spPr bwMode="auto">
          <a:xfrm rot="20054367">
            <a:off x="5130431" y="2101980"/>
            <a:ext cx="1991838" cy="1988028"/>
          </a:xfrm>
          <a:custGeom>
            <a:avLst/>
            <a:gdLst>
              <a:gd name="T0" fmla="*/ 16796 w 19677"/>
              <a:gd name="T1" fmla="*/ 2886 h 19677"/>
              <a:gd name="T2" fmla="*/ 16800 w 19677"/>
              <a:gd name="T3" fmla="*/ 16800 h 19677"/>
              <a:gd name="T4" fmla="*/ 2886 w 19677"/>
              <a:gd name="T5" fmla="*/ 16796 h 19677"/>
              <a:gd name="T6" fmla="*/ 2882 w 19677"/>
              <a:gd name="T7" fmla="*/ 2882 h 19677"/>
              <a:gd name="T8" fmla="*/ 16796 w 19677"/>
              <a:gd name="T9" fmla="*/ 2886 h 196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677" h="19677">
                <a:moveTo>
                  <a:pt x="16796" y="2886"/>
                </a:moveTo>
                <a:cubicBezTo>
                  <a:pt x="20639" y="6729"/>
                  <a:pt x="20641" y="12959"/>
                  <a:pt x="16800" y="16800"/>
                </a:cubicBezTo>
                <a:cubicBezTo>
                  <a:pt x="12959" y="20641"/>
                  <a:pt x="6729" y="20639"/>
                  <a:pt x="2886" y="16796"/>
                </a:cubicBezTo>
                <a:cubicBezTo>
                  <a:pt x="-957" y="12953"/>
                  <a:pt x="-959" y="6723"/>
                  <a:pt x="2882" y="2882"/>
                </a:cubicBezTo>
                <a:cubicBezTo>
                  <a:pt x="6723" y="-959"/>
                  <a:pt x="12953" y="-957"/>
                  <a:pt x="16796" y="2886"/>
                </a:cubicBezTo>
              </a:path>
            </a:pathLst>
          </a:custGeom>
          <a:noFill/>
          <a:ln>
            <a:solidFill>
              <a:srgbClr val="00D4FF"/>
            </a:solidFill>
          </a:ln>
        </p:spPr>
        <p:txBody>
          <a:bodyPr lIns="0" tIns="0" rIns="0" bIns="0"/>
          <a:lstStyle/>
          <a:p>
            <a:endParaRPr lang="en-US">
              <a:solidFill>
                <a:srgbClr val="00D4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Freeform 251"/>
          <p:cNvSpPr>
            <a:spLocks noEditPoints="1"/>
          </p:cNvSpPr>
          <p:nvPr/>
        </p:nvSpPr>
        <p:spPr bwMode="auto">
          <a:xfrm>
            <a:off x="5687185" y="2767029"/>
            <a:ext cx="779148" cy="729026"/>
          </a:xfrm>
          <a:custGeom>
            <a:avLst/>
            <a:gdLst>
              <a:gd name="T0" fmla="*/ 266 w 301"/>
              <a:gd name="T1" fmla="*/ 192 h 282"/>
              <a:gd name="T2" fmla="*/ 234 w 301"/>
              <a:gd name="T3" fmla="*/ 69 h 282"/>
              <a:gd name="T4" fmla="*/ 81 w 301"/>
              <a:gd name="T5" fmla="*/ 36 h 282"/>
              <a:gd name="T6" fmla="*/ 32 w 301"/>
              <a:gd name="T7" fmla="*/ 3 h 282"/>
              <a:gd name="T8" fmla="*/ 12 w 301"/>
              <a:gd name="T9" fmla="*/ 13 h 282"/>
              <a:gd name="T10" fmla="*/ 61 w 301"/>
              <a:gd name="T11" fmla="*/ 57 h 282"/>
              <a:gd name="T12" fmla="*/ 132 w 301"/>
              <a:gd name="T13" fmla="*/ 249 h 282"/>
              <a:gd name="T14" fmla="*/ 301 w 301"/>
              <a:gd name="T15" fmla="*/ 260 h 282"/>
              <a:gd name="T16" fmla="*/ 266 w 301"/>
              <a:gd name="T17" fmla="*/ 192 h 282"/>
              <a:gd name="T18" fmla="*/ 242 w 301"/>
              <a:gd name="T19" fmla="*/ 232 h 282"/>
              <a:gd name="T20" fmla="*/ 240 w 301"/>
              <a:gd name="T21" fmla="*/ 233 h 282"/>
              <a:gd name="T22" fmla="*/ 238 w 301"/>
              <a:gd name="T23" fmla="*/ 232 h 282"/>
              <a:gd name="T24" fmla="*/ 159 w 301"/>
              <a:gd name="T25" fmla="*/ 138 h 282"/>
              <a:gd name="T26" fmla="*/ 106 w 301"/>
              <a:gd name="T27" fmla="*/ 75 h 282"/>
              <a:gd name="T28" fmla="*/ 106 w 301"/>
              <a:gd name="T29" fmla="*/ 71 h 282"/>
              <a:gd name="T30" fmla="*/ 109 w 301"/>
              <a:gd name="T31" fmla="*/ 71 h 282"/>
              <a:gd name="T32" fmla="*/ 178 w 301"/>
              <a:gd name="T33" fmla="*/ 122 h 282"/>
              <a:gd name="T34" fmla="*/ 243 w 301"/>
              <a:gd name="T35" fmla="*/ 229 h 282"/>
              <a:gd name="T36" fmla="*/ 242 w 301"/>
              <a:gd name="T37" fmla="*/ 232 h 2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301" h="282">
                <a:moveTo>
                  <a:pt x="266" y="192"/>
                </a:moveTo>
                <a:cubicBezTo>
                  <a:pt x="268" y="152"/>
                  <a:pt x="252" y="95"/>
                  <a:pt x="234" y="69"/>
                </a:cubicBezTo>
                <a:cubicBezTo>
                  <a:pt x="197" y="16"/>
                  <a:pt x="116" y="0"/>
                  <a:pt x="81" y="36"/>
                </a:cubicBezTo>
                <a:cubicBezTo>
                  <a:pt x="74" y="43"/>
                  <a:pt x="32" y="3"/>
                  <a:pt x="32" y="3"/>
                </a:cubicBezTo>
                <a:cubicBezTo>
                  <a:pt x="12" y="13"/>
                  <a:pt x="12" y="13"/>
                  <a:pt x="12" y="13"/>
                </a:cubicBezTo>
                <a:cubicBezTo>
                  <a:pt x="61" y="57"/>
                  <a:pt x="61" y="57"/>
                  <a:pt x="61" y="57"/>
                </a:cubicBezTo>
                <a:cubicBezTo>
                  <a:pt x="61" y="57"/>
                  <a:pt x="0" y="152"/>
                  <a:pt x="132" y="249"/>
                </a:cubicBezTo>
                <a:cubicBezTo>
                  <a:pt x="177" y="282"/>
                  <a:pt x="241" y="269"/>
                  <a:pt x="301" y="260"/>
                </a:cubicBezTo>
                <a:cubicBezTo>
                  <a:pt x="301" y="260"/>
                  <a:pt x="265" y="248"/>
                  <a:pt x="266" y="192"/>
                </a:cubicBezTo>
                <a:close/>
                <a:moveTo>
                  <a:pt x="242" y="232"/>
                </a:moveTo>
                <a:cubicBezTo>
                  <a:pt x="241" y="233"/>
                  <a:pt x="241" y="233"/>
                  <a:pt x="240" y="233"/>
                </a:cubicBezTo>
                <a:cubicBezTo>
                  <a:pt x="240" y="233"/>
                  <a:pt x="239" y="232"/>
                  <a:pt x="238" y="232"/>
                </a:cubicBezTo>
                <a:cubicBezTo>
                  <a:pt x="238" y="232"/>
                  <a:pt x="198" y="182"/>
                  <a:pt x="159" y="138"/>
                </a:cubicBezTo>
                <a:cubicBezTo>
                  <a:pt x="115" y="89"/>
                  <a:pt x="106" y="75"/>
                  <a:pt x="106" y="75"/>
                </a:cubicBezTo>
                <a:cubicBezTo>
                  <a:pt x="105" y="74"/>
                  <a:pt x="105" y="72"/>
                  <a:pt x="106" y="71"/>
                </a:cubicBezTo>
                <a:cubicBezTo>
                  <a:pt x="107" y="71"/>
                  <a:pt x="108" y="70"/>
                  <a:pt x="109" y="71"/>
                </a:cubicBezTo>
                <a:cubicBezTo>
                  <a:pt x="109" y="71"/>
                  <a:pt x="144" y="87"/>
                  <a:pt x="178" y="122"/>
                </a:cubicBezTo>
                <a:cubicBezTo>
                  <a:pt x="210" y="156"/>
                  <a:pt x="243" y="229"/>
                  <a:pt x="243" y="229"/>
                </a:cubicBezTo>
                <a:cubicBezTo>
                  <a:pt x="243" y="230"/>
                  <a:pt x="243" y="232"/>
                  <a:pt x="242" y="232"/>
                </a:cubicBezTo>
                <a:close/>
              </a:path>
            </a:pathLst>
          </a:custGeom>
          <a:solidFill>
            <a:srgbClr val="00D4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rgbClr val="00D4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AutoShape 3"/>
          <p:cNvSpPr/>
          <p:nvPr/>
        </p:nvSpPr>
        <p:spPr bwMode="auto">
          <a:xfrm rot="20054367">
            <a:off x="8593834" y="2118750"/>
            <a:ext cx="1991839" cy="1987484"/>
          </a:xfrm>
          <a:custGeom>
            <a:avLst/>
            <a:gdLst>
              <a:gd name="T0" fmla="*/ 16796 w 19677"/>
              <a:gd name="T1" fmla="*/ 2886 h 19677"/>
              <a:gd name="T2" fmla="*/ 16800 w 19677"/>
              <a:gd name="T3" fmla="*/ 16800 h 19677"/>
              <a:gd name="T4" fmla="*/ 2886 w 19677"/>
              <a:gd name="T5" fmla="*/ 16796 h 19677"/>
              <a:gd name="T6" fmla="*/ 2882 w 19677"/>
              <a:gd name="T7" fmla="*/ 2882 h 19677"/>
              <a:gd name="T8" fmla="*/ 16796 w 19677"/>
              <a:gd name="T9" fmla="*/ 2886 h 196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677" h="19677">
                <a:moveTo>
                  <a:pt x="16796" y="2886"/>
                </a:moveTo>
                <a:cubicBezTo>
                  <a:pt x="20639" y="6729"/>
                  <a:pt x="20641" y="12959"/>
                  <a:pt x="16800" y="16800"/>
                </a:cubicBezTo>
                <a:cubicBezTo>
                  <a:pt x="12959" y="20641"/>
                  <a:pt x="6729" y="20639"/>
                  <a:pt x="2886" y="16796"/>
                </a:cubicBezTo>
                <a:cubicBezTo>
                  <a:pt x="-957" y="12953"/>
                  <a:pt x="-959" y="6723"/>
                  <a:pt x="2882" y="2882"/>
                </a:cubicBezTo>
                <a:cubicBezTo>
                  <a:pt x="6723" y="-959"/>
                  <a:pt x="12953" y="-957"/>
                  <a:pt x="16796" y="2886"/>
                </a:cubicBezTo>
              </a:path>
            </a:pathLst>
          </a:custGeom>
          <a:noFill/>
          <a:ln>
            <a:solidFill>
              <a:srgbClr val="00D4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 sz="2800" b="1">
              <a:solidFill>
                <a:srgbClr val="00D4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Freeform 93"/>
          <p:cNvSpPr>
            <a:spLocks noEditPoints="1"/>
          </p:cNvSpPr>
          <p:nvPr/>
        </p:nvSpPr>
        <p:spPr bwMode="auto">
          <a:xfrm>
            <a:off x="9319126" y="2673182"/>
            <a:ext cx="541256" cy="727590"/>
          </a:xfrm>
          <a:custGeom>
            <a:avLst/>
            <a:gdLst>
              <a:gd name="T0" fmla="*/ 188 w 216"/>
              <a:gd name="T1" fmla="*/ 126 h 288"/>
              <a:gd name="T2" fmla="*/ 188 w 216"/>
              <a:gd name="T3" fmla="*/ 79 h 288"/>
              <a:gd name="T4" fmla="*/ 109 w 216"/>
              <a:gd name="T5" fmla="*/ 0 h 288"/>
              <a:gd name="T6" fmla="*/ 108 w 216"/>
              <a:gd name="T7" fmla="*/ 0 h 288"/>
              <a:gd name="T8" fmla="*/ 106 w 216"/>
              <a:gd name="T9" fmla="*/ 0 h 288"/>
              <a:gd name="T10" fmla="*/ 28 w 216"/>
              <a:gd name="T11" fmla="*/ 79 h 288"/>
              <a:gd name="T12" fmla="*/ 28 w 216"/>
              <a:gd name="T13" fmla="*/ 126 h 288"/>
              <a:gd name="T14" fmla="*/ 0 w 216"/>
              <a:gd name="T15" fmla="*/ 126 h 288"/>
              <a:gd name="T16" fmla="*/ 0 w 216"/>
              <a:gd name="T17" fmla="*/ 288 h 288"/>
              <a:gd name="T18" fmla="*/ 216 w 216"/>
              <a:gd name="T19" fmla="*/ 288 h 288"/>
              <a:gd name="T20" fmla="*/ 216 w 216"/>
              <a:gd name="T21" fmla="*/ 126 h 288"/>
              <a:gd name="T22" fmla="*/ 188 w 216"/>
              <a:gd name="T23" fmla="*/ 126 h 288"/>
              <a:gd name="T24" fmla="*/ 133 w 216"/>
              <a:gd name="T25" fmla="*/ 259 h 288"/>
              <a:gd name="T26" fmla="*/ 84 w 216"/>
              <a:gd name="T27" fmla="*/ 259 h 288"/>
              <a:gd name="T28" fmla="*/ 96 w 216"/>
              <a:gd name="T29" fmla="*/ 206 h 288"/>
              <a:gd name="T30" fmla="*/ 84 w 216"/>
              <a:gd name="T31" fmla="*/ 185 h 288"/>
              <a:gd name="T32" fmla="*/ 108 w 216"/>
              <a:gd name="T33" fmla="*/ 161 h 288"/>
              <a:gd name="T34" fmla="*/ 133 w 216"/>
              <a:gd name="T35" fmla="*/ 185 h 288"/>
              <a:gd name="T36" fmla="*/ 120 w 216"/>
              <a:gd name="T37" fmla="*/ 206 h 288"/>
              <a:gd name="T38" fmla="*/ 133 w 216"/>
              <a:gd name="T39" fmla="*/ 259 h 288"/>
              <a:gd name="T40" fmla="*/ 148 w 216"/>
              <a:gd name="T41" fmla="*/ 126 h 288"/>
              <a:gd name="T42" fmla="*/ 67 w 216"/>
              <a:gd name="T43" fmla="*/ 126 h 288"/>
              <a:gd name="T44" fmla="*/ 67 w 216"/>
              <a:gd name="T45" fmla="*/ 79 h 288"/>
              <a:gd name="T46" fmla="*/ 106 w 216"/>
              <a:gd name="T47" fmla="*/ 40 h 288"/>
              <a:gd name="T48" fmla="*/ 108 w 216"/>
              <a:gd name="T49" fmla="*/ 40 h 288"/>
              <a:gd name="T50" fmla="*/ 109 w 216"/>
              <a:gd name="T51" fmla="*/ 40 h 288"/>
              <a:gd name="T52" fmla="*/ 148 w 216"/>
              <a:gd name="T53" fmla="*/ 79 h 288"/>
              <a:gd name="T54" fmla="*/ 148 w 216"/>
              <a:gd name="T55" fmla="*/ 126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216" h="288">
                <a:moveTo>
                  <a:pt x="188" y="126"/>
                </a:moveTo>
                <a:cubicBezTo>
                  <a:pt x="188" y="79"/>
                  <a:pt x="188" y="79"/>
                  <a:pt x="188" y="79"/>
                </a:cubicBezTo>
                <a:cubicBezTo>
                  <a:pt x="188" y="36"/>
                  <a:pt x="152" y="0"/>
                  <a:pt x="109" y="0"/>
                </a:cubicBezTo>
                <a:cubicBezTo>
                  <a:pt x="109" y="0"/>
                  <a:pt x="108" y="0"/>
                  <a:pt x="108" y="0"/>
                </a:cubicBezTo>
                <a:cubicBezTo>
                  <a:pt x="107" y="0"/>
                  <a:pt x="107" y="0"/>
                  <a:pt x="106" y="0"/>
                </a:cubicBezTo>
                <a:cubicBezTo>
                  <a:pt x="63" y="0"/>
                  <a:pt x="28" y="36"/>
                  <a:pt x="28" y="79"/>
                </a:cubicBezTo>
                <a:cubicBezTo>
                  <a:pt x="28" y="126"/>
                  <a:pt x="28" y="126"/>
                  <a:pt x="28" y="126"/>
                </a:cubicBezTo>
                <a:cubicBezTo>
                  <a:pt x="0" y="126"/>
                  <a:pt x="0" y="126"/>
                  <a:pt x="0" y="126"/>
                </a:cubicBezTo>
                <a:cubicBezTo>
                  <a:pt x="0" y="288"/>
                  <a:pt x="0" y="288"/>
                  <a:pt x="0" y="288"/>
                </a:cubicBezTo>
                <a:cubicBezTo>
                  <a:pt x="216" y="288"/>
                  <a:pt x="216" y="288"/>
                  <a:pt x="216" y="288"/>
                </a:cubicBezTo>
                <a:cubicBezTo>
                  <a:pt x="216" y="126"/>
                  <a:pt x="216" y="126"/>
                  <a:pt x="216" y="126"/>
                </a:cubicBezTo>
                <a:lnTo>
                  <a:pt x="188" y="126"/>
                </a:lnTo>
                <a:close/>
                <a:moveTo>
                  <a:pt x="133" y="259"/>
                </a:moveTo>
                <a:cubicBezTo>
                  <a:pt x="84" y="259"/>
                  <a:pt x="84" y="259"/>
                  <a:pt x="84" y="259"/>
                </a:cubicBezTo>
                <a:cubicBezTo>
                  <a:pt x="96" y="206"/>
                  <a:pt x="96" y="206"/>
                  <a:pt x="96" y="206"/>
                </a:cubicBezTo>
                <a:cubicBezTo>
                  <a:pt x="88" y="202"/>
                  <a:pt x="84" y="194"/>
                  <a:pt x="84" y="185"/>
                </a:cubicBezTo>
                <a:cubicBezTo>
                  <a:pt x="84" y="172"/>
                  <a:pt x="95" y="161"/>
                  <a:pt x="108" y="161"/>
                </a:cubicBezTo>
                <a:cubicBezTo>
                  <a:pt x="122" y="161"/>
                  <a:pt x="133" y="172"/>
                  <a:pt x="133" y="185"/>
                </a:cubicBezTo>
                <a:cubicBezTo>
                  <a:pt x="133" y="194"/>
                  <a:pt x="128" y="202"/>
                  <a:pt x="120" y="206"/>
                </a:cubicBezTo>
                <a:lnTo>
                  <a:pt x="133" y="259"/>
                </a:lnTo>
                <a:close/>
                <a:moveTo>
                  <a:pt x="148" y="126"/>
                </a:moveTo>
                <a:cubicBezTo>
                  <a:pt x="67" y="126"/>
                  <a:pt x="67" y="126"/>
                  <a:pt x="67" y="126"/>
                </a:cubicBezTo>
                <a:cubicBezTo>
                  <a:pt x="67" y="79"/>
                  <a:pt x="67" y="79"/>
                  <a:pt x="67" y="79"/>
                </a:cubicBezTo>
                <a:cubicBezTo>
                  <a:pt x="67" y="57"/>
                  <a:pt x="85" y="40"/>
                  <a:pt x="106" y="40"/>
                </a:cubicBezTo>
                <a:cubicBezTo>
                  <a:pt x="107" y="40"/>
                  <a:pt x="108" y="40"/>
                  <a:pt x="108" y="40"/>
                </a:cubicBezTo>
                <a:cubicBezTo>
                  <a:pt x="108" y="40"/>
                  <a:pt x="109" y="40"/>
                  <a:pt x="109" y="40"/>
                </a:cubicBezTo>
                <a:cubicBezTo>
                  <a:pt x="131" y="40"/>
                  <a:pt x="148" y="57"/>
                  <a:pt x="148" y="79"/>
                </a:cubicBezTo>
                <a:lnTo>
                  <a:pt x="148" y="126"/>
                </a:lnTo>
                <a:close/>
              </a:path>
            </a:pathLst>
          </a:custGeom>
          <a:solidFill>
            <a:srgbClr val="00D4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rgbClr val="00D4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TextBox 13"/>
          <p:cNvSpPr txBox="1"/>
          <p:nvPr/>
        </p:nvSpPr>
        <p:spPr>
          <a:xfrm>
            <a:off x="1451120" y="4501033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00D4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00D4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TextBox 13"/>
          <p:cNvSpPr txBox="1"/>
          <p:nvPr/>
        </p:nvSpPr>
        <p:spPr>
          <a:xfrm>
            <a:off x="1455201" y="4786938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00D4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00D4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3" name="TextBox 13"/>
          <p:cNvSpPr txBox="1"/>
          <p:nvPr/>
        </p:nvSpPr>
        <p:spPr>
          <a:xfrm>
            <a:off x="4892820" y="4501033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00D4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00D4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" name="TextBox 13"/>
          <p:cNvSpPr txBox="1"/>
          <p:nvPr/>
        </p:nvSpPr>
        <p:spPr>
          <a:xfrm>
            <a:off x="4896901" y="4786938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00D4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00D4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TextBox 13"/>
          <p:cNvSpPr txBox="1"/>
          <p:nvPr/>
        </p:nvSpPr>
        <p:spPr>
          <a:xfrm>
            <a:off x="8461520" y="4501033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00D4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00D4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" name="TextBox 13"/>
          <p:cNvSpPr txBox="1"/>
          <p:nvPr/>
        </p:nvSpPr>
        <p:spPr>
          <a:xfrm>
            <a:off x="8465601" y="4786938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00D4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00D4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文本框 26"/>
          <p:cNvSpPr txBox="1"/>
          <p:nvPr/>
        </p:nvSpPr>
        <p:spPr>
          <a:xfrm>
            <a:off x="4907443" y="484883"/>
            <a:ext cx="23771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gradFill flip="none" rotWithShape="1">
                  <a:gsLst>
                    <a:gs pos="0">
                      <a:srgbClr val="00D4FF">
                        <a:shade val="30000"/>
                        <a:satMod val="115000"/>
                      </a:srgbClr>
                    </a:gs>
                    <a:gs pos="50000">
                      <a:srgbClr val="00D4FF">
                        <a:shade val="67500"/>
                        <a:satMod val="115000"/>
                      </a:srgbClr>
                    </a:gs>
                    <a:gs pos="100000">
                      <a:srgbClr val="00D4FF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</a:t>
            </a:r>
            <a:r>
              <a:rPr lang="zh-CN" altLang="en-US" sz="2800" dirty="0">
                <a:gradFill flip="none" rotWithShape="1">
                  <a:gsLst>
                    <a:gs pos="0">
                      <a:srgbClr val="00D4FF">
                        <a:shade val="30000"/>
                        <a:satMod val="115000"/>
                      </a:srgbClr>
                    </a:gs>
                    <a:gs pos="50000">
                      <a:srgbClr val="00D4FF">
                        <a:shade val="67500"/>
                        <a:satMod val="115000"/>
                      </a:srgbClr>
                    </a:gs>
                    <a:gs pos="100000">
                      <a:srgbClr val="00D4FF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2800" dirty="0">
              <a:gradFill flip="none" rotWithShape="1">
                <a:gsLst>
                  <a:gs pos="0">
                    <a:srgbClr val="00D4FF">
                      <a:shade val="30000"/>
                      <a:satMod val="115000"/>
                    </a:srgbClr>
                  </a:gs>
                  <a:gs pos="50000">
                    <a:srgbClr val="00D4FF">
                      <a:shade val="67500"/>
                      <a:satMod val="115000"/>
                    </a:srgbClr>
                  </a:gs>
                  <a:gs pos="100000">
                    <a:srgbClr val="00D4FF"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2362284" y="4977430"/>
            <a:ext cx="2289988" cy="1099527"/>
            <a:chOff x="2342147" y="4720255"/>
            <a:chExt cx="2289988" cy="1099527"/>
          </a:xfrm>
        </p:grpSpPr>
        <p:sp>
          <p:nvSpPr>
            <p:cNvPr id="4" name="矩形 3"/>
            <p:cNvSpPr/>
            <p:nvPr/>
          </p:nvSpPr>
          <p:spPr>
            <a:xfrm>
              <a:off x="2342147" y="5081118"/>
              <a:ext cx="2289988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zh-CN" altLang="en-US" sz="1400" dirty="0">
                  <a:solidFill>
                    <a:srgbClr val="00D4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我们工作室致力于专业PPT模板的发布，课件及汇报PPT的</a:t>
              </a:r>
              <a:r>
                <a:rPr lang="zh-CN" altLang="en-US" sz="1400" dirty="0" smtClean="0">
                  <a:solidFill>
                    <a:srgbClr val="00D4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美化</a:t>
              </a:r>
              <a:endParaRPr lang="zh-CN" altLang="en-US" sz="1400" dirty="0">
                <a:solidFill>
                  <a:srgbClr val="00D4FF"/>
                </a:solidFill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2872386" y="4720255"/>
              <a:ext cx="122951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zh-CN" altLang="en-US" b="1" dirty="0">
                  <a:solidFill>
                    <a:srgbClr val="00D4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您的标题</a:t>
              </a:r>
              <a:endParaRPr lang="zh-CN" altLang="en-US" b="1" dirty="0">
                <a:solidFill>
                  <a:srgbClr val="00D4FF"/>
                </a:solidFill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5266264" y="4977430"/>
            <a:ext cx="2289988" cy="1099527"/>
            <a:chOff x="2342147" y="4720255"/>
            <a:chExt cx="2289988" cy="1099527"/>
          </a:xfrm>
        </p:grpSpPr>
        <p:sp>
          <p:nvSpPr>
            <p:cNvPr id="7" name="矩形 6"/>
            <p:cNvSpPr/>
            <p:nvPr/>
          </p:nvSpPr>
          <p:spPr>
            <a:xfrm>
              <a:off x="2342147" y="5081118"/>
              <a:ext cx="2289988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zh-CN" altLang="en-US" sz="1400" dirty="0">
                  <a:solidFill>
                    <a:srgbClr val="00D4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我们工作室致力于专业PPT模板的发布，课件及汇报PPT的</a:t>
              </a:r>
              <a:r>
                <a:rPr lang="zh-CN" altLang="en-US" sz="1400" dirty="0" smtClean="0">
                  <a:solidFill>
                    <a:srgbClr val="00D4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美化</a:t>
              </a:r>
              <a:endParaRPr lang="zh-CN" altLang="en-US" sz="1400" dirty="0">
                <a:solidFill>
                  <a:srgbClr val="00D4FF"/>
                </a:solidFill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2872386" y="4720255"/>
              <a:ext cx="122951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zh-CN" altLang="en-US" b="1" dirty="0">
                  <a:solidFill>
                    <a:srgbClr val="00D4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您的标题</a:t>
              </a:r>
              <a:endParaRPr lang="zh-CN" altLang="en-US" b="1" dirty="0">
                <a:solidFill>
                  <a:srgbClr val="00D4FF"/>
                </a:solidFill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7990752" y="4978435"/>
            <a:ext cx="2289988" cy="1099527"/>
            <a:chOff x="2342147" y="4720255"/>
            <a:chExt cx="2289988" cy="1099527"/>
          </a:xfrm>
        </p:grpSpPr>
        <p:sp>
          <p:nvSpPr>
            <p:cNvPr id="10" name="矩形 9"/>
            <p:cNvSpPr/>
            <p:nvPr/>
          </p:nvSpPr>
          <p:spPr>
            <a:xfrm>
              <a:off x="2342147" y="5081118"/>
              <a:ext cx="2289988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zh-CN" altLang="en-US" sz="1400" dirty="0">
                  <a:solidFill>
                    <a:srgbClr val="00D4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我们工作室致力于专业PPT模板的发布，课件及汇报PPT的</a:t>
              </a:r>
              <a:r>
                <a:rPr lang="zh-CN" altLang="en-US" sz="1400" dirty="0" smtClean="0">
                  <a:solidFill>
                    <a:srgbClr val="00D4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美化</a:t>
              </a:r>
              <a:endParaRPr lang="zh-CN" altLang="en-US" sz="1400" dirty="0">
                <a:solidFill>
                  <a:srgbClr val="00D4FF"/>
                </a:solidFill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2872386" y="4720255"/>
              <a:ext cx="122951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zh-CN" altLang="en-US" b="1" dirty="0">
                  <a:solidFill>
                    <a:srgbClr val="00D4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您的标题</a:t>
              </a:r>
              <a:endParaRPr lang="zh-CN" altLang="en-US" b="1" dirty="0">
                <a:solidFill>
                  <a:srgbClr val="00D4FF"/>
                </a:solidFill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3757012" y="1524135"/>
            <a:ext cx="2289988" cy="1099527"/>
            <a:chOff x="2342147" y="4720255"/>
            <a:chExt cx="2289988" cy="1099527"/>
          </a:xfrm>
        </p:grpSpPr>
        <p:sp>
          <p:nvSpPr>
            <p:cNvPr id="13" name="矩形 12"/>
            <p:cNvSpPr/>
            <p:nvPr/>
          </p:nvSpPr>
          <p:spPr>
            <a:xfrm>
              <a:off x="2342147" y="5081118"/>
              <a:ext cx="2289988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zh-CN" altLang="en-US" sz="1400" dirty="0">
                  <a:solidFill>
                    <a:srgbClr val="00D4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我们工作室致力于专业PPT模板的发布，课件及汇报PPT的</a:t>
              </a:r>
              <a:r>
                <a:rPr lang="zh-CN" altLang="en-US" sz="1400" dirty="0" smtClean="0">
                  <a:solidFill>
                    <a:srgbClr val="00D4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美化</a:t>
              </a:r>
              <a:endParaRPr lang="zh-CN" altLang="en-US" sz="1400" dirty="0">
                <a:solidFill>
                  <a:srgbClr val="00D4FF"/>
                </a:solidFill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2872386" y="4720255"/>
              <a:ext cx="122951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zh-CN" altLang="en-US" b="1" dirty="0">
                  <a:solidFill>
                    <a:srgbClr val="00D4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您的标题</a:t>
              </a:r>
              <a:endParaRPr lang="zh-CN" altLang="en-US" b="1" dirty="0">
                <a:solidFill>
                  <a:srgbClr val="00D4FF"/>
                </a:solidFill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6449791" y="1476615"/>
            <a:ext cx="2289988" cy="1099527"/>
            <a:chOff x="2342147" y="4720255"/>
            <a:chExt cx="2289988" cy="1099527"/>
          </a:xfrm>
        </p:grpSpPr>
        <p:sp>
          <p:nvSpPr>
            <p:cNvPr id="16" name="矩形 15"/>
            <p:cNvSpPr/>
            <p:nvPr/>
          </p:nvSpPr>
          <p:spPr>
            <a:xfrm>
              <a:off x="2342147" y="5081118"/>
              <a:ext cx="2289988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zh-CN" altLang="en-US" sz="1400" dirty="0">
                  <a:solidFill>
                    <a:srgbClr val="00D4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我们工作室致力于专业PPT模板的发布，课件及汇报PPT的</a:t>
              </a:r>
              <a:r>
                <a:rPr lang="zh-CN" altLang="en-US" sz="1400" dirty="0" smtClean="0">
                  <a:solidFill>
                    <a:srgbClr val="00D4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美化</a:t>
              </a:r>
              <a:endParaRPr lang="zh-CN" altLang="en-US" sz="1400" dirty="0">
                <a:solidFill>
                  <a:srgbClr val="00D4FF"/>
                </a:solidFill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2872386" y="4720255"/>
              <a:ext cx="122951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zh-CN" altLang="en-US" b="1" dirty="0">
                  <a:solidFill>
                    <a:srgbClr val="00D4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您的标题</a:t>
              </a:r>
              <a:endParaRPr lang="zh-CN" altLang="en-US" b="1" dirty="0">
                <a:solidFill>
                  <a:srgbClr val="00D4FF"/>
                </a:solidFill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2362284" y="2885183"/>
            <a:ext cx="2220667" cy="1914368"/>
            <a:chOff x="2413084" y="2713733"/>
            <a:chExt cx="2220667" cy="1914368"/>
          </a:xfrm>
          <a:noFill/>
        </p:grpSpPr>
        <p:sp>
          <p:nvSpPr>
            <p:cNvPr id="19" name="等腰三角形 18"/>
            <p:cNvSpPr/>
            <p:nvPr/>
          </p:nvSpPr>
          <p:spPr>
            <a:xfrm>
              <a:off x="2413084" y="2713733"/>
              <a:ext cx="2220667" cy="1914368"/>
            </a:xfrm>
            <a:prstGeom prst="triangle">
              <a:avLst/>
            </a:prstGeom>
            <a:grpFill/>
            <a:ln>
              <a:solidFill>
                <a:srgbClr val="00D4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D4FF"/>
                </a:solidFill>
              </a:endParaRPr>
            </a:p>
          </p:txBody>
        </p:sp>
        <p:grpSp>
          <p:nvGrpSpPr>
            <p:cNvPr id="20" name="组合 19"/>
            <p:cNvGrpSpPr/>
            <p:nvPr/>
          </p:nvGrpSpPr>
          <p:grpSpPr>
            <a:xfrm>
              <a:off x="3321421" y="3753376"/>
              <a:ext cx="404017" cy="4039"/>
              <a:chOff x="7754938" y="4291013"/>
              <a:chExt cx="158751" cy="1587"/>
            </a:xfrm>
            <a:grpFill/>
          </p:grpSpPr>
          <p:sp>
            <p:nvSpPr>
              <p:cNvPr id="21" name="Rectangle 99"/>
              <p:cNvSpPr>
                <a:spLocks noChangeArrowheads="1"/>
              </p:cNvSpPr>
              <p:nvPr/>
            </p:nvSpPr>
            <p:spPr bwMode="auto">
              <a:xfrm>
                <a:off x="7754938" y="4291013"/>
                <a:ext cx="1588" cy="1587"/>
              </a:xfrm>
              <a:prstGeom prst="rect">
                <a:avLst/>
              </a:prstGeom>
              <a:grpFill/>
              <a:ln w="9525">
                <a:solidFill>
                  <a:srgbClr val="000000"/>
                </a:solidFill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00D4FF"/>
                  </a:solidFill>
                </a:endParaRPr>
              </a:p>
            </p:txBody>
          </p:sp>
          <p:sp>
            <p:nvSpPr>
              <p:cNvPr id="22" name="Rectangle 100"/>
              <p:cNvSpPr>
                <a:spLocks noChangeArrowheads="1"/>
              </p:cNvSpPr>
              <p:nvPr/>
            </p:nvSpPr>
            <p:spPr bwMode="auto">
              <a:xfrm>
                <a:off x="7912101" y="4291013"/>
                <a:ext cx="1588" cy="1587"/>
              </a:xfrm>
              <a:prstGeom prst="rect">
                <a:avLst/>
              </a:prstGeom>
              <a:grpFill/>
              <a:ln w="9525">
                <a:solidFill>
                  <a:srgbClr val="000000"/>
                </a:solidFill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00D4FF"/>
                  </a:solidFill>
                </a:endParaRPr>
              </a:p>
            </p:txBody>
          </p:sp>
        </p:grpSp>
      </p:grpSp>
      <p:sp>
        <p:nvSpPr>
          <p:cNvPr id="23" name="等腰三角形 22"/>
          <p:cNvSpPr/>
          <p:nvPr/>
        </p:nvSpPr>
        <p:spPr>
          <a:xfrm rot="10800000">
            <a:off x="3736340" y="2885182"/>
            <a:ext cx="2220667" cy="1914368"/>
          </a:xfrm>
          <a:prstGeom prst="triangle">
            <a:avLst/>
          </a:prstGeom>
          <a:noFill/>
          <a:ln>
            <a:solidFill>
              <a:srgbClr val="00D4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D4FF"/>
              </a:solidFill>
            </a:endParaRPr>
          </a:p>
        </p:txBody>
      </p:sp>
      <p:sp>
        <p:nvSpPr>
          <p:cNvPr id="24" name="等腰三角形 23"/>
          <p:cNvSpPr/>
          <p:nvPr/>
        </p:nvSpPr>
        <p:spPr>
          <a:xfrm>
            <a:off x="5110396" y="2885183"/>
            <a:ext cx="2220667" cy="1914368"/>
          </a:xfrm>
          <a:prstGeom prst="triangle">
            <a:avLst/>
          </a:prstGeom>
          <a:noFill/>
          <a:ln>
            <a:solidFill>
              <a:srgbClr val="00D4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D4FF"/>
              </a:solidFill>
            </a:endParaRPr>
          </a:p>
        </p:txBody>
      </p:sp>
      <p:sp>
        <p:nvSpPr>
          <p:cNvPr id="25" name="等腰三角形 24"/>
          <p:cNvSpPr/>
          <p:nvPr/>
        </p:nvSpPr>
        <p:spPr>
          <a:xfrm rot="10800000">
            <a:off x="6484452" y="2885183"/>
            <a:ext cx="2220667" cy="1914368"/>
          </a:xfrm>
          <a:prstGeom prst="triangle">
            <a:avLst/>
          </a:prstGeom>
          <a:noFill/>
          <a:ln>
            <a:solidFill>
              <a:srgbClr val="00D4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D4FF"/>
              </a:solidFill>
            </a:endParaRPr>
          </a:p>
        </p:txBody>
      </p:sp>
      <p:sp>
        <p:nvSpPr>
          <p:cNvPr id="26" name="等腰三角形 25"/>
          <p:cNvSpPr/>
          <p:nvPr/>
        </p:nvSpPr>
        <p:spPr>
          <a:xfrm>
            <a:off x="7858507" y="2885183"/>
            <a:ext cx="2220667" cy="1914368"/>
          </a:xfrm>
          <a:prstGeom prst="triangle">
            <a:avLst/>
          </a:prstGeom>
          <a:noFill/>
          <a:ln>
            <a:solidFill>
              <a:srgbClr val="00D4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D4FF"/>
              </a:solidFill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2984278" y="3924825"/>
            <a:ext cx="10424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00D4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意义一</a:t>
            </a:r>
            <a:endParaRPr lang="zh-CN" altLang="en-US" sz="2000" b="1" dirty="0">
              <a:solidFill>
                <a:srgbClr val="00D4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5819098" y="3924825"/>
            <a:ext cx="10424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00D4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意义三</a:t>
            </a:r>
            <a:endParaRPr lang="zh-CN" altLang="en-US" sz="2000" b="1" dirty="0">
              <a:solidFill>
                <a:srgbClr val="00D4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8450054" y="3924825"/>
            <a:ext cx="10424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00D4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意义五</a:t>
            </a:r>
            <a:endParaRPr lang="zh-CN" altLang="en-US" sz="2000" b="1" dirty="0">
              <a:solidFill>
                <a:srgbClr val="00D4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4325450" y="3362850"/>
            <a:ext cx="10424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00D4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意义二</a:t>
            </a:r>
            <a:endParaRPr lang="zh-CN" altLang="en-US" sz="2000" b="1" dirty="0">
              <a:solidFill>
                <a:srgbClr val="00D4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7140302" y="3362850"/>
            <a:ext cx="10424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00D4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意义四</a:t>
            </a:r>
            <a:endParaRPr lang="zh-CN" altLang="en-US" sz="2000" b="1" dirty="0">
              <a:solidFill>
                <a:srgbClr val="00D4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文本框 26"/>
          <p:cNvSpPr txBox="1"/>
          <p:nvPr/>
        </p:nvSpPr>
        <p:spPr>
          <a:xfrm>
            <a:off x="4907443" y="484883"/>
            <a:ext cx="23771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gradFill flip="none" rotWithShape="1">
                  <a:gsLst>
                    <a:gs pos="0">
                      <a:srgbClr val="00D4FF">
                        <a:shade val="30000"/>
                        <a:satMod val="115000"/>
                      </a:srgbClr>
                    </a:gs>
                    <a:gs pos="50000">
                      <a:srgbClr val="00D4FF">
                        <a:shade val="67500"/>
                        <a:satMod val="115000"/>
                      </a:srgbClr>
                    </a:gs>
                    <a:gs pos="100000">
                      <a:srgbClr val="00D4FF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</a:t>
            </a:r>
            <a:r>
              <a:rPr lang="zh-CN" altLang="en-US" sz="2800" dirty="0">
                <a:gradFill flip="none" rotWithShape="1">
                  <a:gsLst>
                    <a:gs pos="0">
                      <a:srgbClr val="00D4FF">
                        <a:shade val="30000"/>
                        <a:satMod val="115000"/>
                      </a:srgbClr>
                    </a:gs>
                    <a:gs pos="50000">
                      <a:srgbClr val="00D4FF">
                        <a:shade val="67500"/>
                        <a:satMod val="115000"/>
                      </a:srgbClr>
                    </a:gs>
                    <a:gs pos="100000">
                      <a:srgbClr val="00D4FF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2800" dirty="0">
              <a:gradFill flip="none" rotWithShape="1">
                <a:gsLst>
                  <a:gs pos="0">
                    <a:srgbClr val="00D4FF">
                      <a:shade val="30000"/>
                      <a:satMod val="115000"/>
                    </a:srgbClr>
                  </a:gs>
                  <a:gs pos="50000">
                    <a:srgbClr val="00D4FF">
                      <a:shade val="67500"/>
                      <a:satMod val="115000"/>
                    </a:srgbClr>
                  </a:gs>
                  <a:gs pos="100000">
                    <a:srgbClr val="00D4FF"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945143" y="2781025"/>
            <a:ext cx="3122090" cy="77559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 smtClean="0">
                <a:solidFill>
                  <a:srgbClr val="00D4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单击此处编辑内容，建议您在展示时采用微软雅黑字体，所有图形线条及其相应素材均可自由编辑、改色、替换。</a:t>
            </a:r>
            <a:endParaRPr lang="en-US" altLang="zh-CN" sz="1400" dirty="0">
              <a:solidFill>
                <a:srgbClr val="00D4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8153579" y="2781025"/>
            <a:ext cx="3122090" cy="77559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 smtClean="0">
                <a:solidFill>
                  <a:srgbClr val="00D4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单击此处编辑内容，建议您在展示时采用微软雅黑字体，所有图形线条及其相应素材均可自由编辑、改色、替换。</a:t>
            </a:r>
            <a:endParaRPr lang="en-US" altLang="zh-CN" sz="1400" dirty="0">
              <a:solidFill>
                <a:srgbClr val="00D4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945143" y="4127290"/>
            <a:ext cx="3122090" cy="77559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 smtClean="0">
                <a:solidFill>
                  <a:srgbClr val="00D4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单击此处编辑内容，建议您在展示时采用微软雅黑字体，所有图形线条及其相应素材均可自由编辑、改色、替换。</a:t>
            </a:r>
            <a:endParaRPr lang="en-US" altLang="zh-CN" sz="1400" dirty="0">
              <a:solidFill>
                <a:srgbClr val="00D4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8153579" y="4127290"/>
            <a:ext cx="3122090" cy="77559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 smtClean="0">
                <a:solidFill>
                  <a:srgbClr val="00D4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单击此处编辑内容，建议您在展示时采用微软雅黑字体，所有图形线条及其相应素材均可自由编辑、改色、替换。</a:t>
            </a:r>
            <a:endParaRPr lang="en-US" altLang="zh-CN" sz="1400" dirty="0">
              <a:solidFill>
                <a:srgbClr val="00D4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7" name="直接箭头连接符 6"/>
          <p:cNvCxnSpPr/>
          <p:nvPr/>
        </p:nvCxnSpPr>
        <p:spPr>
          <a:xfrm>
            <a:off x="4218791" y="3867407"/>
            <a:ext cx="3572916" cy="0"/>
          </a:xfrm>
          <a:prstGeom prst="straightConnector1">
            <a:avLst/>
          </a:prstGeom>
          <a:ln w="38100">
            <a:solidFill>
              <a:srgbClr val="00D4FF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箭头连接符 7"/>
          <p:cNvCxnSpPr/>
          <p:nvPr/>
        </p:nvCxnSpPr>
        <p:spPr>
          <a:xfrm flipV="1">
            <a:off x="5951744" y="2130627"/>
            <a:ext cx="10426" cy="3384348"/>
          </a:xfrm>
          <a:prstGeom prst="straightConnector1">
            <a:avLst/>
          </a:prstGeom>
          <a:ln w="38100">
            <a:solidFill>
              <a:srgbClr val="00D4FF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圆角矩形 9"/>
          <p:cNvSpPr/>
          <p:nvPr/>
        </p:nvSpPr>
        <p:spPr>
          <a:xfrm>
            <a:off x="4520641" y="2401529"/>
            <a:ext cx="1326292" cy="1326292"/>
          </a:xfrm>
          <a:prstGeom prst="roundRect">
            <a:avLst>
              <a:gd name="adj" fmla="val 9214"/>
            </a:avLst>
          </a:prstGeom>
          <a:noFill/>
          <a:ln>
            <a:solidFill>
              <a:srgbClr val="00D4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D4FF"/>
              </a:solidFill>
            </a:endParaRPr>
          </a:p>
        </p:txBody>
      </p:sp>
      <p:sp>
        <p:nvSpPr>
          <p:cNvPr id="11" name="TextBox 13"/>
          <p:cNvSpPr txBox="1"/>
          <p:nvPr/>
        </p:nvSpPr>
        <p:spPr>
          <a:xfrm>
            <a:off x="4756588" y="3196465"/>
            <a:ext cx="85439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00D4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意义一</a:t>
            </a:r>
            <a:endParaRPr lang="en-US" sz="1600" b="1" dirty="0">
              <a:solidFill>
                <a:srgbClr val="00D4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Freeform 93"/>
          <p:cNvSpPr>
            <a:spLocks noEditPoints="1"/>
          </p:cNvSpPr>
          <p:nvPr/>
        </p:nvSpPr>
        <p:spPr bwMode="auto">
          <a:xfrm>
            <a:off x="5056158" y="2721540"/>
            <a:ext cx="255258" cy="343134"/>
          </a:xfrm>
          <a:custGeom>
            <a:avLst/>
            <a:gdLst>
              <a:gd name="T0" fmla="*/ 188 w 216"/>
              <a:gd name="T1" fmla="*/ 126 h 288"/>
              <a:gd name="T2" fmla="*/ 188 w 216"/>
              <a:gd name="T3" fmla="*/ 79 h 288"/>
              <a:gd name="T4" fmla="*/ 109 w 216"/>
              <a:gd name="T5" fmla="*/ 0 h 288"/>
              <a:gd name="T6" fmla="*/ 108 w 216"/>
              <a:gd name="T7" fmla="*/ 0 h 288"/>
              <a:gd name="T8" fmla="*/ 106 w 216"/>
              <a:gd name="T9" fmla="*/ 0 h 288"/>
              <a:gd name="T10" fmla="*/ 28 w 216"/>
              <a:gd name="T11" fmla="*/ 79 h 288"/>
              <a:gd name="T12" fmla="*/ 28 w 216"/>
              <a:gd name="T13" fmla="*/ 126 h 288"/>
              <a:gd name="T14" fmla="*/ 0 w 216"/>
              <a:gd name="T15" fmla="*/ 126 h 288"/>
              <a:gd name="T16" fmla="*/ 0 w 216"/>
              <a:gd name="T17" fmla="*/ 288 h 288"/>
              <a:gd name="T18" fmla="*/ 216 w 216"/>
              <a:gd name="T19" fmla="*/ 288 h 288"/>
              <a:gd name="T20" fmla="*/ 216 w 216"/>
              <a:gd name="T21" fmla="*/ 126 h 288"/>
              <a:gd name="T22" fmla="*/ 188 w 216"/>
              <a:gd name="T23" fmla="*/ 126 h 288"/>
              <a:gd name="T24" fmla="*/ 133 w 216"/>
              <a:gd name="T25" fmla="*/ 259 h 288"/>
              <a:gd name="T26" fmla="*/ 84 w 216"/>
              <a:gd name="T27" fmla="*/ 259 h 288"/>
              <a:gd name="T28" fmla="*/ 96 w 216"/>
              <a:gd name="T29" fmla="*/ 206 h 288"/>
              <a:gd name="T30" fmla="*/ 84 w 216"/>
              <a:gd name="T31" fmla="*/ 185 h 288"/>
              <a:gd name="T32" fmla="*/ 108 w 216"/>
              <a:gd name="T33" fmla="*/ 161 h 288"/>
              <a:gd name="T34" fmla="*/ 133 w 216"/>
              <a:gd name="T35" fmla="*/ 185 h 288"/>
              <a:gd name="T36" fmla="*/ 120 w 216"/>
              <a:gd name="T37" fmla="*/ 206 h 288"/>
              <a:gd name="T38" fmla="*/ 133 w 216"/>
              <a:gd name="T39" fmla="*/ 259 h 288"/>
              <a:gd name="T40" fmla="*/ 148 w 216"/>
              <a:gd name="T41" fmla="*/ 126 h 288"/>
              <a:gd name="T42" fmla="*/ 67 w 216"/>
              <a:gd name="T43" fmla="*/ 126 h 288"/>
              <a:gd name="T44" fmla="*/ 67 w 216"/>
              <a:gd name="T45" fmla="*/ 79 h 288"/>
              <a:gd name="T46" fmla="*/ 106 w 216"/>
              <a:gd name="T47" fmla="*/ 40 h 288"/>
              <a:gd name="T48" fmla="*/ 108 w 216"/>
              <a:gd name="T49" fmla="*/ 40 h 288"/>
              <a:gd name="T50" fmla="*/ 109 w 216"/>
              <a:gd name="T51" fmla="*/ 40 h 288"/>
              <a:gd name="T52" fmla="*/ 148 w 216"/>
              <a:gd name="T53" fmla="*/ 79 h 288"/>
              <a:gd name="T54" fmla="*/ 148 w 216"/>
              <a:gd name="T55" fmla="*/ 126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216" h="288">
                <a:moveTo>
                  <a:pt x="188" y="126"/>
                </a:moveTo>
                <a:cubicBezTo>
                  <a:pt x="188" y="79"/>
                  <a:pt x="188" y="79"/>
                  <a:pt x="188" y="79"/>
                </a:cubicBezTo>
                <a:cubicBezTo>
                  <a:pt x="188" y="36"/>
                  <a:pt x="152" y="0"/>
                  <a:pt x="109" y="0"/>
                </a:cubicBezTo>
                <a:cubicBezTo>
                  <a:pt x="109" y="0"/>
                  <a:pt x="108" y="0"/>
                  <a:pt x="108" y="0"/>
                </a:cubicBezTo>
                <a:cubicBezTo>
                  <a:pt x="107" y="0"/>
                  <a:pt x="107" y="0"/>
                  <a:pt x="106" y="0"/>
                </a:cubicBezTo>
                <a:cubicBezTo>
                  <a:pt x="63" y="0"/>
                  <a:pt x="28" y="36"/>
                  <a:pt x="28" y="79"/>
                </a:cubicBezTo>
                <a:cubicBezTo>
                  <a:pt x="28" y="126"/>
                  <a:pt x="28" y="126"/>
                  <a:pt x="28" y="126"/>
                </a:cubicBezTo>
                <a:cubicBezTo>
                  <a:pt x="0" y="126"/>
                  <a:pt x="0" y="126"/>
                  <a:pt x="0" y="126"/>
                </a:cubicBezTo>
                <a:cubicBezTo>
                  <a:pt x="0" y="288"/>
                  <a:pt x="0" y="288"/>
                  <a:pt x="0" y="288"/>
                </a:cubicBezTo>
                <a:cubicBezTo>
                  <a:pt x="216" y="288"/>
                  <a:pt x="216" y="288"/>
                  <a:pt x="216" y="288"/>
                </a:cubicBezTo>
                <a:cubicBezTo>
                  <a:pt x="216" y="126"/>
                  <a:pt x="216" y="126"/>
                  <a:pt x="216" y="126"/>
                </a:cubicBezTo>
                <a:lnTo>
                  <a:pt x="188" y="126"/>
                </a:lnTo>
                <a:close/>
                <a:moveTo>
                  <a:pt x="133" y="259"/>
                </a:moveTo>
                <a:cubicBezTo>
                  <a:pt x="84" y="259"/>
                  <a:pt x="84" y="259"/>
                  <a:pt x="84" y="259"/>
                </a:cubicBezTo>
                <a:cubicBezTo>
                  <a:pt x="96" y="206"/>
                  <a:pt x="96" y="206"/>
                  <a:pt x="96" y="206"/>
                </a:cubicBezTo>
                <a:cubicBezTo>
                  <a:pt x="88" y="202"/>
                  <a:pt x="84" y="194"/>
                  <a:pt x="84" y="185"/>
                </a:cubicBezTo>
                <a:cubicBezTo>
                  <a:pt x="84" y="172"/>
                  <a:pt x="95" y="161"/>
                  <a:pt x="108" y="161"/>
                </a:cubicBezTo>
                <a:cubicBezTo>
                  <a:pt x="122" y="161"/>
                  <a:pt x="133" y="172"/>
                  <a:pt x="133" y="185"/>
                </a:cubicBezTo>
                <a:cubicBezTo>
                  <a:pt x="133" y="194"/>
                  <a:pt x="128" y="202"/>
                  <a:pt x="120" y="206"/>
                </a:cubicBezTo>
                <a:lnTo>
                  <a:pt x="133" y="259"/>
                </a:lnTo>
                <a:close/>
                <a:moveTo>
                  <a:pt x="148" y="126"/>
                </a:moveTo>
                <a:cubicBezTo>
                  <a:pt x="67" y="126"/>
                  <a:pt x="67" y="126"/>
                  <a:pt x="67" y="126"/>
                </a:cubicBezTo>
                <a:cubicBezTo>
                  <a:pt x="67" y="79"/>
                  <a:pt x="67" y="79"/>
                  <a:pt x="67" y="79"/>
                </a:cubicBezTo>
                <a:cubicBezTo>
                  <a:pt x="67" y="57"/>
                  <a:pt x="85" y="40"/>
                  <a:pt x="106" y="40"/>
                </a:cubicBezTo>
                <a:cubicBezTo>
                  <a:pt x="107" y="40"/>
                  <a:pt x="108" y="40"/>
                  <a:pt x="108" y="40"/>
                </a:cubicBezTo>
                <a:cubicBezTo>
                  <a:pt x="108" y="40"/>
                  <a:pt x="109" y="40"/>
                  <a:pt x="109" y="40"/>
                </a:cubicBezTo>
                <a:cubicBezTo>
                  <a:pt x="131" y="40"/>
                  <a:pt x="148" y="57"/>
                  <a:pt x="148" y="79"/>
                </a:cubicBezTo>
                <a:lnTo>
                  <a:pt x="148" y="126"/>
                </a:lnTo>
                <a:close/>
              </a:path>
            </a:pathLst>
          </a:custGeom>
          <a:solidFill>
            <a:srgbClr val="00D4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rgbClr val="00D4FF"/>
              </a:solidFill>
            </a:endParaRPr>
          </a:p>
        </p:txBody>
      </p:sp>
      <p:sp>
        <p:nvSpPr>
          <p:cNvPr id="14" name="圆角矩形 13"/>
          <p:cNvSpPr/>
          <p:nvPr/>
        </p:nvSpPr>
        <p:spPr>
          <a:xfrm>
            <a:off x="6082880" y="2401528"/>
            <a:ext cx="1326292" cy="1326292"/>
          </a:xfrm>
          <a:prstGeom prst="roundRect">
            <a:avLst>
              <a:gd name="adj" fmla="val 9214"/>
            </a:avLst>
          </a:prstGeom>
          <a:noFill/>
          <a:ln>
            <a:solidFill>
              <a:srgbClr val="00D4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D4FF"/>
              </a:solidFill>
            </a:endParaRPr>
          </a:p>
        </p:txBody>
      </p:sp>
      <p:sp>
        <p:nvSpPr>
          <p:cNvPr id="15" name="TextBox 13"/>
          <p:cNvSpPr txBox="1"/>
          <p:nvPr/>
        </p:nvSpPr>
        <p:spPr>
          <a:xfrm>
            <a:off x="6331217" y="3196464"/>
            <a:ext cx="85439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00D4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意义二</a:t>
            </a:r>
            <a:endParaRPr lang="en-US" sz="1600" b="1" dirty="0">
              <a:solidFill>
                <a:srgbClr val="00D4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Freeform 94"/>
          <p:cNvSpPr>
            <a:spLocks noEditPoints="1"/>
          </p:cNvSpPr>
          <p:nvPr/>
        </p:nvSpPr>
        <p:spPr bwMode="auto">
          <a:xfrm>
            <a:off x="6624374" y="2727778"/>
            <a:ext cx="341043" cy="318027"/>
          </a:xfrm>
          <a:custGeom>
            <a:avLst/>
            <a:gdLst>
              <a:gd name="T0" fmla="*/ 215 w 288"/>
              <a:gd name="T1" fmla="*/ 0 h 269"/>
              <a:gd name="T2" fmla="*/ 213 w 288"/>
              <a:gd name="T3" fmla="*/ 0 h 269"/>
              <a:gd name="T4" fmla="*/ 212 w 288"/>
              <a:gd name="T5" fmla="*/ 0 h 269"/>
              <a:gd name="T6" fmla="*/ 139 w 288"/>
              <a:gd name="T7" fmla="*/ 73 h 269"/>
              <a:gd name="T8" fmla="*/ 139 w 288"/>
              <a:gd name="T9" fmla="*/ 117 h 269"/>
              <a:gd name="T10" fmla="*/ 0 w 288"/>
              <a:gd name="T11" fmla="*/ 117 h 269"/>
              <a:gd name="T12" fmla="*/ 0 w 288"/>
              <a:gd name="T13" fmla="*/ 269 h 269"/>
              <a:gd name="T14" fmla="*/ 202 w 288"/>
              <a:gd name="T15" fmla="*/ 269 h 269"/>
              <a:gd name="T16" fmla="*/ 202 w 288"/>
              <a:gd name="T17" fmla="*/ 117 h 269"/>
              <a:gd name="T18" fmla="*/ 175 w 288"/>
              <a:gd name="T19" fmla="*/ 117 h 269"/>
              <a:gd name="T20" fmla="*/ 175 w 288"/>
              <a:gd name="T21" fmla="*/ 73 h 269"/>
              <a:gd name="T22" fmla="*/ 212 w 288"/>
              <a:gd name="T23" fmla="*/ 36 h 269"/>
              <a:gd name="T24" fmla="*/ 214 w 288"/>
              <a:gd name="T25" fmla="*/ 36 h 269"/>
              <a:gd name="T26" fmla="*/ 215 w 288"/>
              <a:gd name="T27" fmla="*/ 36 h 269"/>
              <a:gd name="T28" fmla="*/ 251 w 288"/>
              <a:gd name="T29" fmla="*/ 73 h 269"/>
              <a:gd name="T30" fmla="*/ 251 w 288"/>
              <a:gd name="T31" fmla="*/ 91 h 269"/>
              <a:gd name="T32" fmla="*/ 264 w 288"/>
              <a:gd name="T33" fmla="*/ 91 h 269"/>
              <a:gd name="T34" fmla="*/ 264 w 288"/>
              <a:gd name="T35" fmla="*/ 95 h 269"/>
              <a:gd name="T36" fmla="*/ 251 w 288"/>
              <a:gd name="T37" fmla="*/ 107 h 269"/>
              <a:gd name="T38" fmla="*/ 251 w 288"/>
              <a:gd name="T39" fmla="*/ 117 h 269"/>
              <a:gd name="T40" fmla="*/ 288 w 288"/>
              <a:gd name="T41" fmla="*/ 117 h 269"/>
              <a:gd name="T42" fmla="*/ 288 w 288"/>
              <a:gd name="T43" fmla="*/ 73 h 269"/>
              <a:gd name="T44" fmla="*/ 215 w 288"/>
              <a:gd name="T45" fmla="*/ 0 h 269"/>
              <a:gd name="T46" fmla="*/ 124 w 288"/>
              <a:gd name="T47" fmla="*/ 241 h 269"/>
              <a:gd name="T48" fmla="*/ 78 w 288"/>
              <a:gd name="T49" fmla="*/ 241 h 269"/>
              <a:gd name="T50" fmla="*/ 89 w 288"/>
              <a:gd name="T51" fmla="*/ 192 h 269"/>
              <a:gd name="T52" fmla="*/ 78 w 288"/>
              <a:gd name="T53" fmla="*/ 172 h 269"/>
              <a:gd name="T54" fmla="*/ 101 w 288"/>
              <a:gd name="T55" fmla="*/ 149 h 269"/>
              <a:gd name="T56" fmla="*/ 124 w 288"/>
              <a:gd name="T57" fmla="*/ 172 h 269"/>
              <a:gd name="T58" fmla="*/ 112 w 288"/>
              <a:gd name="T59" fmla="*/ 192 h 269"/>
              <a:gd name="T60" fmla="*/ 124 w 288"/>
              <a:gd name="T61" fmla="*/ 241 h 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288" h="269">
                <a:moveTo>
                  <a:pt x="215" y="0"/>
                </a:moveTo>
                <a:cubicBezTo>
                  <a:pt x="214" y="0"/>
                  <a:pt x="214" y="0"/>
                  <a:pt x="213" y="0"/>
                </a:cubicBezTo>
                <a:cubicBezTo>
                  <a:pt x="213" y="0"/>
                  <a:pt x="212" y="0"/>
                  <a:pt x="212" y="0"/>
                </a:cubicBezTo>
                <a:cubicBezTo>
                  <a:pt x="172" y="0"/>
                  <a:pt x="139" y="33"/>
                  <a:pt x="139" y="73"/>
                </a:cubicBezTo>
                <a:cubicBezTo>
                  <a:pt x="139" y="73"/>
                  <a:pt x="139" y="99"/>
                  <a:pt x="139" y="117"/>
                </a:cubicBezTo>
                <a:cubicBezTo>
                  <a:pt x="0" y="117"/>
                  <a:pt x="0" y="117"/>
                  <a:pt x="0" y="117"/>
                </a:cubicBezTo>
                <a:cubicBezTo>
                  <a:pt x="0" y="269"/>
                  <a:pt x="0" y="269"/>
                  <a:pt x="0" y="269"/>
                </a:cubicBezTo>
                <a:cubicBezTo>
                  <a:pt x="202" y="269"/>
                  <a:pt x="202" y="269"/>
                  <a:pt x="202" y="269"/>
                </a:cubicBezTo>
                <a:cubicBezTo>
                  <a:pt x="202" y="117"/>
                  <a:pt x="202" y="117"/>
                  <a:pt x="202" y="117"/>
                </a:cubicBezTo>
                <a:cubicBezTo>
                  <a:pt x="175" y="117"/>
                  <a:pt x="175" y="117"/>
                  <a:pt x="175" y="117"/>
                </a:cubicBezTo>
                <a:cubicBezTo>
                  <a:pt x="175" y="99"/>
                  <a:pt x="175" y="73"/>
                  <a:pt x="175" y="73"/>
                </a:cubicBezTo>
                <a:cubicBezTo>
                  <a:pt x="175" y="53"/>
                  <a:pt x="192" y="36"/>
                  <a:pt x="212" y="36"/>
                </a:cubicBezTo>
                <a:cubicBezTo>
                  <a:pt x="213" y="36"/>
                  <a:pt x="214" y="36"/>
                  <a:pt x="214" y="36"/>
                </a:cubicBezTo>
                <a:cubicBezTo>
                  <a:pt x="214" y="36"/>
                  <a:pt x="214" y="36"/>
                  <a:pt x="215" y="36"/>
                </a:cubicBezTo>
                <a:cubicBezTo>
                  <a:pt x="235" y="36"/>
                  <a:pt x="251" y="53"/>
                  <a:pt x="251" y="73"/>
                </a:cubicBezTo>
                <a:cubicBezTo>
                  <a:pt x="251" y="73"/>
                  <a:pt x="251" y="81"/>
                  <a:pt x="251" y="91"/>
                </a:cubicBezTo>
                <a:cubicBezTo>
                  <a:pt x="264" y="91"/>
                  <a:pt x="264" y="91"/>
                  <a:pt x="264" y="91"/>
                </a:cubicBezTo>
                <a:cubicBezTo>
                  <a:pt x="264" y="95"/>
                  <a:pt x="264" y="95"/>
                  <a:pt x="264" y="95"/>
                </a:cubicBezTo>
                <a:cubicBezTo>
                  <a:pt x="251" y="107"/>
                  <a:pt x="251" y="107"/>
                  <a:pt x="251" y="107"/>
                </a:cubicBezTo>
                <a:cubicBezTo>
                  <a:pt x="251" y="111"/>
                  <a:pt x="251" y="114"/>
                  <a:pt x="251" y="117"/>
                </a:cubicBezTo>
                <a:cubicBezTo>
                  <a:pt x="288" y="117"/>
                  <a:pt x="288" y="117"/>
                  <a:pt x="288" y="117"/>
                </a:cubicBezTo>
                <a:cubicBezTo>
                  <a:pt x="288" y="99"/>
                  <a:pt x="288" y="73"/>
                  <a:pt x="288" y="73"/>
                </a:cubicBezTo>
                <a:cubicBezTo>
                  <a:pt x="288" y="33"/>
                  <a:pt x="255" y="0"/>
                  <a:pt x="215" y="0"/>
                </a:cubicBezTo>
                <a:close/>
                <a:moveTo>
                  <a:pt x="124" y="241"/>
                </a:moveTo>
                <a:cubicBezTo>
                  <a:pt x="78" y="241"/>
                  <a:pt x="78" y="241"/>
                  <a:pt x="78" y="241"/>
                </a:cubicBezTo>
                <a:cubicBezTo>
                  <a:pt x="89" y="192"/>
                  <a:pt x="89" y="192"/>
                  <a:pt x="89" y="192"/>
                </a:cubicBezTo>
                <a:cubicBezTo>
                  <a:pt x="82" y="188"/>
                  <a:pt x="78" y="181"/>
                  <a:pt x="78" y="172"/>
                </a:cubicBezTo>
                <a:cubicBezTo>
                  <a:pt x="78" y="160"/>
                  <a:pt x="88" y="149"/>
                  <a:pt x="101" y="149"/>
                </a:cubicBezTo>
                <a:cubicBezTo>
                  <a:pt x="113" y="149"/>
                  <a:pt x="124" y="160"/>
                  <a:pt x="124" y="172"/>
                </a:cubicBezTo>
                <a:cubicBezTo>
                  <a:pt x="124" y="181"/>
                  <a:pt x="119" y="188"/>
                  <a:pt x="112" y="192"/>
                </a:cubicBezTo>
                <a:lnTo>
                  <a:pt x="124" y="241"/>
                </a:lnTo>
                <a:close/>
              </a:path>
            </a:pathLst>
          </a:custGeom>
          <a:solidFill>
            <a:srgbClr val="00D4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rgbClr val="00D4FF"/>
              </a:solidFill>
            </a:endParaRPr>
          </a:p>
        </p:txBody>
      </p:sp>
      <p:sp>
        <p:nvSpPr>
          <p:cNvPr id="18" name="圆角矩形 17"/>
          <p:cNvSpPr/>
          <p:nvPr/>
        </p:nvSpPr>
        <p:spPr>
          <a:xfrm>
            <a:off x="4520641" y="3976037"/>
            <a:ext cx="1326292" cy="1326292"/>
          </a:xfrm>
          <a:prstGeom prst="roundRect">
            <a:avLst>
              <a:gd name="adj" fmla="val 9214"/>
            </a:avLst>
          </a:prstGeom>
          <a:noFill/>
          <a:ln>
            <a:solidFill>
              <a:srgbClr val="00D4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D4FF"/>
              </a:solidFill>
            </a:endParaRPr>
          </a:p>
        </p:txBody>
      </p:sp>
      <p:sp>
        <p:nvSpPr>
          <p:cNvPr id="19" name="TextBox 13"/>
          <p:cNvSpPr txBox="1"/>
          <p:nvPr/>
        </p:nvSpPr>
        <p:spPr>
          <a:xfrm>
            <a:off x="4756588" y="4779776"/>
            <a:ext cx="85439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00D4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意义四</a:t>
            </a:r>
            <a:endParaRPr lang="en-US" sz="1600" b="1" dirty="0">
              <a:solidFill>
                <a:srgbClr val="00D4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Freeform 91"/>
          <p:cNvSpPr/>
          <p:nvPr/>
        </p:nvSpPr>
        <p:spPr bwMode="auto">
          <a:xfrm>
            <a:off x="5115378" y="4330105"/>
            <a:ext cx="171567" cy="341042"/>
          </a:xfrm>
          <a:custGeom>
            <a:avLst/>
            <a:gdLst>
              <a:gd name="T0" fmla="*/ 144 w 144"/>
              <a:gd name="T1" fmla="*/ 72 h 288"/>
              <a:gd name="T2" fmla="*/ 72 w 144"/>
              <a:gd name="T3" fmla="*/ 0 h 288"/>
              <a:gd name="T4" fmla="*/ 0 w 144"/>
              <a:gd name="T5" fmla="*/ 72 h 288"/>
              <a:gd name="T6" fmla="*/ 36 w 144"/>
              <a:gd name="T7" fmla="*/ 134 h 288"/>
              <a:gd name="T8" fmla="*/ 0 w 144"/>
              <a:gd name="T9" fmla="*/ 288 h 288"/>
              <a:gd name="T10" fmla="*/ 144 w 144"/>
              <a:gd name="T11" fmla="*/ 288 h 288"/>
              <a:gd name="T12" fmla="*/ 109 w 144"/>
              <a:gd name="T13" fmla="*/ 134 h 288"/>
              <a:gd name="T14" fmla="*/ 144 w 144"/>
              <a:gd name="T15" fmla="*/ 72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4" h="288">
                <a:moveTo>
                  <a:pt x="144" y="72"/>
                </a:moveTo>
                <a:cubicBezTo>
                  <a:pt x="144" y="32"/>
                  <a:pt x="112" y="0"/>
                  <a:pt x="72" y="0"/>
                </a:cubicBezTo>
                <a:cubicBezTo>
                  <a:pt x="33" y="0"/>
                  <a:pt x="0" y="32"/>
                  <a:pt x="0" y="72"/>
                </a:cubicBezTo>
                <a:cubicBezTo>
                  <a:pt x="0" y="98"/>
                  <a:pt x="14" y="121"/>
                  <a:pt x="36" y="134"/>
                </a:cubicBezTo>
                <a:cubicBezTo>
                  <a:pt x="0" y="288"/>
                  <a:pt x="0" y="288"/>
                  <a:pt x="0" y="288"/>
                </a:cubicBezTo>
                <a:cubicBezTo>
                  <a:pt x="144" y="288"/>
                  <a:pt x="144" y="288"/>
                  <a:pt x="144" y="288"/>
                </a:cubicBezTo>
                <a:cubicBezTo>
                  <a:pt x="109" y="134"/>
                  <a:pt x="109" y="134"/>
                  <a:pt x="109" y="134"/>
                </a:cubicBezTo>
                <a:cubicBezTo>
                  <a:pt x="130" y="121"/>
                  <a:pt x="144" y="98"/>
                  <a:pt x="144" y="72"/>
                </a:cubicBezTo>
                <a:close/>
              </a:path>
            </a:pathLst>
          </a:custGeom>
          <a:solidFill>
            <a:srgbClr val="00D4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rgbClr val="00D4FF"/>
              </a:solidFill>
            </a:endParaRPr>
          </a:p>
        </p:txBody>
      </p:sp>
      <p:sp>
        <p:nvSpPr>
          <p:cNvPr id="22" name="圆角矩形 21"/>
          <p:cNvSpPr/>
          <p:nvPr/>
        </p:nvSpPr>
        <p:spPr>
          <a:xfrm>
            <a:off x="6082880" y="3976037"/>
            <a:ext cx="1326292" cy="1326292"/>
          </a:xfrm>
          <a:prstGeom prst="roundRect">
            <a:avLst>
              <a:gd name="adj" fmla="val 9214"/>
            </a:avLst>
          </a:prstGeom>
          <a:noFill/>
          <a:ln>
            <a:solidFill>
              <a:srgbClr val="00D4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D4FF"/>
              </a:solidFill>
            </a:endParaRPr>
          </a:p>
        </p:txBody>
      </p:sp>
      <p:sp>
        <p:nvSpPr>
          <p:cNvPr id="23" name="TextBox 13"/>
          <p:cNvSpPr txBox="1"/>
          <p:nvPr/>
        </p:nvSpPr>
        <p:spPr>
          <a:xfrm>
            <a:off x="6331217" y="4779776"/>
            <a:ext cx="85439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00D4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意义三</a:t>
            </a:r>
            <a:endParaRPr lang="en-US" sz="1600" b="1" dirty="0">
              <a:solidFill>
                <a:srgbClr val="00D4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Freeform 112"/>
          <p:cNvSpPr>
            <a:spLocks noEditPoints="1"/>
          </p:cNvSpPr>
          <p:nvPr/>
        </p:nvSpPr>
        <p:spPr bwMode="auto">
          <a:xfrm>
            <a:off x="6575504" y="4348055"/>
            <a:ext cx="341043" cy="343135"/>
          </a:xfrm>
          <a:custGeom>
            <a:avLst/>
            <a:gdLst>
              <a:gd name="T0" fmla="*/ 179 w 288"/>
              <a:gd name="T1" fmla="*/ 120 h 288"/>
              <a:gd name="T2" fmla="*/ 183 w 288"/>
              <a:gd name="T3" fmla="*/ 92 h 288"/>
              <a:gd name="T4" fmla="*/ 92 w 288"/>
              <a:gd name="T5" fmla="*/ 0 h 288"/>
              <a:gd name="T6" fmla="*/ 0 w 288"/>
              <a:gd name="T7" fmla="*/ 92 h 288"/>
              <a:gd name="T8" fmla="*/ 92 w 288"/>
              <a:gd name="T9" fmla="*/ 183 h 288"/>
              <a:gd name="T10" fmla="*/ 121 w 288"/>
              <a:gd name="T11" fmla="*/ 178 h 288"/>
              <a:gd name="T12" fmla="*/ 142 w 288"/>
              <a:gd name="T13" fmla="*/ 199 h 288"/>
              <a:gd name="T14" fmla="*/ 186 w 288"/>
              <a:gd name="T15" fmla="*/ 199 h 288"/>
              <a:gd name="T16" fmla="*/ 186 w 288"/>
              <a:gd name="T17" fmla="*/ 244 h 288"/>
              <a:gd name="T18" fmla="*/ 186 w 288"/>
              <a:gd name="T19" fmla="*/ 244 h 288"/>
              <a:gd name="T20" fmla="*/ 230 w 288"/>
              <a:gd name="T21" fmla="*/ 244 h 288"/>
              <a:gd name="T22" fmla="*/ 230 w 288"/>
              <a:gd name="T23" fmla="*/ 288 h 288"/>
              <a:gd name="T24" fmla="*/ 230 w 288"/>
              <a:gd name="T25" fmla="*/ 288 h 288"/>
              <a:gd name="T26" fmla="*/ 288 w 288"/>
              <a:gd name="T27" fmla="*/ 288 h 288"/>
              <a:gd name="T28" fmla="*/ 288 w 288"/>
              <a:gd name="T29" fmla="*/ 288 h 288"/>
              <a:gd name="T30" fmla="*/ 288 w 288"/>
              <a:gd name="T31" fmla="*/ 288 h 288"/>
              <a:gd name="T32" fmla="*/ 288 w 288"/>
              <a:gd name="T33" fmla="*/ 230 h 288"/>
              <a:gd name="T34" fmla="*/ 179 w 288"/>
              <a:gd name="T35" fmla="*/ 120 h 288"/>
              <a:gd name="T36" fmla="*/ 73 w 288"/>
              <a:gd name="T37" fmla="*/ 103 h 288"/>
              <a:gd name="T38" fmla="*/ 42 w 288"/>
              <a:gd name="T39" fmla="*/ 72 h 288"/>
              <a:gd name="T40" fmla="*/ 73 w 288"/>
              <a:gd name="T41" fmla="*/ 41 h 288"/>
              <a:gd name="T42" fmla="*/ 104 w 288"/>
              <a:gd name="T43" fmla="*/ 72 h 288"/>
              <a:gd name="T44" fmla="*/ 73 w 288"/>
              <a:gd name="T45" fmla="*/ 103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288" h="288">
                <a:moveTo>
                  <a:pt x="179" y="120"/>
                </a:moveTo>
                <a:cubicBezTo>
                  <a:pt x="182" y="111"/>
                  <a:pt x="183" y="102"/>
                  <a:pt x="183" y="92"/>
                </a:cubicBezTo>
                <a:cubicBezTo>
                  <a:pt x="183" y="41"/>
                  <a:pt x="142" y="0"/>
                  <a:pt x="92" y="0"/>
                </a:cubicBezTo>
                <a:cubicBezTo>
                  <a:pt x="41" y="0"/>
                  <a:pt x="0" y="41"/>
                  <a:pt x="0" y="92"/>
                </a:cubicBezTo>
                <a:cubicBezTo>
                  <a:pt x="0" y="142"/>
                  <a:pt x="41" y="183"/>
                  <a:pt x="92" y="183"/>
                </a:cubicBezTo>
                <a:cubicBezTo>
                  <a:pt x="102" y="183"/>
                  <a:pt x="112" y="181"/>
                  <a:pt x="121" y="178"/>
                </a:cubicBezTo>
                <a:cubicBezTo>
                  <a:pt x="142" y="199"/>
                  <a:pt x="142" y="199"/>
                  <a:pt x="142" y="199"/>
                </a:cubicBezTo>
                <a:cubicBezTo>
                  <a:pt x="186" y="199"/>
                  <a:pt x="186" y="199"/>
                  <a:pt x="186" y="199"/>
                </a:cubicBezTo>
                <a:cubicBezTo>
                  <a:pt x="186" y="244"/>
                  <a:pt x="186" y="244"/>
                  <a:pt x="186" y="244"/>
                </a:cubicBezTo>
                <a:cubicBezTo>
                  <a:pt x="186" y="244"/>
                  <a:pt x="186" y="244"/>
                  <a:pt x="186" y="244"/>
                </a:cubicBezTo>
                <a:cubicBezTo>
                  <a:pt x="230" y="244"/>
                  <a:pt x="230" y="244"/>
                  <a:pt x="230" y="244"/>
                </a:cubicBezTo>
                <a:cubicBezTo>
                  <a:pt x="230" y="288"/>
                  <a:pt x="230" y="288"/>
                  <a:pt x="230" y="288"/>
                </a:cubicBezTo>
                <a:cubicBezTo>
                  <a:pt x="230" y="288"/>
                  <a:pt x="230" y="288"/>
                  <a:pt x="230" y="288"/>
                </a:cubicBezTo>
                <a:cubicBezTo>
                  <a:pt x="288" y="288"/>
                  <a:pt x="288" y="288"/>
                  <a:pt x="288" y="288"/>
                </a:cubicBezTo>
                <a:cubicBezTo>
                  <a:pt x="288" y="288"/>
                  <a:pt x="288" y="288"/>
                  <a:pt x="288" y="288"/>
                </a:cubicBezTo>
                <a:cubicBezTo>
                  <a:pt x="288" y="288"/>
                  <a:pt x="288" y="288"/>
                  <a:pt x="288" y="288"/>
                </a:cubicBezTo>
                <a:cubicBezTo>
                  <a:pt x="288" y="230"/>
                  <a:pt x="288" y="230"/>
                  <a:pt x="288" y="230"/>
                </a:cubicBezTo>
                <a:lnTo>
                  <a:pt x="179" y="120"/>
                </a:lnTo>
                <a:close/>
                <a:moveTo>
                  <a:pt x="73" y="103"/>
                </a:moveTo>
                <a:cubicBezTo>
                  <a:pt x="56" y="103"/>
                  <a:pt x="42" y="89"/>
                  <a:pt x="42" y="72"/>
                </a:cubicBezTo>
                <a:cubicBezTo>
                  <a:pt x="42" y="55"/>
                  <a:pt x="56" y="41"/>
                  <a:pt x="73" y="41"/>
                </a:cubicBezTo>
                <a:cubicBezTo>
                  <a:pt x="90" y="41"/>
                  <a:pt x="104" y="55"/>
                  <a:pt x="104" y="72"/>
                </a:cubicBezTo>
                <a:cubicBezTo>
                  <a:pt x="104" y="89"/>
                  <a:pt x="90" y="103"/>
                  <a:pt x="73" y="103"/>
                </a:cubicBezTo>
                <a:close/>
              </a:path>
            </a:pathLst>
          </a:custGeom>
          <a:solidFill>
            <a:srgbClr val="00D4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rgbClr val="00D4FF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文本框 26"/>
          <p:cNvSpPr txBox="1"/>
          <p:nvPr/>
        </p:nvSpPr>
        <p:spPr>
          <a:xfrm>
            <a:off x="4907443" y="484883"/>
            <a:ext cx="23771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gradFill flip="none" rotWithShape="1">
                  <a:gsLst>
                    <a:gs pos="0">
                      <a:srgbClr val="00D4FF">
                        <a:shade val="30000"/>
                        <a:satMod val="115000"/>
                      </a:srgbClr>
                    </a:gs>
                    <a:gs pos="50000">
                      <a:srgbClr val="00D4FF">
                        <a:shade val="67500"/>
                        <a:satMod val="115000"/>
                      </a:srgbClr>
                    </a:gs>
                    <a:gs pos="100000">
                      <a:srgbClr val="00D4FF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</a:t>
            </a:r>
            <a:r>
              <a:rPr lang="zh-CN" altLang="en-US" sz="2800" dirty="0">
                <a:gradFill flip="none" rotWithShape="1">
                  <a:gsLst>
                    <a:gs pos="0">
                      <a:srgbClr val="00D4FF">
                        <a:shade val="30000"/>
                        <a:satMod val="115000"/>
                      </a:srgbClr>
                    </a:gs>
                    <a:gs pos="50000">
                      <a:srgbClr val="00D4FF">
                        <a:shade val="67500"/>
                        <a:satMod val="115000"/>
                      </a:srgbClr>
                    </a:gs>
                    <a:gs pos="100000">
                      <a:srgbClr val="00D4FF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2800" dirty="0">
              <a:gradFill flip="none" rotWithShape="1">
                <a:gsLst>
                  <a:gs pos="0">
                    <a:srgbClr val="00D4FF">
                      <a:shade val="30000"/>
                      <a:satMod val="115000"/>
                    </a:srgbClr>
                  </a:gs>
                  <a:gs pos="50000">
                    <a:srgbClr val="00D4FF">
                      <a:shade val="67500"/>
                      <a:satMod val="115000"/>
                    </a:srgbClr>
                  </a:gs>
                  <a:gs pos="100000">
                    <a:srgbClr val="00D4FF"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Freeform 10"/>
          <p:cNvSpPr/>
          <p:nvPr/>
        </p:nvSpPr>
        <p:spPr bwMode="auto">
          <a:xfrm>
            <a:off x="6195371" y="1931619"/>
            <a:ext cx="1813759" cy="3816704"/>
          </a:xfrm>
          <a:custGeom>
            <a:avLst/>
            <a:gdLst>
              <a:gd name="T0" fmla="*/ 347 w 351"/>
              <a:gd name="T1" fmla="*/ 360 h 738"/>
              <a:gd name="T2" fmla="*/ 294 w 351"/>
              <a:gd name="T3" fmla="*/ 195 h 738"/>
              <a:gd name="T4" fmla="*/ 292 w 351"/>
              <a:gd name="T5" fmla="*/ 192 h 738"/>
              <a:gd name="T6" fmla="*/ 207 w 351"/>
              <a:gd name="T7" fmla="*/ 126 h 738"/>
              <a:gd name="T8" fmla="*/ 207 w 351"/>
              <a:gd name="T9" fmla="*/ 126 h 738"/>
              <a:gd name="T10" fmla="*/ 243 w 351"/>
              <a:gd name="T11" fmla="*/ 67 h 738"/>
              <a:gd name="T12" fmla="*/ 176 w 351"/>
              <a:gd name="T13" fmla="*/ 0 h 738"/>
              <a:gd name="T14" fmla="*/ 109 w 351"/>
              <a:gd name="T15" fmla="*/ 67 h 738"/>
              <a:gd name="T16" fmla="*/ 145 w 351"/>
              <a:gd name="T17" fmla="*/ 126 h 738"/>
              <a:gd name="T18" fmla="*/ 144 w 351"/>
              <a:gd name="T19" fmla="*/ 126 h 738"/>
              <a:gd name="T20" fmla="*/ 59 w 351"/>
              <a:gd name="T21" fmla="*/ 192 h 738"/>
              <a:gd name="T22" fmla="*/ 58 w 351"/>
              <a:gd name="T23" fmla="*/ 195 h 738"/>
              <a:gd name="T24" fmla="*/ 5 w 351"/>
              <a:gd name="T25" fmla="*/ 360 h 738"/>
              <a:gd name="T26" fmla="*/ 21 w 351"/>
              <a:gd name="T27" fmla="*/ 394 h 738"/>
              <a:gd name="T28" fmla="*/ 55 w 351"/>
              <a:gd name="T29" fmla="*/ 377 h 738"/>
              <a:gd name="T30" fmla="*/ 106 w 351"/>
              <a:gd name="T31" fmla="*/ 218 h 738"/>
              <a:gd name="T32" fmla="*/ 118 w 351"/>
              <a:gd name="T33" fmla="*/ 218 h 738"/>
              <a:gd name="T34" fmla="*/ 31 w 351"/>
              <a:gd name="T35" fmla="*/ 491 h 738"/>
              <a:gd name="T36" fmla="*/ 102 w 351"/>
              <a:gd name="T37" fmla="*/ 491 h 738"/>
              <a:gd name="T38" fmla="*/ 102 w 351"/>
              <a:gd name="T39" fmla="*/ 707 h 738"/>
              <a:gd name="T40" fmla="*/ 133 w 351"/>
              <a:gd name="T41" fmla="*/ 738 h 738"/>
              <a:gd name="T42" fmla="*/ 164 w 351"/>
              <a:gd name="T43" fmla="*/ 707 h 738"/>
              <a:gd name="T44" fmla="*/ 164 w 351"/>
              <a:gd name="T45" fmla="*/ 491 h 738"/>
              <a:gd name="T46" fmla="*/ 187 w 351"/>
              <a:gd name="T47" fmla="*/ 491 h 738"/>
              <a:gd name="T48" fmla="*/ 187 w 351"/>
              <a:gd name="T49" fmla="*/ 707 h 738"/>
              <a:gd name="T50" fmla="*/ 218 w 351"/>
              <a:gd name="T51" fmla="*/ 738 h 738"/>
              <a:gd name="T52" fmla="*/ 250 w 351"/>
              <a:gd name="T53" fmla="*/ 707 h 738"/>
              <a:gd name="T54" fmla="*/ 250 w 351"/>
              <a:gd name="T55" fmla="*/ 491 h 738"/>
              <a:gd name="T56" fmla="*/ 321 w 351"/>
              <a:gd name="T57" fmla="*/ 491 h 738"/>
              <a:gd name="T58" fmla="*/ 234 w 351"/>
              <a:gd name="T59" fmla="*/ 218 h 738"/>
              <a:gd name="T60" fmla="*/ 246 w 351"/>
              <a:gd name="T61" fmla="*/ 218 h 738"/>
              <a:gd name="T62" fmla="*/ 297 w 351"/>
              <a:gd name="T63" fmla="*/ 377 h 738"/>
              <a:gd name="T64" fmla="*/ 330 w 351"/>
              <a:gd name="T65" fmla="*/ 394 h 738"/>
              <a:gd name="T66" fmla="*/ 347 w 351"/>
              <a:gd name="T67" fmla="*/ 360 h 7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351" h="738">
                <a:moveTo>
                  <a:pt x="347" y="360"/>
                </a:moveTo>
                <a:cubicBezTo>
                  <a:pt x="294" y="195"/>
                  <a:pt x="294" y="195"/>
                  <a:pt x="294" y="195"/>
                </a:cubicBezTo>
                <a:cubicBezTo>
                  <a:pt x="293" y="194"/>
                  <a:pt x="293" y="193"/>
                  <a:pt x="292" y="192"/>
                </a:cubicBezTo>
                <a:cubicBezTo>
                  <a:pt x="271" y="139"/>
                  <a:pt x="224" y="126"/>
                  <a:pt x="207" y="126"/>
                </a:cubicBezTo>
                <a:cubicBezTo>
                  <a:pt x="207" y="126"/>
                  <a:pt x="207" y="126"/>
                  <a:pt x="207" y="126"/>
                </a:cubicBezTo>
                <a:cubicBezTo>
                  <a:pt x="228" y="115"/>
                  <a:pt x="243" y="93"/>
                  <a:pt x="243" y="67"/>
                </a:cubicBezTo>
                <a:cubicBezTo>
                  <a:pt x="243" y="30"/>
                  <a:pt x="213" y="0"/>
                  <a:pt x="176" y="0"/>
                </a:cubicBezTo>
                <a:cubicBezTo>
                  <a:pt x="139" y="0"/>
                  <a:pt x="109" y="30"/>
                  <a:pt x="109" y="67"/>
                </a:cubicBezTo>
                <a:cubicBezTo>
                  <a:pt x="109" y="93"/>
                  <a:pt x="124" y="115"/>
                  <a:pt x="145" y="126"/>
                </a:cubicBezTo>
                <a:cubicBezTo>
                  <a:pt x="145" y="126"/>
                  <a:pt x="144" y="126"/>
                  <a:pt x="144" y="126"/>
                </a:cubicBezTo>
                <a:cubicBezTo>
                  <a:pt x="127" y="126"/>
                  <a:pt x="80" y="139"/>
                  <a:pt x="59" y="192"/>
                </a:cubicBezTo>
                <a:cubicBezTo>
                  <a:pt x="59" y="193"/>
                  <a:pt x="58" y="194"/>
                  <a:pt x="58" y="195"/>
                </a:cubicBezTo>
                <a:cubicBezTo>
                  <a:pt x="5" y="360"/>
                  <a:pt x="5" y="360"/>
                  <a:pt x="5" y="360"/>
                </a:cubicBezTo>
                <a:cubicBezTo>
                  <a:pt x="0" y="374"/>
                  <a:pt x="8" y="389"/>
                  <a:pt x="21" y="394"/>
                </a:cubicBezTo>
                <a:cubicBezTo>
                  <a:pt x="35" y="398"/>
                  <a:pt x="50" y="391"/>
                  <a:pt x="55" y="377"/>
                </a:cubicBezTo>
                <a:cubicBezTo>
                  <a:pt x="106" y="218"/>
                  <a:pt x="106" y="218"/>
                  <a:pt x="106" y="218"/>
                </a:cubicBezTo>
                <a:cubicBezTo>
                  <a:pt x="118" y="218"/>
                  <a:pt x="118" y="218"/>
                  <a:pt x="118" y="218"/>
                </a:cubicBezTo>
                <a:cubicBezTo>
                  <a:pt x="31" y="491"/>
                  <a:pt x="31" y="491"/>
                  <a:pt x="31" y="491"/>
                </a:cubicBezTo>
                <a:cubicBezTo>
                  <a:pt x="102" y="491"/>
                  <a:pt x="102" y="491"/>
                  <a:pt x="102" y="491"/>
                </a:cubicBezTo>
                <a:cubicBezTo>
                  <a:pt x="102" y="707"/>
                  <a:pt x="102" y="707"/>
                  <a:pt x="102" y="707"/>
                </a:cubicBezTo>
                <a:cubicBezTo>
                  <a:pt x="102" y="724"/>
                  <a:pt x="116" y="738"/>
                  <a:pt x="133" y="738"/>
                </a:cubicBezTo>
                <a:cubicBezTo>
                  <a:pt x="150" y="738"/>
                  <a:pt x="164" y="724"/>
                  <a:pt x="164" y="707"/>
                </a:cubicBezTo>
                <a:cubicBezTo>
                  <a:pt x="164" y="491"/>
                  <a:pt x="164" y="491"/>
                  <a:pt x="164" y="491"/>
                </a:cubicBezTo>
                <a:cubicBezTo>
                  <a:pt x="187" y="491"/>
                  <a:pt x="187" y="491"/>
                  <a:pt x="187" y="491"/>
                </a:cubicBezTo>
                <a:cubicBezTo>
                  <a:pt x="187" y="707"/>
                  <a:pt x="187" y="707"/>
                  <a:pt x="187" y="707"/>
                </a:cubicBezTo>
                <a:cubicBezTo>
                  <a:pt x="187" y="724"/>
                  <a:pt x="201" y="738"/>
                  <a:pt x="218" y="738"/>
                </a:cubicBezTo>
                <a:cubicBezTo>
                  <a:pt x="236" y="738"/>
                  <a:pt x="250" y="724"/>
                  <a:pt x="250" y="707"/>
                </a:cubicBezTo>
                <a:cubicBezTo>
                  <a:pt x="250" y="491"/>
                  <a:pt x="250" y="491"/>
                  <a:pt x="250" y="491"/>
                </a:cubicBezTo>
                <a:cubicBezTo>
                  <a:pt x="321" y="491"/>
                  <a:pt x="321" y="491"/>
                  <a:pt x="321" y="491"/>
                </a:cubicBezTo>
                <a:cubicBezTo>
                  <a:pt x="234" y="218"/>
                  <a:pt x="234" y="218"/>
                  <a:pt x="234" y="218"/>
                </a:cubicBezTo>
                <a:cubicBezTo>
                  <a:pt x="246" y="218"/>
                  <a:pt x="246" y="218"/>
                  <a:pt x="246" y="218"/>
                </a:cubicBezTo>
                <a:cubicBezTo>
                  <a:pt x="297" y="377"/>
                  <a:pt x="297" y="377"/>
                  <a:pt x="297" y="377"/>
                </a:cubicBezTo>
                <a:cubicBezTo>
                  <a:pt x="301" y="391"/>
                  <a:pt x="316" y="398"/>
                  <a:pt x="330" y="394"/>
                </a:cubicBezTo>
                <a:cubicBezTo>
                  <a:pt x="344" y="389"/>
                  <a:pt x="351" y="374"/>
                  <a:pt x="347" y="360"/>
                </a:cubicBezTo>
                <a:close/>
              </a:path>
            </a:pathLst>
          </a:custGeom>
          <a:noFill/>
          <a:ln>
            <a:solidFill>
              <a:srgbClr val="00D4FF"/>
            </a:solidFill>
          </a:ln>
          <a:effectLst>
            <a:innerShdw blurRad="114300" dist="63500" dir="16200000">
              <a:prstClr val="black">
                <a:alpha val="30000"/>
              </a:prstClr>
            </a:innerShdw>
          </a:effec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4" name="Freeform 11"/>
          <p:cNvSpPr/>
          <p:nvPr/>
        </p:nvSpPr>
        <p:spPr bwMode="auto">
          <a:xfrm>
            <a:off x="4454641" y="1919899"/>
            <a:ext cx="1622837" cy="3832324"/>
          </a:xfrm>
          <a:custGeom>
            <a:avLst/>
            <a:gdLst>
              <a:gd name="T0" fmla="*/ 314 w 314"/>
              <a:gd name="T1" fmla="*/ 219 h 741"/>
              <a:gd name="T2" fmla="*/ 223 w 314"/>
              <a:gd name="T3" fmla="*/ 128 h 741"/>
              <a:gd name="T4" fmla="*/ 185 w 314"/>
              <a:gd name="T5" fmla="*/ 128 h 741"/>
              <a:gd name="T6" fmla="*/ 224 w 314"/>
              <a:gd name="T7" fmla="*/ 67 h 741"/>
              <a:gd name="T8" fmla="*/ 157 w 314"/>
              <a:gd name="T9" fmla="*/ 0 h 741"/>
              <a:gd name="T10" fmla="*/ 89 w 314"/>
              <a:gd name="T11" fmla="*/ 67 h 741"/>
              <a:gd name="T12" fmla="*/ 129 w 314"/>
              <a:gd name="T13" fmla="*/ 128 h 741"/>
              <a:gd name="T14" fmla="*/ 127 w 314"/>
              <a:gd name="T15" fmla="*/ 128 h 741"/>
              <a:gd name="T16" fmla="*/ 90 w 314"/>
              <a:gd name="T17" fmla="*/ 128 h 741"/>
              <a:gd name="T18" fmla="*/ 0 w 314"/>
              <a:gd name="T19" fmla="*/ 219 h 741"/>
              <a:gd name="T20" fmla="*/ 0 w 314"/>
              <a:gd name="T21" fmla="*/ 219 h 741"/>
              <a:gd name="T22" fmla="*/ 0 w 314"/>
              <a:gd name="T23" fmla="*/ 397 h 741"/>
              <a:gd name="T24" fmla="*/ 29 w 314"/>
              <a:gd name="T25" fmla="*/ 426 h 741"/>
              <a:gd name="T26" fmla="*/ 58 w 314"/>
              <a:gd name="T27" fmla="*/ 397 h 741"/>
              <a:gd name="T28" fmla="*/ 58 w 314"/>
              <a:gd name="T29" fmla="*/ 291 h 741"/>
              <a:gd name="T30" fmla="*/ 58 w 314"/>
              <a:gd name="T31" fmla="*/ 232 h 741"/>
              <a:gd name="T32" fmla="*/ 71 w 314"/>
              <a:gd name="T33" fmla="*/ 232 h 741"/>
              <a:gd name="T34" fmla="*/ 71 w 314"/>
              <a:gd name="T35" fmla="*/ 295 h 741"/>
              <a:gd name="T36" fmla="*/ 71 w 314"/>
              <a:gd name="T37" fmla="*/ 409 h 741"/>
              <a:gd name="T38" fmla="*/ 71 w 314"/>
              <a:gd name="T39" fmla="*/ 426 h 741"/>
              <a:gd name="T40" fmla="*/ 71 w 314"/>
              <a:gd name="T41" fmla="*/ 702 h 741"/>
              <a:gd name="T42" fmla="*/ 110 w 314"/>
              <a:gd name="T43" fmla="*/ 741 h 741"/>
              <a:gd name="T44" fmla="*/ 149 w 314"/>
              <a:gd name="T45" fmla="*/ 702 h 741"/>
              <a:gd name="T46" fmla="*/ 149 w 314"/>
              <a:gd name="T47" fmla="*/ 426 h 741"/>
              <a:gd name="T48" fmla="*/ 164 w 314"/>
              <a:gd name="T49" fmla="*/ 426 h 741"/>
              <a:gd name="T50" fmla="*/ 164 w 314"/>
              <a:gd name="T51" fmla="*/ 702 h 741"/>
              <a:gd name="T52" fmla="*/ 203 w 314"/>
              <a:gd name="T53" fmla="*/ 741 h 741"/>
              <a:gd name="T54" fmla="*/ 242 w 314"/>
              <a:gd name="T55" fmla="*/ 702 h 741"/>
              <a:gd name="T56" fmla="*/ 242 w 314"/>
              <a:gd name="T57" fmla="*/ 426 h 741"/>
              <a:gd name="T58" fmla="*/ 242 w 314"/>
              <a:gd name="T59" fmla="*/ 409 h 741"/>
              <a:gd name="T60" fmla="*/ 242 w 314"/>
              <a:gd name="T61" fmla="*/ 295 h 741"/>
              <a:gd name="T62" fmla="*/ 242 w 314"/>
              <a:gd name="T63" fmla="*/ 232 h 741"/>
              <a:gd name="T64" fmla="*/ 256 w 314"/>
              <a:gd name="T65" fmla="*/ 232 h 741"/>
              <a:gd name="T66" fmla="*/ 256 w 314"/>
              <a:gd name="T67" fmla="*/ 291 h 741"/>
              <a:gd name="T68" fmla="*/ 256 w 314"/>
              <a:gd name="T69" fmla="*/ 397 h 741"/>
              <a:gd name="T70" fmla="*/ 285 w 314"/>
              <a:gd name="T71" fmla="*/ 426 h 741"/>
              <a:gd name="T72" fmla="*/ 314 w 314"/>
              <a:gd name="T73" fmla="*/ 397 h 741"/>
              <a:gd name="T74" fmla="*/ 314 w 314"/>
              <a:gd name="T75" fmla="*/ 219 h 741"/>
              <a:gd name="T76" fmla="*/ 314 w 314"/>
              <a:gd name="T77" fmla="*/ 219 h 7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314" h="741">
                <a:moveTo>
                  <a:pt x="314" y="219"/>
                </a:moveTo>
                <a:cubicBezTo>
                  <a:pt x="314" y="169"/>
                  <a:pt x="273" y="128"/>
                  <a:pt x="223" y="128"/>
                </a:cubicBezTo>
                <a:cubicBezTo>
                  <a:pt x="185" y="128"/>
                  <a:pt x="185" y="128"/>
                  <a:pt x="185" y="128"/>
                </a:cubicBezTo>
                <a:cubicBezTo>
                  <a:pt x="208" y="117"/>
                  <a:pt x="224" y="94"/>
                  <a:pt x="224" y="67"/>
                </a:cubicBezTo>
                <a:cubicBezTo>
                  <a:pt x="224" y="30"/>
                  <a:pt x="194" y="0"/>
                  <a:pt x="157" y="0"/>
                </a:cubicBezTo>
                <a:cubicBezTo>
                  <a:pt x="120" y="0"/>
                  <a:pt x="89" y="30"/>
                  <a:pt x="89" y="67"/>
                </a:cubicBezTo>
                <a:cubicBezTo>
                  <a:pt x="89" y="94"/>
                  <a:pt x="106" y="117"/>
                  <a:pt x="129" y="128"/>
                </a:cubicBezTo>
                <a:cubicBezTo>
                  <a:pt x="127" y="128"/>
                  <a:pt x="127" y="128"/>
                  <a:pt x="127" y="128"/>
                </a:cubicBezTo>
                <a:cubicBezTo>
                  <a:pt x="90" y="128"/>
                  <a:pt x="90" y="128"/>
                  <a:pt x="90" y="128"/>
                </a:cubicBezTo>
                <a:cubicBezTo>
                  <a:pt x="40" y="128"/>
                  <a:pt x="0" y="169"/>
                  <a:pt x="0" y="219"/>
                </a:cubicBezTo>
                <a:cubicBezTo>
                  <a:pt x="0" y="219"/>
                  <a:pt x="0" y="219"/>
                  <a:pt x="0" y="219"/>
                </a:cubicBezTo>
                <a:cubicBezTo>
                  <a:pt x="0" y="397"/>
                  <a:pt x="0" y="397"/>
                  <a:pt x="0" y="397"/>
                </a:cubicBezTo>
                <a:cubicBezTo>
                  <a:pt x="0" y="413"/>
                  <a:pt x="13" y="426"/>
                  <a:pt x="29" y="426"/>
                </a:cubicBezTo>
                <a:cubicBezTo>
                  <a:pt x="45" y="426"/>
                  <a:pt x="58" y="413"/>
                  <a:pt x="58" y="397"/>
                </a:cubicBezTo>
                <a:cubicBezTo>
                  <a:pt x="58" y="291"/>
                  <a:pt x="58" y="291"/>
                  <a:pt x="58" y="291"/>
                </a:cubicBezTo>
                <a:cubicBezTo>
                  <a:pt x="58" y="232"/>
                  <a:pt x="58" y="232"/>
                  <a:pt x="58" y="232"/>
                </a:cubicBezTo>
                <a:cubicBezTo>
                  <a:pt x="71" y="232"/>
                  <a:pt x="71" y="232"/>
                  <a:pt x="71" y="232"/>
                </a:cubicBezTo>
                <a:cubicBezTo>
                  <a:pt x="71" y="295"/>
                  <a:pt x="71" y="295"/>
                  <a:pt x="71" y="295"/>
                </a:cubicBezTo>
                <a:cubicBezTo>
                  <a:pt x="71" y="409"/>
                  <a:pt x="71" y="409"/>
                  <a:pt x="71" y="409"/>
                </a:cubicBezTo>
                <a:cubicBezTo>
                  <a:pt x="71" y="426"/>
                  <a:pt x="71" y="426"/>
                  <a:pt x="71" y="426"/>
                </a:cubicBezTo>
                <a:cubicBezTo>
                  <a:pt x="71" y="702"/>
                  <a:pt x="71" y="702"/>
                  <a:pt x="71" y="702"/>
                </a:cubicBezTo>
                <a:cubicBezTo>
                  <a:pt x="71" y="723"/>
                  <a:pt x="89" y="741"/>
                  <a:pt x="110" y="741"/>
                </a:cubicBezTo>
                <a:cubicBezTo>
                  <a:pt x="132" y="741"/>
                  <a:pt x="149" y="723"/>
                  <a:pt x="149" y="702"/>
                </a:cubicBezTo>
                <a:cubicBezTo>
                  <a:pt x="149" y="426"/>
                  <a:pt x="149" y="426"/>
                  <a:pt x="149" y="426"/>
                </a:cubicBezTo>
                <a:cubicBezTo>
                  <a:pt x="164" y="426"/>
                  <a:pt x="164" y="426"/>
                  <a:pt x="164" y="426"/>
                </a:cubicBezTo>
                <a:cubicBezTo>
                  <a:pt x="164" y="702"/>
                  <a:pt x="164" y="702"/>
                  <a:pt x="164" y="702"/>
                </a:cubicBezTo>
                <a:cubicBezTo>
                  <a:pt x="164" y="723"/>
                  <a:pt x="182" y="741"/>
                  <a:pt x="203" y="741"/>
                </a:cubicBezTo>
                <a:cubicBezTo>
                  <a:pt x="225" y="741"/>
                  <a:pt x="242" y="723"/>
                  <a:pt x="242" y="702"/>
                </a:cubicBezTo>
                <a:cubicBezTo>
                  <a:pt x="242" y="426"/>
                  <a:pt x="242" y="426"/>
                  <a:pt x="242" y="426"/>
                </a:cubicBezTo>
                <a:cubicBezTo>
                  <a:pt x="242" y="409"/>
                  <a:pt x="242" y="409"/>
                  <a:pt x="242" y="409"/>
                </a:cubicBezTo>
                <a:cubicBezTo>
                  <a:pt x="242" y="295"/>
                  <a:pt x="242" y="295"/>
                  <a:pt x="242" y="295"/>
                </a:cubicBezTo>
                <a:cubicBezTo>
                  <a:pt x="242" y="232"/>
                  <a:pt x="242" y="232"/>
                  <a:pt x="242" y="232"/>
                </a:cubicBezTo>
                <a:cubicBezTo>
                  <a:pt x="256" y="232"/>
                  <a:pt x="256" y="232"/>
                  <a:pt x="256" y="232"/>
                </a:cubicBezTo>
                <a:cubicBezTo>
                  <a:pt x="256" y="291"/>
                  <a:pt x="256" y="291"/>
                  <a:pt x="256" y="291"/>
                </a:cubicBezTo>
                <a:cubicBezTo>
                  <a:pt x="256" y="397"/>
                  <a:pt x="256" y="397"/>
                  <a:pt x="256" y="397"/>
                </a:cubicBezTo>
                <a:cubicBezTo>
                  <a:pt x="256" y="413"/>
                  <a:pt x="269" y="426"/>
                  <a:pt x="285" y="426"/>
                </a:cubicBezTo>
                <a:cubicBezTo>
                  <a:pt x="301" y="426"/>
                  <a:pt x="314" y="413"/>
                  <a:pt x="314" y="397"/>
                </a:cubicBezTo>
                <a:cubicBezTo>
                  <a:pt x="314" y="219"/>
                  <a:pt x="314" y="219"/>
                  <a:pt x="314" y="219"/>
                </a:cubicBezTo>
                <a:cubicBezTo>
                  <a:pt x="314" y="219"/>
                  <a:pt x="314" y="219"/>
                  <a:pt x="314" y="219"/>
                </a:cubicBezTo>
                <a:close/>
              </a:path>
            </a:pathLst>
          </a:custGeom>
          <a:noFill/>
          <a:ln>
            <a:solidFill>
              <a:srgbClr val="00D4FF"/>
            </a:solidFill>
          </a:ln>
          <a:effectLst>
            <a:innerShdw blurRad="114300" dist="63500" dir="16200000">
              <a:prstClr val="black">
                <a:alpha val="30000"/>
              </a:prstClr>
            </a:innerShdw>
          </a:effec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5" name="TextBox 118"/>
          <p:cNvSpPr txBox="1"/>
          <p:nvPr/>
        </p:nvSpPr>
        <p:spPr>
          <a:xfrm>
            <a:off x="8690942" y="3743111"/>
            <a:ext cx="1661032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id-ID" sz="6600" b="1" i="0" u="none" strike="noStrike" kern="0" cap="none" spc="0" normalizeH="0" baseline="0" noProof="0" dirty="0" smtClean="0">
                <a:ln>
                  <a:noFill/>
                </a:ln>
                <a:solidFill>
                  <a:srgbClr val="00D4FF"/>
                </a:solidFill>
                <a:effectLst/>
                <a:uLnTx/>
                <a:uFillTx/>
              </a:rPr>
              <a:t>23%</a:t>
            </a:r>
            <a:endParaRPr kumimoji="0" lang="id-ID" sz="6600" b="1" i="0" u="none" strike="noStrike" kern="0" cap="none" spc="0" normalizeH="0" baseline="0" noProof="0" dirty="0" smtClean="0">
              <a:ln>
                <a:noFill/>
              </a:ln>
              <a:solidFill>
                <a:srgbClr val="00D4FF"/>
              </a:solidFill>
              <a:effectLst/>
              <a:uLnTx/>
              <a:uFillTx/>
            </a:endParaRPr>
          </a:p>
        </p:txBody>
      </p:sp>
      <p:sp>
        <p:nvSpPr>
          <p:cNvPr id="6" name="TextBox 121"/>
          <p:cNvSpPr txBox="1"/>
          <p:nvPr/>
        </p:nvSpPr>
        <p:spPr>
          <a:xfrm>
            <a:off x="1922750" y="3743111"/>
            <a:ext cx="1661032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id-ID" sz="6600" b="1" i="0" u="none" strike="noStrike" kern="0" cap="none" spc="0" normalizeH="0" baseline="0" noProof="0" dirty="0" smtClean="0">
                <a:ln>
                  <a:noFill/>
                </a:ln>
                <a:solidFill>
                  <a:srgbClr val="00D4FF"/>
                </a:solidFill>
                <a:effectLst/>
                <a:uLnTx/>
                <a:uFillTx/>
              </a:rPr>
              <a:t>17%</a:t>
            </a:r>
            <a:endParaRPr kumimoji="0" lang="id-ID" sz="6600" b="1" i="0" u="none" strike="noStrike" kern="0" cap="none" spc="0" normalizeH="0" baseline="0" noProof="0" dirty="0" smtClean="0">
              <a:ln>
                <a:noFill/>
              </a:ln>
              <a:solidFill>
                <a:srgbClr val="00D4FF"/>
              </a:solidFill>
              <a:effectLst/>
              <a:uLnTx/>
              <a:uFillTx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8690941" y="4694505"/>
            <a:ext cx="267238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solidFill>
                  <a:srgbClr val="00D4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工作室</a:t>
            </a:r>
            <a:r>
              <a:rPr lang="zh-CN" altLang="en-US" sz="1600" dirty="0">
                <a:solidFill>
                  <a:srgbClr val="00D4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致力于专业</a:t>
            </a:r>
            <a:r>
              <a:rPr lang="en-US" altLang="zh-CN" sz="1600" dirty="0">
                <a:solidFill>
                  <a:srgbClr val="00D4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rgbClr val="00D4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</a:t>
            </a:r>
            <a:r>
              <a:rPr lang="zh-CN" altLang="en-US" sz="1600" dirty="0" smtClean="0">
                <a:solidFill>
                  <a:srgbClr val="00D4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发布并</a:t>
            </a:r>
            <a:r>
              <a:rPr lang="zh-CN" altLang="en-US" sz="1600" dirty="0">
                <a:solidFill>
                  <a:srgbClr val="00D4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为您提供专业的</a:t>
            </a:r>
            <a:r>
              <a:rPr lang="en-US" altLang="zh-CN" sz="1600" dirty="0">
                <a:solidFill>
                  <a:srgbClr val="00D4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rgbClr val="00D4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</a:t>
            </a:r>
            <a:r>
              <a:rPr lang="zh-CN" altLang="en-US" sz="1600" dirty="0" smtClean="0">
                <a:solidFill>
                  <a:srgbClr val="00D4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600" dirty="0">
              <a:solidFill>
                <a:srgbClr val="00D4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051891" y="4694505"/>
            <a:ext cx="267238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solidFill>
                  <a:srgbClr val="00D4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工作室</a:t>
            </a:r>
            <a:r>
              <a:rPr lang="zh-CN" altLang="en-US" sz="1600" dirty="0">
                <a:solidFill>
                  <a:srgbClr val="00D4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致力于专业</a:t>
            </a:r>
            <a:r>
              <a:rPr lang="en-US" altLang="zh-CN" sz="1600" dirty="0">
                <a:solidFill>
                  <a:srgbClr val="00D4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rgbClr val="00D4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</a:t>
            </a:r>
            <a:r>
              <a:rPr lang="zh-CN" altLang="en-US" sz="1600" dirty="0" smtClean="0">
                <a:solidFill>
                  <a:srgbClr val="00D4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发布并</a:t>
            </a:r>
            <a:r>
              <a:rPr lang="zh-CN" altLang="en-US" sz="1600" dirty="0">
                <a:solidFill>
                  <a:srgbClr val="00D4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为您提供专业的</a:t>
            </a:r>
            <a:r>
              <a:rPr lang="en-US" altLang="zh-CN" sz="1600" dirty="0">
                <a:solidFill>
                  <a:srgbClr val="00D4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rgbClr val="00D4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</a:t>
            </a:r>
            <a:r>
              <a:rPr lang="zh-CN" altLang="en-US" sz="1600" dirty="0" smtClean="0">
                <a:solidFill>
                  <a:srgbClr val="00D4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600" dirty="0">
              <a:solidFill>
                <a:srgbClr val="00D4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文本框 26"/>
          <p:cNvSpPr txBox="1"/>
          <p:nvPr/>
        </p:nvSpPr>
        <p:spPr>
          <a:xfrm>
            <a:off x="4907443" y="484883"/>
            <a:ext cx="23771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gradFill flip="none" rotWithShape="1">
                  <a:gsLst>
                    <a:gs pos="0">
                      <a:srgbClr val="00D4FF">
                        <a:shade val="30000"/>
                        <a:satMod val="115000"/>
                      </a:srgbClr>
                    </a:gs>
                    <a:gs pos="50000">
                      <a:srgbClr val="00D4FF">
                        <a:shade val="67500"/>
                        <a:satMod val="115000"/>
                      </a:srgbClr>
                    </a:gs>
                    <a:gs pos="100000">
                      <a:srgbClr val="00D4FF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</a:t>
            </a:r>
            <a:r>
              <a:rPr lang="zh-CN" altLang="en-US" sz="2800" dirty="0">
                <a:gradFill flip="none" rotWithShape="1">
                  <a:gsLst>
                    <a:gs pos="0">
                      <a:srgbClr val="00D4FF">
                        <a:shade val="30000"/>
                        <a:satMod val="115000"/>
                      </a:srgbClr>
                    </a:gs>
                    <a:gs pos="50000">
                      <a:srgbClr val="00D4FF">
                        <a:shade val="67500"/>
                        <a:satMod val="115000"/>
                      </a:srgbClr>
                    </a:gs>
                    <a:gs pos="100000">
                      <a:srgbClr val="00D4FF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2800" dirty="0">
              <a:gradFill flip="none" rotWithShape="1">
                <a:gsLst>
                  <a:gs pos="0">
                    <a:srgbClr val="00D4FF">
                      <a:shade val="30000"/>
                      <a:satMod val="115000"/>
                    </a:srgbClr>
                  </a:gs>
                  <a:gs pos="50000">
                    <a:srgbClr val="00D4FF">
                      <a:shade val="67500"/>
                      <a:satMod val="115000"/>
                    </a:srgbClr>
                  </a:gs>
                  <a:gs pos="100000">
                    <a:srgbClr val="00D4FF"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390650" y="1876425"/>
            <a:ext cx="2774950" cy="762000"/>
          </a:xfrm>
          <a:prstGeom prst="rect">
            <a:avLst/>
          </a:prstGeom>
          <a:noFill/>
          <a:ln>
            <a:solidFill>
              <a:srgbClr val="00D4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D4FF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1390650" y="2778125"/>
            <a:ext cx="2774950" cy="3352800"/>
          </a:xfrm>
          <a:prstGeom prst="rect">
            <a:avLst/>
          </a:prstGeom>
          <a:noFill/>
          <a:ln>
            <a:solidFill>
              <a:srgbClr val="00D4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D4FF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328069" y="2057370"/>
            <a:ext cx="12391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00D4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标题一</a:t>
            </a:r>
            <a:endParaRPr lang="zh-CN" altLang="en-US" sz="2000" b="1" dirty="0">
              <a:solidFill>
                <a:srgbClr val="00D4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737801" y="3561391"/>
            <a:ext cx="2194947" cy="177279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600" dirty="0" smtClean="0">
                <a:solidFill>
                  <a:srgbClr val="00D4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600" dirty="0">
              <a:solidFill>
                <a:srgbClr val="00D4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4800600" y="1876425"/>
            <a:ext cx="2774950" cy="762000"/>
          </a:xfrm>
          <a:prstGeom prst="rect">
            <a:avLst/>
          </a:prstGeom>
          <a:noFill/>
          <a:ln>
            <a:solidFill>
              <a:srgbClr val="00D4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D4FF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800600" y="2778125"/>
            <a:ext cx="2774950" cy="3352800"/>
          </a:xfrm>
          <a:prstGeom prst="rect">
            <a:avLst/>
          </a:prstGeom>
          <a:noFill/>
          <a:ln>
            <a:solidFill>
              <a:srgbClr val="00D4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D4FF"/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738019" y="2057370"/>
            <a:ext cx="12391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00D4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标题二</a:t>
            </a:r>
            <a:endParaRPr lang="zh-CN" altLang="en-US" sz="2000" b="1" dirty="0">
              <a:solidFill>
                <a:srgbClr val="00D4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090601" y="3568128"/>
            <a:ext cx="2194947" cy="177279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600" dirty="0" smtClean="0">
                <a:solidFill>
                  <a:srgbClr val="00D4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600" dirty="0">
              <a:solidFill>
                <a:srgbClr val="00D4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8210550" y="1876425"/>
            <a:ext cx="2774950" cy="762000"/>
          </a:xfrm>
          <a:prstGeom prst="rect">
            <a:avLst/>
          </a:prstGeom>
          <a:noFill/>
          <a:ln>
            <a:solidFill>
              <a:srgbClr val="00D4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D4FF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8210550" y="2778125"/>
            <a:ext cx="2774950" cy="3352800"/>
          </a:xfrm>
          <a:prstGeom prst="rect">
            <a:avLst/>
          </a:prstGeom>
          <a:noFill/>
          <a:ln>
            <a:solidFill>
              <a:srgbClr val="00D4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D4FF"/>
              </a:solidFill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9147969" y="2057370"/>
            <a:ext cx="12391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00D4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标题三</a:t>
            </a:r>
            <a:endParaRPr lang="zh-CN" altLang="en-US" sz="2000" b="1" dirty="0">
              <a:solidFill>
                <a:srgbClr val="00D4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8500551" y="3285166"/>
            <a:ext cx="2194947" cy="177279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600" dirty="0" smtClean="0">
                <a:solidFill>
                  <a:srgbClr val="00D4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600" dirty="0">
              <a:solidFill>
                <a:srgbClr val="00D4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" name="组合 66"/>
          <p:cNvGrpSpPr/>
          <p:nvPr/>
        </p:nvGrpSpPr>
        <p:grpSpPr>
          <a:xfrm>
            <a:off x="4220761" y="1433655"/>
            <a:ext cx="3863954" cy="3319320"/>
            <a:chOff x="-1069295" y="2430506"/>
            <a:chExt cx="2183303" cy="1875561"/>
          </a:xfrm>
        </p:grpSpPr>
        <p:sp>
          <p:nvSpPr>
            <p:cNvPr id="2" name="六边形 1"/>
            <p:cNvSpPr/>
            <p:nvPr/>
          </p:nvSpPr>
          <p:spPr>
            <a:xfrm>
              <a:off x="-1069295" y="2430507"/>
              <a:ext cx="2175650" cy="1875560"/>
            </a:xfrm>
            <a:prstGeom prst="hexagon">
              <a:avLst/>
            </a:prstGeom>
            <a:noFill/>
            <a:ln>
              <a:solidFill>
                <a:srgbClr val="00D4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六边形 39"/>
            <p:cNvSpPr/>
            <p:nvPr/>
          </p:nvSpPr>
          <p:spPr>
            <a:xfrm rot="2021060">
              <a:off x="-1061642" y="2430506"/>
              <a:ext cx="2175650" cy="1875560"/>
            </a:xfrm>
            <a:prstGeom prst="hexagon">
              <a:avLst/>
            </a:prstGeom>
            <a:noFill/>
            <a:ln>
              <a:solidFill>
                <a:srgbClr val="00D4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8" name="文本框 77"/>
          <p:cNvSpPr txBox="1"/>
          <p:nvPr/>
        </p:nvSpPr>
        <p:spPr>
          <a:xfrm>
            <a:off x="5150214" y="5307183"/>
            <a:ext cx="23650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gradFill flip="none" rotWithShape="1">
                  <a:gsLst>
                    <a:gs pos="0">
                      <a:srgbClr val="00D4FF">
                        <a:shade val="30000"/>
                        <a:satMod val="115000"/>
                      </a:srgbClr>
                    </a:gs>
                    <a:gs pos="50000">
                      <a:srgbClr val="00D4FF">
                        <a:shade val="67500"/>
                        <a:satMod val="115000"/>
                      </a:srgbClr>
                    </a:gs>
                    <a:gs pos="100000">
                      <a:srgbClr val="00D4FF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</a:t>
            </a:r>
            <a:r>
              <a:rPr lang="zh-CN" altLang="en-US" sz="2400" dirty="0">
                <a:gradFill flip="none" rotWithShape="1">
                  <a:gsLst>
                    <a:gs pos="0">
                      <a:srgbClr val="00D4FF">
                        <a:shade val="30000"/>
                        <a:satMod val="115000"/>
                      </a:srgbClr>
                    </a:gs>
                    <a:gs pos="50000">
                      <a:srgbClr val="00D4FF">
                        <a:shade val="67500"/>
                        <a:satMod val="115000"/>
                      </a:srgbClr>
                    </a:gs>
                    <a:gs pos="100000">
                      <a:srgbClr val="00D4FF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2400" dirty="0">
              <a:gradFill flip="none" rotWithShape="1">
                <a:gsLst>
                  <a:gs pos="0">
                    <a:srgbClr val="00D4FF">
                      <a:shade val="30000"/>
                      <a:satMod val="115000"/>
                    </a:srgbClr>
                  </a:gs>
                  <a:gs pos="50000">
                    <a:srgbClr val="00D4FF">
                      <a:shade val="67500"/>
                      <a:satMod val="115000"/>
                    </a:srgbClr>
                  </a:gs>
                  <a:gs pos="100000">
                    <a:srgbClr val="00D4FF"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Freeform 179"/>
          <p:cNvSpPr>
            <a:spLocks noEditPoints="1"/>
          </p:cNvSpPr>
          <p:nvPr/>
        </p:nvSpPr>
        <p:spPr bwMode="auto">
          <a:xfrm>
            <a:off x="5851972" y="2431829"/>
            <a:ext cx="967928" cy="1319896"/>
          </a:xfrm>
          <a:custGeom>
            <a:avLst/>
            <a:gdLst>
              <a:gd name="T0" fmla="*/ 0 w 165"/>
              <a:gd name="T1" fmla="*/ 0 h 225"/>
              <a:gd name="T2" fmla="*/ 0 w 165"/>
              <a:gd name="T3" fmla="*/ 225 h 225"/>
              <a:gd name="T4" fmla="*/ 9 w 165"/>
              <a:gd name="T5" fmla="*/ 225 h 225"/>
              <a:gd name="T6" fmla="*/ 9 w 165"/>
              <a:gd name="T7" fmla="*/ 161 h 225"/>
              <a:gd name="T8" fmla="*/ 165 w 165"/>
              <a:gd name="T9" fmla="*/ 83 h 225"/>
              <a:gd name="T10" fmla="*/ 0 w 165"/>
              <a:gd name="T11" fmla="*/ 0 h 225"/>
              <a:gd name="T12" fmla="*/ 9 w 165"/>
              <a:gd name="T13" fmla="*/ 14 h 225"/>
              <a:gd name="T14" fmla="*/ 146 w 165"/>
              <a:gd name="T15" fmla="*/ 83 h 225"/>
              <a:gd name="T16" fmla="*/ 9 w 165"/>
              <a:gd name="T17" fmla="*/ 152 h 225"/>
              <a:gd name="T18" fmla="*/ 9 w 165"/>
              <a:gd name="T19" fmla="*/ 14 h 2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65" h="225">
                <a:moveTo>
                  <a:pt x="0" y="0"/>
                </a:moveTo>
                <a:lnTo>
                  <a:pt x="0" y="225"/>
                </a:lnTo>
                <a:lnTo>
                  <a:pt x="9" y="225"/>
                </a:lnTo>
                <a:lnTo>
                  <a:pt x="9" y="161"/>
                </a:lnTo>
                <a:lnTo>
                  <a:pt x="165" y="83"/>
                </a:lnTo>
                <a:lnTo>
                  <a:pt x="0" y="0"/>
                </a:lnTo>
                <a:close/>
                <a:moveTo>
                  <a:pt x="9" y="14"/>
                </a:moveTo>
                <a:lnTo>
                  <a:pt x="146" y="83"/>
                </a:lnTo>
                <a:lnTo>
                  <a:pt x="9" y="152"/>
                </a:lnTo>
                <a:lnTo>
                  <a:pt x="9" y="14"/>
                </a:lnTo>
                <a:close/>
              </a:path>
            </a:pathLst>
          </a:custGeom>
          <a:solidFill>
            <a:srgbClr val="00D4FF"/>
          </a:solidFill>
          <a:ln>
            <a:noFill/>
          </a:ln>
        </p:spPr>
        <p:txBody>
          <a:bodyPr vert="horz" wrap="square" lIns="100918" tIns="50459" rIns="100918" bIns="50459" numCol="1" anchor="t" anchorCtr="0" compatLnSpc="1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kumimoji="0" lang="zh-CN" altLang="en-US" sz="1985">
              <a:solidFill>
                <a:prstClr val="black"/>
              </a:solidFill>
              <a:latin typeface="Calibri" panose="020F050202020403020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文本框 26"/>
          <p:cNvSpPr txBox="1"/>
          <p:nvPr/>
        </p:nvSpPr>
        <p:spPr>
          <a:xfrm>
            <a:off x="4907443" y="484883"/>
            <a:ext cx="23771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gradFill flip="none" rotWithShape="1">
                  <a:gsLst>
                    <a:gs pos="0">
                      <a:srgbClr val="00D4FF">
                        <a:shade val="30000"/>
                        <a:satMod val="115000"/>
                      </a:srgbClr>
                    </a:gs>
                    <a:gs pos="50000">
                      <a:srgbClr val="00D4FF">
                        <a:shade val="67500"/>
                        <a:satMod val="115000"/>
                      </a:srgbClr>
                    </a:gs>
                    <a:gs pos="100000">
                      <a:srgbClr val="00D4FF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</a:t>
            </a:r>
            <a:r>
              <a:rPr lang="zh-CN" altLang="en-US" sz="2800" dirty="0">
                <a:gradFill flip="none" rotWithShape="1">
                  <a:gsLst>
                    <a:gs pos="0">
                      <a:srgbClr val="00D4FF">
                        <a:shade val="30000"/>
                        <a:satMod val="115000"/>
                      </a:srgbClr>
                    </a:gs>
                    <a:gs pos="50000">
                      <a:srgbClr val="00D4FF">
                        <a:shade val="67500"/>
                        <a:satMod val="115000"/>
                      </a:srgbClr>
                    </a:gs>
                    <a:gs pos="100000">
                      <a:srgbClr val="00D4FF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2800" dirty="0">
              <a:gradFill flip="none" rotWithShape="1">
                <a:gsLst>
                  <a:gs pos="0">
                    <a:srgbClr val="00D4FF">
                      <a:shade val="30000"/>
                      <a:satMod val="115000"/>
                    </a:srgbClr>
                  </a:gs>
                  <a:gs pos="50000">
                    <a:srgbClr val="00D4FF">
                      <a:shade val="67500"/>
                      <a:satMod val="115000"/>
                    </a:srgbClr>
                  </a:gs>
                  <a:gs pos="100000">
                    <a:srgbClr val="00D4FF"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Oval 21"/>
          <p:cNvSpPr/>
          <p:nvPr/>
        </p:nvSpPr>
        <p:spPr>
          <a:xfrm>
            <a:off x="1266895" y="1579611"/>
            <a:ext cx="861430" cy="861430"/>
          </a:xfrm>
          <a:prstGeom prst="ellipse">
            <a:avLst/>
          </a:prstGeom>
          <a:noFill/>
          <a:ln>
            <a:solidFill>
              <a:srgbClr val="00D4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00D4FF"/>
              </a:solidFill>
              <a:sym typeface="Arial" panose="020B0604020202020204" pitchFamily="34" charset="0"/>
            </a:endParaRPr>
          </a:p>
        </p:txBody>
      </p:sp>
      <p:sp>
        <p:nvSpPr>
          <p:cNvPr id="4" name="Oval 22"/>
          <p:cNvSpPr/>
          <p:nvPr/>
        </p:nvSpPr>
        <p:spPr>
          <a:xfrm>
            <a:off x="4127928" y="1579611"/>
            <a:ext cx="861430" cy="861430"/>
          </a:xfrm>
          <a:prstGeom prst="ellipse">
            <a:avLst/>
          </a:prstGeom>
          <a:noFill/>
          <a:ln>
            <a:solidFill>
              <a:srgbClr val="00D4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00D4FF"/>
              </a:solidFill>
              <a:sym typeface="Arial" panose="020B0604020202020204" pitchFamily="34" charset="0"/>
            </a:endParaRPr>
          </a:p>
        </p:txBody>
      </p:sp>
      <p:sp>
        <p:nvSpPr>
          <p:cNvPr id="5" name="Oval 23"/>
          <p:cNvSpPr/>
          <p:nvPr/>
        </p:nvSpPr>
        <p:spPr>
          <a:xfrm>
            <a:off x="6988964" y="1579611"/>
            <a:ext cx="861430" cy="861430"/>
          </a:xfrm>
          <a:prstGeom prst="ellipse">
            <a:avLst/>
          </a:prstGeom>
          <a:noFill/>
          <a:ln>
            <a:solidFill>
              <a:srgbClr val="00D4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00D4FF"/>
              </a:solidFill>
              <a:sym typeface="Arial" panose="020B0604020202020204" pitchFamily="34" charset="0"/>
            </a:endParaRPr>
          </a:p>
        </p:txBody>
      </p:sp>
      <p:sp>
        <p:nvSpPr>
          <p:cNvPr id="6" name="Oval 36"/>
          <p:cNvSpPr/>
          <p:nvPr/>
        </p:nvSpPr>
        <p:spPr>
          <a:xfrm>
            <a:off x="9840307" y="1579611"/>
            <a:ext cx="861430" cy="861430"/>
          </a:xfrm>
          <a:prstGeom prst="ellipse">
            <a:avLst/>
          </a:prstGeom>
          <a:noFill/>
          <a:ln>
            <a:solidFill>
              <a:srgbClr val="00D4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00D4FF"/>
              </a:solidFill>
              <a:sym typeface="Arial" panose="020B0604020202020204" pitchFamily="34" charset="0"/>
            </a:endParaRPr>
          </a:p>
        </p:txBody>
      </p:sp>
      <p:sp>
        <p:nvSpPr>
          <p:cNvPr id="7" name="Oval 39"/>
          <p:cNvSpPr/>
          <p:nvPr/>
        </p:nvSpPr>
        <p:spPr>
          <a:xfrm>
            <a:off x="1266895" y="3941595"/>
            <a:ext cx="861430" cy="861430"/>
          </a:xfrm>
          <a:prstGeom prst="ellipse">
            <a:avLst/>
          </a:prstGeom>
          <a:noFill/>
          <a:ln>
            <a:solidFill>
              <a:srgbClr val="00D4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00D4FF"/>
              </a:solidFill>
              <a:sym typeface="Arial" panose="020B0604020202020204" pitchFamily="34" charset="0"/>
            </a:endParaRPr>
          </a:p>
        </p:txBody>
      </p:sp>
      <p:sp>
        <p:nvSpPr>
          <p:cNvPr id="8" name="Oval 40"/>
          <p:cNvSpPr/>
          <p:nvPr/>
        </p:nvSpPr>
        <p:spPr>
          <a:xfrm>
            <a:off x="4127928" y="3941595"/>
            <a:ext cx="861430" cy="861430"/>
          </a:xfrm>
          <a:prstGeom prst="ellipse">
            <a:avLst/>
          </a:prstGeom>
          <a:noFill/>
          <a:ln>
            <a:solidFill>
              <a:srgbClr val="00D4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00D4FF"/>
              </a:solidFill>
              <a:sym typeface="Arial" panose="020B0604020202020204" pitchFamily="34" charset="0"/>
            </a:endParaRPr>
          </a:p>
        </p:txBody>
      </p:sp>
      <p:sp>
        <p:nvSpPr>
          <p:cNvPr id="9" name="Oval 41"/>
          <p:cNvSpPr/>
          <p:nvPr/>
        </p:nvSpPr>
        <p:spPr>
          <a:xfrm>
            <a:off x="6988964" y="3941595"/>
            <a:ext cx="861430" cy="861430"/>
          </a:xfrm>
          <a:prstGeom prst="ellipse">
            <a:avLst/>
          </a:prstGeom>
          <a:noFill/>
          <a:ln>
            <a:solidFill>
              <a:srgbClr val="00D4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00D4FF"/>
              </a:solidFill>
              <a:sym typeface="Arial" panose="020B0604020202020204" pitchFamily="34" charset="0"/>
            </a:endParaRPr>
          </a:p>
        </p:txBody>
      </p:sp>
      <p:sp>
        <p:nvSpPr>
          <p:cNvPr id="10" name="Oval 48"/>
          <p:cNvSpPr/>
          <p:nvPr/>
        </p:nvSpPr>
        <p:spPr>
          <a:xfrm>
            <a:off x="9840307" y="3941595"/>
            <a:ext cx="861430" cy="861430"/>
          </a:xfrm>
          <a:prstGeom prst="ellipse">
            <a:avLst/>
          </a:prstGeom>
          <a:noFill/>
          <a:ln>
            <a:solidFill>
              <a:srgbClr val="00D4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00D4FF"/>
              </a:solidFill>
              <a:sym typeface="Arial" panose="020B0604020202020204" pitchFamily="34" charset="0"/>
            </a:endParaRPr>
          </a:p>
        </p:txBody>
      </p:sp>
      <p:sp>
        <p:nvSpPr>
          <p:cNvPr id="11" name="Freeform 117"/>
          <p:cNvSpPr>
            <a:spLocks noChangeArrowheads="1"/>
          </p:cNvSpPr>
          <p:nvPr/>
        </p:nvSpPr>
        <p:spPr bwMode="auto">
          <a:xfrm>
            <a:off x="1473375" y="4191477"/>
            <a:ext cx="384355" cy="355070"/>
          </a:xfrm>
          <a:custGeom>
            <a:avLst/>
            <a:gdLst>
              <a:gd name="T0" fmla="*/ 266 w 462"/>
              <a:gd name="T1" fmla="*/ 0 h 427"/>
              <a:gd name="T2" fmla="*/ 266 w 462"/>
              <a:gd name="T3" fmla="*/ 0 h 427"/>
              <a:gd name="T4" fmla="*/ 266 w 462"/>
              <a:gd name="T5" fmla="*/ 0 h 427"/>
              <a:gd name="T6" fmla="*/ 71 w 462"/>
              <a:gd name="T7" fmla="*/ 80 h 427"/>
              <a:gd name="T8" fmla="*/ 80 w 462"/>
              <a:gd name="T9" fmla="*/ 143 h 427"/>
              <a:gd name="T10" fmla="*/ 0 w 462"/>
              <a:gd name="T11" fmla="*/ 240 h 427"/>
              <a:gd name="T12" fmla="*/ 115 w 462"/>
              <a:gd name="T13" fmla="*/ 319 h 427"/>
              <a:gd name="T14" fmla="*/ 231 w 462"/>
              <a:gd name="T15" fmla="*/ 266 h 427"/>
              <a:gd name="T16" fmla="*/ 231 w 462"/>
              <a:gd name="T17" fmla="*/ 249 h 427"/>
              <a:gd name="T18" fmla="*/ 266 w 462"/>
              <a:gd name="T19" fmla="*/ 213 h 427"/>
              <a:gd name="T20" fmla="*/ 302 w 462"/>
              <a:gd name="T21" fmla="*/ 249 h 427"/>
              <a:gd name="T22" fmla="*/ 266 w 462"/>
              <a:gd name="T23" fmla="*/ 284 h 427"/>
              <a:gd name="T24" fmla="*/ 115 w 462"/>
              <a:gd name="T25" fmla="*/ 355 h 427"/>
              <a:gd name="T26" fmla="*/ 115 w 462"/>
              <a:gd name="T27" fmla="*/ 372 h 427"/>
              <a:gd name="T28" fmla="*/ 266 w 462"/>
              <a:gd name="T29" fmla="*/ 426 h 427"/>
              <a:gd name="T30" fmla="*/ 266 w 462"/>
              <a:gd name="T31" fmla="*/ 426 h 427"/>
              <a:gd name="T32" fmla="*/ 408 w 462"/>
              <a:gd name="T33" fmla="*/ 372 h 427"/>
              <a:gd name="T34" fmla="*/ 453 w 462"/>
              <a:gd name="T35" fmla="*/ 80 h 427"/>
              <a:gd name="T36" fmla="*/ 266 w 462"/>
              <a:gd name="T37" fmla="*/ 0 h 427"/>
              <a:gd name="T38" fmla="*/ 36 w 462"/>
              <a:gd name="T39" fmla="*/ 231 h 427"/>
              <a:gd name="T40" fmla="*/ 36 w 462"/>
              <a:gd name="T41" fmla="*/ 231 h 427"/>
              <a:gd name="T42" fmla="*/ 89 w 462"/>
              <a:gd name="T43" fmla="*/ 178 h 427"/>
              <a:gd name="T44" fmla="*/ 106 w 462"/>
              <a:gd name="T45" fmla="*/ 284 h 427"/>
              <a:gd name="T46" fmla="*/ 36 w 462"/>
              <a:gd name="T47" fmla="*/ 231 h 427"/>
              <a:gd name="T48" fmla="*/ 266 w 462"/>
              <a:gd name="T49" fmla="*/ 133 h 427"/>
              <a:gd name="T50" fmla="*/ 266 w 462"/>
              <a:gd name="T51" fmla="*/ 133 h 427"/>
              <a:gd name="T52" fmla="*/ 106 w 462"/>
              <a:gd name="T53" fmla="*/ 80 h 427"/>
              <a:gd name="T54" fmla="*/ 266 w 462"/>
              <a:gd name="T55" fmla="*/ 36 h 427"/>
              <a:gd name="T56" fmla="*/ 416 w 462"/>
              <a:gd name="T57" fmla="*/ 80 h 427"/>
              <a:gd name="T58" fmla="*/ 266 w 462"/>
              <a:gd name="T59" fmla="*/ 133 h 4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462" h="427">
                <a:moveTo>
                  <a:pt x="266" y="0"/>
                </a:moveTo>
                <a:lnTo>
                  <a:pt x="266" y="0"/>
                </a:lnTo>
                <a:lnTo>
                  <a:pt x="266" y="0"/>
                </a:lnTo>
                <a:cubicBezTo>
                  <a:pt x="142" y="0"/>
                  <a:pt x="62" y="45"/>
                  <a:pt x="71" y="80"/>
                </a:cubicBezTo>
                <a:cubicBezTo>
                  <a:pt x="71" y="89"/>
                  <a:pt x="71" y="116"/>
                  <a:pt x="80" y="143"/>
                </a:cubicBezTo>
                <a:cubicBezTo>
                  <a:pt x="18" y="169"/>
                  <a:pt x="0" y="205"/>
                  <a:pt x="0" y="240"/>
                </a:cubicBezTo>
                <a:cubicBezTo>
                  <a:pt x="9" y="275"/>
                  <a:pt x="36" y="311"/>
                  <a:pt x="115" y="319"/>
                </a:cubicBezTo>
                <a:cubicBezTo>
                  <a:pt x="151" y="319"/>
                  <a:pt x="204" y="302"/>
                  <a:pt x="231" y="266"/>
                </a:cubicBezTo>
                <a:cubicBezTo>
                  <a:pt x="231" y="258"/>
                  <a:pt x="231" y="249"/>
                  <a:pt x="231" y="249"/>
                </a:cubicBezTo>
                <a:cubicBezTo>
                  <a:pt x="231" y="222"/>
                  <a:pt x="249" y="213"/>
                  <a:pt x="266" y="213"/>
                </a:cubicBezTo>
                <a:cubicBezTo>
                  <a:pt x="284" y="213"/>
                  <a:pt x="302" y="222"/>
                  <a:pt x="302" y="249"/>
                </a:cubicBezTo>
                <a:cubicBezTo>
                  <a:pt x="302" y="266"/>
                  <a:pt x="284" y="284"/>
                  <a:pt x="266" y="284"/>
                </a:cubicBezTo>
                <a:cubicBezTo>
                  <a:pt x="222" y="328"/>
                  <a:pt x="169" y="355"/>
                  <a:pt x="115" y="355"/>
                </a:cubicBezTo>
                <a:cubicBezTo>
                  <a:pt x="115" y="364"/>
                  <a:pt x="115" y="364"/>
                  <a:pt x="115" y="372"/>
                </a:cubicBezTo>
                <a:cubicBezTo>
                  <a:pt x="115" y="381"/>
                  <a:pt x="178" y="426"/>
                  <a:pt x="266" y="426"/>
                </a:cubicBezTo>
                <a:lnTo>
                  <a:pt x="266" y="426"/>
                </a:lnTo>
                <a:cubicBezTo>
                  <a:pt x="355" y="426"/>
                  <a:pt x="408" y="381"/>
                  <a:pt x="408" y="372"/>
                </a:cubicBezTo>
                <a:cubicBezTo>
                  <a:pt x="416" y="355"/>
                  <a:pt x="453" y="116"/>
                  <a:pt x="453" y="80"/>
                </a:cubicBezTo>
                <a:cubicBezTo>
                  <a:pt x="461" y="45"/>
                  <a:pt x="381" y="0"/>
                  <a:pt x="266" y="0"/>
                </a:cubicBezTo>
                <a:close/>
                <a:moveTo>
                  <a:pt x="36" y="231"/>
                </a:moveTo>
                <a:lnTo>
                  <a:pt x="36" y="231"/>
                </a:lnTo>
                <a:cubicBezTo>
                  <a:pt x="36" y="222"/>
                  <a:pt x="53" y="196"/>
                  <a:pt x="89" y="178"/>
                </a:cubicBezTo>
                <a:cubicBezTo>
                  <a:pt x="89" y="213"/>
                  <a:pt x="98" y="249"/>
                  <a:pt x="106" y="284"/>
                </a:cubicBezTo>
                <a:cubicBezTo>
                  <a:pt x="62" y="275"/>
                  <a:pt x="44" y="258"/>
                  <a:pt x="36" y="231"/>
                </a:cubicBezTo>
                <a:close/>
                <a:moveTo>
                  <a:pt x="266" y="133"/>
                </a:moveTo>
                <a:lnTo>
                  <a:pt x="266" y="133"/>
                </a:lnTo>
                <a:cubicBezTo>
                  <a:pt x="178" y="133"/>
                  <a:pt x="106" y="98"/>
                  <a:pt x="106" y="80"/>
                </a:cubicBezTo>
                <a:cubicBezTo>
                  <a:pt x="106" y="71"/>
                  <a:pt x="178" y="36"/>
                  <a:pt x="266" y="36"/>
                </a:cubicBezTo>
                <a:cubicBezTo>
                  <a:pt x="355" y="36"/>
                  <a:pt x="416" y="71"/>
                  <a:pt x="416" y="80"/>
                </a:cubicBezTo>
                <a:cubicBezTo>
                  <a:pt x="416" y="98"/>
                  <a:pt x="355" y="133"/>
                  <a:pt x="266" y="133"/>
                </a:cubicBezTo>
                <a:close/>
              </a:path>
            </a:pathLst>
          </a:custGeom>
          <a:solidFill>
            <a:srgbClr val="00D4FF"/>
          </a:solidFill>
          <a:ln>
            <a:noFill/>
          </a:ln>
          <a:effectLst/>
        </p:spPr>
        <p:txBody>
          <a:bodyPr wrap="none" anchor="ctr"/>
          <a:lstStyle/>
          <a:p>
            <a:endParaRPr lang="en-US">
              <a:solidFill>
                <a:srgbClr val="00D4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Freeform 118"/>
          <p:cNvSpPr>
            <a:spLocks noChangeArrowheads="1"/>
          </p:cNvSpPr>
          <p:nvPr/>
        </p:nvSpPr>
        <p:spPr bwMode="auto">
          <a:xfrm>
            <a:off x="1527392" y="1825797"/>
            <a:ext cx="340431" cy="362392"/>
          </a:xfrm>
          <a:custGeom>
            <a:avLst/>
            <a:gdLst>
              <a:gd name="T0" fmla="*/ 257 w 409"/>
              <a:gd name="T1" fmla="*/ 408 h 436"/>
              <a:gd name="T2" fmla="*/ 257 w 409"/>
              <a:gd name="T3" fmla="*/ 408 h 436"/>
              <a:gd name="T4" fmla="*/ 275 w 409"/>
              <a:gd name="T5" fmla="*/ 426 h 436"/>
              <a:gd name="T6" fmla="*/ 372 w 409"/>
              <a:gd name="T7" fmla="*/ 435 h 436"/>
              <a:gd name="T8" fmla="*/ 391 w 409"/>
              <a:gd name="T9" fmla="*/ 417 h 436"/>
              <a:gd name="T10" fmla="*/ 391 w 409"/>
              <a:gd name="T11" fmla="*/ 337 h 436"/>
              <a:gd name="T12" fmla="*/ 266 w 409"/>
              <a:gd name="T13" fmla="*/ 328 h 436"/>
              <a:gd name="T14" fmla="*/ 257 w 409"/>
              <a:gd name="T15" fmla="*/ 408 h 436"/>
              <a:gd name="T16" fmla="*/ 18 w 409"/>
              <a:gd name="T17" fmla="*/ 337 h 436"/>
              <a:gd name="T18" fmla="*/ 18 w 409"/>
              <a:gd name="T19" fmla="*/ 337 h 436"/>
              <a:gd name="T20" fmla="*/ 18 w 409"/>
              <a:gd name="T21" fmla="*/ 417 h 436"/>
              <a:gd name="T22" fmla="*/ 35 w 409"/>
              <a:gd name="T23" fmla="*/ 435 h 436"/>
              <a:gd name="T24" fmla="*/ 133 w 409"/>
              <a:gd name="T25" fmla="*/ 426 h 436"/>
              <a:gd name="T26" fmla="*/ 151 w 409"/>
              <a:gd name="T27" fmla="*/ 408 h 436"/>
              <a:gd name="T28" fmla="*/ 142 w 409"/>
              <a:gd name="T29" fmla="*/ 328 h 436"/>
              <a:gd name="T30" fmla="*/ 18 w 409"/>
              <a:gd name="T31" fmla="*/ 337 h 436"/>
              <a:gd name="T32" fmla="*/ 0 w 409"/>
              <a:gd name="T33" fmla="*/ 205 h 436"/>
              <a:gd name="T34" fmla="*/ 0 w 409"/>
              <a:gd name="T35" fmla="*/ 205 h 436"/>
              <a:gd name="T36" fmla="*/ 9 w 409"/>
              <a:gd name="T37" fmla="*/ 293 h 436"/>
              <a:gd name="T38" fmla="*/ 133 w 409"/>
              <a:gd name="T39" fmla="*/ 275 h 436"/>
              <a:gd name="T40" fmla="*/ 133 w 409"/>
              <a:gd name="T41" fmla="*/ 196 h 436"/>
              <a:gd name="T42" fmla="*/ 133 w 409"/>
              <a:gd name="T43" fmla="*/ 187 h 436"/>
              <a:gd name="T44" fmla="*/ 204 w 409"/>
              <a:gd name="T45" fmla="*/ 116 h 436"/>
              <a:gd name="T46" fmla="*/ 275 w 409"/>
              <a:gd name="T47" fmla="*/ 187 h 436"/>
              <a:gd name="T48" fmla="*/ 275 w 409"/>
              <a:gd name="T49" fmla="*/ 196 h 436"/>
              <a:gd name="T50" fmla="*/ 266 w 409"/>
              <a:gd name="T51" fmla="*/ 275 h 436"/>
              <a:gd name="T52" fmla="*/ 399 w 409"/>
              <a:gd name="T53" fmla="*/ 293 h 436"/>
              <a:gd name="T54" fmla="*/ 408 w 409"/>
              <a:gd name="T55" fmla="*/ 205 h 436"/>
              <a:gd name="T56" fmla="*/ 408 w 409"/>
              <a:gd name="T57" fmla="*/ 187 h 436"/>
              <a:gd name="T58" fmla="*/ 204 w 409"/>
              <a:gd name="T59" fmla="*/ 0 h 436"/>
              <a:gd name="T60" fmla="*/ 0 w 409"/>
              <a:gd name="T61" fmla="*/ 187 h 436"/>
              <a:gd name="T62" fmla="*/ 0 w 409"/>
              <a:gd name="T63" fmla="*/ 205 h 4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409" h="436">
                <a:moveTo>
                  <a:pt x="257" y="408"/>
                </a:moveTo>
                <a:lnTo>
                  <a:pt x="257" y="408"/>
                </a:lnTo>
                <a:cubicBezTo>
                  <a:pt x="257" y="417"/>
                  <a:pt x="266" y="426"/>
                  <a:pt x="275" y="426"/>
                </a:cubicBezTo>
                <a:cubicBezTo>
                  <a:pt x="372" y="435"/>
                  <a:pt x="372" y="435"/>
                  <a:pt x="372" y="435"/>
                </a:cubicBezTo>
                <a:cubicBezTo>
                  <a:pt x="382" y="435"/>
                  <a:pt x="382" y="426"/>
                  <a:pt x="391" y="417"/>
                </a:cubicBezTo>
                <a:cubicBezTo>
                  <a:pt x="391" y="337"/>
                  <a:pt x="391" y="337"/>
                  <a:pt x="391" y="337"/>
                </a:cubicBezTo>
                <a:cubicBezTo>
                  <a:pt x="266" y="328"/>
                  <a:pt x="266" y="328"/>
                  <a:pt x="266" y="328"/>
                </a:cubicBezTo>
                <a:lnTo>
                  <a:pt x="257" y="408"/>
                </a:lnTo>
                <a:close/>
                <a:moveTo>
                  <a:pt x="18" y="337"/>
                </a:moveTo>
                <a:lnTo>
                  <a:pt x="18" y="337"/>
                </a:lnTo>
                <a:cubicBezTo>
                  <a:pt x="18" y="417"/>
                  <a:pt x="18" y="417"/>
                  <a:pt x="18" y="417"/>
                </a:cubicBezTo>
                <a:cubicBezTo>
                  <a:pt x="18" y="426"/>
                  <a:pt x="27" y="435"/>
                  <a:pt x="35" y="435"/>
                </a:cubicBezTo>
                <a:cubicBezTo>
                  <a:pt x="133" y="426"/>
                  <a:pt x="133" y="426"/>
                  <a:pt x="133" y="426"/>
                </a:cubicBezTo>
                <a:cubicBezTo>
                  <a:pt x="142" y="426"/>
                  <a:pt x="151" y="417"/>
                  <a:pt x="151" y="408"/>
                </a:cubicBezTo>
                <a:cubicBezTo>
                  <a:pt x="142" y="328"/>
                  <a:pt x="142" y="328"/>
                  <a:pt x="142" y="328"/>
                </a:cubicBezTo>
                <a:lnTo>
                  <a:pt x="18" y="337"/>
                </a:lnTo>
                <a:close/>
                <a:moveTo>
                  <a:pt x="0" y="205"/>
                </a:moveTo>
                <a:lnTo>
                  <a:pt x="0" y="205"/>
                </a:lnTo>
                <a:cubicBezTo>
                  <a:pt x="9" y="293"/>
                  <a:pt x="9" y="293"/>
                  <a:pt x="9" y="293"/>
                </a:cubicBezTo>
                <a:cubicBezTo>
                  <a:pt x="133" y="275"/>
                  <a:pt x="133" y="275"/>
                  <a:pt x="133" y="275"/>
                </a:cubicBezTo>
                <a:cubicBezTo>
                  <a:pt x="133" y="196"/>
                  <a:pt x="133" y="196"/>
                  <a:pt x="133" y="196"/>
                </a:cubicBezTo>
                <a:lnTo>
                  <a:pt x="133" y="187"/>
                </a:lnTo>
                <a:cubicBezTo>
                  <a:pt x="133" y="152"/>
                  <a:pt x="160" y="116"/>
                  <a:pt x="204" y="116"/>
                </a:cubicBezTo>
                <a:cubicBezTo>
                  <a:pt x="248" y="116"/>
                  <a:pt x="275" y="152"/>
                  <a:pt x="275" y="187"/>
                </a:cubicBezTo>
                <a:lnTo>
                  <a:pt x="275" y="196"/>
                </a:lnTo>
                <a:cubicBezTo>
                  <a:pt x="266" y="275"/>
                  <a:pt x="266" y="275"/>
                  <a:pt x="266" y="275"/>
                </a:cubicBezTo>
                <a:cubicBezTo>
                  <a:pt x="399" y="293"/>
                  <a:pt x="399" y="293"/>
                  <a:pt x="399" y="293"/>
                </a:cubicBezTo>
                <a:cubicBezTo>
                  <a:pt x="408" y="205"/>
                  <a:pt x="408" y="205"/>
                  <a:pt x="408" y="205"/>
                </a:cubicBezTo>
                <a:cubicBezTo>
                  <a:pt x="408" y="196"/>
                  <a:pt x="408" y="196"/>
                  <a:pt x="408" y="187"/>
                </a:cubicBezTo>
                <a:cubicBezTo>
                  <a:pt x="408" y="80"/>
                  <a:pt x="319" y="0"/>
                  <a:pt x="204" y="0"/>
                </a:cubicBezTo>
                <a:cubicBezTo>
                  <a:pt x="88" y="0"/>
                  <a:pt x="0" y="80"/>
                  <a:pt x="0" y="187"/>
                </a:cubicBezTo>
                <a:cubicBezTo>
                  <a:pt x="0" y="196"/>
                  <a:pt x="0" y="196"/>
                  <a:pt x="0" y="205"/>
                </a:cubicBezTo>
                <a:close/>
              </a:path>
            </a:pathLst>
          </a:custGeom>
          <a:solidFill>
            <a:srgbClr val="00D4FF"/>
          </a:solidFill>
          <a:ln>
            <a:noFill/>
          </a:ln>
          <a:effectLst/>
        </p:spPr>
        <p:txBody>
          <a:bodyPr wrap="none" anchor="ctr"/>
          <a:lstStyle/>
          <a:p>
            <a:endParaRPr lang="en-US">
              <a:solidFill>
                <a:srgbClr val="00D4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Freeform 119"/>
          <p:cNvSpPr>
            <a:spLocks noChangeArrowheads="1"/>
          </p:cNvSpPr>
          <p:nvPr/>
        </p:nvSpPr>
        <p:spPr bwMode="auto">
          <a:xfrm>
            <a:off x="10064204" y="4175450"/>
            <a:ext cx="413639" cy="369713"/>
          </a:xfrm>
          <a:custGeom>
            <a:avLst/>
            <a:gdLst>
              <a:gd name="T0" fmla="*/ 443 w 497"/>
              <a:gd name="T1" fmla="*/ 70 h 444"/>
              <a:gd name="T2" fmla="*/ 443 w 497"/>
              <a:gd name="T3" fmla="*/ 70 h 444"/>
              <a:gd name="T4" fmla="*/ 426 w 497"/>
              <a:gd name="T5" fmla="*/ 70 h 444"/>
              <a:gd name="T6" fmla="*/ 426 w 497"/>
              <a:gd name="T7" fmla="*/ 443 h 444"/>
              <a:gd name="T8" fmla="*/ 443 w 497"/>
              <a:gd name="T9" fmla="*/ 443 h 444"/>
              <a:gd name="T10" fmla="*/ 496 w 497"/>
              <a:gd name="T11" fmla="*/ 398 h 444"/>
              <a:gd name="T12" fmla="*/ 496 w 497"/>
              <a:gd name="T13" fmla="*/ 124 h 444"/>
              <a:gd name="T14" fmla="*/ 443 w 497"/>
              <a:gd name="T15" fmla="*/ 70 h 444"/>
              <a:gd name="T16" fmla="*/ 0 w 497"/>
              <a:gd name="T17" fmla="*/ 124 h 444"/>
              <a:gd name="T18" fmla="*/ 0 w 497"/>
              <a:gd name="T19" fmla="*/ 124 h 444"/>
              <a:gd name="T20" fmla="*/ 0 w 497"/>
              <a:gd name="T21" fmla="*/ 398 h 444"/>
              <a:gd name="T22" fmla="*/ 53 w 497"/>
              <a:gd name="T23" fmla="*/ 443 h 444"/>
              <a:gd name="T24" fmla="*/ 71 w 497"/>
              <a:gd name="T25" fmla="*/ 443 h 444"/>
              <a:gd name="T26" fmla="*/ 71 w 497"/>
              <a:gd name="T27" fmla="*/ 70 h 444"/>
              <a:gd name="T28" fmla="*/ 53 w 497"/>
              <a:gd name="T29" fmla="*/ 70 h 444"/>
              <a:gd name="T30" fmla="*/ 0 w 497"/>
              <a:gd name="T31" fmla="*/ 124 h 444"/>
              <a:gd name="T32" fmla="*/ 337 w 497"/>
              <a:gd name="T33" fmla="*/ 26 h 444"/>
              <a:gd name="T34" fmla="*/ 337 w 497"/>
              <a:gd name="T35" fmla="*/ 26 h 444"/>
              <a:gd name="T36" fmla="*/ 248 w 497"/>
              <a:gd name="T37" fmla="*/ 0 h 444"/>
              <a:gd name="T38" fmla="*/ 160 w 497"/>
              <a:gd name="T39" fmla="*/ 26 h 444"/>
              <a:gd name="T40" fmla="*/ 160 w 497"/>
              <a:gd name="T41" fmla="*/ 70 h 444"/>
              <a:gd name="T42" fmla="*/ 107 w 497"/>
              <a:gd name="T43" fmla="*/ 70 h 444"/>
              <a:gd name="T44" fmla="*/ 107 w 497"/>
              <a:gd name="T45" fmla="*/ 443 h 444"/>
              <a:gd name="T46" fmla="*/ 390 w 497"/>
              <a:gd name="T47" fmla="*/ 443 h 444"/>
              <a:gd name="T48" fmla="*/ 390 w 497"/>
              <a:gd name="T49" fmla="*/ 70 h 444"/>
              <a:gd name="T50" fmla="*/ 337 w 497"/>
              <a:gd name="T51" fmla="*/ 70 h 444"/>
              <a:gd name="T52" fmla="*/ 337 w 497"/>
              <a:gd name="T53" fmla="*/ 26 h 444"/>
              <a:gd name="T54" fmla="*/ 301 w 497"/>
              <a:gd name="T55" fmla="*/ 70 h 444"/>
              <a:gd name="T56" fmla="*/ 301 w 497"/>
              <a:gd name="T57" fmla="*/ 70 h 444"/>
              <a:gd name="T58" fmla="*/ 195 w 497"/>
              <a:gd name="T59" fmla="*/ 70 h 444"/>
              <a:gd name="T60" fmla="*/ 195 w 497"/>
              <a:gd name="T61" fmla="*/ 44 h 444"/>
              <a:gd name="T62" fmla="*/ 248 w 497"/>
              <a:gd name="T63" fmla="*/ 26 h 444"/>
              <a:gd name="T64" fmla="*/ 301 w 497"/>
              <a:gd name="T65" fmla="*/ 44 h 444"/>
              <a:gd name="T66" fmla="*/ 301 w 497"/>
              <a:gd name="T67" fmla="*/ 70 h 4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497" h="444">
                <a:moveTo>
                  <a:pt x="443" y="70"/>
                </a:moveTo>
                <a:lnTo>
                  <a:pt x="443" y="70"/>
                </a:lnTo>
                <a:cubicBezTo>
                  <a:pt x="426" y="70"/>
                  <a:pt x="426" y="70"/>
                  <a:pt x="426" y="70"/>
                </a:cubicBezTo>
                <a:cubicBezTo>
                  <a:pt x="426" y="443"/>
                  <a:pt x="426" y="443"/>
                  <a:pt x="426" y="443"/>
                </a:cubicBezTo>
                <a:cubicBezTo>
                  <a:pt x="443" y="443"/>
                  <a:pt x="443" y="443"/>
                  <a:pt x="443" y="443"/>
                </a:cubicBezTo>
                <a:cubicBezTo>
                  <a:pt x="479" y="443"/>
                  <a:pt x="496" y="425"/>
                  <a:pt x="496" y="398"/>
                </a:cubicBezTo>
                <a:cubicBezTo>
                  <a:pt x="496" y="124"/>
                  <a:pt x="496" y="124"/>
                  <a:pt x="496" y="124"/>
                </a:cubicBezTo>
                <a:cubicBezTo>
                  <a:pt x="496" y="97"/>
                  <a:pt x="479" y="70"/>
                  <a:pt x="443" y="70"/>
                </a:cubicBezTo>
                <a:close/>
                <a:moveTo>
                  <a:pt x="0" y="124"/>
                </a:moveTo>
                <a:lnTo>
                  <a:pt x="0" y="124"/>
                </a:lnTo>
                <a:cubicBezTo>
                  <a:pt x="0" y="398"/>
                  <a:pt x="0" y="398"/>
                  <a:pt x="0" y="398"/>
                </a:cubicBezTo>
                <a:cubicBezTo>
                  <a:pt x="0" y="425"/>
                  <a:pt x="26" y="443"/>
                  <a:pt x="53" y="443"/>
                </a:cubicBezTo>
                <a:cubicBezTo>
                  <a:pt x="71" y="443"/>
                  <a:pt x="71" y="443"/>
                  <a:pt x="71" y="443"/>
                </a:cubicBezTo>
                <a:cubicBezTo>
                  <a:pt x="71" y="70"/>
                  <a:pt x="71" y="70"/>
                  <a:pt x="71" y="70"/>
                </a:cubicBezTo>
                <a:cubicBezTo>
                  <a:pt x="53" y="70"/>
                  <a:pt x="53" y="70"/>
                  <a:pt x="53" y="70"/>
                </a:cubicBezTo>
                <a:cubicBezTo>
                  <a:pt x="26" y="70"/>
                  <a:pt x="0" y="97"/>
                  <a:pt x="0" y="124"/>
                </a:cubicBezTo>
                <a:close/>
                <a:moveTo>
                  <a:pt x="337" y="26"/>
                </a:moveTo>
                <a:lnTo>
                  <a:pt x="337" y="26"/>
                </a:lnTo>
                <a:cubicBezTo>
                  <a:pt x="319" y="17"/>
                  <a:pt x="292" y="0"/>
                  <a:pt x="248" y="0"/>
                </a:cubicBezTo>
                <a:cubicBezTo>
                  <a:pt x="204" y="0"/>
                  <a:pt x="177" y="17"/>
                  <a:pt x="160" y="26"/>
                </a:cubicBezTo>
                <a:cubicBezTo>
                  <a:pt x="160" y="70"/>
                  <a:pt x="160" y="70"/>
                  <a:pt x="160" y="70"/>
                </a:cubicBezTo>
                <a:cubicBezTo>
                  <a:pt x="107" y="70"/>
                  <a:pt x="107" y="70"/>
                  <a:pt x="107" y="70"/>
                </a:cubicBezTo>
                <a:cubicBezTo>
                  <a:pt x="107" y="443"/>
                  <a:pt x="107" y="443"/>
                  <a:pt x="107" y="443"/>
                </a:cubicBezTo>
                <a:cubicBezTo>
                  <a:pt x="390" y="443"/>
                  <a:pt x="390" y="443"/>
                  <a:pt x="390" y="443"/>
                </a:cubicBezTo>
                <a:cubicBezTo>
                  <a:pt x="390" y="70"/>
                  <a:pt x="390" y="70"/>
                  <a:pt x="390" y="70"/>
                </a:cubicBezTo>
                <a:cubicBezTo>
                  <a:pt x="337" y="70"/>
                  <a:pt x="337" y="70"/>
                  <a:pt x="337" y="70"/>
                </a:cubicBezTo>
                <a:lnTo>
                  <a:pt x="337" y="26"/>
                </a:lnTo>
                <a:close/>
                <a:moveTo>
                  <a:pt x="301" y="70"/>
                </a:moveTo>
                <a:lnTo>
                  <a:pt x="301" y="70"/>
                </a:lnTo>
                <a:cubicBezTo>
                  <a:pt x="195" y="70"/>
                  <a:pt x="195" y="70"/>
                  <a:pt x="195" y="70"/>
                </a:cubicBezTo>
                <a:cubicBezTo>
                  <a:pt x="195" y="44"/>
                  <a:pt x="195" y="44"/>
                  <a:pt x="195" y="44"/>
                </a:cubicBezTo>
                <a:cubicBezTo>
                  <a:pt x="204" y="35"/>
                  <a:pt x="222" y="26"/>
                  <a:pt x="248" y="26"/>
                </a:cubicBezTo>
                <a:cubicBezTo>
                  <a:pt x="275" y="26"/>
                  <a:pt x="292" y="35"/>
                  <a:pt x="301" y="44"/>
                </a:cubicBezTo>
                <a:lnTo>
                  <a:pt x="301" y="70"/>
                </a:lnTo>
                <a:close/>
              </a:path>
            </a:pathLst>
          </a:custGeom>
          <a:solidFill>
            <a:srgbClr val="00D4FF"/>
          </a:solidFill>
          <a:ln>
            <a:noFill/>
          </a:ln>
          <a:effectLst/>
        </p:spPr>
        <p:txBody>
          <a:bodyPr wrap="none" anchor="ctr"/>
          <a:lstStyle/>
          <a:p>
            <a:endParaRPr lang="en-US">
              <a:solidFill>
                <a:srgbClr val="00D4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Freeform 122"/>
          <p:cNvSpPr>
            <a:spLocks noChangeArrowheads="1"/>
          </p:cNvSpPr>
          <p:nvPr/>
        </p:nvSpPr>
        <p:spPr bwMode="auto">
          <a:xfrm>
            <a:off x="4373786" y="4234019"/>
            <a:ext cx="369713" cy="311144"/>
          </a:xfrm>
          <a:custGeom>
            <a:avLst/>
            <a:gdLst>
              <a:gd name="T0" fmla="*/ 434 w 444"/>
              <a:gd name="T1" fmla="*/ 213 h 373"/>
              <a:gd name="T2" fmla="*/ 434 w 444"/>
              <a:gd name="T3" fmla="*/ 213 h 373"/>
              <a:gd name="T4" fmla="*/ 354 w 444"/>
              <a:gd name="T5" fmla="*/ 27 h 373"/>
              <a:gd name="T6" fmla="*/ 319 w 444"/>
              <a:gd name="T7" fmla="*/ 0 h 373"/>
              <a:gd name="T8" fmla="*/ 124 w 444"/>
              <a:gd name="T9" fmla="*/ 0 h 373"/>
              <a:gd name="T10" fmla="*/ 80 w 444"/>
              <a:gd name="T11" fmla="*/ 27 h 373"/>
              <a:gd name="T12" fmla="*/ 9 w 444"/>
              <a:gd name="T13" fmla="*/ 213 h 373"/>
              <a:gd name="T14" fmla="*/ 0 w 444"/>
              <a:gd name="T15" fmla="*/ 257 h 373"/>
              <a:gd name="T16" fmla="*/ 18 w 444"/>
              <a:gd name="T17" fmla="*/ 345 h 373"/>
              <a:gd name="T18" fmla="*/ 45 w 444"/>
              <a:gd name="T19" fmla="*/ 372 h 373"/>
              <a:gd name="T20" fmla="*/ 399 w 444"/>
              <a:gd name="T21" fmla="*/ 372 h 373"/>
              <a:gd name="T22" fmla="*/ 425 w 444"/>
              <a:gd name="T23" fmla="*/ 345 h 373"/>
              <a:gd name="T24" fmla="*/ 443 w 444"/>
              <a:gd name="T25" fmla="*/ 257 h 373"/>
              <a:gd name="T26" fmla="*/ 434 w 444"/>
              <a:gd name="T27" fmla="*/ 213 h 373"/>
              <a:gd name="T28" fmla="*/ 399 w 444"/>
              <a:gd name="T29" fmla="*/ 275 h 373"/>
              <a:gd name="T30" fmla="*/ 399 w 444"/>
              <a:gd name="T31" fmla="*/ 275 h 373"/>
              <a:gd name="T32" fmla="*/ 399 w 444"/>
              <a:gd name="T33" fmla="*/ 310 h 373"/>
              <a:gd name="T34" fmla="*/ 372 w 444"/>
              <a:gd name="T35" fmla="*/ 337 h 373"/>
              <a:gd name="T36" fmla="*/ 71 w 444"/>
              <a:gd name="T37" fmla="*/ 337 h 373"/>
              <a:gd name="T38" fmla="*/ 45 w 444"/>
              <a:gd name="T39" fmla="*/ 310 h 373"/>
              <a:gd name="T40" fmla="*/ 35 w 444"/>
              <a:gd name="T41" fmla="*/ 275 h 373"/>
              <a:gd name="T42" fmla="*/ 62 w 444"/>
              <a:gd name="T43" fmla="*/ 248 h 373"/>
              <a:gd name="T44" fmla="*/ 381 w 444"/>
              <a:gd name="T45" fmla="*/ 248 h 373"/>
              <a:gd name="T46" fmla="*/ 399 w 444"/>
              <a:gd name="T47" fmla="*/ 275 h 3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444" h="373">
                <a:moveTo>
                  <a:pt x="434" y="213"/>
                </a:moveTo>
                <a:lnTo>
                  <a:pt x="434" y="213"/>
                </a:lnTo>
                <a:cubicBezTo>
                  <a:pt x="354" y="27"/>
                  <a:pt x="354" y="27"/>
                  <a:pt x="354" y="27"/>
                </a:cubicBezTo>
                <a:cubicBezTo>
                  <a:pt x="354" y="9"/>
                  <a:pt x="337" y="0"/>
                  <a:pt x="319" y="0"/>
                </a:cubicBezTo>
                <a:cubicBezTo>
                  <a:pt x="124" y="0"/>
                  <a:pt x="124" y="0"/>
                  <a:pt x="124" y="0"/>
                </a:cubicBezTo>
                <a:cubicBezTo>
                  <a:pt x="106" y="0"/>
                  <a:pt x="89" y="9"/>
                  <a:pt x="80" y="27"/>
                </a:cubicBezTo>
                <a:cubicBezTo>
                  <a:pt x="9" y="213"/>
                  <a:pt x="9" y="213"/>
                  <a:pt x="9" y="213"/>
                </a:cubicBezTo>
                <a:cubicBezTo>
                  <a:pt x="0" y="222"/>
                  <a:pt x="0" y="248"/>
                  <a:pt x="0" y="257"/>
                </a:cubicBezTo>
                <a:cubicBezTo>
                  <a:pt x="18" y="345"/>
                  <a:pt x="18" y="345"/>
                  <a:pt x="18" y="345"/>
                </a:cubicBezTo>
                <a:cubicBezTo>
                  <a:pt x="18" y="363"/>
                  <a:pt x="35" y="372"/>
                  <a:pt x="45" y="372"/>
                </a:cubicBezTo>
                <a:cubicBezTo>
                  <a:pt x="399" y="372"/>
                  <a:pt x="399" y="372"/>
                  <a:pt x="399" y="372"/>
                </a:cubicBezTo>
                <a:cubicBezTo>
                  <a:pt x="408" y="372"/>
                  <a:pt x="425" y="363"/>
                  <a:pt x="425" y="345"/>
                </a:cubicBezTo>
                <a:cubicBezTo>
                  <a:pt x="443" y="257"/>
                  <a:pt x="443" y="257"/>
                  <a:pt x="443" y="257"/>
                </a:cubicBezTo>
                <a:cubicBezTo>
                  <a:pt x="443" y="248"/>
                  <a:pt x="443" y="222"/>
                  <a:pt x="434" y="213"/>
                </a:cubicBezTo>
                <a:close/>
                <a:moveTo>
                  <a:pt x="399" y="275"/>
                </a:moveTo>
                <a:lnTo>
                  <a:pt x="399" y="275"/>
                </a:lnTo>
                <a:cubicBezTo>
                  <a:pt x="399" y="310"/>
                  <a:pt x="399" y="310"/>
                  <a:pt x="399" y="310"/>
                </a:cubicBezTo>
                <a:cubicBezTo>
                  <a:pt x="399" y="328"/>
                  <a:pt x="381" y="337"/>
                  <a:pt x="372" y="337"/>
                </a:cubicBezTo>
                <a:cubicBezTo>
                  <a:pt x="71" y="337"/>
                  <a:pt x="71" y="337"/>
                  <a:pt x="71" y="337"/>
                </a:cubicBezTo>
                <a:cubicBezTo>
                  <a:pt x="62" y="337"/>
                  <a:pt x="45" y="328"/>
                  <a:pt x="45" y="310"/>
                </a:cubicBezTo>
                <a:cubicBezTo>
                  <a:pt x="35" y="275"/>
                  <a:pt x="35" y="275"/>
                  <a:pt x="35" y="275"/>
                </a:cubicBezTo>
                <a:cubicBezTo>
                  <a:pt x="35" y="266"/>
                  <a:pt x="45" y="248"/>
                  <a:pt x="62" y="248"/>
                </a:cubicBezTo>
                <a:cubicBezTo>
                  <a:pt x="381" y="248"/>
                  <a:pt x="381" y="248"/>
                  <a:pt x="381" y="248"/>
                </a:cubicBezTo>
                <a:cubicBezTo>
                  <a:pt x="399" y="248"/>
                  <a:pt x="408" y="266"/>
                  <a:pt x="399" y="275"/>
                </a:cubicBezTo>
                <a:close/>
              </a:path>
            </a:pathLst>
          </a:custGeom>
          <a:solidFill>
            <a:srgbClr val="00D4FF"/>
          </a:solidFill>
          <a:ln>
            <a:noFill/>
          </a:ln>
          <a:effectLst/>
        </p:spPr>
        <p:txBody>
          <a:bodyPr wrap="none" anchor="ctr"/>
          <a:lstStyle/>
          <a:p>
            <a:endParaRPr lang="en-US">
              <a:solidFill>
                <a:srgbClr val="00D4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Freeform 123"/>
          <p:cNvSpPr>
            <a:spLocks noChangeArrowheads="1"/>
          </p:cNvSpPr>
          <p:nvPr/>
        </p:nvSpPr>
        <p:spPr bwMode="auto">
          <a:xfrm>
            <a:off x="7205537" y="4215269"/>
            <a:ext cx="377035" cy="384355"/>
          </a:xfrm>
          <a:custGeom>
            <a:avLst/>
            <a:gdLst>
              <a:gd name="T0" fmla="*/ 275 w 452"/>
              <a:gd name="T1" fmla="*/ 301 h 462"/>
              <a:gd name="T2" fmla="*/ 275 w 452"/>
              <a:gd name="T3" fmla="*/ 301 h 462"/>
              <a:gd name="T4" fmla="*/ 434 w 452"/>
              <a:gd name="T5" fmla="*/ 26 h 462"/>
              <a:gd name="T6" fmla="*/ 434 w 452"/>
              <a:gd name="T7" fmla="*/ 18 h 462"/>
              <a:gd name="T8" fmla="*/ 425 w 452"/>
              <a:gd name="T9" fmla="*/ 18 h 462"/>
              <a:gd name="T10" fmla="*/ 159 w 452"/>
              <a:gd name="T11" fmla="*/ 178 h 462"/>
              <a:gd name="T12" fmla="*/ 9 w 452"/>
              <a:gd name="T13" fmla="*/ 301 h 462"/>
              <a:gd name="T14" fmla="*/ 35 w 452"/>
              <a:gd name="T15" fmla="*/ 328 h 462"/>
              <a:gd name="T16" fmla="*/ 88 w 452"/>
              <a:gd name="T17" fmla="*/ 310 h 462"/>
              <a:gd name="T18" fmla="*/ 151 w 452"/>
              <a:gd name="T19" fmla="*/ 372 h 462"/>
              <a:gd name="T20" fmla="*/ 133 w 452"/>
              <a:gd name="T21" fmla="*/ 425 h 462"/>
              <a:gd name="T22" fmla="*/ 151 w 452"/>
              <a:gd name="T23" fmla="*/ 452 h 462"/>
              <a:gd name="T24" fmla="*/ 275 w 452"/>
              <a:gd name="T25" fmla="*/ 301 h 462"/>
              <a:gd name="T26" fmla="*/ 301 w 452"/>
              <a:gd name="T27" fmla="*/ 150 h 462"/>
              <a:gd name="T28" fmla="*/ 301 w 452"/>
              <a:gd name="T29" fmla="*/ 150 h 462"/>
              <a:gd name="T30" fmla="*/ 301 w 452"/>
              <a:gd name="T31" fmla="*/ 97 h 462"/>
              <a:gd name="T32" fmla="*/ 354 w 452"/>
              <a:gd name="T33" fmla="*/ 97 h 462"/>
              <a:gd name="T34" fmla="*/ 354 w 452"/>
              <a:gd name="T35" fmla="*/ 150 h 462"/>
              <a:gd name="T36" fmla="*/ 301 w 452"/>
              <a:gd name="T37" fmla="*/ 150 h 4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452" h="462">
                <a:moveTo>
                  <a:pt x="275" y="301"/>
                </a:moveTo>
                <a:lnTo>
                  <a:pt x="275" y="301"/>
                </a:lnTo>
                <a:cubicBezTo>
                  <a:pt x="275" y="301"/>
                  <a:pt x="451" y="169"/>
                  <a:pt x="434" y="26"/>
                </a:cubicBezTo>
                <a:lnTo>
                  <a:pt x="434" y="18"/>
                </a:lnTo>
                <a:cubicBezTo>
                  <a:pt x="425" y="18"/>
                  <a:pt x="425" y="18"/>
                  <a:pt x="425" y="18"/>
                </a:cubicBezTo>
                <a:cubicBezTo>
                  <a:pt x="284" y="0"/>
                  <a:pt x="159" y="178"/>
                  <a:pt x="159" y="178"/>
                </a:cubicBezTo>
                <a:cubicBezTo>
                  <a:pt x="53" y="159"/>
                  <a:pt x="62" y="186"/>
                  <a:pt x="9" y="301"/>
                </a:cubicBezTo>
                <a:cubicBezTo>
                  <a:pt x="0" y="328"/>
                  <a:pt x="18" y="328"/>
                  <a:pt x="35" y="328"/>
                </a:cubicBezTo>
                <a:cubicBezTo>
                  <a:pt x="53" y="319"/>
                  <a:pt x="88" y="310"/>
                  <a:pt x="88" y="310"/>
                </a:cubicBezTo>
                <a:cubicBezTo>
                  <a:pt x="151" y="372"/>
                  <a:pt x="151" y="372"/>
                  <a:pt x="151" y="372"/>
                </a:cubicBezTo>
                <a:cubicBezTo>
                  <a:pt x="151" y="372"/>
                  <a:pt x="141" y="407"/>
                  <a:pt x="133" y="425"/>
                </a:cubicBezTo>
                <a:cubicBezTo>
                  <a:pt x="124" y="443"/>
                  <a:pt x="133" y="461"/>
                  <a:pt x="151" y="452"/>
                </a:cubicBezTo>
                <a:cubicBezTo>
                  <a:pt x="266" y="398"/>
                  <a:pt x="292" y="407"/>
                  <a:pt x="275" y="301"/>
                </a:cubicBezTo>
                <a:close/>
                <a:moveTo>
                  <a:pt x="301" y="150"/>
                </a:moveTo>
                <a:lnTo>
                  <a:pt x="301" y="150"/>
                </a:lnTo>
                <a:cubicBezTo>
                  <a:pt x="284" y="133"/>
                  <a:pt x="284" y="115"/>
                  <a:pt x="301" y="97"/>
                </a:cubicBezTo>
                <a:cubicBezTo>
                  <a:pt x="319" y="80"/>
                  <a:pt x="345" y="80"/>
                  <a:pt x="354" y="97"/>
                </a:cubicBezTo>
                <a:cubicBezTo>
                  <a:pt x="372" y="115"/>
                  <a:pt x="372" y="133"/>
                  <a:pt x="354" y="150"/>
                </a:cubicBezTo>
                <a:cubicBezTo>
                  <a:pt x="345" y="169"/>
                  <a:pt x="319" y="169"/>
                  <a:pt x="301" y="150"/>
                </a:cubicBezTo>
                <a:close/>
              </a:path>
            </a:pathLst>
          </a:custGeom>
          <a:solidFill>
            <a:srgbClr val="00D4FF"/>
          </a:solidFill>
          <a:ln>
            <a:noFill/>
          </a:ln>
          <a:effectLst/>
        </p:spPr>
        <p:txBody>
          <a:bodyPr wrap="none" anchor="ctr"/>
          <a:lstStyle/>
          <a:p>
            <a:endParaRPr lang="en-US">
              <a:solidFill>
                <a:srgbClr val="00D4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Freeform 124"/>
          <p:cNvSpPr>
            <a:spLocks noChangeArrowheads="1"/>
          </p:cNvSpPr>
          <p:nvPr/>
        </p:nvSpPr>
        <p:spPr bwMode="auto">
          <a:xfrm>
            <a:off x="7205537" y="1798328"/>
            <a:ext cx="428283" cy="413639"/>
          </a:xfrm>
          <a:custGeom>
            <a:avLst/>
            <a:gdLst>
              <a:gd name="T0" fmla="*/ 79 w 515"/>
              <a:gd name="T1" fmla="*/ 337 h 498"/>
              <a:gd name="T2" fmla="*/ 79 w 515"/>
              <a:gd name="T3" fmla="*/ 337 h 498"/>
              <a:gd name="T4" fmla="*/ 18 w 515"/>
              <a:gd name="T5" fmla="*/ 470 h 498"/>
              <a:gd name="T6" fmla="*/ 169 w 515"/>
              <a:gd name="T7" fmla="*/ 434 h 498"/>
              <a:gd name="T8" fmla="*/ 160 w 515"/>
              <a:gd name="T9" fmla="*/ 346 h 498"/>
              <a:gd name="T10" fmla="*/ 79 w 515"/>
              <a:gd name="T11" fmla="*/ 337 h 498"/>
              <a:gd name="T12" fmla="*/ 496 w 515"/>
              <a:gd name="T13" fmla="*/ 18 h 498"/>
              <a:gd name="T14" fmla="*/ 496 w 515"/>
              <a:gd name="T15" fmla="*/ 18 h 498"/>
              <a:gd name="T16" fmla="*/ 195 w 515"/>
              <a:gd name="T17" fmla="*/ 231 h 498"/>
              <a:gd name="T18" fmla="*/ 141 w 515"/>
              <a:gd name="T19" fmla="*/ 293 h 498"/>
              <a:gd name="T20" fmla="*/ 150 w 515"/>
              <a:gd name="T21" fmla="*/ 301 h 498"/>
              <a:gd name="T22" fmla="*/ 186 w 515"/>
              <a:gd name="T23" fmla="*/ 328 h 498"/>
              <a:gd name="T24" fmla="*/ 204 w 515"/>
              <a:gd name="T25" fmla="*/ 354 h 498"/>
              <a:gd name="T26" fmla="*/ 213 w 515"/>
              <a:gd name="T27" fmla="*/ 363 h 498"/>
              <a:gd name="T28" fmla="*/ 275 w 515"/>
              <a:gd name="T29" fmla="*/ 310 h 498"/>
              <a:gd name="T30" fmla="*/ 496 w 515"/>
              <a:gd name="T31" fmla="*/ 18 h 4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515" h="498">
                <a:moveTo>
                  <a:pt x="79" y="337"/>
                </a:moveTo>
                <a:lnTo>
                  <a:pt x="79" y="337"/>
                </a:lnTo>
                <a:cubicBezTo>
                  <a:pt x="44" y="372"/>
                  <a:pt x="71" y="416"/>
                  <a:pt x="18" y="470"/>
                </a:cubicBezTo>
                <a:cubicBezTo>
                  <a:pt x="0" y="497"/>
                  <a:pt x="116" y="487"/>
                  <a:pt x="169" y="434"/>
                </a:cubicBezTo>
                <a:cubicBezTo>
                  <a:pt x="195" y="407"/>
                  <a:pt x="186" y="372"/>
                  <a:pt x="160" y="346"/>
                </a:cubicBezTo>
                <a:cubicBezTo>
                  <a:pt x="132" y="319"/>
                  <a:pt x="97" y="319"/>
                  <a:pt x="79" y="337"/>
                </a:cubicBezTo>
                <a:close/>
                <a:moveTo>
                  <a:pt x="496" y="18"/>
                </a:moveTo>
                <a:lnTo>
                  <a:pt x="496" y="18"/>
                </a:lnTo>
                <a:cubicBezTo>
                  <a:pt x="479" y="0"/>
                  <a:pt x="257" y="168"/>
                  <a:pt x="195" y="231"/>
                </a:cubicBezTo>
                <a:cubicBezTo>
                  <a:pt x="169" y="266"/>
                  <a:pt x="160" y="284"/>
                  <a:pt x="141" y="293"/>
                </a:cubicBezTo>
                <a:cubicBezTo>
                  <a:pt x="141" y="301"/>
                  <a:pt x="150" y="301"/>
                  <a:pt x="150" y="301"/>
                </a:cubicBezTo>
                <a:cubicBezTo>
                  <a:pt x="160" y="310"/>
                  <a:pt x="169" y="310"/>
                  <a:pt x="186" y="328"/>
                </a:cubicBezTo>
                <a:cubicBezTo>
                  <a:pt x="195" y="337"/>
                  <a:pt x="204" y="346"/>
                  <a:pt x="204" y="354"/>
                </a:cubicBezTo>
                <a:cubicBezTo>
                  <a:pt x="204" y="363"/>
                  <a:pt x="213" y="363"/>
                  <a:pt x="213" y="363"/>
                </a:cubicBezTo>
                <a:cubicBezTo>
                  <a:pt x="230" y="354"/>
                  <a:pt x="248" y="337"/>
                  <a:pt x="275" y="310"/>
                </a:cubicBezTo>
                <a:cubicBezTo>
                  <a:pt x="336" y="248"/>
                  <a:pt x="514" y="35"/>
                  <a:pt x="496" y="18"/>
                </a:cubicBezTo>
                <a:close/>
              </a:path>
            </a:pathLst>
          </a:custGeom>
          <a:solidFill>
            <a:srgbClr val="00D4FF"/>
          </a:solidFill>
          <a:ln>
            <a:noFill/>
          </a:ln>
          <a:effectLst/>
        </p:spPr>
        <p:txBody>
          <a:bodyPr wrap="none" anchor="ctr"/>
          <a:lstStyle/>
          <a:p>
            <a:endParaRPr lang="en-US">
              <a:solidFill>
                <a:srgbClr val="00D4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Freeform 126"/>
          <p:cNvSpPr>
            <a:spLocks noChangeArrowheads="1"/>
          </p:cNvSpPr>
          <p:nvPr/>
        </p:nvSpPr>
        <p:spPr bwMode="auto">
          <a:xfrm>
            <a:off x="10064201" y="1834932"/>
            <a:ext cx="413642" cy="377035"/>
          </a:xfrm>
          <a:custGeom>
            <a:avLst/>
            <a:gdLst>
              <a:gd name="T0" fmla="*/ 247 w 497"/>
              <a:gd name="T1" fmla="*/ 274 h 452"/>
              <a:gd name="T2" fmla="*/ 247 w 497"/>
              <a:gd name="T3" fmla="*/ 274 h 452"/>
              <a:gd name="T4" fmla="*/ 363 w 497"/>
              <a:gd name="T5" fmla="*/ 230 h 452"/>
              <a:gd name="T6" fmla="*/ 337 w 497"/>
              <a:gd name="T7" fmla="*/ 151 h 452"/>
              <a:gd name="T8" fmla="*/ 247 w 497"/>
              <a:gd name="T9" fmla="*/ 186 h 452"/>
              <a:gd name="T10" fmla="*/ 168 w 497"/>
              <a:gd name="T11" fmla="*/ 151 h 452"/>
              <a:gd name="T12" fmla="*/ 133 w 497"/>
              <a:gd name="T13" fmla="*/ 230 h 452"/>
              <a:gd name="T14" fmla="*/ 247 w 497"/>
              <a:gd name="T15" fmla="*/ 274 h 452"/>
              <a:gd name="T16" fmla="*/ 247 w 497"/>
              <a:gd name="T17" fmla="*/ 106 h 452"/>
              <a:gd name="T18" fmla="*/ 247 w 497"/>
              <a:gd name="T19" fmla="*/ 106 h 452"/>
              <a:gd name="T20" fmla="*/ 309 w 497"/>
              <a:gd name="T21" fmla="*/ 88 h 452"/>
              <a:gd name="T22" fmla="*/ 284 w 497"/>
              <a:gd name="T23" fmla="*/ 17 h 452"/>
              <a:gd name="T24" fmla="*/ 247 w 497"/>
              <a:gd name="T25" fmla="*/ 0 h 452"/>
              <a:gd name="T26" fmla="*/ 212 w 497"/>
              <a:gd name="T27" fmla="*/ 17 h 452"/>
              <a:gd name="T28" fmla="*/ 186 w 497"/>
              <a:gd name="T29" fmla="*/ 88 h 452"/>
              <a:gd name="T30" fmla="*/ 247 w 497"/>
              <a:gd name="T31" fmla="*/ 106 h 452"/>
              <a:gd name="T32" fmla="*/ 469 w 497"/>
              <a:gd name="T33" fmla="*/ 301 h 452"/>
              <a:gd name="T34" fmla="*/ 469 w 497"/>
              <a:gd name="T35" fmla="*/ 301 h 452"/>
              <a:gd name="T36" fmla="*/ 372 w 497"/>
              <a:gd name="T37" fmla="*/ 266 h 452"/>
              <a:gd name="T38" fmla="*/ 381 w 497"/>
              <a:gd name="T39" fmla="*/ 292 h 452"/>
              <a:gd name="T40" fmla="*/ 247 w 497"/>
              <a:gd name="T41" fmla="*/ 345 h 452"/>
              <a:gd name="T42" fmla="*/ 115 w 497"/>
              <a:gd name="T43" fmla="*/ 292 h 452"/>
              <a:gd name="T44" fmla="*/ 124 w 497"/>
              <a:gd name="T45" fmla="*/ 266 h 452"/>
              <a:gd name="T46" fmla="*/ 26 w 497"/>
              <a:gd name="T47" fmla="*/ 301 h 452"/>
              <a:gd name="T48" fmla="*/ 26 w 497"/>
              <a:gd name="T49" fmla="*/ 345 h 452"/>
              <a:gd name="T50" fmla="*/ 203 w 497"/>
              <a:gd name="T51" fmla="*/ 434 h 452"/>
              <a:gd name="T52" fmla="*/ 292 w 497"/>
              <a:gd name="T53" fmla="*/ 434 h 452"/>
              <a:gd name="T54" fmla="*/ 469 w 497"/>
              <a:gd name="T55" fmla="*/ 345 h 452"/>
              <a:gd name="T56" fmla="*/ 469 w 497"/>
              <a:gd name="T57" fmla="*/ 301 h 4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497" h="452">
                <a:moveTo>
                  <a:pt x="247" y="274"/>
                </a:moveTo>
                <a:lnTo>
                  <a:pt x="247" y="274"/>
                </a:lnTo>
                <a:cubicBezTo>
                  <a:pt x="309" y="274"/>
                  <a:pt x="354" y="257"/>
                  <a:pt x="363" y="230"/>
                </a:cubicBezTo>
                <a:cubicBezTo>
                  <a:pt x="354" y="204"/>
                  <a:pt x="345" y="177"/>
                  <a:pt x="337" y="151"/>
                </a:cubicBezTo>
                <a:cubicBezTo>
                  <a:pt x="328" y="168"/>
                  <a:pt x="292" y="186"/>
                  <a:pt x="247" y="186"/>
                </a:cubicBezTo>
                <a:cubicBezTo>
                  <a:pt x="203" y="186"/>
                  <a:pt x="168" y="168"/>
                  <a:pt x="168" y="151"/>
                </a:cubicBezTo>
                <a:cubicBezTo>
                  <a:pt x="150" y="177"/>
                  <a:pt x="141" y="204"/>
                  <a:pt x="133" y="230"/>
                </a:cubicBezTo>
                <a:cubicBezTo>
                  <a:pt x="141" y="257"/>
                  <a:pt x="186" y="274"/>
                  <a:pt x="247" y="274"/>
                </a:cubicBezTo>
                <a:close/>
                <a:moveTo>
                  <a:pt x="247" y="106"/>
                </a:moveTo>
                <a:lnTo>
                  <a:pt x="247" y="106"/>
                </a:lnTo>
                <a:cubicBezTo>
                  <a:pt x="274" y="106"/>
                  <a:pt x="300" y="97"/>
                  <a:pt x="309" y="88"/>
                </a:cubicBezTo>
                <a:cubicBezTo>
                  <a:pt x="300" y="62"/>
                  <a:pt x="292" y="35"/>
                  <a:pt x="284" y="17"/>
                </a:cubicBezTo>
                <a:cubicBezTo>
                  <a:pt x="284" y="8"/>
                  <a:pt x="265" y="0"/>
                  <a:pt x="247" y="0"/>
                </a:cubicBezTo>
                <a:cubicBezTo>
                  <a:pt x="230" y="0"/>
                  <a:pt x="212" y="8"/>
                  <a:pt x="212" y="17"/>
                </a:cubicBezTo>
                <a:cubicBezTo>
                  <a:pt x="203" y="35"/>
                  <a:pt x="194" y="62"/>
                  <a:pt x="186" y="88"/>
                </a:cubicBezTo>
                <a:cubicBezTo>
                  <a:pt x="194" y="97"/>
                  <a:pt x="221" y="106"/>
                  <a:pt x="247" y="106"/>
                </a:cubicBezTo>
                <a:close/>
                <a:moveTo>
                  <a:pt x="469" y="301"/>
                </a:moveTo>
                <a:lnTo>
                  <a:pt x="469" y="301"/>
                </a:lnTo>
                <a:cubicBezTo>
                  <a:pt x="372" y="266"/>
                  <a:pt x="372" y="266"/>
                  <a:pt x="372" y="266"/>
                </a:cubicBezTo>
                <a:cubicBezTo>
                  <a:pt x="381" y="292"/>
                  <a:pt x="381" y="292"/>
                  <a:pt x="381" y="292"/>
                </a:cubicBezTo>
                <a:cubicBezTo>
                  <a:pt x="381" y="327"/>
                  <a:pt x="319" y="345"/>
                  <a:pt x="247" y="345"/>
                </a:cubicBezTo>
                <a:cubicBezTo>
                  <a:pt x="177" y="345"/>
                  <a:pt x="115" y="327"/>
                  <a:pt x="115" y="292"/>
                </a:cubicBezTo>
                <a:cubicBezTo>
                  <a:pt x="124" y="266"/>
                  <a:pt x="124" y="266"/>
                  <a:pt x="124" y="266"/>
                </a:cubicBezTo>
                <a:cubicBezTo>
                  <a:pt x="26" y="301"/>
                  <a:pt x="26" y="301"/>
                  <a:pt x="26" y="301"/>
                </a:cubicBezTo>
                <a:cubicBezTo>
                  <a:pt x="0" y="310"/>
                  <a:pt x="0" y="327"/>
                  <a:pt x="26" y="345"/>
                </a:cubicBezTo>
                <a:cubicBezTo>
                  <a:pt x="203" y="434"/>
                  <a:pt x="203" y="434"/>
                  <a:pt x="203" y="434"/>
                </a:cubicBezTo>
                <a:cubicBezTo>
                  <a:pt x="230" y="451"/>
                  <a:pt x="265" y="451"/>
                  <a:pt x="292" y="434"/>
                </a:cubicBezTo>
                <a:cubicBezTo>
                  <a:pt x="469" y="345"/>
                  <a:pt x="469" y="345"/>
                  <a:pt x="469" y="345"/>
                </a:cubicBezTo>
                <a:cubicBezTo>
                  <a:pt x="496" y="327"/>
                  <a:pt x="496" y="310"/>
                  <a:pt x="469" y="301"/>
                </a:cubicBezTo>
                <a:close/>
              </a:path>
            </a:pathLst>
          </a:custGeom>
          <a:solidFill>
            <a:srgbClr val="00D4FF"/>
          </a:solidFill>
          <a:ln>
            <a:noFill/>
          </a:ln>
          <a:effectLst/>
        </p:spPr>
        <p:txBody>
          <a:bodyPr wrap="none" anchor="ctr"/>
          <a:lstStyle/>
          <a:p>
            <a:endParaRPr lang="en-US">
              <a:solidFill>
                <a:srgbClr val="00D4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Freeform 129"/>
          <p:cNvSpPr>
            <a:spLocks noChangeArrowheads="1"/>
          </p:cNvSpPr>
          <p:nvPr/>
        </p:nvSpPr>
        <p:spPr bwMode="auto">
          <a:xfrm>
            <a:off x="4409848" y="1834932"/>
            <a:ext cx="278200" cy="340429"/>
          </a:xfrm>
          <a:custGeom>
            <a:avLst/>
            <a:gdLst>
              <a:gd name="T0" fmla="*/ 168 w 337"/>
              <a:gd name="T1" fmla="*/ 0 h 409"/>
              <a:gd name="T2" fmla="*/ 168 w 337"/>
              <a:gd name="T3" fmla="*/ 0 h 409"/>
              <a:gd name="T4" fmla="*/ 0 w 337"/>
              <a:gd name="T5" fmla="*/ 62 h 409"/>
              <a:gd name="T6" fmla="*/ 35 w 337"/>
              <a:gd name="T7" fmla="*/ 363 h 409"/>
              <a:gd name="T8" fmla="*/ 168 w 337"/>
              <a:gd name="T9" fmla="*/ 408 h 409"/>
              <a:gd name="T10" fmla="*/ 301 w 337"/>
              <a:gd name="T11" fmla="*/ 363 h 409"/>
              <a:gd name="T12" fmla="*/ 336 w 337"/>
              <a:gd name="T13" fmla="*/ 62 h 409"/>
              <a:gd name="T14" fmla="*/ 168 w 337"/>
              <a:gd name="T15" fmla="*/ 0 h 409"/>
              <a:gd name="T16" fmla="*/ 168 w 337"/>
              <a:gd name="T17" fmla="*/ 107 h 409"/>
              <a:gd name="T18" fmla="*/ 168 w 337"/>
              <a:gd name="T19" fmla="*/ 107 h 409"/>
              <a:gd name="T20" fmla="*/ 35 w 337"/>
              <a:gd name="T21" fmla="*/ 71 h 409"/>
              <a:gd name="T22" fmla="*/ 168 w 337"/>
              <a:gd name="T23" fmla="*/ 36 h 409"/>
              <a:gd name="T24" fmla="*/ 301 w 337"/>
              <a:gd name="T25" fmla="*/ 71 h 409"/>
              <a:gd name="T26" fmla="*/ 168 w 337"/>
              <a:gd name="T27" fmla="*/ 107 h 4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337" h="409">
                <a:moveTo>
                  <a:pt x="168" y="0"/>
                </a:moveTo>
                <a:lnTo>
                  <a:pt x="168" y="0"/>
                </a:lnTo>
                <a:cubicBezTo>
                  <a:pt x="62" y="0"/>
                  <a:pt x="0" y="36"/>
                  <a:pt x="0" y="62"/>
                </a:cubicBezTo>
                <a:cubicBezTo>
                  <a:pt x="35" y="363"/>
                  <a:pt x="35" y="363"/>
                  <a:pt x="35" y="363"/>
                </a:cubicBezTo>
                <a:cubicBezTo>
                  <a:pt x="35" y="372"/>
                  <a:pt x="88" y="408"/>
                  <a:pt x="168" y="408"/>
                </a:cubicBezTo>
                <a:cubicBezTo>
                  <a:pt x="248" y="408"/>
                  <a:pt x="301" y="372"/>
                  <a:pt x="301" y="363"/>
                </a:cubicBezTo>
                <a:cubicBezTo>
                  <a:pt x="336" y="62"/>
                  <a:pt x="336" y="62"/>
                  <a:pt x="336" y="62"/>
                </a:cubicBezTo>
                <a:cubicBezTo>
                  <a:pt x="336" y="36"/>
                  <a:pt x="274" y="0"/>
                  <a:pt x="168" y="0"/>
                </a:cubicBezTo>
                <a:close/>
                <a:moveTo>
                  <a:pt x="168" y="107"/>
                </a:moveTo>
                <a:lnTo>
                  <a:pt x="168" y="107"/>
                </a:lnTo>
                <a:cubicBezTo>
                  <a:pt x="88" y="107"/>
                  <a:pt x="35" y="80"/>
                  <a:pt x="35" y="71"/>
                </a:cubicBezTo>
                <a:cubicBezTo>
                  <a:pt x="35" y="62"/>
                  <a:pt x="88" y="36"/>
                  <a:pt x="168" y="36"/>
                </a:cubicBezTo>
                <a:cubicBezTo>
                  <a:pt x="248" y="36"/>
                  <a:pt x="301" y="62"/>
                  <a:pt x="301" y="71"/>
                </a:cubicBezTo>
                <a:cubicBezTo>
                  <a:pt x="301" y="80"/>
                  <a:pt x="248" y="107"/>
                  <a:pt x="168" y="107"/>
                </a:cubicBezTo>
                <a:close/>
              </a:path>
            </a:pathLst>
          </a:custGeom>
          <a:solidFill>
            <a:srgbClr val="00D4FF"/>
          </a:solidFill>
          <a:ln>
            <a:noFill/>
          </a:ln>
          <a:effectLst/>
        </p:spPr>
        <p:txBody>
          <a:bodyPr wrap="none" anchor="ctr"/>
          <a:lstStyle/>
          <a:p>
            <a:endParaRPr lang="en-US">
              <a:solidFill>
                <a:srgbClr val="00D4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TextBox 13"/>
          <p:cNvSpPr txBox="1"/>
          <p:nvPr/>
        </p:nvSpPr>
        <p:spPr>
          <a:xfrm>
            <a:off x="528568" y="2659758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00D4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00D4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TextBox 13"/>
          <p:cNvSpPr txBox="1"/>
          <p:nvPr/>
        </p:nvSpPr>
        <p:spPr>
          <a:xfrm>
            <a:off x="1078749" y="3009163"/>
            <a:ext cx="1384263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00D4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00D4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TextBox 13"/>
          <p:cNvSpPr txBox="1"/>
          <p:nvPr/>
        </p:nvSpPr>
        <p:spPr>
          <a:xfrm>
            <a:off x="3389602" y="2659758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00D4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00D4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Box 13"/>
          <p:cNvSpPr txBox="1"/>
          <p:nvPr/>
        </p:nvSpPr>
        <p:spPr>
          <a:xfrm>
            <a:off x="3939783" y="3009163"/>
            <a:ext cx="1384263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00D4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00D4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13"/>
          <p:cNvSpPr txBox="1"/>
          <p:nvPr/>
        </p:nvSpPr>
        <p:spPr>
          <a:xfrm>
            <a:off x="6258493" y="2659758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00D4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00D4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Box 13"/>
          <p:cNvSpPr txBox="1"/>
          <p:nvPr/>
        </p:nvSpPr>
        <p:spPr>
          <a:xfrm>
            <a:off x="6808674" y="3009163"/>
            <a:ext cx="1384263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00D4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00D4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Box 13"/>
          <p:cNvSpPr txBox="1"/>
          <p:nvPr/>
        </p:nvSpPr>
        <p:spPr>
          <a:xfrm>
            <a:off x="9097821" y="2659758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00D4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00D4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Box 13"/>
          <p:cNvSpPr txBox="1"/>
          <p:nvPr/>
        </p:nvSpPr>
        <p:spPr>
          <a:xfrm>
            <a:off x="9648002" y="3009163"/>
            <a:ext cx="1384263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00D4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00D4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TextBox 13"/>
          <p:cNvSpPr txBox="1"/>
          <p:nvPr/>
        </p:nvSpPr>
        <p:spPr>
          <a:xfrm>
            <a:off x="528568" y="5036880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00D4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00D4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TextBox 13"/>
          <p:cNvSpPr txBox="1"/>
          <p:nvPr/>
        </p:nvSpPr>
        <p:spPr>
          <a:xfrm>
            <a:off x="1078749" y="5386285"/>
            <a:ext cx="1384263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00D4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00D4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TextBox 13"/>
          <p:cNvSpPr txBox="1"/>
          <p:nvPr/>
        </p:nvSpPr>
        <p:spPr>
          <a:xfrm>
            <a:off x="3389602" y="5036880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00D4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00D4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TextBox 13"/>
          <p:cNvSpPr txBox="1"/>
          <p:nvPr/>
        </p:nvSpPr>
        <p:spPr>
          <a:xfrm>
            <a:off x="3939783" y="5386285"/>
            <a:ext cx="1384263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00D4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00D4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TextBox 13"/>
          <p:cNvSpPr txBox="1"/>
          <p:nvPr/>
        </p:nvSpPr>
        <p:spPr>
          <a:xfrm>
            <a:off x="6258493" y="5036880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00D4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00D4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TextBox 13"/>
          <p:cNvSpPr txBox="1"/>
          <p:nvPr/>
        </p:nvSpPr>
        <p:spPr>
          <a:xfrm>
            <a:off x="6808674" y="5386285"/>
            <a:ext cx="1384263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00D4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00D4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TextBox 13"/>
          <p:cNvSpPr txBox="1"/>
          <p:nvPr/>
        </p:nvSpPr>
        <p:spPr>
          <a:xfrm>
            <a:off x="9097821" y="5036880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00D4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00D4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TextBox 13"/>
          <p:cNvSpPr txBox="1"/>
          <p:nvPr/>
        </p:nvSpPr>
        <p:spPr>
          <a:xfrm>
            <a:off x="9648002" y="5386285"/>
            <a:ext cx="1384263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00D4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00D4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文本框 26"/>
          <p:cNvSpPr txBox="1"/>
          <p:nvPr/>
        </p:nvSpPr>
        <p:spPr>
          <a:xfrm>
            <a:off x="4907443" y="484883"/>
            <a:ext cx="23771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gradFill flip="none" rotWithShape="1">
                  <a:gsLst>
                    <a:gs pos="0">
                      <a:srgbClr val="00D4FF">
                        <a:shade val="30000"/>
                        <a:satMod val="115000"/>
                      </a:srgbClr>
                    </a:gs>
                    <a:gs pos="50000">
                      <a:srgbClr val="00D4FF">
                        <a:shade val="67500"/>
                        <a:satMod val="115000"/>
                      </a:srgbClr>
                    </a:gs>
                    <a:gs pos="100000">
                      <a:srgbClr val="00D4FF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</a:t>
            </a:r>
            <a:r>
              <a:rPr lang="zh-CN" altLang="en-US" sz="2800" dirty="0">
                <a:gradFill flip="none" rotWithShape="1">
                  <a:gsLst>
                    <a:gs pos="0">
                      <a:srgbClr val="00D4FF">
                        <a:shade val="30000"/>
                        <a:satMod val="115000"/>
                      </a:srgbClr>
                    </a:gs>
                    <a:gs pos="50000">
                      <a:srgbClr val="00D4FF">
                        <a:shade val="67500"/>
                        <a:satMod val="115000"/>
                      </a:srgbClr>
                    </a:gs>
                    <a:gs pos="100000">
                      <a:srgbClr val="00D4FF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2800" dirty="0">
              <a:gradFill flip="none" rotWithShape="1">
                <a:gsLst>
                  <a:gs pos="0">
                    <a:srgbClr val="00D4FF">
                      <a:shade val="30000"/>
                      <a:satMod val="115000"/>
                    </a:srgbClr>
                  </a:gs>
                  <a:gs pos="50000">
                    <a:srgbClr val="00D4FF">
                      <a:shade val="67500"/>
                      <a:satMod val="115000"/>
                    </a:srgbClr>
                  </a:gs>
                  <a:gs pos="100000">
                    <a:srgbClr val="00D4FF"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Freeform 5"/>
          <p:cNvSpPr>
            <a:spLocks noEditPoints="1"/>
          </p:cNvSpPr>
          <p:nvPr/>
        </p:nvSpPr>
        <p:spPr bwMode="auto">
          <a:xfrm>
            <a:off x="2369345" y="1481818"/>
            <a:ext cx="2803421" cy="2806246"/>
          </a:xfrm>
          <a:custGeom>
            <a:avLst/>
            <a:gdLst>
              <a:gd name="T0" fmla="*/ 275 w 278"/>
              <a:gd name="T1" fmla="*/ 170 h 278"/>
              <a:gd name="T2" fmla="*/ 278 w 278"/>
              <a:gd name="T3" fmla="*/ 141 h 278"/>
              <a:gd name="T4" fmla="*/ 256 w 278"/>
              <a:gd name="T5" fmla="*/ 136 h 278"/>
              <a:gd name="T6" fmla="*/ 250 w 278"/>
              <a:gd name="T7" fmla="*/ 103 h 278"/>
              <a:gd name="T8" fmla="*/ 269 w 278"/>
              <a:gd name="T9" fmla="*/ 91 h 278"/>
              <a:gd name="T10" fmla="*/ 256 w 278"/>
              <a:gd name="T11" fmla="*/ 65 h 278"/>
              <a:gd name="T12" fmla="*/ 235 w 278"/>
              <a:gd name="T13" fmla="*/ 73 h 278"/>
              <a:gd name="T14" fmla="*/ 224 w 278"/>
              <a:gd name="T15" fmla="*/ 60 h 278"/>
              <a:gd name="T16" fmla="*/ 212 w 278"/>
              <a:gd name="T17" fmla="*/ 48 h 278"/>
              <a:gd name="T18" fmla="*/ 221 w 278"/>
              <a:gd name="T19" fmla="*/ 28 h 278"/>
              <a:gd name="T20" fmla="*/ 196 w 278"/>
              <a:gd name="T21" fmla="*/ 13 h 278"/>
              <a:gd name="T22" fmla="*/ 183 w 278"/>
              <a:gd name="T23" fmla="*/ 31 h 278"/>
              <a:gd name="T24" fmla="*/ 150 w 278"/>
              <a:gd name="T25" fmla="*/ 23 h 278"/>
              <a:gd name="T26" fmla="*/ 147 w 278"/>
              <a:gd name="T27" fmla="*/ 1 h 278"/>
              <a:gd name="T28" fmla="*/ 118 w 278"/>
              <a:gd name="T29" fmla="*/ 2 h 278"/>
              <a:gd name="T30" fmla="*/ 117 w 278"/>
              <a:gd name="T31" fmla="*/ 24 h 278"/>
              <a:gd name="T32" fmla="*/ 85 w 278"/>
              <a:gd name="T33" fmla="*/ 35 h 278"/>
              <a:gd name="T34" fmla="*/ 70 w 278"/>
              <a:gd name="T35" fmla="*/ 18 h 278"/>
              <a:gd name="T36" fmla="*/ 47 w 278"/>
              <a:gd name="T37" fmla="*/ 35 h 278"/>
              <a:gd name="T38" fmla="*/ 57 w 278"/>
              <a:gd name="T39" fmla="*/ 54 h 278"/>
              <a:gd name="T40" fmla="*/ 57 w 278"/>
              <a:gd name="T41" fmla="*/ 54 h 278"/>
              <a:gd name="T42" fmla="*/ 36 w 278"/>
              <a:gd name="T43" fmla="*/ 80 h 278"/>
              <a:gd name="T44" fmla="*/ 15 w 278"/>
              <a:gd name="T45" fmla="*/ 74 h 278"/>
              <a:gd name="T46" fmla="*/ 5 w 278"/>
              <a:gd name="T47" fmla="*/ 102 h 278"/>
              <a:gd name="T48" fmla="*/ 23 w 278"/>
              <a:gd name="T49" fmla="*/ 111 h 278"/>
              <a:gd name="T50" fmla="*/ 19 w 278"/>
              <a:gd name="T51" fmla="*/ 145 h 278"/>
              <a:gd name="T52" fmla="*/ 0 w 278"/>
              <a:gd name="T53" fmla="*/ 151 h 278"/>
              <a:gd name="T54" fmla="*/ 5 w 278"/>
              <a:gd name="T55" fmla="*/ 180 h 278"/>
              <a:gd name="T56" fmla="*/ 25 w 278"/>
              <a:gd name="T57" fmla="*/ 178 h 278"/>
              <a:gd name="T58" fmla="*/ 41 w 278"/>
              <a:gd name="T59" fmla="*/ 209 h 278"/>
              <a:gd name="T60" fmla="*/ 27 w 278"/>
              <a:gd name="T61" fmla="*/ 224 h 278"/>
              <a:gd name="T62" fmla="*/ 37 w 278"/>
              <a:gd name="T63" fmla="*/ 235 h 278"/>
              <a:gd name="T64" fmla="*/ 47 w 278"/>
              <a:gd name="T65" fmla="*/ 246 h 278"/>
              <a:gd name="T66" fmla="*/ 63 w 278"/>
              <a:gd name="T67" fmla="*/ 233 h 278"/>
              <a:gd name="T68" fmla="*/ 93 w 278"/>
              <a:gd name="T69" fmla="*/ 251 h 278"/>
              <a:gd name="T70" fmla="*/ 90 w 278"/>
              <a:gd name="T71" fmla="*/ 271 h 278"/>
              <a:gd name="T72" fmla="*/ 118 w 278"/>
              <a:gd name="T73" fmla="*/ 278 h 278"/>
              <a:gd name="T74" fmla="*/ 126 w 278"/>
              <a:gd name="T75" fmla="*/ 259 h 278"/>
              <a:gd name="T76" fmla="*/ 160 w 278"/>
              <a:gd name="T77" fmla="*/ 258 h 278"/>
              <a:gd name="T78" fmla="*/ 168 w 278"/>
              <a:gd name="T79" fmla="*/ 276 h 278"/>
              <a:gd name="T80" fmla="*/ 196 w 278"/>
              <a:gd name="T81" fmla="*/ 267 h 278"/>
              <a:gd name="T82" fmla="*/ 191 w 278"/>
              <a:gd name="T83" fmla="*/ 247 h 278"/>
              <a:gd name="T84" fmla="*/ 219 w 278"/>
              <a:gd name="T85" fmla="*/ 228 h 278"/>
              <a:gd name="T86" fmla="*/ 219 w 278"/>
              <a:gd name="T87" fmla="*/ 227 h 278"/>
              <a:gd name="T88" fmla="*/ 237 w 278"/>
              <a:gd name="T89" fmla="*/ 239 h 278"/>
              <a:gd name="T90" fmla="*/ 256 w 278"/>
              <a:gd name="T91" fmla="*/ 216 h 278"/>
              <a:gd name="T92" fmla="*/ 240 w 278"/>
              <a:gd name="T93" fmla="*/ 201 h 278"/>
              <a:gd name="T94" fmla="*/ 253 w 278"/>
              <a:gd name="T95" fmla="*/ 170 h 278"/>
              <a:gd name="T96" fmla="*/ 275 w 278"/>
              <a:gd name="T97" fmla="*/ 170 h 278"/>
              <a:gd name="T98" fmla="*/ 142 w 278"/>
              <a:gd name="T99" fmla="*/ 204 h 278"/>
              <a:gd name="T100" fmla="*/ 74 w 278"/>
              <a:gd name="T101" fmla="*/ 142 h 278"/>
              <a:gd name="T102" fmla="*/ 136 w 278"/>
              <a:gd name="T103" fmla="*/ 75 h 278"/>
              <a:gd name="T104" fmla="*/ 203 w 278"/>
              <a:gd name="T105" fmla="*/ 136 h 278"/>
              <a:gd name="T106" fmla="*/ 142 w 278"/>
              <a:gd name="T107" fmla="*/ 204 h 2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278" h="278">
                <a:moveTo>
                  <a:pt x="275" y="170"/>
                </a:moveTo>
                <a:cubicBezTo>
                  <a:pt x="277" y="160"/>
                  <a:pt x="278" y="150"/>
                  <a:pt x="278" y="141"/>
                </a:cubicBezTo>
                <a:cubicBezTo>
                  <a:pt x="256" y="136"/>
                  <a:pt x="256" y="136"/>
                  <a:pt x="256" y="136"/>
                </a:cubicBezTo>
                <a:cubicBezTo>
                  <a:pt x="256" y="125"/>
                  <a:pt x="254" y="114"/>
                  <a:pt x="250" y="103"/>
                </a:cubicBezTo>
                <a:cubicBezTo>
                  <a:pt x="269" y="91"/>
                  <a:pt x="269" y="91"/>
                  <a:pt x="269" y="91"/>
                </a:cubicBezTo>
                <a:cubicBezTo>
                  <a:pt x="266" y="82"/>
                  <a:pt x="261" y="73"/>
                  <a:pt x="256" y="65"/>
                </a:cubicBezTo>
                <a:cubicBezTo>
                  <a:pt x="235" y="73"/>
                  <a:pt x="235" y="73"/>
                  <a:pt x="235" y="73"/>
                </a:cubicBezTo>
                <a:cubicBezTo>
                  <a:pt x="232" y="68"/>
                  <a:pt x="228" y="64"/>
                  <a:pt x="224" y="60"/>
                </a:cubicBezTo>
                <a:cubicBezTo>
                  <a:pt x="221" y="56"/>
                  <a:pt x="216" y="52"/>
                  <a:pt x="212" y="48"/>
                </a:cubicBezTo>
                <a:cubicBezTo>
                  <a:pt x="221" y="28"/>
                  <a:pt x="221" y="28"/>
                  <a:pt x="221" y="28"/>
                </a:cubicBezTo>
                <a:cubicBezTo>
                  <a:pt x="214" y="22"/>
                  <a:pt x="205" y="17"/>
                  <a:pt x="196" y="13"/>
                </a:cubicBezTo>
                <a:cubicBezTo>
                  <a:pt x="183" y="31"/>
                  <a:pt x="183" y="31"/>
                  <a:pt x="183" y="31"/>
                </a:cubicBezTo>
                <a:cubicBezTo>
                  <a:pt x="173" y="27"/>
                  <a:pt x="162" y="24"/>
                  <a:pt x="150" y="23"/>
                </a:cubicBezTo>
                <a:cubicBezTo>
                  <a:pt x="147" y="1"/>
                  <a:pt x="147" y="1"/>
                  <a:pt x="147" y="1"/>
                </a:cubicBezTo>
                <a:cubicBezTo>
                  <a:pt x="138" y="0"/>
                  <a:pt x="128" y="1"/>
                  <a:pt x="118" y="2"/>
                </a:cubicBezTo>
                <a:cubicBezTo>
                  <a:pt x="117" y="24"/>
                  <a:pt x="117" y="24"/>
                  <a:pt x="117" y="24"/>
                </a:cubicBezTo>
                <a:cubicBezTo>
                  <a:pt x="106" y="26"/>
                  <a:pt x="95" y="30"/>
                  <a:pt x="85" y="35"/>
                </a:cubicBezTo>
                <a:cubicBezTo>
                  <a:pt x="70" y="18"/>
                  <a:pt x="70" y="18"/>
                  <a:pt x="70" y="18"/>
                </a:cubicBezTo>
                <a:cubicBezTo>
                  <a:pt x="62" y="23"/>
                  <a:pt x="54" y="29"/>
                  <a:pt x="47" y="35"/>
                </a:cubicBezTo>
                <a:cubicBezTo>
                  <a:pt x="57" y="54"/>
                  <a:pt x="57" y="54"/>
                  <a:pt x="57" y="54"/>
                </a:cubicBezTo>
                <a:cubicBezTo>
                  <a:pt x="57" y="54"/>
                  <a:pt x="57" y="54"/>
                  <a:pt x="57" y="54"/>
                </a:cubicBezTo>
                <a:cubicBezTo>
                  <a:pt x="48" y="62"/>
                  <a:pt x="41" y="71"/>
                  <a:pt x="36" y="80"/>
                </a:cubicBezTo>
                <a:cubicBezTo>
                  <a:pt x="15" y="74"/>
                  <a:pt x="15" y="74"/>
                  <a:pt x="15" y="74"/>
                </a:cubicBezTo>
                <a:cubicBezTo>
                  <a:pt x="11" y="83"/>
                  <a:pt x="7" y="92"/>
                  <a:pt x="5" y="102"/>
                </a:cubicBezTo>
                <a:cubicBezTo>
                  <a:pt x="23" y="111"/>
                  <a:pt x="23" y="111"/>
                  <a:pt x="23" y="111"/>
                </a:cubicBezTo>
                <a:cubicBezTo>
                  <a:pt x="20" y="123"/>
                  <a:pt x="19" y="134"/>
                  <a:pt x="19" y="145"/>
                </a:cubicBezTo>
                <a:cubicBezTo>
                  <a:pt x="0" y="151"/>
                  <a:pt x="0" y="151"/>
                  <a:pt x="0" y="151"/>
                </a:cubicBezTo>
                <a:cubicBezTo>
                  <a:pt x="0" y="161"/>
                  <a:pt x="2" y="171"/>
                  <a:pt x="5" y="180"/>
                </a:cubicBezTo>
                <a:cubicBezTo>
                  <a:pt x="25" y="178"/>
                  <a:pt x="25" y="178"/>
                  <a:pt x="25" y="178"/>
                </a:cubicBezTo>
                <a:cubicBezTo>
                  <a:pt x="29" y="189"/>
                  <a:pt x="34" y="199"/>
                  <a:pt x="41" y="209"/>
                </a:cubicBezTo>
                <a:cubicBezTo>
                  <a:pt x="27" y="224"/>
                  <a:pt x="27" y="224"/>
                  <a:pt x="27" y="224"/>
                </a:cubicBezTo>
                <a:cubicBezTo>
                  <a:pt x="30" y="228"/>
                  <a:pt x="33" y="232"/>
                  <a:pt x="37" y="235"/>
                </a:cubicBezTo>
                <a:cubicBezTo>
                  <a:pt x="40" y="239"/>
                  <a:pt x="44" y="242"/>
                  <a:pt x="47" y="246"/>
                </a:cubicBezTo>
                <a:cubicBezTo>
                  <a:pt x="63" y="233"/>
                  <a:pt x="63" y="233"/>
                  <a:pt x="63" y="233"/>
                </a:cubicBezTo>
                <a:cubicBezTo>
                  <a:pt x="73" y="241"/>
                  <a:pt x="83" y="247"/>
                  <a:pt x="93" y="251"/>
                </a:cubicBezTo>
                <a:cubicBezTo>
                  <a:pt x="90" y="271"/>
                  <a:pt x="90" y="271"/>
                  <a:pt x="90" y="271"/>
                </a:cubicBezTo>
                <a:cubicBezTo>
                  <a:pt x="99" y="274"/>
                  <a:pt x="109" y="277"/>
                  <a:pt x="118" y="278"/>
                </a:cubicBezTo>
                <a:cubicBezTo>
                  <a:pt x="126" y="259"/>
                  <a:pt x="126" y="259"/>
                  <a:pt x="126" y="259"/>
                </a:cubicBezTo>
                <a:cubicBezTo>
                  <a:pt x="137" y="260"/>
                  <a:pt x="148" y="260"/>
                  <a:pt x="160" y="258"/>
                </a:cubicBezTo>
                <a:cubicBezTo>
                  <a:pt x="168" y="276"/>
                  <a:pt x="168" y="276"/>
                  <a:pt x="168" y="276"/>
                </a:cubicBezTo>
                <a:cubicBezTo>
                  <a:pt x="178" y="274"/>
                  <a:pt x="187" y="271"/>
                  <a:pt x="196" y="267"/>
                </a:cubicBezTo>
                <a:cubicBezTo>
                  <a:pt x="191" y="247"/>
                  <a:pt x="191" y="247"/>
                  <a:pt x="191" y="247"/>
                </a:cubicBezTo>
                <a:cubicBezTo>
                  <a:pt x="201" y="242"/>
                  <a:pt x="211" y="235"/>
                  <a:pt x="219" y="228"/>
                </a:cubicBezTo>
                <a:cubicBezTo>
                  <a:pt x="219" y="227"/>
                  <a:pt x="219" y="227"/>
                  <a:pt x="219" y="227"/>
                </a:cubicBezTo>
                <a:cubicBezTo>
                  <a:pt x="237" y="239"/>
                  <a:pt x="237" y="239"/>
                  <a:pt x="237" y="239"/>
                </a:cubicBezTo>
                <a:cubicBezTo>
                  <a:pt x="244" y="232"/>
                  <a:pt x="250" y="224"/>
                  <a:pt x="256" y="216"/>
                </a:cubicBezTo>
                <a:cubicBezTo>
                  <a:pt x="240" y="201"/>
                  <a:pt x="240" y="201"/>
                  <a:pt x="240" y="201"/>
                </a:cubicBezTo>
                <a:cubicBezTo>
                  <a:pt x="246" y="191"/>
                  <a:pt x="250" y="180"/>
                  <a:pt x="253" y="170"/>
                </a:cubicBezTo>
                <a:lnTo>
                  <a:pt x="275" y="170"/>
                </a:lnTo>
                <a:close/>
                <a:moveTo>
                  <a:pt x="142" y="204"/>
                </a:moveTo>
                <a:cubicBezTo>
                  <a:pt x="106" y="205"/>
                  <a:pt x="76" y="178"/>
                  <a:pt x="74" y="142"/>
                </a:cubicBezTo>
                <a:cubicBezTo>
                  <a:pt x="72" y="106"/>
                  <a:pt x="100" y="76"/>
                  <a:pt x="136" y="75"/>
                </a:cubicBezTo>
                <a:cubicBezTo>
                  <a:pt x="171" y="73"/>
                  <a:pt x="202" y="100"/>
                  <a:pt x="203" y="136"/>
                </a:cubicBezTo>
                <a:cubicBezTo>
                  <a:pt x="205" y="172"/>
                  <a:pt x="177" y="202"/>
                  <a:pt x="142" y="204"/>
                </a:cubicBezTo>
                <a:close/>
              </a:path>
            </a:pathLst>
          </a:custGeom>
          <a:noFill/>
          <a:ln>
            <a:solidFill>
              <a:srgbClr val="00D4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D4FF"/>
              </a:solidFill>
            </a:endParaRPr>
          </a:p>
        </p:txBody>
      </p:sp>
      <p:sp>
        <p:nvSpPr>
          <p:cNvPr id="5" name="Freeform 6"/>
          <p:cNvSpPr>
            <a:spLocks noEditPoints="1"/>
          </p:cNvSpPr>
          <p:nvPr/>
        </p:nvSpPr>
        <p:spPr bwMode="auto">
          <a:xfrm>
            <a:off x="5135339" y="1976124"/>
            <a:ext cx="2309115" cy="2311940"/>
          </a:xfrm>
          <a:custGeom>
            <a:avLst/>
            <a:gdLst>
              <a:gd name="T0" fmla="*/ 228 w 229"/>
              <a:gd name="T1" fmla="*/ 135 h 229"/>
              <a:gd name="T2" fmla="*/ 229 w 229"/>
              <a:gd name="T3" fmla="*/ 111 h 229"/>
              <a:gd name="T4" fmla="*/ 211 w 229"/>
              <a:gd name="T5" fmla="*/ 108 h 229"/>
              <a:gd name="T6" fmla="*/ 205 w 229"/>
              <a:gd name="T7" fmla="*/ 81 h 229"/>
              <a:gd name="T8" fmla="*/ 220 w 229"/>
              <a:gd name="T9" fmla="*/ 71 h 229"/>
              <a:gd name="T10" fmla="*/ 209 w 229"/>
              <a:gd name="T11" fmla="*/ 50 h 229"/>
              <a:gd name="T12" fmla="*/ 192 w 229"/>
              <a:gd name="T13" fmla="*/ 57 h 229"/>
              <a:gd name="T14" fmla="*/ 183 w 229"/>
              <a:gd name="T15" fmla="*/ 46 h 229"/>
              <a:gd name="T16" fmla="*/ 172 w 229"/>
              <a:gd name="T17" fmla="*/ 37 h 229"/>
              <a:gd name="T18" fmla="*/ 179 w 229"/>
              <a:gd name="T19" fmla="*/ 20 h 229"/>
              <a:gd name="T20" fmla="*/ 158 w 229"/>
              <a:gd name="T21" fmla="*/ 9 h 229"/>
              <a:gd name="T22" fmla="*/ 148 w 229"/>
              <a:gd name="T23" fmla="*/ 24 h 229"/>
              <a:gd name="T24" fmla="*/ 121 w 229"/>
              <a:gd name="T25" fmla="*/ 18 h 229"/>
              <a:gd name="T26" fmla="*/ 117 w 229"/>
              <a:gd name="T27" fmla="*/ 0 h 229"/>
              <a:gd name="T28" fmla="*/ 94 w 229"/>
              <a:gd name="T29" fmla="*/ 2 h 229"/>
              <a:gd name="T30" fmla="*/ 93 w 229"/>
              <a:gd name="T31" fmla="*/ 20 h 229"/>
              <a:gd name="T32" fmla="*/ 67 w 229"/>
              <a:gd name="T33" fmla="*/ 30 h 229"/>
              <a:gd name="T34" fmla="*/ 55 w 229"/>
              <a:gd name="T35" fmla="*/ 17 h 229"/>
              <a:gd name="T36" fmla="*/ 36 w 229"/>
              <a:gd name="T37" fmla="*/ 31 h 229"/>
              <a:gd name="T38" fmla="*/ 45 w 229"/>
              <a:gd name="T39" fmla="*/ 47 h 229"/>
              <a:gd name="T40" fmla="*/ 44 w 229"/>
              <a:gd name="T41" fmla="*/ 47 h 229"/>
              <a:gd name="T42" fmla="*/ 28 w 229"/>
              <a:gd name="T43" fmla="*/ 69 h 229"/>
              <a:gd name="T44" fmla="*/ 11 w 229"/>
              <a:gd name="T45" fmla="*/ 65 h 229"/>
              <a:gd name="T46" fmla="*/ 3 w 229"/>
              <a:gd name="T47" fmla="*/ 87 h 229"/>
              <a:gd name="T48" fmla="*/ 18 w 229"/>
              <a:gd name="T49" fmla="*/ 95 h 229"/>
              <a:gd name="T50" fmla="*/ 16 w 229"/>
              <a:gd name="T51" fmla="*/ 123 h 229"/>
              <a:gd name="T52" fmla="*/ 0 w 229"/>
              <a:gd name="T53" fmla="*/ 128 h 229"/>
              <a:gd name="T54" fmla="*/ 6 w 229"/>
              <a:gd name="T55" fmla="*/ 152 h 229"/>
              <a:gd name="T56" fmla="*/ 22 w 229"/>
              <a:gd name="T57" fmla="*/ 150 h 229"/>
              <a:gd name="T58" fmla="*/ 36 w 229"/>
              <a:gd name="T59" fmla="*/ 175 h 229"/>
              <a:gd name="T60" fmla="*/ 25 w 229"/>
              <a:gd name="T61" fmla="*/ 188 h 229"/>
              <a:gd name="T62" fmla="*/ 34 w 229"/>
              <a:gd name="T63" fmla="*/ 197 h 229"/>
              <a:gd name="T64" fmla="*/ 43 w 229"/>
              <a:gd name="T65" fmla="*/ 205 h 229"/>
              <a:gd name="T66" fmla="*/ 55 w 229"/>
              <a:gd name="T67" fmla="*/ 194 h 229"/>
              <a:gd name="T68" fmla="*/ 80 w 229"/>
              <a:gd name="T69" fmla="*/ 207 h 229"/>
              <a:gd name="T70" fmla="*/ 78 w 229"/>
              <a:gd name="T71" fmla="*/ 224 h 229"/>
              <a:gd name="T72" fmla="*/ 102 w 229"/>
              <a:gd name="T73" fmla="*/ 229 h 229"/>
              <a:gd name="T74" fmla="*/ 107 w 229"/>
              <a:gd name="T75" fmla="*/ 213 h 229"/>
              <a:gd name="T76" fmla="*/ 135 w 229"/>
              <a:gd name="T77" fmla="*/ 211 h 229"/>
              <a:gd name="T78" fmla="*/ 143 w 229"/>
              <a:gd name="T79" fmla="*/ 226 h 229"/>
              <a:gd name="T80" fmla="*/ 165 w 229"/>
              <a:gd name="T81" fmla="*/ 218 h 229"/>
              <a:gd name="T82" fmla="*/ 161 w 229"/>
              <a:gd name="T83" fmla="*/ 201 h 229"/>
              <a:gd name="T84" fmla="*/ 183 w 229"/>
              <a:gd name="T85" fmla="*/ 185 h 229"/>
              <a:gd name="T86" fmla="*/ 183 w 229"/>
              <a:gd name="T87" fmla="*/ 184 h 229"/>
              <a:gd name="T88" fmla="*/ 199 w 229"/>
              <a:gd name="T89" fmla="*/ 193 h 229"/>
              <a:gd name="T90" fmla="*/ 213 w 229"/>
              <a:gd name="T91" fmla="*/ 174 h 229"/>
              <a:gd name="T92" fmla="*/ 200 w 229"/>
              <a:gd name="T93" fmla="*/ 162 h 229"/>
              <a:gd name="T94" fmla="*/ 209 w 229"/>
              <a:gd name="T95" fmla="*/ 136 h 229"/>
              <a:gd name="T96" fmla="*/ 228 w 229"/>
              <a:gd name="T97" fmla="*/ 135 h 229"/>
              <a:gd name="T98" fmla="*/ 119 w 229"/>
              <a:gd name="T99" fmla="*/ 167 h 229"/>
              <a:gd name="T100" fmla="*/ 61 w 229"/>
              <a:gd name="T101" fmla="*/ 119 h 229"/>
              <a:gd name="T102" fmla="*/ 110 w 229"/>
              <a:gd name="T103" fmla="*/ 61 h 229"/>
              <a:gd name="T104" fmla="*/ 167 w 229"/>
              <a:gd name="T105" fmla="*/ 110 h 229"/>
              <a:gd name="T106" fmla="*/ 119 w 229"/>
              <a:gd name="T107" fmla="*/ 167 h 2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229" h="229">
                <a:moveTo>
                  <a:pt x="228" y="135"/>
                </a:moveTo>
                <a:cubicBezTo>
                  <a:pt x="229" y="127"/>
                  <a:pt x="229" y="119"/>
                  <a:pt x="229" y="111"/>
                </a:cubicBezTo>
                <a:cubicBezTo>
                  <a:pt x="211" y="108"/>
                  <a:pt x="211" y="108"/>
                  <a:pt x="211" y="108"/>
                </a:cubicBezTo>
                <a:cubicBezTo>
                  <a:pt x="211" y="99"/>
                  <a:pt x="208" y="90"/>
                  <a:pt x="205" y="81"/>
                </a:cubicBezTo>
                <a:cubicBezTo>
                  <a:pt x="220" y="71"/>
                  <a:pt x="220" y="71"/>
                  <a:pt x="220" y="71"/>
                </a:cubicBezTo>
                <a:cubicBezTo>
                  <a:pt x="217" y="63"/>
                  <a:pt x="213" y="56"/>
                  <a:pt x="209" y="50"/>
                </a:cubicBezTo>
                <a:cubicBezTo>
                  <a:pt x="192" y="57"/>
                  <a:pt x="192" y="57"/>
                  <a:pt x="192" y="57"/>
                </a:cubicBezTo>
                <a:cubicBezTo>
                  <a:pt x="189" y="53"/>
                  <a:pt x="186" y="50"/>
                  <a:pt x="183" y="46"/>
                </a:cubicBezTo>
                <a:cubicBezTo>
                  <a:pt x="179" y="43"/>
                  <a:pt x="176" y="40"/>
                  <a:pt x="172" y="37"/>
                </a:cubicBezTo>
                <a:cubicBezTo>
                  <a:pt x="179" y="20"/>
                  <a:pt x="179" y="20"/>
                  <a:pt x="179" y="20"/>
                </a:cubicBezTo>
                <a:cubicBezTo>
                  <a:pt x="173" y="16"/>
                  <a:pt x="165" y="12"/>
                  <a:pt x="158" y="9"/>
                </a:cubicBezTo>
                <a:cubicBezTo>
                  <a:pt x="148" y="24"/>
                  <a:pt x="148" y="24"/>
                  <a:pt x="148" y="24"/>
                </a:cubicBezTo>
                <a:cubicBezTo>
                  <a:pt x="139" y="21"/>
                  <a:pt x="130" y="19"/>
                  <a:pt x="121" y="18"/>
                </a:cubicBezTo>
                <a:cubicBezTo>
                  <a:pt x="117" y="0"/>
                  <a:pt x="117" y="0"/>
                  <a:pt x="117" y="0"/>
                </a:cubicBezTo>
                <a:cubicBezTo>
                  <a:pt x="109" y="0"/>
                  <a:pt x="101" y="1"/>
                  <a:pt x="94" y="2"/>
                </a:cubicBezTo>
                <a:cubicBezTo>
                  <a:pt x="93" y="20"/>
                  <a:pt x="93" y="20"/>
                  <a:pt x="93" y="20"/>
                </a:cubicBezTo>
                <a:cubicBezTo>
                  <a:pt x="84" y="22"/>
                  <a:pt x="75" y="25"/>
                  <a:pt x="67" y="30"/>
                </a:cubicBezTo>
                <a:cubicBezTo>
                  <a:pt x="55" y="17"/>
                  <a:pt x="55" y="17"/>
                  <a:pt x="55" y="17"/>
                </a:cubicBezTo>
                <a:cubicBezTo>
                  <a:pt x="48" y="21"/>
                  <a:pt x="42" y="26"/>
                  <a:pt x="36" y="31"/>
                </a:cubicBezTo>
                <a:cubicBezTo>
                  <a:pt x="45" y="47"/>
                  <a:pt x="45" y="47"/>
                  <a:pt x="45" y="47"/>
                </a:cubicBezTo>
                <a:cubicBezTo>
                  <a:pt x="45" y="47"/>
                  <a:pt x="45" y="47"/>
                  <a:pt x="44" y="47"/>
                </a:cubicBezTo>
                <a:cubicBezTo>
                  <a:pt x="38" y="54"/>
                  <a:pt x="32" y="61"/>
                  <a:pt x="28" y="69"/>
                </a:cubicBezTo>
                <a:cubicBezTo>
                  <a:pt x="11" y="65"/>
                  <a:pt x="11" y="65"/>
                  <a:pt x="11" y="65"/>
                </a:cubicBezTo>
                <a:cubicBezTo>
                  <a:pt x="8" y="72"/>
                  <a:pt x="5" y="80"/>
                  <a:pt x="3" y="87"/>
                </a:cubicBezTo>
                <a:cubicBezTo>
                  <a:pt x="18" y="95"/>
                  <a:pt x="18" y="95"/>
                  <a:pt x="18" y="95"/>
                </a:cubicBezTo>
                <a:cubicBezTo>
                  <a:pt x="16" y="104"/>
                  <a:pt x="16" y="114"/>
                  <a:pt x="16" y="123"/>
                </a:cubicBezTo>
                <a:cubicBezTo>
                  <a:pt x="0" y="128"/>
                  <a:pt x="0" y="128"/>
                  <a:pt x="0" y="128"/>
                </a:cubicBezTo>
                <a:cubicBezTo>
                  <a:pt x="1" y="136"/>
                  <a:pt x="3" y="144"/>
                  <a:pt x="6" y="152"/>
                </a:cubicBezTo>
                <a:cubicBezTo>
                  <a:pt x="22" y="150"/>
                  <a:pt x="22" y="150"/>
                  <a:pt x="22" y="150"/>
                </a:cubicBezTo>
                <a:cubicBezTo>
                  <a:pt x="25" y="159"/>
                  <a:pt x="30" y="167"/>
                  <a:pt x="36" y="175"/>
                </a:cubicBezTo>
                <a:cubicBezTo>
                  <a:pt x="25" y="188"/>
                  <a:pt x="25" y="188"/>
                  <a:pt x="25" y="188"/>
                </a:cubicBezTo>
                <a:cubicBezTo>
                  <a:pt x="28" y="191"/>
                  <a:pt x="31" y="194"/>
                  <a:pt x="34" y="197"/>
                </a:cubicBezTo>
                <a:cubicBezTo>
                  <a:pt x="36" y="199"/>
                  <a:pt x="39" y="202"/>
                  <a:pt x="43" y="205"/>
                </a:cubicBezTo>
                <a:cubicBezTo>
                  <a:pt x="55" y="194"/>
                  <a:pt x="55" y="194"/>
                  <a:pt x="55" y="194"/>
                </a:cubicBezTo>
                <a:cubicBezTo>
                  <a:pt x="63" y="200"/>
                  <a:pt x="72" y="204"/>
                  <a:pt x="80" y="207"/>
                </a:cubicBezTo>
                <a:cubicBezTo>
                  <a:pt x="78" y="224"/>
                  <a:pt x="78" y="224"/>
                  <a:pt x="78" y="224"/>
                </a:cubicBezTo>
                <a:cubicBezTo>
                  <a:pt x="86" y="227"/>
                  <a:pt x="94" y="228"/>
                  <a:pt x="102" y="229"/>
                </a:cubicBezTo>
                <a:cubicBezTo>
                  <a:pt x="107" y="213"/>
                  <a:pt x="107" y="213"/>
                  <a:pt x="107" y="213"/>
                </a:cubicBezTo>
                <a:cubicBezTo>
                  <a:pt x="117" y="214"/>
                  <a:pt x="126" y="213"/>
                  <a:pt x="135" y="211"/>
                </a:cubicBezTo>
                <a:cubicBezTo>
                  <a:pt x="143" y="226"/>
                  <a:pt x="143" y="226"/>
                  <a:pt x="143" y="226"/>
                </a:cubicBezTo>
                <a:cubicBezTo>
                  <a:pt x="151" y="224"/>
                  <a:pt x="158" y="222"/>
                  <a:pt x="165" y="218"/>
                </a:cubicBezTo>
                <a:cubicBezTo>
                  <a:pt x="161" y="201"/>
                  <a:pt x="161" y="201"/>
                  <a:pt x="161" y="201"/>
                </a:cubicBezTo>
                <a:cubicBezTo>
                  <a:pt x="169" y="197"/>
                  <a:pt x="176" y="191"/>
                  <a:pt x="183" y="185"/>
                </a:cubicBezTo>
                <a:cubicBezTo>
                  <a:pt x="183" y="184"/>
                  <a:pt x="183" y="184"/>
                  <a:pt x="183" y="184"/>
                </a:cubicBezTo>
                <a:cubicBezTo>
                  <a:pt x="199" y="193"/>
                  <a:pt x="199" y="193"/>
                  <a:pt x="199" y="193"/>
                </a:cubicBezTo>
                <a:cubicBezTo>
                  <a:pt x="204" y="187"/>
                  <a:pt x="209" y="181"/>
                  <a:pt x="213" y="174"/>
                </a:cubicBezTo>
                <a:cubicBezTo>
                  <a:pt x="200" y="162"/>
                  <a:pt x="200" y="162"/>
                  <a:pt x="200" y="162"/>
                </a:cubicBezTo>
                <a:cubicBezTo>
                  <a:pt x="204" y="154"/>
                  <a:pt x="208" y="145"/>
                  <a:pt x="209" y="136"/>
                </a:cubicBezTo>
                <a:lnTo>
                  <a:pt x="228" y="135"/>
                </a:lnTo>
                <a:close/>
                <a:moveTo>
                  <a:pt x="119" y="167"/>
                </a:moveTo>
                <a:cubicBezTo>
                  <a:pt x="89" y="170"/>
                  <a:pt x="64" y="148"/>
                  <a:pt x="61" y="119"/>
                </a:cubicBezTo>
                <a:cubicBezTo>
                  <a:pt x="59" y="89"/>
                  <a:pt x="81" y="64"/>
                  <a:pt x="110" y="61"/>
                </a:cubicBezTo>
                <a:cubicBezTo>
                  <a:pt x="139" y="59"/>
                  <a:pt x="165" y="81"/>
                  <a:pt x="167" y="110"/>
                </a:cubicBezTo>
                <a:cubicBezTo>
                  <a:pt x="170" y="139"/>
                  <a:pt x="148" y="165"/>
                  <a:pt x="119" y="167"/>
                </a:cubicBezTo>
                <a:close/>
              </a:path>
            </a:pathLst>
          </a:custGeom>
          <a:noFill/>
          <a:ln>
            <a:solidFill>
              <a:srgbClr val="00D4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D4FF"/>
              </a:solidFill>
            </a:endParaRPr>
          </a:p>
        </p:txBody>
      </p:sp>
      <p:sp>
        <p:nvSpPr>
          <p:cNvPr id="6" name="Freeform 7"/>
          <p:cNvSpPr>
            <a:spLocks noEditPoints="1"/>
          </p:cNvSpPr>
          <p:nvPr/>
        </p:nvSpPr>
        <p:spPr bwMode="auto">
          <a:xfrm>
            <a:off x="7290802" y="1641390"/>
            <a:ext cx="2157998" cy="2150938"/>
          </a:xfrm>
          <a:custGeom>
            <a:avLst/>
            <a:gdLst>
              <a:gd name="T0" fmla="*/ 211 w 214"/>
              <a:gd name="T1" fmla="*/ 131 h 213"/>
              <a:gd name="T2" fmla="*/ 214 w 214"/>
              <a:gd name="T3" fmla="*/ 109 h 213"/>
              <a:gd name="T4" fmla="*/ 197 w 214"/>
              <a:gd name="T5" fmla="*/ 105 h 213"/>
              <a:gd name="T6" fmla="*/ 193 w 214"/>
              <a:gd name="T7" fmla="*/ 80 h 213"/>
              <a:gd name="T8" fmla="*/ 207 w 214"/>
              <a:gd name="T9" fmla="*/ 71 h 213"/>
              <a:gd name="T10" fmla="*/ 198 w 214"/>
              <a:gd name="T11" fmla="*/ 51 h 213"/>
              <a:gd name="T12" fmla="*/ 181 w 214"/>
              <a:gd name="T13" fmla="*/ 57 h 213"/>
              <a:gd name="T14" fmla="*/ 173 w 214"/>
              <a:gd name="T15" fmla="*/ 47 h 213"/>
              <a:gd name="T16" fmla="*/ 164 w 214"/>
              <a:gd name="T17" fmla="*/ 38 h 213"/>
              <a:gd name="T18" fmla="*/ 171 w 214"/>
              <a:gd name="T19" fmla="*/ 22 h 213"/>
              <a:gd name="T20" fmla="*/ 152 w 214"/>
              <a:gd name="T21" fmla="*/ 11 h 213"/>
              <a:gd name="T22" fmla="*/ 142 w 214"/>
              <a:gd name="T23" fmla="*/ 24 h 213"/>
              <a:gd name="T24" fmla="*/ 117 w 214"/>
              <a:gd name="T25" fmla="*/ 18 h 213"/>
              <a:gd name="T26" fmla="*/ 115 w 214"/>
              <a:gd name="T27" fmla="*/ 1 h 213"/>
              <a:gd name="T28" fmla="*/ 93 w 214"/>
              <a:gd name="T29" fmla="*/ 2 h 213"/>
              <a:gd name="T30" fmla="*/ 91 w 214"/>
              <a:gd name="T31" fmla="*/ 18 h 213"/>
              <a:gd name="T32" fmla="*/ 67 w 214"/>
              <a:gd name="T33" fmla="*/ 26 h 213"/>
              <a:gd name="T34" fmla="*/ 56 w 214"/>
              <a:gd name="T35" fmla="*/ 14 h 213"/>
              <a:gd name="T36" fmla="*/ 37 w 214"/>
              <a:gd name="T37" fmla="*/ 26 h 213"/>
              <a:gd name="T38" fmla="*/ 45 w 214"/>
              <a:gd name="T39" fmla="*/ 41 h 213"/>
              <a:gd name="T40" fmla="*/ 45 w 214"/>
              <a:gd name="T41" fmla="*/ 41 h 213"/>
              <a:gd name="T42" fmla="*/ 29 w 214"/>
              <a:gd name="T43" fmla="*/ 61 h 213"/>
              <a:gd name="T44" fmla="*/ 13 w 214"/>
              <a:gd name="T45" fmla="*/ 56 h 213"/>
              <a:gd name="T46" fmla="*/ 5 w 214"/>
              <a:gd name="T47" fmla="*/ 77 h 213"/>
              <a:gd name="T48" fmla="*/ 19 w 214"/>
              <a:gd name="T49" fmla="*/ 84 h 213"/>
              <a:gd name="T50" fmla="*/ 15 w 214"/>
              <a:gd name="T51" fmla="*/ 110 h 213"/>
              <a:gd name="T52" fmla="*/ 0 w 214"/>
              <a:gd name="T53" fmla="*/ 115 h 213"/>
              <a:gd name="T54" fmla="*/ 4 w 214"/>
              <a:gd name="T55" fmla="*/ 137 h 213"/>
              <a:gd name="T56" fmla="*/ 20 w 214"/>
              <a:gd name="T57" fmla="*/ 136 h 213"/>
              <a:gd name="T58" fmla="*/ 31 w 214"/>
              <a:gd name="T59" fmla="*/ 159 h 213"/>
              <a:gd name="T60" fmla="*/ 21 w 214"/>
              <a:gd name="T61" fmla="*/ 171 h 213"/>
              <a:gd name="T62" fmla="*/ 28 w 214"/>
              <a:gd name="T63" fmla="*/ 180 h 213"/>
              <a:gd name="T64" fmla="*/ 36 w 214"/>
              <a:gd name="T65" fmla="*/ 187 h 213"/>
              <a:gd name="T66" fmla="*/ 49 w 214"/>
              <a:gd name="T67" fmla="*/ 178 h 213"/>
              <a:gd name="T68" fmla="*/ 71 w 214"/>
              <a:gd name="T69" fmla="*/ 192 h 213"/>
              <a:gd name="T70" fmla="*/ 69 w 214"/>
              <a:gd name="T71" fmla="*/ 207 h 213"/>
              <a:gd name="T72" fmla="*/ 90 w 214"/>
              <a:gd name="T73" fmla="*/ 213 h 213"/>
              <a:gd name="T74" fmla="*/ 96 w 214"/>
              <a:gd name="T75" fmla="*/ 198 h 213"/>
              <a:gd name="T76" fmla="*/ 122 w 214"/>
              <a:gd name="T77" fmla="*/ 197 h 213"/>
              <a:gd name="T78" fmla="*/ 129 w 214"/>
              <a:gd name="T79" fmla="*/ 212 h 213"/>
              <a:gd name="T80" fmla="*/ 150 w 214"/>
              <a:gd name="T81" fmla="*/ 205 h 213"/>
              <a:gd name="T82" fmla="*/ 147 w 214"/>
              <a:gd name="T83" fmla="*/ 190 h 213"/>
              <a:gd name="T84" fmla="*/ 168 w 214"/>
              <a:gd name="T85" fmla="*/ 175 h 213"/>
              <a:gd name="T86" fmla="*/ 168 w 214"/>
              <a:gd name="T87" fmla="*/ 175 h 213"/>
              <a:gd name="T88" fmla="*/ 182 w 214"/>
              <a:gd name="T89" fmla="*/ 184 h 213"/>
              <a:gd name="T90" fmla="*/ 196 w 214"/>
              <a:gd name="T91" fmla="*/ 167 h 213"/>
              <a:gd name="T92" fmla="*/ 184 w 214"/>
              <a:gd name="T93" fmla="*/ 155 h 213"/>
              <a:gd name="T94" fmla="*/ 194 w 214"/>
              <a:gd name="T95" fmla="*/ 131 h 213"/>
              <a:gd name="T96" fmla="*/ 211 w 214"/>
              <a:gd name="T97" fmla="*/ 131 h 213"/>
              <a:gd name="T98" fmla="*/ 109 w 214"/>
              <a:gd name="T99" fmla="*/ 156 h 213"/>
              <a:gd name="T100" fmla="*/ 57 w 214"/>
              <a:gd name="T101" fmla="*/ 108 h 213"/>
              <a:gd name="T102" fmla="*/ 105 w 214"/>
              <a:gd name="T103" fmla="*/ 57 h 213"/>
              <a:gd name="T104" fmla="*/ 156 w 214"/>
              <a:gd name="T105" fmla="*/ 105 h 213"/>
              <a:gd name="T106" fmla="*/ 109 w 214"/>
              <a:gd name="T107" fmla="*/ 156 h 2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214" h="213">
                <a:moveTo>
                  <a:pt x="211" y="131"/>
                </a:moveTo>
                <a:cubicBezTo>
                  <a:pt x="213" y="124"/>
                  <a:pt x="214" y="116"/>
                  <a:pt x="214" y="109"/>
                </a:cubicBezTo>
                <a:cubicBezTo>
                  <a:pt x="197" y="105"/>
                  <a:pt x="197" y="105"/>
                  <a:pt x="197" y="105"/>
                </a:cubicBezTo>
                <a:cubicBezTo>
                  <a:pt x="197" y="97"/>
                  <a:pt x="195" y="88"/>
                  <a:pt x="193" y="80"/>
                </a:cubicBezTo>
                <a:cubicBezTo>
                  <a:pt x="207" y="71"/>
                  <a:pt x="207" y="71"/>
                  <a:pt x="207" y="71"/>
                </a:cubicBezTo>
                <a:cubicBezTo>
                  <a:pt x="205" y="64"/>
                  <a:pt x="202" y="57"/>
                  <a:pt x="198" y="51"/>
                </a:cubicBezTo>
                <a:cubicBezTo>
                  <a:pt x="181" y="57"/>
                  <a:pt x="181" y="57"/>
                  <a:pt x="181" y="57"/>
                </a:cubicBezTo>
                <a:cubicBezTo>
                  <a:pt x="179" y="53"/>
                  <a:pt x="176" y="50"/>
                  <a:pt x="173" y="47"/>
                </a:cubicBezTo>
                <a:cubicBezTo>
                  <a:pt x="170" y="43"/>
                  <a:pt x="167" y="40"/>
                  <a:pt x="164" y="38"/>
                </a:cubicBezTo>
                <a:cubicBezTo>
                  <a:pt x="171" y="22"/>
                  <a:pt x="171" y="22"/>
                  <a:pt x="171" y="22"/>
                </a:cubicBezTo>
                <a:cubicBezTo>
                  <a:pt x="165" y="18"/>
                  <a:pt x="159" y="14"/>
                  <a:pt x="152" y="11"/>
                </a:cubicBezTo>
                <a:cubicBezTo>
                  <a:pt x="142" y="24"/>
                  <a:pt x="142" y="24"/>
                  <a:pt x="142" y="24"/>
                </a:cubicBezTo>
                <a:cubicBezTo>
                  <a:pt x="134" y="21"/>
                  <a:pt x="126" y="19"/>
                  <a:pt x="117" y="18"/>
                </a:cubicBezTo>
                <a:cubicBezTo>
                  <a:pt x="115" y="1"/>
                  <a:pt x="115" y="1"/>
                  <a:pt x="115" y="1"/>
                </a:cubicBezTo>
                <a:cubicBezTo>
                  <a:pt x="107" y="0"/>
                  <a:pt x="100" y="1"/>
                  <a:pt x="93" y="2"/>
                </a:cubicBezTo>
                <a:cubicBezTo>
                  <a:pt x="91" y="18"/>
                  <a:pt x="91" y="18"/>
                  <a:pt x="91" y="18"/>
                </a:cubicBezTo>
                <a:cubicBezTo>
                  <a:pt x="83" y="20"/>
                  <a:pt x="74" y="22"/>
                  <a:pt x="67" y="26"/>
                </a:cubicBezTo>
                <a:cubicBezTo>
                  <a:pt x="56" y="14"/>
                  <a:pt x="56" y="14"/>
                  <a:pt x="56" y="14"/>
                </a:cubicBezTo>
                <a:cubicBezTo>
                  <a:pt x="49" y="17"/>
                  <a:pt x="43" y="21"/>
                  <a:pt x="37" y="26"/>
                </a:cubicBezTo>
                <a:cubicBezTo>
                  <a:pt x="45" y="41"/>
                  <a:pt x="45" y="41"/>
                  <a:pt x="45" y="41"/>
                </a:cubicBezTo>
                <a:cubicBezTo>
                  <a:pt x="45" y="41"/>
                  <a:pt x="45" y="41"/>
                  <a:pt x="45" y="41"/>
                </a:cubicBezTo>
                <a:cubicBezTo>
                  <a:pt x="38" y="47"/>
                  <a:pt x="33" y="54"/>
                  <a:pt x="29" y="61"/>
                </a:cubicBezTo>
                <a:cubicBezTo>
                  <a:pt x="13" y="56"/>
                  <a:pt x="13" y="56"/>
                  <a:pt x="13" y="56"/>
                </a:cubicBezTo>
                <a:cubicBezTo>
                  <a:pt x="10" y="63"/>
                  <a:pt x="7" y="70"/>
                  <a:pt x="5" y="77"/>
                </a:cubicBezTo>
                <a:cubicBezTo>
                  <a:pt x="19" y="84"/>
                  <a:pt x="19" y="84"/>
                  <a:pt x="19" y="84"/>
                </a:cubicBezTo>
                <a:cubicBezTo>
                  <a:pt x="16" y="93"/>
                  <a:pt x="15" y="102"/>
                  <a:pt x="15" y="110"/>
                </a:cubicBezTo>
                <a:cubicBezTo>
                  <a:pt x="0" y="115"/>
                  <a:pt x="0" y="115"/>
                  <a:pt x="0" y="115"/>
                </a:cubicBezTo>
                <a:cubicBezTo>
                  <a:pt x="1" y="122"/>
                  <a:pt x="2" y="130"/>
                  <a:pt x="4" y="137"/>
                </a:cubicBezTo>
                <a:cubicBezTo>
                  <a:pt x="20" y="136"/>
                  <a:pt x="20" y="136"/>
                  <a:pt x="20" y="136"/>
                </a:cubicBezTo>
                <a:cubicBezTo>
                  <a:pt x="22" y="144"/>
                  <a:pt x="26" y="152"/>
                  <a:pt x="31" y="159"/>
                </a:cubicBezTo>
                <a:cubicBezTo>
                  <a:pt x="21" y="171"/>
                  <a:pt x="21" y="171"/>
                  <a:pt x="21" y="171"/>
                </a:cubicBezTo>
                <a:cubicBezTo>
                  <a:pt x="23" y="174"/>
                  <a:pt x="26" y="177"/>
                  <a:pt x="28" y="180"/>
                </a:cubicBezTo>
                <a:cubicBezTo>
                  <a:pt x="31" y="182"/>
                  <a:pt x="33" y="185"/>
                  <a:pt x="36" y="187"/>
                </a:cubicBezTo>
                <a:cubicBezTo>
                  <a:pt x="49" y="178"/>
                  <a:pt x="49" y="178"/>
                  <a:pt x="49" y="178"/>
                </a:cubicBezTo>
                <a:cubicBezTo>
                  <a:pt x="56" y="184"/>
                  <a:pt x="63" y="188"/>
                  <a:pt x="71" y="192"/>
                </a:cubicBezTo>
                <a:cubicBezTo>
                  <a:pt x="69" y="207"/>
                  <a:pt x="69" y="207"/>
                  <a:pt x="69" y="207"/>
                </a:cubicBezTo>
                <a:cubicBezTo>
                  <a:pt x="76" y="210"/>
                  <a:pt x="83" y="212"/>
                  <a:pt x="90" y="213"/>
                </a:cubicBezTo>
                <a:cubicBezTo>
                  <a:pt x="96" y="198"/>
                  <a:pt x="96" y="198"/>
                  <a:pt x="96" y="198"/>
                </a:cubicBezTo>
                <a:cubicBezTo>
                  <a:pt x="105" y="199"/>
                  <a:pt x="113" y="199"/>
                  <a:pt x="122" y="197"/>
                </a:cubicBezTo>
                <a:cubicBezTo>
                  <a:pt x="129" y="212"/>
                  <a:pt x="129" y="212"/>
                  <a:pt x="129" y="212"/>
                </a:cubicBezTo>
                <a:cubicBezTo>
                  <a:pt x="136" y="211"/>
                  <a:pt x="143" y="208"/>
                  <a:pt x="150" y="205"/>
                </a:cubicBezTo>
                <a:cubicBezTo>
                  <a:pt x="147" y="190"/>
                  <a:pt x="147" y="190"/>
                  <a:pt x="147" y="190"/>
                </a:cubicBezTo>
                <a:cubicBezTo>
                  <a:pt x="154" y="186"/>
                  <a:pt x="161" y="181"/>
                  <a:pt x="168" y="175"/>
                </a:cubicBezTo>
                <a:cubicBezTo>
                  <a:pt x="168" y="175"/>
                  <a:pt x="168" y="175"/>
                  <a:pt x="168" y="175"/>
                </a:cubicBezTo>
                <a:cubicBezTo>
                  <a:pt x="182" y="184"/>
                  <a:pt x="182" y="184"/>
                  <a:pt x="182" y="184"/>
                </a:cubicBezTo>
                <a:cubicBezTo>
                  <a:pt x="187" y="178"/>
                  <a:pt x="192" y="173"/>
                  <a:pt x="196" y="167"/>
                </a:cubicBezTo>
                <a:cubicBezTo>
                  <a:pt x="184" y="155"/>
                  <a:pt x="184" y="155"/>
                  <a:pt x="184" y="155"/>
                </a:cubicBezTo>
                <a:cubicBezTo>
                  <a:pt x="189" y="147"/>
                  <a:pt x="192" y="139"/>
                  <a:pt x="194" y="131"/>
                </a:cubicBezTo>
                <a:lnTo>
                  <a:pt x="211" y="131"/>
                </a:lnTo>
                <a:close/>
                <a:moveTo>
                  <a:pt x="109" y="156"/>
                </a:moveTo>
                <a:cubicBezTo>
                  <a:pt x="81" y="157"/>
                  <a:pt x="58" y="136"/>
                  <a:pt x="57" y="108"/>
                </a:cubicBezTo>
                <a:cubicBezTo>
                  <a:pt x="56" y="81"/>
                  <a:pt x="78" y="58"/>
                  <a:pt x="105" y="57"/>
                </a:cubicBezTo>
                <a:cubicBezTo>
                  <a:pt x="133" y="56"/>
                  <a:pt x="155" y="78"/>
                  <a:pt x="156" y="105"/>
                </a:cubicBezTo>
                <a:cubicBezTo>
                  <a:pt x="157" y="132"/>
                  <a:pt x="136" y="155"/>
                  <a:pt x="109" y="156"/>
                </a:cubicBezTo>
                <a:close/>
              </a:path>
            </a:pathLst>
          </a:custGeom>
          <a:noFill/>
          <a:ln>
            <a:solidFill>
              <a:srgbClr val="00D4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D4FF"/>
              </a:solidFill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3019884" y="4453116"/>
            <a:ext cx="1428750" cy="371475"/>
            <a:chOff x="3571875" y="4067175"/>
            <a:chExt cx="1428750" cy="371475"/>
          </a:xfrm>
        </p:grpSpPr>
        <p:cxnSp>
          <p:nvCxnSpPr>
            <p:cNvPr id="8" name="直接连接符 7"/>
            <p:cNvCxnSpPr/>
            <p:nvPr/>
          </p:nvCxnSpPr>
          <p:spPr>
            <a:xfrm>
              <a:off x="4286250" y="4067175"/>
              <a:ext cx="0" cy="371475"/>
            </a:xfrm>
            <a:prstGeom prst="line">
              <a:avLst/>
            </a:prstGeom>
            <a:ln>
              <a:solidFill>
                <a:srgbClr val="00D4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8"/>
            <p:cNvCxnSpPr/>
            <p:nvPr/>
          </p:nvCxnSpPr>
          <p:spPr>
            <a:xfrm>
              <a:off x="3571875" y="4438650"/>
              <a:ext cx="1428750" cy="0"/>
            </a:xfrm>
            <a:prstGeom prst="line">
              <a:avLst/>
            </a:prstGeom>
            <a:ln>
              <a:solidFill>
                <a:srgbClr val="00D4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组合 9"/>
          <p:cNvGrpSpPr/>
          <p:nvPr/>
        </p:nvGrpSpPr>
        <p:grpSpPr>
          <a:xfrm>
            <a:off x="5376356" y="4453115"/>
            <a:ext cx="1428750" cy="371475"/>
            <a:chOff x="3571875" y="4067175"/>
            <a:chExt cx="1428750" cy="371475"/>
          </a:xfrm>
        </p:grpSpPr>
        <p:cxnSp>
          <p:nvCxnSpPr>
            <p:cNvPr id="11" name="直接连接符 10"/>
            <p:cNvCxnSpPr/>
            <p:nvPr/>
          </p:nvCxnSpPr>
          <p:spPr>
            <a:xfrm>
              <a:off x="4286250" y="4067175"/>
              <a:ext cx="0" cy="371475"/>
            </a:xfrm>
            <a:prstGeom prst="line">
              <a:avLst/>
            </a:prstGeom>
            <a:ln>
              <a:solidFill>
                <a:srgbClr val="00D4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/>
          </p:nvCxnSpPr>
          <p:spPr>
            <a:xfrm>
              <a:off x="3571875" y="4438650"/>
              <a:ext cx="1428750" cy="0"/>
            </a:xfrm>
            <a:prstGeom prst="line">
              <a:avLst/>
            </a:prstGeom>
            <a:ln>
              <a:solidFill>
                <a:srgbClr val="00D4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组合 12"/>
          <p:cNvGrpSpPr/>
          <p:nvPr/>
        </p:nvGrpSpPr>
        <p:grpSpPr>
          <a:xfrm>
            <a:off x="7868109" y="4453114"/>
            <a:ext cx="1428750" cy="371475"/>
            <a:chOff x="3571875" y="4067175"/>
            <a:chExt cx="1428750" cy="371475"/>
          </a:xfrm>
        </p:grpSpPr>
        <p:cxnSp>
          <p:nvCxnSpPr>
            <p:cNvPr id="14" name="直接连接符 13"/>
            <p:cNvCxnSpPr/>
            <p:nvPr/>
          </p:nvCxnSpPr>
          <p:spPr>
            <a:xfrm>
              <a:off x="4286250" y="4067175"/>
              <a:ext cx="0" cy="371475"/>
            </a:xfrm>
            <a:prstGeom prst="line">
              <a:avLst/>
            </a:prstGeom>
            <a:ln>
              <a:solidFill>
                <a:srgbClr val="00D4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>
              <a:off x="3571875" y="4438650"/>
              <a:ext cx="1428750" cy="0"/>
            </a:xfrm>
            <a:prstGeom prst="line">
              <a:avLst/>
            </a:prstGeom>
            <a:ln>
              <a:solidFill>
                <a:srgbClr val="00D4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文本框 15"/>
          <p:cNvSpPr txBox="1"/>
          <p:nvPr/>
        </p:nvSpPr>
        <p:spPr>
          <a:xfrm>
            <a:off x="3232859" y="4948850"/>
            <a:ext cx="13681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 smtClean="0">
                <a:solidFill>
                  <a:srgbClr val="00D4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项目名称</a:t>
            </a:r>
            <a:endParaRPr lang="zh-CN" altLang="en-US" sz="1600" b="1" dirty="0">
              <a:solidFill>
                <a:srgbClr val="00D4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2693280" y="5244486"/>
            <a:ext cx="223824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rgbClr val="00D4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200" dirty="0">
                <a:solidFill>
                  <a:srgbClr val="00D4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rgbClr val="00D4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200" dirty="0">
                <a:solidFill>
                  <a:srgbClr val="00D4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rgbClr val="00D4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200" dirty="0">
                <a:solidFill>
                  <a:srgbClr val="00D4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rgbClr val="00D4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</a:t>
            </a:r>
            <a:r>
              <a:rPr lang="zh-CN" altLang="en-US" sz="1200" dirty="0" smtClean="0">
                <a:solidFill>
                  <a:srgbClr val="00D4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200" dirty="0">
              <a:solidFill>
                <a:srgbClr val="00D4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5678151" y="4948850"/>
            <a:ext cx="13681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 smtClean="0">
                <a:solidFill>
                  <a:srgbClr val="00D4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项目名称</a:t>
            </a:r>
            <a:endParaRPr lang="zh-CN" altLang="en-US" sz="1600" b="1" dirty="0">
              <a:solidFill>
                <a:srgbClr val="00D4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5138572" y="5244486"/>
            <a:ext cx="223824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rgbClr val="00D4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200" dirty="0">
                <a:solidFill>
                  <a:srgbClr val="00D4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rgbClr val="00D4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200" dirty="0">
                <a:solidFill>
                  <a:srgbClr val="00D4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rgbClr val="00D4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200" dirty="0">
                <a:solidFill>
                  <a:srgbClr val="00D4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rgbClr val="00D4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</a:t>
            </a:r>
            <a:r>
              <a:rPr lang="zh-CN" altLang="en-US" sz="1200" dirty="0" smtClean="0">
                <a:solidFill>
                  <a:srgbClr val="00D4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200" dirty="0">
              <a:solidFill>
                <a:srgbClr val="00D4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8098467" y="4948850"/>
            <a:ext cx="13681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 smtClean="0">
                <a:solidFill>
                  <a:srgbClr val="00D4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项目名称</a:t>
            </a:r>
            <a:endParaRPr lang="zh-CN" altLang="en-US" sz="1600" b="1" dirty="0">
              <a:solidFill>
                <a:srgbClr val="00D4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7558888" y="5244486"/>
            <a:ext cx="223824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rgbClr val="00D4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200" dirty="0">
                <a:solidFill>
                  <a:srgbClr val="00D4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rgbClr val="00D4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200" dirty="0">
                <a:solidFill>
                  <a:srgbClr val="00D4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rgbClr val="00D4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200" dirty="0">
                <a:solidFill>
                  <a:srgbClr val="00D4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rgbClr val="00D4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</a:t>
            </a:r>
            <a:r>
              <a:rPr lang="zh-CN" altLang="en-US" sz="1200" dirty="0" smtClean="0">
                <a:solidFill>
                  <a:srgbClr val="00D4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200" dirty="0">
              <a:solidFill>
                <a:srgbClr val="00D4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文本框 26"/>
          <p:cNvSpPr txBox="1"/>
          <p:nvPr/>
        </p:nvSpPr>
        <p:spPr>
          <a:xfrm>
            <a:off x="4907443" y="484883"/>
            <a:ext cx="23771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gradFill flip="none" rotWithShape="1">
                  <a:gsLst>
                    <a:gs pos="0">
                      <a:srgbClr val="00D4FF">
                        <a:shade val="30000"/>
                        <a:satMod val="115000"/>
                      </a:srgbClr>
                    </a:gs>
                    <a:gs pos="50000">
                      <a:srgbClr val="00D4FF">
                        <a:shade val="67500"/>
                        <a:satMod val="115000"/>
                      </a:srgbClr>
                    </a:gs>
                    <a:gs pos="100000">
                      <a:srgbClr val="00D4FF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</a:t>
            </a:r>
            <a:r>
              <a:rPr lang="zh-CN" altLang="en-US" sz="2800" dirty="0">
                <a:gradFill flip="none" rotWithShape="1">
                  <a:gsLst>
                    <a:gs pos="0">
                      <a:srgbClr val="00D4FF">
                        <a:shade val="30000"/>
                        <a:satMod val="115000"/>
                      </a:srgbClr>
                    </a:gs>
                    <a:gs pos="50000">
                      <a:srgbClr val="00D4FF">
                        <a:shade val="67500"/>
                        <a:satMod val="115000"/>
                      </a:srgbClr>
                    </a:gs>
                    <a:gs pos="100000">
                      <a:srgbClr val="00D4FF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2800" dirty="0">
              <a:gradFill flip="none" rotWithShape="1">
                <a:gsLst>
                  <a:gs pos="0">
                    <a:srgbClr val="00D4FF">
                      <a:shade val="30000"/>
                      <a:satMod val="115000"/>
                    </a:srgbClr>
                  </a:gs>
                  <a:gs pos="50000">
                    <a:srgbClr val="00D4FF">
                      <a:shade val="67500"/>
                      <a:satMod val="115000"/>
                    </a:srgbClr>
                  </a:gs>
                  <a:gs pos="100000">
                    <a:srgbClr val="00D4FF"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下箭头 2"/>
          <p:cNvSpPr/>
          <p:nvPr/>
        </p:nvSpPr>
        <p:spPr>
          <a:xfrm flipV="1">
            <a:off x="2152309" y="1457325"/>
            <a:ext cx="2000250" cy="2105025"/>
          </a:xfrm>
          <a:prstGeom prst="downArrow">
            <a:avLst/>
          </a:prstGeom>
          <a:noFill/>
          <a:ln>
            <a:solidFill>
              <a:srgbClr val="00D4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D4FF"/>
              </a:solidFill>
            </a:endParaRPr>
          </a:p>
        </p:txBody>
      </p:sp>
      <p:sp>
        <p:nvSpPr>
          <p:cNvPr id="4" name="下箭头 3"/>
          <p:cNvSpPr/>
          <p:nvPr/>
        </p:nvSpPr>
        <p:spPr>
          <a:xfrm rot="10800000" flipV="1">
            <a:off x="1152184" y="3752850"/>
            <a:ext cx="2000250" cy="2105025"/>
          </a:xfrm>
          <a:prstGeom prst="downArrow">
            <a:avLst/>
          </a:prstGeom>
          <a:noFill/>
          <a:ln>
            <a:solidFill>
              <a:srgbClr val="00D4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D4FF"/>
              </a:solidFill>
            </a:endParaRPr>
          </a:p>
        </p:txBody>
      </p:sp>
      <p:cxnSp>
        <p:nvCxnSpPr>
          <p:cNvPr id="5" name="直接连接符 4"/>
          <p:cNvCxnSpPr>
            <a:stCxn id="6" idx="1"/>
            <a:endCxn id="6" idx="3"/>
          </p:cNvCxnSpPr>
          <p:nvPr/>
        </p:nvCxnSpPr>
        <p:spPr>
          <a:xfrm>
            <a:off x="5617705" y="3752850"/>
            <a:ext cx="4637069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5"/>
          <p:cNvSpPr/>
          <p:nvPr/>
        </p:nvSpPr>
        <p:spPr>
          <a:xfrm>
            <a:off x="5617705" y="2804898"/>
            <a:ext cx="4637069" cy="189590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 smtClean="0">
                <a:solidFill>
                  <a:srgbClr val="00D4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 smtClean="0">
              <a:solidFill>
                <a:srgbClr val="00D4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defTabSz="1216660">
              <a:lnSpc>
                <a:spcPct val="120000"/>
              </a:lnSpc>
              <a:spcBef>
                <a:spcPct val="20000"/>
              </a:spcBef>
            </a:pPr>
            <a:endParaRPr lang="en-US" altLang="zh-CN" sz="1400" dirty="0">
              <a:solidFill>
                <a:srgbClr val="00D4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 smtClean="0">
                <a:solidFill>
                  <a:srgbClr val="00D4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 smtClean="0">
              <a:solidFill>
                <a:srgbClr val="00D4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文本框 26"/>
          <p:cNvSpPr txBox="1"/>
          <p:nvPr/>
        </p:nvSpPr>
        <p:spPr>
          <a:xfrm>
            <a:off x="4907443" y="484883"/>
            <a:ext cx="23771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gradFill flip="none" rotWithShape="1">
                  <a:gsLst>
                    <a:gs pos="0">
                      <a:srgbClr val="00D4FF">
                        <a:shade val="30000"/>
                        <a:satMod val="115000"/>
                      </a:srgbClr>
                    </a:gs>
                    <a:gs pos="50000">
                      <a:srgbClr val="00D4FF">
                        <a:shade val="67500"/>
                        <a:satMod val="115000"/>
                      </a:srgbClr>
                    </a:gs>
                    <a:gs pos="100000">
                      <a:srgbClr val="00D4FF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</a:t>
            </a:r>
            <a:r>
              <a:rPr lang="zh-CN" altLang="en-US" sz="2800" dirty="0">
                <a:gradFill flip="none" rotWithShape="1">
                  <a:gsLst>
                    <a:gs pos="0">
                      <a:srgbClr val="00D4FF">
                        <a:shade val="30000"/>
                        <a:satMod val="115000"/>
                      </a:srgbClr>
                    </a:gs>
                    <a:gs pos="50000">
                      <a:srgbClr val="00D4FF">
                        <a:shade val="67500"/>
                        <a:satMod val="115000"/>
                      </a:srgbClr>
                    </a:gs>
                    <a:gs pos="100000">
                      <a:srgbClr val="00D4FF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2800" dirty="0">
              <a:gradFill flip="none" rotWithShape="1">
                <a:gsLst>
                  <a:gs pos="0">
                    <a:srgbClr val="00D4FF">
                      <a:shade val="30000"/>
                      <a:satMod val="115000"/>
                    </a:srgbClr>
                  </a:gs>
                  <a:gs pos="50000">
                    <a:srgbClr val="00D4FF">
                      <a:shade val="67500"/>
                      <a:satMod val="115000"/>
                    </a:srgbClr>
                  </a:gs>
                  <a:gs pos="100000">
                    <a:srgbClr val="00D4FF"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任意多边形 2"/>
          <p:cNvSpPr/>
          <p:nvPr/>
        </p:nvSpPr>
        <p:spPr>
          <a:xfrm>
            <a:off x="2300202" y="2038751"/>
            <a:ext cx="1657927" cy="663171"/>
          </a:xfrm>
          <a:custGeom>
            <a:avLst/>
            <a:gdLst>
              <a:gd name="connsiteX0" fmla="*/ 0 w 1657927"/>
              <a:gd name="connsiteY0" fmla="*/ 0 h 663171"/>
              <a:gd name="connsiteX1" fmla="*/ 1326342 w 1657927"/>
              <a:gd name="connsiteY1" fmla="*/ 0 h 663171"/>
              <a:gd name="connsiteX2" fmla="*/ 1657927 w 1657927"/>
              <a:gd name="connsiteY2" fmla="*/ 331586 h 663171"/>
              <a:gd name="connsiteX3" fmla="*/ 1326342 w 1657927"/>
              <a:gd name="connsiteY3" fmla="*/ 663171 h 663171"/>
              <a:gd name="connsiteX4" fmla="*/ 0 w 1657927"/>
              <a:gd name="connsiteY4" fmla="*/ 663171 h 663171"/>
              <a:gd name="connsiteX5" fmla="*/ 331586 w 1657927"/>
              <a:gd name="connsiteY5" fmla="*/ 331586 h 663171"/>
              <a:gd name="connsiteX6" fmla="*/ 0 w 1657927"/>
              <a:gd name="connsiteY6" fmla="*/ 0 h 6631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57927" h="663171">
                <a:moveTo>
                  <a:pt x="0" y="0"/>
                </a:moveTo>
                <a:lnTo>
                  <a:pt x="1326342" y="0"/>
                </a:lnTo>
                <a:lnTo>
                  <a:pt x="1657927" y="331586"/>
                </a:lnTo>
                <a:lnTo>
                  <a:pt x="1326342" y="663171"/>
                </a:lnTo>
                <a:lnTo>
                  <a:pt x="0" y="663171"/>
                </a:lnTo>
                <a:lnTo>
                  <a:pt x="331586" y="331586"/>
                </a:lnTo>
                <a:lnTo>
                  <a:pt x="0" y="0"/>
                </a:lnTo>
                <a:close/>
              </a:path>
            </a:pathLst>
          </a:custGeom>
          <a:noFill/>
          <a:ln w="12700" cap="flat" cmpd="sng" algn="ctr">
            <a:solidFill>
              <a:srgbClr val="00D4FF"/>
            </a:solidFill>
            <a:prstDash val="solid"/>
            <a:miter lim="800000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345556" tIns="6985" rIns="331585" bIns="6985" numCol="1" spcCol="1270" anchor="ctr" anchorCtr="0">
            <a:noAutofit/>
          </a:bodyPr>
          <a:lstStyle/>
          <a:p>
            <a:pPr lvl="0" algn="ctr" defTabSz="46672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id-ID" sz="1050" kern="1200" dirty="0" smtClean="0">
              <a:solidFill>
                <a:srgbClr val="00D4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 algn="ctr" defTabSz="46672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id-ID" sz="1050" kern="1200" dirty="0" smtClean="0">
              <a:solidFill>
                <a:srgbClr val="00D4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" name="任意多边形 3"/>
          <p:cNvSpPr/>
          <p:nvPr/>
        </p:nvSpPr>
        <p:spPr>
          <a:xfrm>
            <a:off x="2939648" y="2794766"/>
            <a:ext cx="1657927" cy="663171"/>
          </a:xfrm>
          <a:custGeom>
            <a:avLst/>
            <a:gdLst>
              <a:gd name="connsiteX0" fmla="*/ 0 w 1657927"/>
              <a:gd name="connsiteY0" fmla="*/ 0 h 663171"/>
              <a:gd name="connsiteX1" fmla="*/ 1326342 w 1657927"/>
              <a:gd name="connsiteY1" fmla="*/ 0 h 663171"/>
              <a:gd name="connsiteX2" fmla="*/ 1657927 w 1657927"/>
              <a:gd name="connsiteY2" fmla="*/ 331586 h 663171"/>
              <a:gd name="connsiteX3" fmla="*/ 1326342 w 1657927"/>
              <a:gd name="connsiteY3" fmla="*/ 663171 h 663171"/>
              <a:gd name="connsiteX4" fmla="*/ 0 w 1657927"/>
              <a:gd name="connsiteY4" fmla="*/ 663171 h 663171"/>
              <a:gd name="connsiteX5" fmla="*/ 331586 w 1657927"/>
              <a:gd name="connsiteY5" fmla="*/ 331586 h 663171"/>
              <a:gd name="connsiteX6" fmla="*/ 0 w 1657927"/>
              <a:gd name="connsiteY6" fmla="*/ 0 h 6631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57927" h="663171">
                <a:moveTo>
                  <a:pt x="0" y="0"/>
                </a:moveTo>
                <a:lnTo>
                  <a:pt x="1326342" y="0"/>
                </a:lnTo>
                <a:lnTo>
                  <a:pt x="1657927" y="331586"/>
                </a:lnTo>
                <a:lnTo>
                  <a:pt x="1326342" y="663171"/>
                </a:lnTo>
                <a:lnTo>
                  <a:pt x="0" y="663171"/>
                </a:lnTo>
                <a:lnTo>
                  <a:pt x="331586" y="331586"/>
                </a:lnTo>
                <a:lnTo>
                  <a:pt x="0" y="0"/>
                </a:lnTo>
                <a:close/>
              </a:path>
            </a:pathLst>
          </a:custGeom>
          <a:noFill/>
          <a:ln w="12700" cap="flat" cmpd="sng" algn="ctr">
            <a:solidFill>
              <a:srgbClr val="00D4FF"/>
            </a:solidFill>
            <a:prstDash val="solid"/>
            <a:miter lim="800000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346826" tIns="7620" rIns="331585" bIns="7620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id-ID" sz="1200" kern="1200" dirty="0" smtClean="0">
              <a:solidFill>
                <a:srgbClr val="00D4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id-ID" sz="1200" kern="1200" dirty="0" smtClean="0">
              <a:solidFill>
                <a:srgbClr val="00D4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任意多边形 4"/>
          <p:cNvSpPr/>
          <p:nvPr/>
        </p:nvSpPr>
        <p:spPr>
          <a:xfrm>
            <a:off x="2436599" y="3550781"/>
            <a:ext cx="2490920" cy="663171"/>
          </a:xfrm>
          <a:custGeom>
            <a:avLst/>
            <a:gdLst>
              <a:gd name="connsiteX0" fmla="*/ 0 w 2490920"/>
              <a:gd name="connsiteY0" fmla="*/ 0 h 663171"/>
              <a:gd name="connsiteX1" fmla="*/ 2159335 w 2490920"/>
              <a:gd name="connsiteY1" fmla="*/ 0 h 663171"/>
              <a:gd name="connsiteX2" fmla="*/ 2490920 w 2490920"/>
              <a:gd name="connsiteY2" fmla="*/ 331586 h 663171"/>
              <a:gd name="connsiteX3" fmla="*/ 2159335 w 2490920"/>
              <a:gd name="connsiteY3" fmla="*/ 663171 h 663171"/>
              <a:gd name="connsiteX4" fmla="*/ 0 w 2490920"/>
              <a:gd name="connsiteY4" fmla="*/ 663171 h 663171"/>
              <a:gd name="connsiteX5" fmla="*/ 331586 w 2490920"/>
              <a:gd name="connsiteY5" fmla="*/ 331586 h 663171"/>
              <a:gd name="connsiteX6" fmla="*/ 0 w 2490920"/>
              <a:gd name="connsiteY6" fmla="*/ 0 h 6631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490920" h="663171">
                <a:moveTo>
                  <a:pt x="0" y="0"/>
                </a:moveTo>
                <a:lnTo>
                  <a:pt x="2159335" y="0"/>
                </a:lnTo>
                <a:lnTo>
                  <a:pt x="2490920" y="331586"/>
                </a:lnTo>
                <a:lnTo>
                  <a:pt x="2159335" y="663171"/>
                </a:lnTo>
                <a:lnTo>
                  <a:pt x="0" y="663171"/>
                </a:lnTo>
                <a:lnTo>
                  <a:pt x="331586" y="331586"/>
                </a:lnTo>
                <a:lnTo>
                  <a:pt x="0" y="0"/>
                </a:lnTo>
                <a:close/>
              </a:path>
            </a:pathLst>
          </a:custGeom>
          <a:noFill/>
          <a:ln w="12700" cap="flat" cmpd="sng" algn="ctr">
            <a:solidFill>
              <a:srgbClr val="00D4FF"/>
            </a:solidFill>
            <a:prstDash val="solid"/>
            <a:miter lim="800000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345556" tIns="6985" rIns="331585" bIns="6985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id-ID" sz="1100" kern="1200" dirty="0" smtClean="0">
              <a:solidFill>
                <a:srgbClr val="00D4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id-ID" sz="1100" kern="1200" dirty="0" smtClean="0">
              <a:solidFill>
                <a:srgbClr val="00D4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任意多边形 5"/>
          <p:cNvSpPr/>
          <p:nvPr/>
        </p:nvSpPr>
        <p:spPr>
          <a:xfrm>
            <a:off x="2939648" y="4306796"/>
            <a:ext cx="1657927" cy="663171"/>
          </a:xfrm>
          <a:custGeom>
            <a:avLst/>
            <a:gdLst>
              <a:gd name="connsiteX0" fmla="*/ 0 w 1657927"/>
              <a:gd name="connsiteY0" fmla="*/ 0 h 663171"/>
              <a:gd name="connsiteX1" fmla="*/ 1326342 w 1657927"/>
              <a:gd name="connsiteY1" fmla="*/ 0 h 663171"/>
              <a:gd name="connsiteX2" fmla="*/ 1657927 w 1657927"/>
              <a:gd name="connsiteY2" fmla="*/ 331586 h 663171"/>
              <a:gd name="connsiteX3" fmla="*/ 1326342 w 1657927"/>
              <a:gd name="connsiteY3" fmla="*/ 663171 h 663171"/>
              <a:gd name="connsiteX4" fmla="*/ 0 w 1657927"/>
              <a:gd name="connsiteY4" fmla="*/ 663171 h 663171"/>
              <a:gd name="connsiteX5" fmla="*/ 331586 w 1657927"/>
              <a:gd name="connsiteY5" fmla="*/ 331586 h 663171"/>
              <a:gd name="connsiteX6" fmla="*/ 0 w 1657927"/>
              <a:gd name="connsiteY6" fmla="*/ 0 h 6631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57927" h="663171">
                <a:moveTo>
                  <a:pt x="0" y="0"/>
                </a:moveTo>
                <a:lnTo>
                  <a:pt x="1326342" y="0"/>
                </a:lnTo>
                <a:lnTo>
                  <a:pt x="1657927" y="331586"/>
                </a:lnTo>
                <a:lnTo>
                  <a:pt x="1326342" y="663171"/>
                </a:lnTo>
                <a:lnTo>
                  <a:pt x="0" y="663171"/>
                </a:lnTo>
                <a:lnTo>
                  <a:pt x="331586" y="331586"/>
                </a:lnTo>
                <a:lnTo>
                  <a:pt x="0" y="0"/>
                </a:lnTo>
                <a:close/>
              </a:path>
            </a:pathLst>
          </a:custGeom>
          <a:noFill/>
          <a:ln w="12700" cap="flat" cmpd="sng" algn="ctr">
            <a:solidFill>
              <a:srgbClr val="00D4FF"/>
            </a:solidFill>
            <a:prstDash val="solid"/>
            <a:miter lim="800000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345556" tIns="6985" rIns="331585" bIns="6985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id-ID" sz="1100" kern="1200" dirty="0" smtClean="0">
              <a:solidFill>
                <a:srgbClr val="00D4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id-ID" sz="1100" kern="1200" dirty="0" smtClean="0">
              <a:solidFill>
                <a:srgbClr val="00D4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任意多边形 6"/>
          <p:cNvSpPr/>
          <p:nvPr/>
        </p:nvSpPr>
        <p:spPr>
          <a:xfrm>
            <a:off x="2311907" y="5062811"/>
            <a:ext cx="1657927" cy="663171"/>
          </a:xfrm>
          <a:custGeom>
            <a:avLst/>
            <a:gdLst>
              <a:gd name="connsiteX0" fmla="*/ 0 w 1657927"/>
              <a:gd name="connsiteY0" fmla="*/ 0 h 663171"/>
              <a:gd name="connsiteX1" fmla="*/ 1326342 w 1657927"/>
              <a:gd name="connsiteY1" fmla="*/ 0 h 663171"/>
              <a:gd name="connsiteX2" fmla="*/ 1657927 w 1657927"/>
              <a:gd name="connsiteY2" fmla="*/ 331586 h 663171"/>
              <a:gd name="connsiteX3" fmla="*/ 1326342 w 1657927"/>
              <a:gd name="connsiteY3" fmla="*/ 663171 h 663171"/>
              <a:gd name="connsiteX4" fmla="*/ 0 w 1657927"/>
              <a:gd name="connsiteY4" fmla="*/ 663171 h 663171"/>
              <a:gd name="connsiteX5" fmla="*/ 331586 w 1657927"/>
              <a:gd name="connsiteY5" fmla="*/ 331586 h 663171"/>
              <a:gd name="connsiteX6" fmla="*/ 0 w 1657927"/>
              <a:gd name="connsiteY6" fmla="*/ 0 h 6631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57927" h="663171">
                <a:moveTo>
                  <a:pt x="0" y="0"/>
                </a:moveTo>
                <a:lnTo>
                  <a:pt x="1326342" y="0"/>
                </a:lnTo>
                <a:lnTo>
                  <a:pt x="1657927" y="331586"/>
                </a:lnTo>
                <a:lnTo>
                  <a:pt x="1326342" y="663171"/>
                </a:lnTo>
                <a:lnTo>
                  <a:pt x="0" y="663171"/>
                </a:lnTo>
                <a:lnTo>
                  <a:pt x="331586" y="331586"/>
                </a:lnTo>
                <a:lnTo>
                  <a:pt x="0" y="0"/>
                </a:lnTo>
                <a:close/>
              </a:path>
            </a:pathLst>
          </a:custGeom>
          <a:noFill/>
          <a:ln w="12700" cap="flat" cmpd="sng" algn="ctr">
            <a:solidFill>
              <a:srgbClr val="00D4FF"/>
            </a:solidFill>
            <a:prstDash val="solid"/>
            <a:miter lim="800000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345556" tIns="6985" rIns="331585" bIns="6985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id-ID" sz="1100" kern="1200" dirty="0" smtClean="0">
              <a:solidFill>
                <a:srgbClr val="00D4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id-ID" sz="1100" kern="1200" dirty="0" smtClean="0">
              <a:solidFill>
                <a:srgbClr val="00D4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Freeform 6"/>
          <p:cNvSpPr>
            <a:spLocks noEditPoints="1"/>
          </p:cNvSpPr>
          <p:nvPr/>
        </p:nvSpPr>
        <p:spPr bwMode="auto">
          <a:xfrm>
            <a:off x="3011863" y="2248856"/>
            <a:ext cx="240978" cy="256699"/>
          </a:xfrm>
          <a:custGeom>
            <a:avLst/>
            <a:gdLst>
              <a:gd name="T0" fmla="*/ 67 w 376"/>
              <a:gd name="T1" fmla="*/ 3 h 401"/>
              <a:gd name="T2" fmla="*/ 62 w 376"/>
              <a:gd name="T3" fmla="*/ 3 h 401"/>
              <a:gd name="T4" fmla="*/ 0 w 376"/>
              <a:gd name="T5" fmla="*/ 159 h 401"/>
              <a:gd name="T6" fmla="*/ 65 w 376"/>
              <a:gd name="T7" fmla="*/ 223 h 401"/>
              <a:gd name="T8" fmla="*/ 129 w 376"/>
              <a:gd name="T9" fmla="*/ 159 h 401"/>
              <a:gd name="T10" fmla="*/ 67 w 376"/>
              <a:gd name="T11" fmla="*/ 3 h 401"/>
              <a:gd name="T12" fmla="*/ 313 w 376"/>
              <a:gd name="T13" fmla="*/ 3 h 401"/>
              <a:gd name="T14" fmla="*/ 309 w 376"/>
              <a:gd name="T15" fmla="*/ 3 h 401"/>
              <a:gd name="T16" fmla="*/ 246 w 376"/>
              <a:gd name="T17" fmla="*/ 159 h 401"/>
              <a:gd name="T18" fmla="*/ 311 w 376"/>
              <a:gd name="T19" fmla="*/ 223 h 401"/>
              <a:gd name="T20" fmla="*/ 376 w 376"/>
              <a:gd name="T21" fmla="*/ 159 h 401"/>
              <a:gd name="T22" fmla="*/ 313 w 376"/>
              <a:gd name="T23" fmla="*/ 3 h 401"/>
              <a:gd name="T24" fmla="*/ 185 w 376"/>
              <a:gd name="T25" fmla="*/ 180 h 401"/>
              <a:gd name="T26" fmla="*/ 123 w 376"/>
              <a:gd name="T27" fmla="*/ 337 h 401"/>
              <a:gd name="T28" fmla="*/ 188 w 376"/>
              <a:gd name="T29" fmla="*/ 401 h 401"/>
              <a:gd name="T30" fmla="*/ 253 w 376"/>
              <a:gd name="T31" fmla="*/ 337 h 401"/>
              <a:gd name="T32" fmla="*/ 190 w 376"/>
              <a:gd name="T33" fmla="*/ 180 h 401"/>
              <a:gd name="T34" fmla="*/ 185 w 376"/>
              <a:gd name="T35" fmla="*/ 180 h 4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376" h="401">
                <a:moveTo>
                  <a:pt x="67" y="3"/>
                </a:moveTo>
                <a:cubicBezTo>
                  <a:pt x="67" y="0"/>
                  <a:pt x="62" y="0"/>
                  <a:pt x="62" y="3"/>
                </a:cubicBezTo>
                <a:cubicBezTo>
                  <a:pt x="52" y="85"/>
                  <a:pt x="0" y="102"/>
                  <a:pt x="0" y="159"/>
                </a:cubicBezTo>
                <a:cubicBezTo>
                  <a:pt x="0" y="195"/>
                  <a:pt x="29" y="223"/>
                  <a:pt x="65" y="223"/>
                </a:cubicBezTo>
                <a:cubicBezTo>
                  <a:pt x="100" y="223"/>
                  <a:pt x="129" y="195"/>
                  <a:pt x="129" y="159"/>
                </a:cubicBezTo>
                <a:cubicBezTo>
                  <a:pt x="129" y="102"/>
                  <a:pt x="77" y="85"/>
                  <a:pt x="67" y="3"/>
                </a:cubicBezTo>
                <a:close/>
                <a:moveTo>
                  <a:pt x="313" y="3"/>
                </a:moveTo>
                <a:cubicBezTo>
                  <a:pt x="313" y="0"/>
                  <a:pt x="309" y="0"/>
                  <a:pt x="309" y="3"/>
                </a:cubicBezTo>
                <a:cubicBezTo>
                  <a:pt x="298" y="85"/>
                  <a:pt x="246" y="102"/>
                  <a:pt x="246" y="159"/>
                </a:cubicBezTo>
                <a:cubicBezTo>
                  <a:pt x="246" y="195"/>
                  <a:pt x="276" y="223"/>
                  <a:pt x="311" y="223"/>
                </a:cubicBezTo>
                <a:cubicBezTo>
                  <a:pt x="346" y="223"/>
                  <a:pt x="376" y="195"/>
                  <a:pt x="376" y="159"/>
                </a:cubicBezTo>
                <a:cubicBezTo>
                  <a:pt x="376" y="102"/>
                  <a:pt x="324" y="85"/>
                  <a:pt x="313" y="3"/>
                </a:cubicBezTo>
                <a:close/>
                <a:moveTo>
                  <a:pt x="185" y="180"/>
                </a:moveTo>
                <a:cubicBezTo>
                  <a:pt x="175" y="263"/>
                  <a:pt x="123" y="280"/>
                  <a:pt x="123" y="337"/>
                </a:cubicBezTo>
                <a:cubicBezTo>
                  <a:pt x="123" y="372"/>
                  <a:pt x="153" y="401"/>
                  <a:pt x="188" y="401"/>
                </a:cubicBezTo>
                <a:cubicBezTo>
                  <a:pt x="223" y="401"/>
                  <a:pt x="253" y="372"/>
                  <a:pt x="253" y="337"/>
                </a:cubicBezTo>
                <a:cubicBezTo>
                  <a:pt x="253" y="280"/>
                  <a:pt x="200" y="263"/>
                  <a:pt x="190" y="180"/>
                </a:cubicBezTo>
                <a:cubicBezTo>
                  <a:pt x="190" y="178"/>
                  <a:pt x="186" y="178"/>
                  <a:pt x="185" y="180"/>
                </a:cubicBezTo>
                <a:close/>
              </a:path>
            </a:pathLst>
          </a:custGeom>
          <a:solidFill>
            <a:srgbClr val="00D4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srgbClr val="00D4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Freeform 11"/>
          <p:cNvSpPr>
            <a:spLocks noEditPoints="1"/>
          </p:cNvSpPr>
          <p:nvPr/>
        </p:nvSpPr>
        <p:spPr bwMode="auto">
          <a:xfrm>
            <a:off x="3636257" y="2994070"/>
            <a:ext cx="310577" cy="310906"/>
          </a:xfrm>
          <a:custGeom>
            <a:avLst/>
            <a:gdLst>
              <a:gd name="T0" fmla="*/ 360 w 400"/>
              <a:gd name="T1" fmla="*/ 184 h 400"/>
              <a:gd name="T2" fmla="*/ 360 w 400"/>
              <a:gd name="T3" fmla="*/ 216 h 400"/>
              <a:gd name="T4" fmla="*/ 400 w 400"/>
              <a:gd name="T5" fmla="*/ 200 h 400"/>
              <a:gd name="T6" fmla="*/ 200 w 400"/>
              <a:gd name="T7" fmla="*/ 90 h 400"/>
              <a:gd name="T8" fmla="*/ 200 w 400"/>
              <a:gd name="T9" fmla="*/ 310 h 400"/>
              <a:gd name="T10" fmla="*/ 200 w 400"/>
              <a:gd name="T11" fmla="*/ 90 h 400"/>
              <a:gd name="T12" fmla="*/ 120 w 400"/>
              <a:gd name="T13" fmla="*/ 200 h 400"/>
              <a:gd name="T14" fmla="*/ 280 w 400"/>
              <a:gd name="T15" fmla="*/ 200 h 400"/>
              <a:gd name="T16" fmla="*/ 59 w 400"/>
              <a:gd name="T17" fmla="*/ 200 h 400"/>
              <a:gd name="T18" fmla="*/ 20 w 400"/>
              <a:gd name="T19" fmla="*/ 184 h 400"/>
              <a:gd name="T20" fmla="*/ 20 w 400"/>
              <a:gd name="T21" fmla="*/ 216 h 400"/>
              <a:gd name="T22" fmla="*/ 59 w 400"/>
              <a:gd name="T23" fmla="*/ 200 h 400"/>
              <a:gd name="T24" fmla="*/ 216 w 400"/>
              <a:gd name="T25" fmla="*/ 40 h 400"/>
              <a:gd name="T26" fmla="*/ 200 w 400"/>
              <a:gd name="T27" fmla="*/ 0 h 400"/>
              <a:gd name="T28" fmla="*/ 184 w 400"/>
              <a:gd name="T29" fmla="*/ 40 h 400"/>
              <a:gd name="T30" fmla="*/ 200 w 400"/>
              <a:gd name="T31" fmla="*/ 340 h 400"/>
              <a:gd name="T32" fmla="*/ 184 w 400"/>
              <a:gd name="T33" fmla="*/ 380 h 400"/>
              <a:gd name="T34" fmla="*/ 216 w 400"/>
              <a:gd name="T35" fmla="*/ 380 h 400"/>
              <a:gd name="T36" fmla="*/ 200 w 400"/>
              <a:gd name="T37" fmla="*/ 340 h 400"/>
              <a:gd name="T38" fmla="*/ 350 w 400"/>
              <a:gd name="T39" fmla="*/ 50 h 400"/>
              <a:gd name="T40" fmla="*/ 310 w 400"/>
              <a:gd name="T41" fmla="*/ 67 h 400"/>
              <a:gd name="T42" fmla="*/ 333 w 400"/>
              <a:gd name="T43" fmla="*/ 89 h 400"/>
              <a:gd name="T44" fmla="*/ 66 w 400"/>
              <a:gd name="T45" fmla="*/ 311 h 400"/>
              <a:gd name="T46" fmla="*/ 50 w 400"/>
              <a:gd name="T47" fmla="*/ 350 h 400"/>
              <a:gd name="T48" fmla="*/ 89 w 400"/>
              <a:gd name="T49" fmla="*/ 333 h 400"/>
              <a:gd name="T50" fmla="*/ 66 w 400"/>
              <a:gd name="T51" fmla="*/ 311 h 400"/>
              <a:gd name="T52" fmla="*/ 50 w 400"/>
              <a:gd name="T53" fmla="*/ 50 h 400"/>
              <a:gd name="T54" fmla="*/ 66 w 400"/>
              <a:gd name="T55" fmla="*/ 89 h 400"/>
              <a:gd name="T56" fmla="*/ 89 w 400"/>
              <a:gd name="T57" fmla="*/ 67 h 400"/>
              <a:gd name="T58" fmla="*/ 310 w 400"/>
              <a:gd name="T59" fmla="*/ 333 h 400"/>
              <a:gd name="T60" fmla="*/ 350 w 400"/>
              <a:gd name="T61" fmla="*/ 350 h 400"/>
              <a:gd name="T62" fmla="*/ 333 w 400"/>
              <a:gd name="T63" fmla="*/ 311 h 400"/>
              <a:gd name="T64" fmla="*/ 310 w 400"/>
              <a:gd name="T65" fmla="*/ 333 h 4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400" h="400">
                <a:moveTo>
                  <a:pt x="380" y="184"/>
                </a:moveTo>
                <a:cubicBezTo>
                  <a:pt x="376" y="184"/>
                  <a:pt x="364" y="184"/>
                  <a:pt x="360" y="184"/>
                </a:cubicBezTo>
                <a:cubicBezTo>
                  <a:pt x="349" y="184"/>
                  <a:pt x="340" y="191"/>
                  <a:pt x="340" y="200"/>
                </a:cubicBezTo>
                <a:cubicBezTo>
                  <a:pt x="340" y="209"/>
                  <a:pt x="349" y="216"/>
                  <a:pt x="360" y="216"/>
                </a:cubicBezTo>
                <a:cubicBezTo>
                  <a:pt x="364" y="216"/>
                  <a:pt x="376" y="216"/>
                  <a:pt x="380" y="216"/>
                </a:cubicBezTo>
                <a:cubicBezTo>
                  <a:pt x="391" y="216"/>
                  <a:pt x="400" y="209"/>
                  <a:pt x="400" y="200"/>
                </a:cubicBezTo>
                <a:cubicBezTo>
                  <a:pt x="400" y="191"/>
                  <a:pt x="391" y="184"/>
                  <a:pt x="380" y="184"/>
                </a:cubicBezTo>
                <a:close/>
                <a:moveTo>
                  <a:pt x="200" y="90"/>
                </a:moveTo>
                <a:cubicBezTo>
                  <a:pt x="139" y="90"/>
                  <a:pt x="90" y="139"/>
                  <a:pt x="90" y="200"/>
                </a:cubicBezTo>
                <a:cubicBezTo>
                  <a:pt x="90" y="261"/>
                  <a:pt x="139" y="310"/>
                  <a:pt x="200" y="310"/>
                </a:cubicBezTo>
                <a:cubicBezTo>
                  <a:pt x="261" y="310"/>
                  <a:pt x="310" y="261"/>
                  <a:pt x="310" y="200"/>
                </a:cubicBezTo>
                <a:cubicBezTo>
                  <a:pt x="310" y="139"/>
                  <a:pt x="261" y="90"/>
                  <a:pt x="200" y="90"/>
                </a:cubicBezTo>
                <a:close/>
                <a:moveTo>
                  <a:pt x="200" y="280"/>
                </a:moveTo>
                <a:cubicBezTo>
                  <a:pt x="156" y="280"/>
                  <a:pt x="120" y="244"/>
                  <a:pt x="120" y="200"/>
                </a:cubicBezTo>
                <a:cubicBezTo>
                  <a:pt x="120" y="156"/>
                  <a:pt x="156" y="120"/>
                  <a:pt x="200" y="120"/>
                </a:cubicBezTo>
                <a:cubicBezTo>
                  <a:pt x="244" y="120"/>
                  <a:pt x="280" y="156"/>
                  <a:pt x="280" y="200"/>
                </a:cubicBezTo>
                <a:cubicBezTo>
                  <a:pt x="280" y="244"/>
                  <a:pt x="244" y="280"/>
                  <a:pt x="200" y="280"/>
                </a:cubicBezTo>
                <a:close/>
                <a:moveTo>
                  <a:pt x="59" y="200"/>
                </a:moveTo>
                <a:cubicBezTo>
                  <a:pt x="59" y="191"/>
                  <a:pt x="51" y="184"/>
                  <a:pt x="40" y="184"/>
                </a:cubicBezTo>
                <a:cubicBezTo>
                  <a:pt x="36" y="184"/>
                  <a:pt x="23" y="184"/>
                  <a:pt x="20" y="184"/>
                </a:cubicBezTo>
                <a:cubicBezTo>
                  <a:pt x="9" y="184"/>
                  <a:pt x="0" y="191"/>
                  <a:pt x="0" y="200"/>
                </a:cubicBezTo>
                <a:cubicBezTo>
                  <a:pt x="0" y="209"/>
                  <a:pt x="9" y="216"/>
                  <a:pt x="20" y="216"/>
                </a:cubicBezTo>
                <a:cubicBezTo>
                  <a:pt x="23" y="216"/>
                  <a:pt x="36" y="216"/>
                  <a:pt x="40" y="216"/>
                </a:cubicBezTo>
                <a:cubicBezTo>
                  <a:pt x="51" y="216"/>
                  <a:pt x="59" y="209"/>
                  <a:pt x="59" y="200"/>
                </a:cubicBezTo>
                <a:close/>
                <a:moveTo>
                  <a:pt x="200" y="60"/>
                </a:moveTo>
                <a:cubicBezTo>
                  <a:pt x="209" y="60"/>
                  <a:pt x="216" y="51"/>
                  <a:pt x="216" y="40"/>
                </a:cubicBezTo>
                <a:cubicBezTo>
                  <a:pt x="216" y="36"/>
                  <a:pt x="216" y="24"/>
                  <a:pt x="216" y="20"/>
                </a:cubicBezTo>
                <a:cubicBezTo>
                  <a:pt x="216" y="9"/>
                  <a:pt x="209" y="0"/>
                  <a:pt x="200" y="0"/>
                </a:cubicBezTo>
                <a:cubicBezTo>
                  <a:pt x="191" y="0"/>
                  <a:pt x="184" y="9"/>
                  <a:pt x="184" y="20"/>
                </a:cubicBezTo>
                <a:cubicBezTo>
                  <a:pt x="184" y="24"/>
                  <a:pt x="184" y="36"/>
                  <a:pt x="184" y="40"/>
                </a:cubicBezTo>
                <a:cubicBezTo>
                  <a:pt x="184" y="51"/>
                  <a:pt x="191" y="60"/>
                  <a:pt x="200" y="60"/>
                </a:cubicBezTo>
                <a:close/>
                <a:moveTo>
                  <a:pt x="200" y="340"/>
                </a:moveTo>
                <a:cubicBezTo>
                  <a:pt x="191" y="340"/>
                  <a:pt x="184" y="349"/>
                  <a:pt x="184" y="360"/>
                </a:cubicBezTo>
                <a:cubicBezTo>
                  <a:pt x="184" y="364"/>
                  <a:pt x="184" y="376"/>
                  <a:pt x="184" y="380"/>
                </a:cubicBezTo>
                <a:cubicBezTo>
                  <a:pt x="184" y="391"/>
                  <a:pt x="191" y="400"/>
                  <a:pt x="200" y="400"/>
                </a:cubicBezTo>
                <a:cubicBezTo>
                  <a:pt x="209" y="400"/>
                  <a:pt x="216" y="391"/>
                  <a:pt x="216" y="380"/>
                </a:cubicBezTo>
                <a:cubicBezTo>
                  <a:pt x="216" y="376"/>
                  <a:pt x="216" y="364"/>
                  <a:pt x="216" y="360"/>
                </a:cubicBezTo>
                <a:cubicBezTo>
                  <a:pt x="216" y="349"/>
                  <a:pt x="209" y="340"/>
                  <a:pt x="200" y="340"/>
                </a:cubicBezTo>
                <a:close/>
                <a:moveTo>
                  <a:pt x="347" y="75"/>
                </a:moveTo>
                <a:cubicBezTo>
                  <a:pt x="355" y="67"/>
                  <a:pt x="356" y="56"/>
                  <a:pt x="350" y="50"/>
                </a:cubicBezTo>
                <a:cubicBezTo>
                  <a:pt x="344" y="44"/>
                  <a:pt x="332" y="45"/>
                  <a:pt x="324" y="53"/>
                </a:cubicBezTo>
                <a:cubicBezTo>
                  <a:pt x="322" y="55"/>
                  <a:pt x="313" y="64"/>
                  <a:pt x="310" y="67"/>
                </a:cubicBezTo>
                <a:cubicBezTo>
                  <a:pt x="303" y="74"/>
                  <a:pt x="301" y="86"/>
                  <a:pt x="308" y="92"/>
                </a:cubicBezTo>
                <a:cubicBezTo>
                  <a:pt x="314" y="98"/>
                  <a:pt x="325" y="97"/>
                  <a:pt x="333" y="89"/>
                </a:cubicBezTo>
                <a:cubicBezTo>
                  <a:pt x="335" y="87"/>
                  <a:pt x="345" y="77"/>
                  <a:pt x="347" y="75"/>
                </a:cubicBezTo>
                <a:close/>
                <a:moveTo>
                  <a:pt x="66" y="311"/>
                </a:moveTo>
                <a:cubicBezTo>
                  <a:pt x="64" y="313"/>
                  <a:pt x="55" y="322"/>
                  <a:pt x="52" y="325"/>
                </a:cubicBezTo>
                <a:cubicBezTo>
                  <a:pt x="45" y="332"/>
                  <a:pt x="43" y="344"/>
                  <a:pt x="50" y="350"/>
                </a:cubicBezTo>
                <a:cubicBezTo>
                  <a:pt x="56" y="356"/>
                  <a:pt x="67" y="355"/>
                  <a:pt x="75" y="347"/>
                </a:cubicBezTo>
                <a:cubicBezTo>
                  <a:pt x="77" y="345"/>
                  <a:pt x="87" y="335"/>
                  <a:pt x="89" y="333"/>
                </a:cubicBezTo>
                <a:cubicBezTo>
                  <a:pt x="97" y="325"/>
                  <a:pt x="98" y="314"/>
                  <a:pt x="92" y="308"/>
                </a:cubicBezTo>
                <a:cubicBezTo>
                  <a:pt x="86" y="302"/>
                  <a:pt x="74" y="303"/>
                  <a:pt x="66" y="311"/>
                </a:cubicBezTo>
                <a:close/>
                <a:moveTo>
                  <a:pt x="75" y="53"/>
                </a:moveTo>
                <a:cubicBezTo>
                  <a:pt x="67" y="45"/>
                  <a:pt x="56" y="44"/>
                  <a:pt x="50" y="50"/>
                </a:cubicBezTo>
                <a:cubicBezTo>
                  <a:pt x="43" y="56"/>
                  <a:pt x="45" y="67"/>
                  <a:pt x="52" y="75"/>
                </a:cubicBezTo>
                <a:cubicBezTo>
                  <a:pt x="55" y="77"/>
                  <a:pt x="64" y="87"/>
                  <a:pt x="66" y="89"/>
                </a:cubicBezTo>
                <a:cubicBezTo>
                  <a:pt x="74" y="97"/>
                  <a:pt x="86" y="98"/>
                  <a:pt x="92" y="92"/>
                </a:cubicBezTo>
                <a:cubicBezTo>
                  <a:pt x="98" y="86"/>
                  <a:pt x="97" y="74"/>
                  <a:pt x="89" y="67"/>
                </a:cubicBezTo>
                <a:cubicBezTo>
                  <a:pt x="87" y="64"/>
                  <a:pt x="77" y="55"/>
                  <a:pt x="75" y="53"/>
                </a:cubicBezTo>
                <a:close/>
                <a:moveTo>
                  <a:pt x="310" y="333"/>
                </a:moveTo>
                <a:cubicBezTo>
                  <a:pt x="313" y="335"/>
                  <a:pt x="322" y="345"/>
                  <a:pt x="324" y="347"/>
                </a:cubicBezTo>
                <a:cubicBezTo>
                  <a:pt x="332" y="355"/>
                  <a:pt x="344" y="356"/>
                  <a:pt x="350" y="350"/>
                </a:cubicBezTo>
                <a:cubicBezTo>
                  <a:pt x="356" y="344"/>
                  <a:pt x="355" y="332"/>
                  <a:pt x="347" y="325"/>
                </a:cubicBezTo>
                <a:cubicBezTo>
                  <a:pt x="345" y="322"/>
                  <a:pt x="335" y="313"/>
                  <a:pt x="333" y="311"/>
                </a:cubicBezTo>
                <a:cubicBezTo>
                  <a:pt x="325" y="303"/>
                  <a:pt x="314" y="302"/>
                  <a:pt x="308" y="308"/>
                </a:cubicBezTo>
                <a:cubicBezTo>
                  <a:pt x="301" y="314"/>
                  <a:pt x="303" y="325"/>
                  <a:pt x="310" y="333"/>
                </a:cubicBezTo>
                <a:close/>
              </a:path>
            </a:pathLst>
          </a:custGeom>
          <a:solidFill>
            <a:srgbClr val="00D4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srgbClr val="00D4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Freeform 21"/>
          <p:cNvSpPr>
            <a:spLocks noEditPoints="1"/>
          </p:cNvSpPr>
          <p:nvPr/>
        </p:nvSpPr>
        <p:spPr bwMode="auto">
          <a:xfrm>
            <a:off x="3622189" y="4530708"/>
            <a:ext cx="264573" cy="265408"/>
          </a:xfrm>
          <a:custGeom>
            <a:avLst/>
            <a:gdLst>
              <a:gd name="T0" fmla="*/ 390 w 403"/>
              <a:gd name="T1" fmla="*/ 150 h 404"/>
              <a:gd name="T2" fmla="*/ 241 w 403"/>
              <a:gd name="T3" fmla="*/ 110 h 404"/>
              <a:gd name="T4" fmla="*/ 215 w 403"/>
              <a:gd name="T5" fmla="*/ 13 h 404"/>
              <a:gd name="T6" fmla="*/ 195 w 403"/>
              <a:gd name="T7" fmla="*/ 2 h 404"/>
              <a:gd name="T8" fmla="*/ 14 w 403"/>
              <a:gd name="T9" fmla="*/ 51 h 404"/>
              <a:gd name="T10" fmla="*/ 2 w 403"/>
              <a:gd name="T11" fmla="*/ 70 h 404"/>
              <a:gd name="T12" fmla="*/ 67 w 403"/>
              <a:gd name="T13" fmla="*/ 311 h 404"/>
              <a:gd name="T14" fmla="*/ 86 w 403"/>
              <a:gd name="T15" fmla="*/ 322 h 404"/>
              <a:gd name="T16" fmla="*/ 159 w 403"/>
              <a:gd name="T17" fmla="*/ 302 h 404"/>
              <a:gd name="T18" fmla="*/ 149 w 403"/>
              <a:gd name="T19" fmla="*/ 339 h 404"/>
              <a:gd name="T20" fmla="*/ 160 w 403"/>
              <a:gd name="T21" fmla="*/ 358 h 404"/>
              <a:gd name="T22" fmla="*/ 322 w 403"/>
              <a:gd name="T23" fmla="*/ 401 h 404"/>
              <a:gd name="T24" fmla="*/ 342 w 403"/>
              <a:gd name="T25" fmla="*/ 391 h 404"/>
              <a:gd name="T26" fmla="*/ 401 w 403"/>
              <a:gd name="T27" fmla="*/ 169 h 404"/>
              <a:gd name="T28" fmla="*/ 390 w 403"/>
              <a:gd name="T29" fmla="*/ 150 h 404"/>
              <a:gd name="T30" fmla="*/ 34 w 403"/>
              <a:gd name="T31" fmla="*/ 75 h 404"/>
              <a:gd name="T32" fmla="*/ 191 w 403"/>
              <a:gd name="T33" fmla="*/ 33 h 404"/>
              <a:gd name="T34" fmla="*/ 249 w 403"/>
              <a:gd name="T35" fmla="*/ 249 h 404"/>
              <a:gd name="T36" fmla="*/ 92 w 403"/>
              <a:gd name="T37" fmla="*/ 291 h 404"/>
              <a:gd name="T38" fmla="*/ 34 w 403"/>
              <a:gd name="T39" fmla="*/ 75 h 404"/>
              <a:gd name="T40" fmla="*/ 315 w 403"/>
              <a:gd name="T41" fmla="*/ 371 h 404"/>
              <a:gd name="T42" fmla="*/ 179 w 403"/>
              <a:gd name="T43" fmla="*/ 334 h 404"/>
              <a:gd name="T44" fmla="*/ 190 w 403"/>
              <a:gd name="T45" fmla="*/ 294 h 404"/>
              <a:gd name="T46" fmla="*/ 268 w 403"/>
              <a:gd name="T47" fmla="*/ 273 h 404"/>
              <a:gd name="T48" fmla="*/ 279 w 403"/>
              <a:gd name="T49" fmla="*/ 254 h 404"/>
              <a:gd name="T50" fmla="*/ 249 w 403"/>
              <a:gd name="T51" fmla="*/ 142 h 404"/>
              <a:gd name="T52" fmla="*/ 368 w 403"/>
              <a:gd name="T53" fmla="*/ 174 h 404"/>
              <a:gd name="T54" fmla="*/ 315 w 403"/>
              <a:gd name="T55" fmla="*/ 371 h 4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03" h="404">
                <a:moveTo>
                  <a:pt x="390" y="150"/>
                </a:moveTo>
                <a:cubicBezTo>
                  <a:pt x="241" y="110"/>
                  <a:pt x="241" y="110"/>
                  <a:pt x="241" y="110"/>
                </a:cubicBezTo>
                <a:cubicBezTo>
                  <a:pt x="215" y="13"/>
                  <a:pt x="215" y="13"/>
                  <a:pt x="215" y="13"/>
                </a:cubicBezTo>
                <a:cubicBezTo>
                  <a:pt x="213" y="5"/>
                  <a:pt x="204" y="0"/>
                  <a:pt x="195" y="2"/>
                </a:cubicBezTo>
                <a:cubicBezTo>
                  <a:pt x="14" y="51"/>
                  <a:pt x="14" y="51"/>
                  <a:pt x="14" y="51"/>
                </a:cubicBezTo>
                <a:cubicBezTo>
                  <a:pt x="5" y="53"/>
                  <a:pt x="0" y="62"/>
                  <a:pt x="2" y="70"/>
                </a:cubicBezTo>
                <a:cubicBezTo>
                  <a:pt x="67" y="311"/>
                  <a:pt x="67" y="311"/>
                  <a:pt x="67" y="311"/>
                </a:cubicBezTo>
                <a:cubicBezTo>
                  <a:pt x="69" y="319"/>
                  <a:pt x="78" y="324"/>
                  <a:pt x="86" y="322"/>
                </a:cubicBezTo>
                <a:cubicBezTo>
                  <a:pt x="159" y="302"/>
                  <a:pt x="159" y="302"/>
                  <a:pt x="159" y="302"/>
                </a:cubicBezTo>
                <a:cubicBezTo>
                  <a:pt x="149" y="339"/>
                  <a:pt x="149" y="339"/>
                  <a:pt x="149" y="339"/>
                </a:cubicBezTo>
                <a:cubicBezTo>
                  <a:pt x="147" y="347"/>
                  <a:pt x="152" y="356"/>
                  <a:pt x="160" y="358"/>
                </a:cubicBezTo>
                <a:cubicBezTo>
                  <a:pt x="322" y="401"/>
                  <a:pt x="322" y="401"/>
                  <a:pt x="322" y="401"/>
                </a:cubicBezTo>
                <a:cubicBezTo>
                  <a:pt x="331" y="404"/>
                  <a:pt x="340" y="399"/>
                  <a:pt x="342" y="391"/>
                </a:cubicBezTo>
                <a:cubicBezTo>
                  <a:pt x="401" y="169"/>
                  <a:pt x="401" y="169"/>
                  <a:pt x="401" y="169"/>
                </a:cubicBezTo>
                <a:cubicBezTo>
                  <a:pt x="403" y="161"/>
                  <a:pt x="398" y="152"/>
                  <a:pt x="390" y="150"/>
                </a:cubicBezTo>
                <a:close/>
                <a:moveTo>
                  <a:pt x="34" y="75"/>
                </a:moveTo>
                <a:cubicBezTo>
                  <a:pt x="191" y="33"/>
                  <a:pt x="191" y="33"/>
                  <a:pt x="191" y="33"/>
                </a:cubicBezTo>
                <a:cubicBezTo>
                  <a:pt x="249" y="249"/>
                  <a:pt x="249" y="249"/>
                  <a:pt x="249" y="249"/>
                </a:cubicBezTo>
                <a:cubicBezTo>
                  <a:pt x="92" y="291"/>
                  <a:pt x="92" y="291"/>
                  <a:pt x="92" y="291"/>
                </a:cubicBezTo>
                <a:lnTo>
                  <a:pt x="34" y="75"/>
                </a:lnTo>
                <a:close/>
                <a:moveTo>
                  <a:pt x="315" y="371"/>
                </a:moveTo>
                <a:cubicBezTo>
                  <a:pt x="179" y="334"/>
                  <a:pt x="179" y="334"/>
                  <a:pt x="179" y="334"/>
                </a:cubicBezTo>
                <a:cubicBezTo>
                  <a:pt x="190" y="294"/>
                  <a:pt x="190" y="294"/>
                  <a:pt x="190" y="294"/>
                </a:cubicBezTo>
                <a:cubicBezTo>
                  <a:pt x="268" y="273"/>
                  <a:pt x="268" y="273"/>
                  <a:pt x="268" y="273"/>
                </a:cubicBezTo>
                <a:cubicBezTo>
                  <a:pt x="276" y="271"/>
                  <a:pt x="282" y="262"/>
                  <a:pt x="279" y="254"/>
                </a:cubicBezTo>
                <a:cubicBezTo>
                  <a:pt x="249" y="142"/>
                  <a:pt x="249" y="142"/>
                  <a:pt x="249" y="142"/>
                </a:cubicBezTo>
                <a:cubicBezTo>
                  <a:pt x="368" y="174"/>
                  <a:pt x="368" y="174"/>
                  <a:pt x="368" y="174"/>
                </a:cubicBezTo>
                <a:lnTo>
                  <a:pt x="315" y="371"/>
                </a:lnTo>
                <a:close/>
              </a:path>
            </a:pathLst>
          </a:custGeom>
          <a:solidFill>
            <a:srgbClr val="00D4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srgbClr val="00D4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Freeform 26"/>
          <p:cNvSpPr/>
          <p:nvPr/>
        </p:nvSpPr>
        <p:spPr bwMode="auto">
          <a:xfrm>
            <a:off x="3049112" y="5324568"/>
            <a:ext cx="217797" cy="225877"/>
          </a:xfrm>
          <a:custGeom>
            <a:avLst/>
            <a:gdLst>
              <a:gd name="T0" fmla="*/ 103 w 274"/>
              <a:gd name="T1" fmla="*/ 284 h 284"/>
              <a:gd name="T2" fmla="*/ 80 w 274"/>
              <a:gd name="T3" fmla="*/ 273 h 284"/>
              <a:gd name="T4" fmla="*/ 9 w 274"/>
              <a:gd name="T5" fmla="*/ 178 h 284"/>
              <a:gd name="T6" fmla="*/ 14 w 274"/>
              <a:gd name="T7" fmla="*/ 139 h 284"/>
              <a:gd name="T8" fmla="*/ 53 w 274"/>
              <a:gd name="T9" fmla="*/ 145 h 284"/>
              <a:gd name="T10" fmla="*/ 100 w 274"/>
              <a:gd name="T11" fmla="*/ 207 h 284"/>
              <a:gd name="T12" fmla="*/ 219 w 274"/>
              <a:gd name="T13" fmla="*/ 17 h 284"/>
              <a:gd name="T14" fmla="*/ 257 w 274"/>
              <a:gd name="T15" fmla="*/ 8 h 284"/>
              <a:gd name="T16" fmla="*/ 266 w 274"/>
              <a:gd name="T17" fmla="*/ 47 h 284"/>
              <a:gd name="T18" fmla="*/ 126 w 274"/>
              <a:gd name="T19" fmla="*/ 271 h 284"/>
              <a:gd name="T20" fmla="*/ 104 w 274"/>
              <a:gd name="T21" fmla="*/ 284 h 284"/>
              <a:gd name="T22" fmla="*/ 103 w 274"/>
              <a:gd name="T23" fmla="*/ 284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74" h="284">
                <a:moveTo>
                  <a:pt x="103" y="284"/>
                </a:moveTo>
                <a:cubicBezTo>
                  <a:pt x="94" y="284"/>
                  <a:pt x="86" y="280"/>
                  <a:pt x="80" y="273"/>
                </a:cubicBezTo>
                <a:cubicBezTo>
                  <a:pt x="9" y="178"/>
                  <a:pt x="9" y="178"/>
                  <a:pt x="9" y="178"/>
                </a:cubicBezTo>
                <a:cubicBezTo>
                  <a:pt x="0" y="166"/>
                  <a:pt x="2" y="149"/>
                  <a:pt x="14" y="139"/>
                </a:cubicBezTo>
                <a:cubicBezTo>
                  <a:pt x="27" y="130"/>
                  <a:pt x="44" y="133"/>
                  <a:pt x="53" y="145"/>
                </a:cubicBezTo>
                <a:cubicBezTo>
                  <a:pt x="100" y="207"/>
                  <a:pt x="100" y="207"/>
                  <a:pt x="100" y="207"/>
                </a:cubicBezTo>
                <a:cubicBezTo>
                  <a:pt x="219" y="17"/>
                  <a:pt x="219" y="17"/>
                  <a:pt x="219" y="17"/>
                </a:cubicBezTo>
                <a:cubicBezTo>
                  <a:pt x="227" y="4"/>
                  <a:pt x="244" y="0"/>
                  <a:pt x="257" y="8"/>
                </a:cubicBezTo>
                <a:cubicBezTo>
                  <a:pt x="270" y="16"/>
                  <a:pt x="274" y="33"/>
                  <a:pt x="266" y="47"/>
                </a:cubicBezTo>
                <a:cubicBezTo>
                  <a:pt x="126" y="271"/>
                  <a:pt x="126" y="271"/>
                  <a:pt x="126" y="271"/>
                </a:cubicBezTo>
                <a:cubicBezTo>
                  <a:pt x="121" y="279"/>
                  <a:pt x="113" y="283"/>
                  <a:pt x="104" y="284"/>
                </a:cubicBezTo>
                <a:cubicBezTo>
                  <a:pt x="104" y="284"/>
                  <a:pt x="103" y="284"/>
                  <a:pt x="103" y="284"/>
                </a:cubicBezTo>
                <a:close/>
              </a:path>
            </a:pathLst>
          </a:custGeom>
          <a:solidFill>
            <a:srgbClr val="00D4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srgbClr val="00D4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Freeform 16"/>
          <p:cNvSpPr>
            <a:spLocks noChangeAspect="1" noEditPoints="1"/>
          </p:cNvSpPr>
          <p:nvPr/>
        </p:nvSpPr>
        <p:spPr bwMode="auto">
          <a:xfrm>
            <a:off x="3575121" y="3780470"/>
            <a:ext cx="247631" cy="248213"/>
          </a:xfrm>
          <a:custGeom>
            <a:avLst/>
            <a:gdLst>
              <a:gd name="T0" fmla="*/ 136 w 360"/>
              <a:gd name="T1" fmla="*/ 226 h 361"/>
              <a:gd name="T2" fmla="*/ 56 w 360"/>
              <a:gd name="T3" fmla="*/ 194 h 361"/>
              <a:gd name="T4" fmla="*/ 56 w 360"/>
              <a:gd name="T5" fmla="*/ 221 h 361"/>
              <a:gd name="T6" fmla="*/ 136 w 360"/>
              <a:gd name="T7" fmla="*/ 253 h 361"/>
              <a:gd name="T8" fmla="*/ 136 w 360"/>
              <a:gd name="T9" fmla="*/ 226 h 361"/>
              <a:gd name="T10" fmla="*/ 136 w 360"/>
              <a:gd name="T11" fmla="*/ 143 h 361"/>
              <a:gd name="T12" fmla="*/ 56 w 360"/>
              <a:gd name="T13" fmla="*/ 111 h 361"/>
              <a:gd name="T14" fmla="*/ 56 w 360"/>
              <a:gd name="T15" fmla="*/ 138 h 361"/>
              <a:gd name="T16" fmla="*/ 136 w 360"/>
              <a:gd name="T17" fmla="*/ 170 h 361"/>
              <a:gd name="T18" fmla="*/ 136 w 360"/>
              <a:gd name="T19" fmla="*/ 143 h 361"/>
              <a:gd name="T20" fmla="*/ 351 w 360"/>
              <a:gd name="T21" fmla="*/ 4 h 361"/>
              <a:gd name="T22" fmla="*/ 332 w 360"/>
              <a:gd name="T23" fmla="*/ 2 h 361"/>
              <a:gd name="T24" fmla="*/ 180 w 360"/>
              <a:gd name="T25" fmla="*/ 63 h 361"/>
              <a:gd name="T26" fmla="*/ 27 w 360"/>
              <a:gd name="T27" fmla="*/ 2 h 361"/>
              <a:gd name="T28" fmla="*/ 8 w 360"/>
              <a:gd name="T29" fmla="*/ 4 h 361"/>
              <a:gd name="T30" fmla="*/ 0 w 360"/>
              <a:gd name="T31" fmla="*/ 21 h 361"/>
              <a:gd name="T32" fmla="*/ 0 w 360"/>
              <a:gd name="T33" fmla="*/ 277 h 361"/>
              <a:gd name="T34" fmla="*/ 12 w 360"/>
              <a:gd name="T35" fmla="*/ 295 h 361"/>
              <a:gd name="T36" fmla="*/ 172 w 360"/>
              <a:gd name="T37" fmla="*/ 359 h 361"/>
              <a:gd name="T38" fmla="*/ 176 w 360"/>
              <a:gd name="T39" fmla="*/ 361 h 361"/>
              <a:gd name="T40" fmla="*/ 180 w 360"/>
              <a:gd name="T41" fmla="*/ 361 h 361"/>
              <a:gd name="T42" fmla="*/ 184 w 360"/>
              <a:gd name="T43" fmla="*/ 361 h 361"/>
              <a:gd name="T44" fmla="*/ 187 w 360"/>
              <a:gd name="T45" fmla="*/ 359 h 361"/>
              <a:gd name="T46" fmla="*/ 347 w 360"/>
              <a:gd name="T47" fmla="*/ 295 h 361"/>
              <a:gd name="T48" fmla="*/ 360 w 360"/>
              <a:gd name="T49" fmla="*/ 277 h 361"/>
              <a:gd name="T50" fmla="*/ 360 w 360"/>
              <a:gd name="T51" fmla="*/ 21 h 361"/>
              <a:gd name="T52" fmla="*/ 351 w 360"/>
              <a:gd name="T53" fmla="*/ 4 h 361"/>
              <a:gd name="T54" fmla="*/ 160 w 360"/>
              <a:gd name="T55" fmla="*/ 320 h 361"/>
              <a:gd name="T56" fmla="*/ 32 w 360"/>
              <a:gd name="T57" fmla="*/ 269 h 361"/>
              <a:gd name="T58" fmla="*/ 32 w 360"/>
              <a:gd name="T59" fmla="*/ 45 h 361"/>
              <a:gd name="T60" fmla="*/ 160 w 360"/>
              <a:gd name="T61" fmla="*/ 96 h 361"/>
              <a:gd name="T62" fmla="*/ 160 w 360"/>
              <a:gd name="T63" fmla="*/ 320 h 361"/>
              <a:gd name="T64" fmla="*/ 328 w 360"/>
              <a:gd name="T65" fmla="*/ 269 h 361"/>
              <a:gd name="T66" fmla="*/ 200 w 360"/>
              <a:gd name="T67" fmla="*/ 320 h 361"/>
              <a:gd name="T68" fmla="*/ 200 w 360"/>
              <a:gd name="T69" fmla="*/ 96 h 361"/>
              <a:gd name="T70" fmla="*/ 328 w 360"/>
              <a:gd name="T71" fmla="*/ 45 h 361"/>
              <a:gd name="T72" fmla="*/ 328 w 360"/>
              <a:gd name="T73" fmla="*/ 269 h 361"/>
              <a:gd name="T74" fmla="*/ 304 w 360"/>
              <a:gd name="T75" fmla="*/ 194 h 361"/>
              <a:gd name="T76" fmla="*/ 224 w 360"/>
              <a:gd name="T77" fmla="*/ 226 h 361"/>
              <a:gd name="T78" fmla="*/ 224 w 360"/>
              <a:gd name="T79" fmla="*/ 253 h 361"/>
              <a:gd name="T80" fmla="*/ 304 w 360"/>
              <a:gd name="T81" fmla="*/ 221 h 361"/>
              <a:gd name="T82" fmla="*/ 304 w 360"/>
              <a:gd name="T83" fmla="*/ 194 h 361"/>
              <a:gd name="T84" fmla="*/ 304 w 360"/>
              <a:gd name="T85" fmla="*/ 111 h 361"/>
              <a:gd name="T86" fmla="*/ 224 w 360"/>
              <a:gd name="T87" fmla="*/ 143 h 361"/>
              <a:gd name="T88" fmla="*/ 224 w 360"/>
              <a:gd name="T89" fmla="*/ 170 h 361"/>
              <a:gd name="T90" fmla="*/ 304 w 360"/>
              <a:gd name="T91" fmla="*/ 138 h 361"/>
              <a:gd name="T92" fmla="*/ 304 w 360"/>
              <a:gd name="T93" fmla="*/ 111 h 3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360" h="361">
                <a:moveTo>
                  <a:pt x="136" y="226"/>
                </a:moveTo>
                <a:cubicBezTo>
                  <a:pt x="56" y="194"/>
                  <a:pt x="56" y="194"/>
                  <a:pt x="56" y="194"/>
                </a:cubicBezTo>
                <a:cubicBezTo>
                  <a:pt x="56" y="221"/>
                  <a:pt x="56" y="221"/>
                  <a:pt x="56" y="221"/>
                </a:cubicBezTo>
                <a:cubicBezTo>
                  <a:pt x="136" y="253"/>
                  <a:pt x="136" y="253"/>
                  <a:pt x="136" y="253"/>
                </a:cubicBezTo>
                <a:lnTo>
                  <a:pt x="136" y="226"/>
                </a:lnTo>
                <a:close/>
                <a:moveTo>
                  <a:pt x="136" y="143"/>
                </a:moveTo>
                <a:cubicBezTo>
                  <a:pt x="56" y="111"/>
                  <a:pt x="56" y="111"/>
                  <a:pt x="56" y="111"/>
                </a:cubicBezTo>
                <a:cubicBezTo>
                  <a:pt x="56" y="138"/>
                  <a:pt x="56" y="138"/>
                  <a:pt x="56" y="138"/>
                </a:cubicBezTo>
                <a:cubicBezTo>
                  <a:pt x="136" y="170"/>
                  <a:pt x="136" y="170"/>
                  <a:pt x="136" y="170"/>
                </a:cubicBezTo>
                <a:lnTo>
                  <a:pt x="136" y="143"/>
                </a:lnTo>
                <a:close/>
                <a:moveTo>
                  <a:pt x="351" y="4"/>
                </a:moveTo>
                <a:cubicBezTo>
                  <a:pt x="345" y="1"/>
                  <a:pt x="338" y="0"/>
                  <a:pt x="332" y="2"/>
                </a:cubicBezTo>
                <a:cubicBezTo>
                  <a:pt x="180" y="63"/>
                  <a:pt x="180" y="63"/>
                  <a:pt x="180" y="63"/>
                </a:cubicBezTo>
                <a:cubicBezTo>
                  <a:pt x="27" y="2"/>
                  <a:pt x="27" y="2"/>
                  <a:pt x="27" y="2"/>
                </a:cubicBezTo>
                <a:cubicBezTo>
                  <a:pt x="21" y="0"/>
                  <a:pt x="14" y="1"/>
                  <a:pt x="8" y="4"/>
                </a:cubicBezTo>
                <a:cubicBezTo>
                  <a:pt x="3" y="8"/>
                  <a:pt x="0" y="14"/>
                  <a:pt x="0" y="21"/>
                </a:cubicBezTo>
                <a:cubicBezTo>
                  <a:pt x="0" y="277"/>
                  <a:pt x="0" y="277"/>
                  <a:pt x="0" y="277"/>
                </a:cubicBezTo>
                <a:cubicBezTo>
                  <a:pt x="0" y="285"/>
                  <a:pt x="5" y="292"/>
                  <a:pt x="12" y="295"/>
                </a:cubicBezTo>
                <a:cubicBezTo>
                  <a:pt x="172" y="359"/>
                  <a:pt x="172" y="359"/>
                  <a:pt x="172" y="359"/>
                </a:cubicBezTo>
                <a:cubicBezTo>
                  <a:pt x="172" y="359"/>
                  <a:pt x="175" y="360"/>
                  <a:pt x="176" y="361"/>
                </a:cubicBezTo>
                <a:cubicBezTo>
                  <a:pt x="177" y="361"/>
                  <a:pt x="178" y="361"/>
                  <a:pt x="180" y="361"/>
                </a:cubicBezTo>
                <a:cubicBezTo>
                  <a:pt x="181" y="361"/>
                  <a:pt x="182" y="361"/>
                  <a:pt x="184" y="361"/>
                </a:cubicBezTo>
                <a:cubicBezTo>
                  <a:pt x="184" y="360"/>
                  <a:pt x="187" y="359"/>
                  <a:pt x="187" y="359"/>
                </a:cubicBezTo>
                <a:cubicBezTo>
                  <a:pt x="347" y="295"/>
                  <a:pt x="347" y="295"/>
                  <a:pt x="347" y="295"/>
                </a:cubicBezTo>
                <a:cubicBezTo>
                  <a:pt x="355" y="292"/>
                  <a:pt x="360" y="285"/>
                  <a:pt x="360" y="277"/>
                </a:cubicBezTo>
                <a:cubicBezTo>
                  <a:pt x="360" y="21"/>
                  <a:pt x="360" y="21"/>
                  <a:pt x="360" y="21"/>
                </a:cubicBezTo>
                <a:cubicBezTo>
                  <a:pt x="360" y="14"/>
                  <a:pt x="356" y="8"/>
                  <a:pt x="351" y="4"/>
                </a:cubicBezTo>
                <a:close/>
                <a:moveTo>
                  <a:pt x="160" y="320"/>
                </a:moveTo>
                <a:cubicBezTo>
                  <a:pt x="32" y="269"/>
                  <a:pt x="32" y="269"/>
                  <a:pt x="32" y="269"/>
                </a:cubicBezTo>
                <a:cubicBezTo>
                  <a:pt x="32" y="45"/>
                  <a:pt x="32" y="45"/>
                  <a:pt x="32" y="45"/>
                </a:cubicBezTo>
                <a:cubicBezTo>
                  <a:pt x="160" y="96"/>
                  <a:pt x="160" y="96"/>
                  <a:pt x="160" y="96"/>
                </a:cubicBezTo>
                <a:lnTo>
                  <a:pt x="160" y="320"/>
                </a:lnTo>
                <a:close/>
                <a:moveTo>
                  <a:pt x="328" y="269"/>
                </a:moveTo>
                <a:cubicBezTo>
                  <a:pt x="200" y="320"/>
                  <a:pt x="200" y="320"/>
                  <a:pt x="200" y="320"/>
                </a:cubicBezTo>
                <a:cubicBezTo>
                  <a:pt x="200" y="96"/>
                  <a:pt x="200" y="96"/>
                  <a:pt x="200" y="96"/>
                </a:cubicBezTo>
                <a:cubicBezTo>
                  <a:pt x="328" y="45"/>
                  <a:pt x="328" y="45"/>
                  <a:pt x="328" y="45"/>
                </a:cubicBezTo>
                <a:lnTo>
                  <a:pt x="328" y="269"/>
                </a:lnTo>
                <a:close/>
                <a:moveTo>
                  <a:pt x="304" y="194"/>
                </a:moveTo>
                <a:cubicBezTo>
                  <a:pt x="224" y="226"/>
                  <a:pt x="224" y="226"/>
                  <a:pt x="224" y="226"/>
                </a:cubicBezTo>
                <a:cubicBezTo>
                  <a:pt x="224" y="253"/>
                  <a:pt x="224" y="253"/>
                  <a:pt x="224" y="253"/>
                </a:cubicBezTo>
                <a:cubicBezTo>
                  <a:pt x="304" y="221"/>
                  <a:pt x="304" y="221"/>
                  <a:pt x="304" y="221"/>
                </a:cubicBezTo>
                <a:lnTo>
                  <a:pt x="304" y="194"/>
                </a:lnTo>
                <a:close/>
                <a:moveTo>
                  <a:pt x="304" y="111"/>
                </a:moveTo>
                <a:cubicBezTo>
                  <a:pt x="224" y="143"/>
                  <a:pt x="224" y="143"/>
                  <a:pt x="224" y="143"/>
                </a:cubicBezTo>
                <a:cubicBezTo>
                  <a:pt x="224" y="170"/>
                  <a:pt x="224" y="170"/>
                  <a:pt x="224" y="170"/>
                </a:cubicBezTo>
                <a:cubicBezTo>
                  <a:pt x="304" y="138"/>
                  <a:pt x="304" y="138"/>
                  <a:pt x="304" y="138"/>
                </a:cubicBezTo>
                <a:lnTo>
                  <a:pt x="304" y="111"/>
                </a:lnTo>
                <a:close/>
              </a:path>
            </a:pathLst>
          </a:custGeom>
          <a:solidFill>
            <a:srgbClr val="00D4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srgbClr val="00D4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3" name="Straight Connector 11"/>
          <p:cNvCxnSpPr/>
          <p:nvPr/>
        </p:nvCxnSpPr>
        <p:spPr>
          <a:xfrm>
            <a:off x="4758641" y="3137868"/>
            <a:ext cx="1167064" cy="0"/>
          </a:xfrm>
          <a:prstGeom prst="line">
            <a:avLst/>
          </a:prstGeom>
          <a:noFill/>
          <a:ln w="19050" cap="flat" cmpd="sng" algn="ctr">
            <a:solidFill>
              <a:srgbClr val="00D4FF"/>
            </a:solidFill>
            <a:prstDash val="sysDot"/>
            <a:miter lim="800000"/>
            <a:headEnd type="none"/>
            <a:tailEnd type="oval" w="lg" len="lg"/>
          </a:ln>
          <a:effectLst/>
        </p:spPr>
      </p:cxnSp>
      <p:cxnSp>
        <p:nvCxnSpPr>
          <p:cNvPr id="14" name="Straight Connector 15"/>
          <p:cNvCxnSpPr/>
          <p:nvPr/>
        </p:nvCxnSpPr>
        <p:spPr>
          <a:xfrm>
            <a:off x="5115753" y="3899671"/>
            <a:ext cx="809952" cy="0"/>
          </a:xfrm>
          <a:prstGeom prst="line">
            <a:avLst/>
          </a:prstGeom>
          <a:noFill/>
          <a:ln w="19050" cap="flat" cmpd="sng" algn="ctr">
            <a:solidFill>
              <a:srgbClr val="00D4FF"/>
            </a:solidFill>
            <a:prstDash val="sysDot"/>
            <a:miter lim="800000"/>
            <a:headEnd type="none"/>
            <a:tailEnd type="oval" w="lg" len="lg"/>
          </a:ln>
          <a:effectLst/>
        </p:spPr>
      </p:cxnSp>
      <p:cxnSp>
        <p:nvCxnSpPr>
          <p:cNvPr id="15" name="Straight Connector 19"/>
          <p:cNvCxnSpPr/>
          <p:nvPr/>
        </p:nvCxnSpPr>
        <p:spPr>
          <a:xfrm>
            <a:off x="4758641" y="4639538"/>
            <a:ext cx="1167064" cy="0"/>
          </a:xfrm>
          <a:prstGeom prst="line">
            <a:avLst/>
          </a:prstGeom>
          <a:noFill/>
          <a:ln w="19050" cap="flat" cmpd="sng" algn="ctr">
            <a:solidFill>
              <a:srgbClr val="00D4FF"/>
            </a:solidFill>
            <a:prstDash val="sysDot"/>
            <a:miter lim="800000"/>
            <a:headEnd type="none"/>
            <a:tailEnd type="oval" w="lg" len="lg"/>
          </a:ln>
          <a:effectLst/>
        </p:spPr>
      </p:cxnSp>
      <p:cxnSp>
        <p:nvCxnSpPr>
          <p:cNvPr id="16" name="Straight Connector 23"/>
          <p:cNvCxnSpPr/>
          <p:nvPr/>
        </p:nvCxnSpPr>
        <p:spPr>
          <a:xfrm>
            <a:off x="4153730" y="2369868"/>
            <a:ext cx="1771975" cy="0"/>
          </a:xfrm>
          <a:prstGeom prst="line">
            <a:avLst/>
          </a:prstGeom>
          <a:noFill/>
          <a:ln w="19050" cap="flat" cmpd="sng" algn="ctr">
            <a:solidFill>
              <a:srgbClr val="00D4FF"/>
            </a:solidFill>
            <a:prstDash val="sysDot"/>
            <a:miter lim="800000"/>
            <a:headEnd type="none"/>
            <a:tailEnd type="oval" w="lg" len="lg"/>
          </a:ln>
          <a:effectLst/>
        </p:spPr>
      </p:cxnSp>
      <p:cxnSp>
        <p:nvCxnSpPr>
          <p:cNvPr id="17" name="Straight Connector 42"/>
          <p:cNvCxnSpPr/>
          <p:nvPr/>
        </p:nvCxnSpPr>
        <p:spPr>
          <a:xfrm>
            <a:off x="4148757" y="5402160"/>
            <a:ext cx="1771975" cy="0"/>
          </a:xfrm>
          <a:prstGeom prst="line">
            <a:avLst/>
          </a:prstGeom>
          <a:noFill/>
          <a:ln w="19050" cap="flat" cmpd="sng" algn="ctr">
            <a:solidFill>
              <a:srgbClr val="00D4FF"/>
            </a:solidFill>
            <a:prstDash val="sysDot"/>
            <a:miter lim="800000"/>
            <a:headEnd type="none"/>
            <a:tailEnd type="oval" w="lg" len="lg"/>
          </a:ln>
          <a:effectLst/>
        </p:spPr>
      </p:cxnSp>
      <p:sp>
        <p:nvSpPr>
          <p:cNvPr id="18" name="TextBox 13"/>
          <p:cNvSpPr txBox="1"/>
          <p:nvPr/>
        </p:nvSpPr>
        <p:spPr>
          <a:xfrm>
            <a:off x="6121306" y="2120367"/>
            <a:ext cx="149596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00D4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00D4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TextBox 13"/>
          <p:cNvSpPr txBox="1"/>
          <p:nvPr/>
        </p:nvSpPr>
        <p:spPr>
          <a:xfrm>
            <a:off x="6121306" y="2366588"/>
            <a:ext cx="3940269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00D4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00D4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TextBox 13"/>
          <p:cNvSpPr txBox="1"/>
          <p:nvPr/>
        </p:nvSpPr>
        <p:spPr>
          <a:xfrm>
            <a:off x="6121306" y="2917000"/>
            <a:ext cx="149596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00D4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00D4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TextBox 13"/>
          <p:cNvSpPr txBox="1"/>
          <p:nvPr/>
        </p:nvSpPr>
        <p:spPr>
          <a:xfrm>
            <a:off x="6121306" y="3163221"/>
            <a:ext cx="3940269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00D4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00D4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Box 13"/>
          <p:cNvSpPr txBox="1"/>
          <p:nvPr/>
        </p:nvSpPr>
        <p:spPr>
          <a:xfrm>
            <a:off x="6121306" y="3713633"/>
            <a:ext cx="149596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00D4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00D4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13"/>
          <p:cNvSpPr txBox="1"/>
          <p:nvPr/>
        </p:nvSpPr>
        <p:spPr>
          <a:xfrm>
            <a:off x="6121306" y="3959854"/>
            <a:ext cx="3940269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00D4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00D4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Box 13"/>
          <p:cNvSpPr txBox="1"/>
          <p:nvPr/>
        </p:nvSpPr>
        <p:spPr>
          <a:xfrm>
            <a:off x="6121306" y="4448710"/>
            <a:ext cx="149596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00D4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00D4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Box 13"/>
          <p:cNvSpPr txBox="1"/>
          <p:nvPr/>
        </p:nvSpPr>
        <p:spPr>
          <a:xfrm>
            <a:off x="6121306" y="4694931"/>
            <a:ext cx="3940269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00D4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00D4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Box 13"/>
          <p:cNvSpPr txBox="1"/>
          <p:nvPr/>
        </p:nvSpPr>
        <p:spPr>
          <a:xfrm>
            <a:off x="6121306" y="5183787"/>
            <a:ext cx="149596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00D4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00D4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TextBox 13"/>
          <p:cNvSpPr txBox="1"/>
          <p:nvPr/>
        </p:nvSpPr>
        <p:spPr>
          <a:xfrm>
            <a:off x="6121306" y="5430008"/>
            <a:ext cx="3940269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00D4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00D4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文本框 26"/>
          <p:cNvSpPr txBox="1"/>
          <p:nvPr/>
        </p:nvSpPr>
        <p:spPr>
          <a:xfrm>
            <a:off x="4907443" y="484883"/>
            <a:ext cx="23771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gradFill flip="none" rotWithShape="1">
                  <a:gsLst>
                    <a:gs pos="0">
                      <a:srgbClr val="00D4FF">
                        <a:shade val="30000"/>
                        <a:satMod val="115000"/>
                      </a:srgbClr>
                    </a:gs>
                    <a:gs pos="50000">
                      <a:srgbClr val="00D4FF">
                        <a:shade val="67500"/>
                        <a:satMod val="115000"/>
                      </a:srgbClr>
                    </a:gs>
                    <a:gs pos="100000">
                      <a:srgbClr val="00D4FF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</a:t>
            </a:r>
            <a:r>
              <a:rPr lang="zh-CN" altLang="en-US" sz="2800" dirty="0">
                <a:gradFill flip="none" rotWithShape="1">
                  <a:gsLst>
                    <a:gs pos="0">
                      <a:srgbClr val="00D4FF">
                        <a:shade val="30000"/>
                        <a:satMod val="115000"/>
                      </a:srgbClr>
                    </a:gs>
                    <a:gs pos="50000">
                      <a:srgbClr val="00D4FF">
                        <a:shade val="67500"/>
                        <a:satMod val="115000"/>
                      </a:srgbClr>
                    </a:gs>
                    <a:gs pos="100000">
                      <a:srgbClr val="00D4FF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2800" dirty="0">
              <a:gradFill flip="none" rotWithShape="1">
                <a:gsLst>
                  <a:gs pos="0">
                    <a:srgbClr val="00D4FF">
                      <a:shade val="30000"/>
                      <a:satMod val="115000"/>
                    </a:srgbClr>
                  </a:gs>
                  <a:gs pos="50000">
                    <a:srgbClr val="00D4FF">
                      <a:shade val="67500"/>
                      <a:satMod val="115000"/>
                    </a:srgbClr>
                  </a:gs>
                  <a:gs pos="100000">
                    <a:srgbClr val="00D4FF"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/>
          <a:srcRect r="35783"/>
          <a:stretch>
            <a:fillRect/>
          </a:stretch>
        </p:blipFill>
        <p:spPr>
          <a:xfrm>
            <a:off x="1191862" y="2266774"/>
            <a:ext cx="1785263" cy="180022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1036357" y="2104442"/>
            <a:ext cx="2099387" cy="2099387"/>
          </a:xfrm>
          <a:prstGeom prst="rect">
            <a:avLst/>
          </a:prstGeom>
          <a:noFill/>
          <a:ln>
            <a:solidFill>
              <a:srgbClr val="00D4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D4FF"/>
              </a:solidFill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1169038" y="4574221"/>
            <a:ext cx="1966706" cy="1291697"/>
            <a:chOff x="1466958" y="4343288"/>
            <a:chExt cx="1966706" cy="1291697"/>
          </a:xfrm>
        </p:grpSpPr>
        <p:sp>
          <p:nvSpPr>
            <p:cNvPr id="7" name="文本框 6"/>
            <p:cNvSpPr txBox="1"/>
            <p:nvPr/>
          </p:nvSpPr>
          <p:spPr>
            <a:xfrm>
              <a:off x="1938390" y="4343288"/>
              <a:ext cx="11737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 smtClean="0">
                  <a:solidFill>
                    <a:srgbClr val="00D4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标题一</a:t>
              </a:r>
              <a:endParaRPr lang="zh-CN" altLang="en-US" b="1" dirty="0">
                <a:solidFill>
                  <a:srgbClr val="00D4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1466958" y="4896321"/>
              <a:ext cx="1966706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1400" dirty="0" smtClean="0">
                  <a:solidFill>
                    <a:srgbClr val="00D4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编辑标题致力于</a:t>
              </a:r>
              <a:r>
                <a:rPr lang="zh-CN" altLang="en-US" sz="1400" dirty="0">
                  <a:solidFill>
                    <a:srgbClr val="00D4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专业</a:t>
              </a:r>
              <a:r>
                <a:rPr lang="en-US" altLang="zh-CN" sz="1400" dirty="0">
                  <a:solidFill>
                    <a:srgbClr val="00D4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rgbClr val="00D4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模板的发布，课件及汇报</a:t>
              </a:r>
              <a:r>
                <a:rPr lang="en-US" altLang="zh-CN" sz="1400" dirty="0">
                  <a:solidFill>
                    <a:srgbClr val="00D4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rgbClr val="00D4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</a:t>
              </a:r>
              <a:r>
                <a:rPr lang="zh-CN" altLang="en-US" sz="1400" dirty="0" smtClean="0">
                  <a:solidFill>
                    <a:srgbClr val="00D4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美化。</a:t>
              </a:r>
              <a:endParaRPr lang="en-US" altLang="zh-CN" sz="1400" dirty="0">
                <a:solidFill>
                  <a:srgbClr val="00D4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3780064" y="4574221"/>
            <a:ext cx="1966706" cy="1291697"/>
            <a:chOff x="1466958" y="4343288"/>
            <a:chExt cx="1966706" cy="1291697"/>
          </a:xfrm>
        </p:grpSpPr>
        <p:sp>
          <p:nvSpPr>
            <p:cNvPr id="10" name="文本框 9"/>
            <p:cNvSpPr txBox="1"/>
            <p:nvPr/>
          </p:nvSpPr>
          <p:spPr>
            <a:xfrm>
              <a:off x="2002323" y="4343288"/>
              <a:ext cx="11737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 smtClean="0">
                  <a:solidFill>
                    <a:srgbClr val="00D4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标题二</a:t>
              </a:r>
              <a:endParaRPr lang="zh-CN" altLang="en-US" b="1" dirty="0">
                <a:solidFill>
                  <a:srgbClr val="00D4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1466958" y="4896321"/>
              <a:ext cx="1966706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1400" dirty="0" smtClean="0">
                  <a:solidFill>
                    <a:srgbClr val="00D4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编辑标题致力于</a:t>
              </a:r>
              <a:r>
                <a:rPr lang="zh-CN" altLang="en-US" sz="1400" dirty="0">
                  <a:solidFill>
                    <a:srgbClr val="00D4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专业</a:t>
              </a:r>
              <a:r>
                <a:rPr lang="en-US" altLang="zh-CN" sz="1400" dirty="0">
                  <a:solidFill>
                    <a:srgbClr val="00D4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rgbClr val="00D4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模板的发布，课件及汇报</a:t>
              </a:r>
              <a:r>
                <a:rPr lang="en-US" altLang="zh-CN" sz="1400" dirty="0">
                  <a:solidFill>
                    <a:srgbClr val="00D4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rgbClr val="00D4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</a:t>
              </a:r>
              <a:r>
                <a:rPr lang="zh-CN" altLang="en-US" sz="1400" dirty="0" smtClean="0">
                  <a:solidFill>
                    <a:srgbClr val="00D4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美化。</a:t>
              </a:r>
              <a:endParaRPr lang="en-US" altLang="zh-CN" sz="1400" dirty="0">
                <a:solidFill>
                  <a:srgbClr val="00D4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6528254" y="4574221"/>
            <a:ext cx="1966706" cy="1291697"/>
            <a:chOff x="1466958" y="4343288"/>
            <a:chExt cx="1966706" cy="1291697"/>
          </a:xfrm>
        </p:grpSpPr>
        <p:sp>
          <p:nvSpPr>
            <p:cNvPr id="13" name="文本框 12"/>
            <p:cNvSpPr txBox="1"/>
            <p:nvPr/>
          </p:nvSpPr>
          <p:spPr>
            <a:xfrm>
              <a:off x="2033640" y="4343288"/>
              <a:ext cx="11737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 smtClean="0">
                  <a:solidFill>
                    <a:srgbClr val="00D4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标题三</a:t>
              </a:r>
              <a:endParaRPr lang="zh-CN" altLang="en-US" b="1" dirty="0">
                <a:solidFill>
                  <a:srgbClr val="00D4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1466958" y="4896321"/>
              <a:ext cx="1966706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1400" dirty="0" smtClean="0">
                  <a:solidFill>
                    <a:srgbClr val="00D4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编辑标题致力于</a:t>
              </a:r>
              <a:r>
                <a:rPr lang="zh-CN" altLang="en-US" sz="1400" dirty="0">
                  <a:solidFill>
                    <a:srgbClr val="00D4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专业</a:t>
              </a:r>
              <a:r>
                <a:rPr lang="en-US" altLang="zh-CN" sz="1400" dirty="0">
                  <a:solidFill>
                    <a:srgbClr val="00D4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rgbClr val="00D4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模板的发布，课件及汇报</a:t>
              </a:r>
              <a:r>
                <a:rPr lang="en-US" altLang="zh-CN" sz="1400" dirty="0">
                  <a:solidFill>
                    <a:srgbClr val="00D4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rgbClr val="00D4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</a:t>
              </a:r>
              <a:r>
                <a:rPr lang="zh-CN" altLang="en-US" sz="1400" dirty="0" smtClean="0">
                  <a:solidFill>
                    <a:srgbClr val="00D4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美化。</a:t>
              </a:r>
              <a:endParaRPr lang="en-US" altLang="zh-CN" sz="1400" dirty="0">
                <a:solidFill>
                  <a:srgbClr val="00D4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9120835" y="4574221"/>
            <a:ext cx="1966706" cy="1291697"/>
            <a:chOff x="1466958" y="4343288"/>
            <a:chExt cx="1966706" cy="1291697"/>
          </a:xfrm>
        </p:grpSpPr>
        <p:sp>
          <p:nvSpPr>
            <p:cNvPr id="16" name="文本框 15"/>
            <p:cNvSpPr txBox="1"/>
            <p:nvPr/>
          </p:nvSpPr>
          <p:spPr>
            <a:xfrm>
              <a:off x="2090790" y="4343288"/>
              <a:ext cx="11737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 smtClean="0">
                  <a:solidFill>
                    <a:srgbClr val="00D4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标题四</a:t>
              </a:r>
              <a:endParaRPr lang="zh-CN" altLang="en-US" b="1" dirty="0">
                <a:solidFill>
                  <a:srgbClr val="00D4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1466958" y="4896321"/>
              <a:ext cx="1966706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1400" dirty="0" smtClean="0">
                  <a:solidFill>
                    <a:srgbClr val="00D4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编辑标题致力于</a:t>
              </a:r>
              <a:r>
                <a:rPr lang="zh-CN" altLang="en-US" sz="1400" dirty="0">
                  <a:solidFill>
                    <a:srgbClr val="00D4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专业</a:t>
              </a:r>
              <a:r>
                <a:rPr lang="en-US" altLang="zh-CN" sz="1400" dirty="0">
                  <a:solidFill>
                    <a:srgbClr val="00D4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rgbClr val="00D4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模板的发布，课件及汇报</a:t>
              </a:r>
              <a:r>
                <a:rPr lang="en-US" altLang="zh-CN" sz="1400" dirty="0">
                  <a:solidFill>
                    <a:srgbClr val="00D4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rgbClr val="00D4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</a:t>
              </a:r>
              <a:r>
                <a:rPr lang="zh-CN" altLang="en-US" sz="1400" dirty="0" smtClean="0">
                  <a:solidFill>
                    <a:srgbClr val="00D4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美化。</a:t>
              </a:r>
              <a:endParaRPr lang="en-US" altLang="zh-CN" sz="1400" dirty="0">
                <a:solidFill>
                  <a:srgbClr val="00D4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2"/>
          <a:srcRect r="35783"/>
          <a:stretch>
            <a:fillRect/>
          </a:stretch>
        </p:blipFill>
        <p:spPr>
          <a:xfrm>
            <a:off x="3869228" y="2266774"/>
            <a:ext cx="1785263" cy="1800225"/>
          </a:xfrm>
          <a:prstGeom prst="rect">
            <a:avLst/>
          </a:prstGeom>
        </p:spPr>
      </p:pic>
      <p:sp>
        <p:nvSpPr>
          <p:cNvPr id="20" name="矩形 19"/>
          <p:cNvSpPr/>
          <p:nvPr/>
        </p:nvSpPr>
        <p:spPr>
          <a:xfrm>
            <a:off x="3713723" y="2104442"/>
            <a:ext cx="2099387" cy="2099387"/>
          </a:xfrm>
          <a:prstGeom prst="rect">
            <a:avLst/>
          </a:prstGeom>
          <a:noFill/>
          <a:ln>
            <a:solidFill>
              <a:srgbClr val="00D4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D4FF"/>
              </a:solidFill>
            </a:endParaRPr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 rotWithShape="1">
          <a:blip r:embed="rId2"/>
          <a:srcRect r="35783"/>
          <a:stretch>
            <a:fillRect/>
          </a:stretch>
        </p:blipFill>
        <p:spPr>
          <a:xfrm>
            <a:off x="6551078" y="2266774"/>
            <a:ext cx="1785263" cy="1800225"/>
          </a:xfrm>
          <a:prstGeom prst="rect">
            <a:avLst/>
          </a:prstGeom>
        </p:spPr>
      </p:pic>
      <p:sp>
        <p:nvSpPr>
          <p:cNvPr id="23" name="矩形 22"/>
          <p:cNvSpPr/>
          <p:nvPr/>
        </p:nvSpPr>
        <p:spPr>
          <a:xfrm>
            <a:off x="6395573" y="2104442"/>
            <a:ext cx="2099387" cy="2099387"/>
          </a:xfrm>
          <a:prstGeom prst="rect">
            <a:avLst/>
          </a:prstGeom>
          <a:noFill/>
          <a:ln>
            <a:solidFill>
              <a:srgbClr val="00D4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D4FF"/>
              </a:solidFill>
            </a:endParaRPr>
          </a:p>
        </p:txBody>
      </p:sp>
      <p:pic>
        <p:nvPicPr>
          <p:cNvPr id="25" name="图片 24"/>
          <p:cNvPicPr>
            <a:picLocks noChangeAspect="1"/>
          </p:cNvPicPr>
          <p:nvPr/>
        </p:nvPicPr>
        <p:blipFill rotWithShape="1">
          <a:blip r:embed="rId2"/>
          <a:srcRect r="35783"/>
          <a:stretch>
            <a:fillRect/>
          </a:stretch>
        </p:blipFill>
        <p:spPr>
          <a:xfrm>
            <a:off x="9209999" y="2266774"/>
            <a:ext cx="1785263" cy="1800225"/>
          </a:xfrm>
          <a:prstGeom prst="rect">
            <a:avLst/>
          </a:prstGeom>
        </p:spPr>
      </p:pic>
      <p:sp>
        <p:nvSpPr>
          <p:cNvPr id="26" name="矩形 25"/>
          <p:cNvSpPr/>
          <p:nvPr/>
        </p:nvSpPr>
        <p:spPr>
          <a:xfrm>
            <a:off x="9054494" y="2104442"/>
            <a:ext cx="2099387" cy="2099387"/>
          </a:xfrm>
          <a:prstGeom prst="rect">
            <a:avLst/>
          </a:prstGeom>
          <a:noFill/>
          <a:ln>
            <a:solidFill>
              <a:srgbClr val="00D4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D4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" name="组合 66"/>
          <p:cNvGrpSpPr/>
          <p:nvPr/>
        </p:nvGrpSpPr>
        <p:grpSpPr>
          <a:xfrm>
            <a:off x="4220761" y="1433655"/>
            <a:ext cx="3863954" cy="3319320"/>
            <a:chOff x="-1069295" y="2430506"/>
            <a:chExt cx="2183303" cy="1875561"/>
          </a:xfrm>
        </p:grpSpPr>
        <p:sp>
          <p:nvSpPr>
            <p:cNvPr id="2" name="六边形 1"/>
            <p:cNvSpPr/>
            <p:nvPr/>
          </p:nvSpPr>
          <p:spPr>
            <a:xfrm>
              <a:off x="-1069295" y="2430507"/>
              <a:ext cx="2175650" cy="1875560"/>
            </a:xfrm>
            <a:prstGeom prst="hexagon">
              <a:avLst/>
            </a:prstGeom>
            <a:noFill/>
            <a:ln>
              <a:solidFill>
                <a:srgbClr val="00D4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六边形 39"/>
            <p:cNvSpPr/>
            <p:nvPr/>
          </p:nvSpPr>
          <p:spPr>
            <a:xfrm rot="2021060">
              <a:off x="-1061642" y="2430506"/>
              <a:ext cx="2175650" cy="1875560"/>
            </a:xfrm>
            <a:prstGeom prst="hexagon">
              <a:avLst/>
            </a:prstGeom>
            <a:noFill/>
            <a:ln>
              <a:solidFill>
                <a:srgbClr val="00D4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8" name="文本框 77"/>
          <p:cNvSpPr txBox="1"/>
          <p:nvPr/>
        </p:nvSpPr>
        <p:spPr>
          <a:xfrm>
            <a:off x="5150214" y="5307183"/>
            <a:ext cx="23650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gradFill flip="none" rotWithShape="1">
                  <a:gsLst>
                    <a:gs pos="0">
                      <a:srgbClr val="00D4FF">
                        <a:shade val="30000"/>
                        <a:satMod val="115000"/>
                      </a:srgbClr>
                    </a:gs>
                    <a:gs pos="50000">
                      <a:srgbClr val="00D4FF">
                        <a:shade val="67500"/>
                        <a:satMod val="115000"/>
                      </a:srgbClr>
                    </a:gs>
                    <a:gs pos="100000">
                      <a:srgbClr val="00D4FF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</a:t>
            </a:r>
            <a:r>
              <a:rPr lang="zh-CN" altLang="en-US" sz="2400" dirty="0">
                <a:gradFill flip="none" rotWithShape="1">
                  <a:gsLst>
                    <a:gs pos="0">
                      <a:srgbClr val="00D4FF">
                        <a:shade val="30000"/>
                        <a:satMod val="115000"/>
                      </a:srgbClr>
                    </a:gs>
                    <a:gs pos="50000">
                      <a:srgbClr val="00D4FF">
                        <a:shade val="67500"/>
                        <a:satMod val="115000"/>
                      </a:srgbClr>
                    </a:gs>
                    <a:gs pos="100000">
                      <a:srgbClr val="00D4FF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2400" dirty="0">
              <a:gradFill flip="none" rotWithShape="1">
                <a:gsLst>
                  <a:gs pos="0">
                    <a:srgbClr val="00D4FF">
                      <a:shade val="30000"/>
                      <a:satMod val="115000"/>
                    </a:srgbClr>
                  </a:gs>
                  <a:gs pos="50000">
                    <a:srgbClr val="00D4FF">
                      <a:shade val="67500"/>
                      <a:satMod val="115000"/>
                    </a:srgbClr>
                  </a:gs>
                  <a:gs pos="100000">
                    <a:srgbClr val="00D4FF"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Freeform 39"/>
          <p:cNvSpPr>
            <a:spLocks noEditPoints="1"/>
          </p:cNvSpPr>
          <p:nvPr/>
        </p:nvSpPr>
        <p:spPr bwMode="auto">
          <a:xfrm>
            <a:off x="5457389" y="2419410"/>
            <a:ext cx="1406951" cy="1314390"/>
          </a:xfrm>
          <a:custGeom>
            <a:avLst/>
            <a:gdLst>
              <a:gd name="T0" fmla="*/ 74 w 96"/>
              <a:gd name="T1" fmla="*/ 10 h 90"/>
              <a:gd name="T2" fmla="*/ 70 w 96"/>
              <a:gd name="T3" fmla="*/ 21 h 90"/>
              <a:gd name="T4" fmla="*/ 79 w 96"/>
              <a:gd name="T5" fmla="*/ 35 h 90"/>
              <a:gd name="T6" fmla="*/ 82 w 96"/>
              <a:gd name="T7" fmla="*/ 38 h 90"/>
              <a:gd name="T8" fmla="*/ 92 w 96"/>
              <a:gd name="T9" fmla="*/ 45 h 90"/>
              <a:gd name="T10" fmla="*/ 82 w 96"/>
              <a:gd name="T11" fmla="*/ 52 h 90"/>
              <a:gd name="T12" fmla="*/ 79 w 96"/>
              <a:gd name="T13" fmla="*/ 55 h 90"/>
              <a:gd name="T14" fmla="*/ 70 w 96"/>
              <a:gd name="T15" fmla="*/ 69 h 90"/>
              <a:gd name="T16" fmla="*/ 74 w 96"/>
              <a:gd name="T17" fmla="*/ 80 h 90"/>
              <a:gd name="T18" fmla="*/ 59 w 96"/>
              <a:gd name="T19" fmla="*/ 78 h 90"/>
              <a:gd name="T20" fmla="*/ 55 w 96"/>
              <a:gd name="T21" fmla="*/ 76 h 90"/>
              <a:gd name="T22" fmla="*/ 41 w 96"/>
              <a:gd name="T23" fmla="*/ 76 h 90"/>
              <a:gd name="T24" fmla="*/ 37 w 96"/>
              <a:gd name="T25" fmla="*/ 78 h 90"/>
              <a:gd name="T26" fmla="*/ 22 w 96"/>
              <a:gd name="T27" fmla="*/ 80 h 90"/>
              <a:gd name="T28" fmla="*/ 26 w 96"/>
              <a:gd name="T29" fmla="*/ 69 h 90"/>
              <a:gd name="T30" fmla="*/ 17 w 96"/>
              <a:gd name="T31" fmla="*/ 55 h 90"/>
              <a:gd name="T32" fmla="*/ 14 w 96"/>
              <a:gd name="T33" fmla="*/ 52 h 90"/>
              <a:gd name="T34" fmla="*/ 4 w 96"/>
              <a:gd name="T35" fmla="*/ 45 h 90"/>
              <a:gd name="T36" fmla="*/ 14 w 96"/>
              <a:gd name="T37" fmla="*/ 38 h 90"/>
              <a:gd name="T38" fmla="*/ 17 w 96"/>
              <a:gd name="T39" fmla="*/ 35 h 90"/>
              <a:gd name="T40" fmla="*/ 26 w 96"/>
              <a:gd name="T41" fmla="*/ 21 h 90"/>
              <a:gd name="T42" fmla="*/ 22 w 96"/>
              <a:gd name="T43" fmla="*/ 10 h 90"/>
              <a:gd name="T44" fmla="*/ 37 w 96"/>
              <a:gd name="T45" fmla="*/ 12 h 90"/>
              <a:gd name="T46" fmla="*/ 41 w 96"/>
              <a:gd name="T47" fmla="*/ 14 h 90"/>
              <a:gd name="T48" fmla="*/ 55 w 96"/>
              <a:gd name="T49" fmla="*/ 14 h 90"/>
              <a:gd name="T50" fmla="*/ 59 w 96"/>
              <a:gd name="T51" fmla="*/ 12 h 90"/>
              <a:gd name="T52" fmla="*/ 48 w 96"/>
              <a:gd name="T53" fmla="*/ 69 h 90"/>
              <a:gd name="T54" fmla="*/ 48 w 96"/>
              <a:gd name="T55" fmla="*/ 21 h 90"/>
              <a:gd name="T56" fmla="*/ 48 w 96"/>
              <a:gd name="T57" fmla="*/ 69 h 90"/>
              <a:gd name="T58" fmla="*/ 56 w 96"/>
              <a:gd name="T59" fmla="*/ 10 h 90"/>
              <a:gd name="T60" fmla="*/ 40 w 96"/>
              <a:gd name="T61" fmla="*/ 10 h 90"/>
              <a:gd name="T62" fmla="*/ 17 w 96"/>
              <a:gd name="T63" fmla="*/ 9 h 90"/>
              <a:gd name="T64" fmla="*/ 14 w 96"/>
              <a:gd name="T65" fmla="*/ 34 h 90"/>
              <a:gd name="T66" fmla="*/ 0 w 96"/>
              <a:gd name="T67" fmla="*/ 45 h 90"/>
              <a:gd name="T68" fmla="*/ 14 w 96"/>
              <a:gd name="T69" fmla="*/ 56 h 90"/>
              <a:gd name="T70" fmla="*/ 17 w 96"/>
              <a:gd name="T71" fmla="*/ 82 h 90"/>
              <a:gd name="T72" fmla="*/ 40 w 96"/>
              <a:gd name="T73" fmla="*/ 80 h 90"/>
              <a:gd name="T74" fmla="*/ 56 w 96"/>
              <a:gd name="T75" fmla="*/ 80 h 90"/>
              <a:gd name="T76" fmla="*/ 79 w 96"/>
              <a:gd name="T77" fmla="*/ 82 h 90"/>
              <a:gd name="T78" fmla="*/ 82 w 96"/>
              <a:gd name="T79" fmla="*/ 56 h 90"/>
              <a:gd name="T80" fmla="*/ 96 w 96"/>
              <a:gd name="T81" fmla="*/ 45 h 90"/>
              <a:gd name="T82" fmla="*/ 82 w 96"/>
              <a:gd name="T83" fmla="*/ 34 h 90"/>
              <a:gd name="T84" fmla="*/ 79 w 96"/>
              <a:gd name="T85" fmla="*/ 8 h 90"/>
              <a:gd name="T86" fmla="*/ 48 w 96"/>
              <a:gd name="T87" fmla="*/ 65 h 90"/>
              <a:gd name="T88" fmla="*/ 48 w 96"/>
              <a:gd name="T89" fmla="*/ 25 h 90"/>
              <a:gd name="T90" fmla="*/ 48 w 96"/>
              <a:gd name="T91" fmla="*/ 65 h 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96" h="90">
                <a:moveTo>
                  <a:pt x="65" y="5"/>
                </a:moveTo>
                <a:cubicBezTo>
                  <a:pt x="69" y="6"/>
                  <a:pt x="72" y="8"/>
                  <a:pt x="74" y="10"/>
                </a:cubicBezTo>
                <a:cubicBezTo>
                  <a:pt x="71" y="19"/>
                  <a:pt x="71" y="19"/>
                  <a:pt x="71" y="19"/>
                </a:cubicBezTo>
                <a:cubicBezTo>
                  <a:pt x="70" y="21"/>
                  <a:pt x="70" y="21"/>
                  <a:pt x="70" y="21"/>
                </a:cubicBezTo>
                <a:cubicBezTo>
                  <a:pt x="72" y="23"/>
                  <a:pt x="72" y="23"/>
                  <a:pt x="72" y="23"/>
                </a:cubicBezTo>
                <a:cubicBezTo>
                  <a:pt x="75" y="27"/>
                  <a:pt x="77" y="31"/>
                  <a:pt x="79" y="35"/>
                </a:cubicBezTo>
                <a:cubicBezTo>
                  <a:pt x="79" y="38"/>
                  <a:pt x="79" y="38"/>
                  <a:pt x="79" y="38"/>
                </a:cubicBezTo>
                <a:cubicBezTo>
                  <a:pt x="82" y="38"/>
                  <a:pt x="82" y="38"/>
                  <a:pt x="82" y="38"/>
                </a:cubicBezTo>
                <a:cubicBezTo>
                  <a:pt x="92" y="40"/>
                  <a:pt x="92" y="40"/>
                  <a:pt x="92" y="40"/>
                </a:cubicBezTo>
                <a:cubicBezTo>
                  <a:pt x="92" y="42"/>
                  <a:pt x="92" y="43"/>
                  <a:pt x="92" y="45"/>
                </a:cubicBezTo>
                <a:cubicBezTo>
                  <a:pt x="92" y="47"/>
                  <a:pt x="92" y="48"/>
                  <a:pt x="92" y="50"/>
                </a:cubicBezTo>
                <a:cubicBezTo>
                  <a:pt x="82" y="52"/>
                  <a:pt x="82" y="52"/>
                  <a:pt x="82" y="52"/>
                </a:cubicBezTo>
                <a:cubicBezTo>
                  <a:pt x="79" y="52"/>
                  <a:pt x="79" y="52"/>
                  <a:pt x="79" y="52"/>
                </a:cubicBezTo>
                <a:cubicBezTo>
                  <a:pt x="79" y="55"/>
                  <a:pt x="79" y="55"/>
                  <a:pt x="79" y="55"/>
                </a:cubicBezTo>
                <a:cubicBezTo>
                  <a:pt x="77" y="59"/>
                  <a:pt x="75" y="63"/>
                  <a:pt x="72" y="67"/>
                </a:cubicBezTo>
                <a:cubicBezTo>
                  <a:pt x="70" y="69"/>
                  <a:pt x="70" y="69"/>
                  <a:pt x="70" y="69"/>
                </a:cubicBezTo>
                <a:cubicBezTo>
                  <a:pt x="71" y="71"/>
                  <a:pt x="71" y="71"/>
                  <a:pt x="71" y="71"/>
                </a:cubicBezTo>
                <a:cubicBezTo>
                  <a:pt x="74" y="80"/>
                  <a:pt x="74" y="80"/>
                  <a:pt x="74" y="80"/>
                </a:cubicBezTo>
                <a:cubicBezTo>
                  <a:pt x="72" y="82"/>
                  <a:pt x="69" y="84"/>
                  <a:pt x="65" y="85"/>
                </a:cubicBezTo>
                <a:cubicBezTo>
                  <a:pt x="59" y="78"/>
                  <a:pt x="59" y="78"/>
                  <a:pt x="59" y="78"/>
                </a:cubicBezTo>
                <a:cubicBezTo>
                  <a:pt x="57" y="76"/>
                  <a:pt x="57" y="76"/>
                  <a:pt x="57" y="76"/>
                </a:cubicBezTo>
                <a:cubicBezTo>
                  <a:pt x="55" y="76"/>
                  <a:pt x="55" y="76"/>
                  <a:pt x="55" y="76"/>
                </a:cubicBezTo>
                <a:cubicBezTo>
                  <a:pt x="53" y="77"/>
                  <a:pt x="50" y="77"/>
                  <a:pt x="48" y="77"/>
                </a:cubicBezTo>
                <a:cubicBezTo>
                  <a:pt x="46" y="77"/>
                  <a:pt x="43" y="77"/>
                  <a:pt x="41" y="76"/>
                </a:cubicBezTo>
                <a:cubicBezTo>
                  <a:pt x="39" y="76"/>
                  <a:pt x="39" y="76"/>
                  <a:pt x="39" y="76"/>
                </a:cubicBezTo>
                <a:cubicBezTo>
                  <a:pt x="37" y="78"/>
                  <a:pt x="37" y="78"/>
                  <a:pt x="37" y="78"/>
                </a:cubicBezTo>
                <a:cubicBezTo>
                  <a:pt x="31" y="85"/>
                  <a:pt x="31" y="85"/>
                  <a:pt x="31" y="85"/>
                </a:cubicBezTo>
                <a:cubicBezTo>
                  <a:pt x="27" y="84"/>
                  <a:pt x="25" y="82"/>
                  <a:pt x="22" y="80"/>
                </a:cubicBezTo>
                <a:cubicBezTo>
                  <a:pt x="25" y="71"/>
                  <a:pt x="25" y="71"/>
                  <a:pt x="25" y="71"/>
                </a:cubicBezTo>
                <a:cubicBezTo>
                  <a:pt x="26" y="69"/>
                  <a:pt x="26" y="69"/>
                  <a:pt x="26" y="69"/>
                </a:cubicBezTo>
                <a:cubicBezTo>
                  <a:pt x="24" y="67"/>
                  <a:pt x="24" y="67"/>
                  <a:pt x="24" y="67"/>
                </a:cubicBezTo>
                <a:cubicBezTo>
                  <a:pt x="21" y="63"/>
                  <a:pt x="19" y="59"/>
                  <a:pt x="17" y="55"/>
                </a:cubicBezTo>
                <a:cubicBezTo>
                  <a:pt x="17" y="52"/>
                  <a:pt x="17" y="52"/>
                  <a:pt x="17" y="52"/>
                </a:cubicBezTo>
                <a:cubicBezTo>
                  <a:pt x="14" y="52"/>
                  <a:pt x="14" y="52"/>
                  <a:pt x="14" y="52"/>
                </a:cubicBezTo>
                <a:cubicBezTo>
                  <a:pt x="4" y="50"/>
                  <a:pt x="4" y="50"/>
                  <a:pt x="4" y="50"/>
                </a:cubicBezTo>
                <a:cubicBezTo>
                  <a:pt x="4" y="48"/>
                  <a:pt x="4" y="47"/>
                  <a:pt x="4" y="45"/>
                </a:cubicBezTo>
                <a:cubicBezTo>
                  <a:pt x="4" y="43"/>
                  <a:pt x="4" y="42"/>
                  <a:pt x="4" y="40"/>
                </a:cubicBezTo>
                <a:cubicBezTo>
                  <a:pt x="14" y="38"/>
                  <a:pt x="14" y="38"/>
                  <a:pt x="14" y="38"/>
                </a:cubicBezTo>
                <a:cubicBezTo>
                  <a:pt x="17" y="38"/>
                  <a:pt x="17" y="38"/>
                  <a:pt x="17" y="38"/>
                </a:cubicBezTo>
                <a:cubicBezTo>
                  <a:pt x="17" y="35"/>
                  <a:pt x="17" y="35"/>
                  <a:pt x="17" y="35"/>
                </a:cubicBezTo>
                <a:cubicBezTo>
                  <a:pt x="19" y="31"/>
                  <a:pt x="21" y="27"/>
                  <a:pt x="24" y="23"/>
                </a:cubicBezTo>
                <a:cubicBezTo>
                  <a:pt x="26" y="21"/>
                  <a:pt x="26" y="21"/>
                  <a:pt x="26" y="21"/>
                </a:cubicBezTo>
                <a:cubicBezTo>
                  <a:pt x="25" y="19"/>
                  <a:pt x="25" y="19"/>
                  <a:pt x="25" y="19"/>
                </a:cubicBezTo>
                <a:cubicBezTo>
                  <a:pt x="22" y="10"/>
                  <a:pt x="22" y="10"/>
                  <a:pt x="22" y="10"/>
                </a:cubicBezTo>
                <a:cubicBezTo>
                  <a:pt x="24" y="8"/>
                  <a:pt x="27" y="6"/>
                  <a:pt x="31" y="5"/>
                </a:cubicBezTo>
                <a:cubicBezTo>
                  <a:pt x="37" y="12"/>
                  <a:pt x="37" y="12"/>
                  <a:pt x="37" y="12"/>
                </a:cubicBezTo>
                <a:cubicBezTo>
                  <a:pt x="39" y="14"/>
                  <a:pt x="39" y="14"/>
                  <a:pt x="39" y="14"/>
                </a:cubicBezTo>
                <a:cubicBezTo>
                  <a:pt x="41" y="14"/>
                  <a:pt x="41" y="14"/>
                  <a:pt x="41" y="14"/>
                </a:cubicBezTo>
                <a:cubicBezTo>
                  <a:pt x="43" y="13"/>
                  <a:pt x="46" y="13"/>
                  <a:pt x="48" y="13"/>
                </a:cubicBezTo>
                <a:cubicBezTo>
                  <a:pt x="50" y="13"/>
                  <a:pt x="53" y="13"/>
                  <a:pt x="55" y="14"/>
                </a:cubicBezTo>
                <a:cubicBezTo>
                  <a:pt x="57" y="14"/>
                  <a:pt x="57" y="14"/>
                  <a:pt x="57" y="14"/>
                </a:cubicBezTo>
                <a:cubicBezTo>
                  <a:pt x="59" y="12"/>
                  <a:pt x="59" y="12"/>
                  <a:pt x="59" y="12"/>
                </a:cubicBezTo>
                <a:cubicBezTo>
                  <a:pt x="65" y="5"/>
                  <a:pt x="65" y="5"/>
                  <a:pt x="65" y="5"/>
                </a:cubicBezTo>
                <a:moveTo>
                  <a:pt x="48" y="69"/>
                </a:moveTo>
                <a:cubicBezTo>
                  <a:pt x="61" y="69"/>
                  <a:pt x="72" y="58"/>
                  <a:pt x="72" y="45"/>
                </a:cubicBezTo>
                <a:cubicBezTo>
                  <a:pt x="72" y="32"/>
                  <a:pt x="61" y="21"/>
                  <a:pt x="48" y="21"/>
                </a:cubicBezTo>
                <a:cubicBezTo>
                  <a:pt x="35" y="21"/>
                  <a:pt x="24" y="32"/>
                  <a:pt x="24" y="45"/>
                </a:cubicBezTo>
                <a:cubicBezTo>
                  <a:pt x="24" y="58"/>
                  <a:pt x="35" y="69"/>
                  <a:pt x="48" y="69"/>
                </a:cubicBezTo>
                <a:moveTo>
                  <a:pt x="64" y="0"/>
                </a:moveTo>
                <a:cubicBezTo>
                  <a:pt x="56" y="10"/>
                  <a:pt x="56" y="10"/>
                  <a:pt x="56" y="10"/>
                </a:cubicBezTo>
                <a:cubicBezTo>
                  <a:pt x="53" y="9"/>
                  <a:pt x="51" y="9"/>
                  <a:pt x="48" y="9"/>
                </a:cubicBezTo>
                <a:cubicBezTo>
                  <a:pt x="45" y="9"/>
                  <a:pt x="43" y="9"/>
                  <a:pt x="40" y="10"/>
                </a:cubicBezTo>
                <a:cubicBezTo>
                  <a:pt x="32" y="0"/>
                  <a:pt x="32" y="0"/>
                  <a:pt x="32" y="0"/>
                </a:cubicBezTo>
                <a:cubicBezTo>
                  <a:pt x="26" y="2"/>
                  <a:pt x="21" y="5"/>
                  <a:pt x="17" y="9"/>
                </a:cubicBezTo>
                <a:cubicBezTo>
                  <a:pt x="21" y="21"/>
                  <a:pt x="21" y="21"/>
                  <a:pt x="21" y="21"/>
                </a:cubicBezTo>
                <a:cubicBezTo>
                  <a:pt x="18" y="24"/>
                  <a:pt x="15" y="29"/>
                  <a:pt x="14" y="34"/>
                </a:cubicBezTo>
                <a:cubicBezTo>
                  <a:pt x="1" y="36"/>
                  <a:pt x="1" y="36"/>
                  <a:pt x="1" y="36"/>
                </a:cubicBezTo>
                <a:cubicBezTo>
                  <a:pt x="0" y="39"/>
                  <a:pt x="0" y="42"/>
                  <a:pt x="0" y="45"/>
                </a:cubicBezTo>
                <a:cubicBezTo>
                  <a:pt x="0" y="48"/>
                  <a:pt x="0" y="51"/>
                  <a:pt x="1" y="54"/>
                </a:cubicBezTo>
                <a:cubicBezTo>
                  <a:pt x="14" y="56"/>
                  <a:pt x="14" y="56"/>
                  <a:pt x="14" y="56"/>
                </a:cubicBezTo>
                <a:cubicBezTo>
                  <a:pt x="15" y="61"/>
                  <a:pt x="18" y="66"/>
                  <a:pt x="21" y="69"/>
                </a:cubicBezTo>
                <a:cubicBezTo>
                  <a:pt x="17" y="82"/>
                  <a:pt x="17" y="82"/>
                  <a:pt x="17" y="82"/>
                </a:cubicBezTo>
                <a:cubicBezTo>
                  <a:pt x="21" y="85"/>
                  <a:pt x="26" y="88"/>
                  <a:pt x="32" y="90"/>
                </a:cubicBezTo>
                <a:cubicBezTo>
                  <a:pt x="40" y="80"/>
                  <a:pt x="40" y="80"/>
                  <a:pt x="40" y="80"/>
                </a:cubicBezTo>
                <a:cubicBezTo>
                  <a:pt x="43" y="81"/>
                  <a:pt x="45" y="81"/>
                  <a:pt x="48" y="81"/>
                </a:cubicBezTo>
                <a:cubicBezTo>
                  <a:pt x="51" y="81"/>
                  <a:pt x="53" y="81"/>
                  <a:pt x="56" y="80"/>
                </a:cubicBezTo>
                <a:cubicBezTo>
                  <a:pt x="64" y="90"/>
                  <a:pt x="64" y="90"/>
                  <a:pt x="64" y="90"/>
                </a:cubicBezTo>
                <a:cubicBezTo>
                  <a:pt x="70" y="88"/>
                  <a:pt x="75" y="85"/>
                  <a:pt x="79" y="82"/>
                </a:cubicBezTo>
                <a:cubicBezTo>
                  <a:pt x="75" y="69"/>
                  <a:pt x="75" y="69"/>
                  <a:pt x="75" y="69"/>
                </a:cubicBezTo>
                <a:cubicBezTo>
                  <a:pt x="78" y="66"/>
                  <a:pt x="81" y="61"/>
                  <a:pt x="82" y="56"/>
                </a:cubicBezTo>
                <a:cubicBezTo>
                  <a:pt x="95" y="54"/>
                  <a:pt x="95" y="54"/>
                  <a:pt x="95" y="54"/>
                </a:cubicBezTo>
                <a:cubicBezTo>
                  <a:pt x="96" y="51"/>
                  <a:pt x="96" y="48"/>
                  <a:pt x="96" y="45"/>
                </a:cubicBezTo>
                <a:cubicBezTo>
                  <a:pt x="96" y="42"/>
                  <a:pt x="96" y="39"/>
                  <a:pt x="95" y="36"/>
                </a:cubicBezTo>
                <a:cubicBezTo>
                  <a:pt x="82" y="34"/>
                  <a:pt x="82" y="34"/>
                  <a:pt x="82" y="34"/>
                </a:cubicBezTo>
                <a:cubicBezTo>
                  <a:pt x="81" y="29"/>
                  <a:pt x="78" y="24"/>
                  <a:pt x="75" y="21"/>
                </a:cubicBezTo>
                <a:cubicBezTo>
                  <a:pt x="79" y="8"/>
                  <a:pt x="79" y="8"/>
                  <a:pt x="79" y="8"/>
                </a:cubicBezTo>
                <a:cubicBezTo>
                  <a:pt x="75" y="5"/>
                  <a:pt x="70" y="2"/>
                  <a:pt x="64" y="0"/>
                </a:cubicBezTo>
                <a:close/>
                <a:moveTo>
                  <a:pt x="48" y="65"/>
                </a:moveTo>
                <a:cubicBezTo>
                  <a:pt x="37" y="65"/>
                  <a:pt x="28" y="56"/>
                  <a:pt x="28" y="45"/>
                </a:cubicBezTo>
                <a:cubicBezTo>
                  <a:pt x="28" y="34"/>
                  <a:pt x="37" y="25"/>
                  <a:pt x="48" y="25"/>
                </a:cubicBezTo>
                <a:cubicBezTo>
                  <a:pt x="59" y="25"/>
                  <a:pt x="68" y="34"/>
                  <a:pt x="68" y="45"/>
                </a:cubicBezTo>
                <a:cubicBezTo>
                  <a:pt x="68" y="56"/>
                  <a:pt x="59" y="65"/>
                  <a:pt x="48" y="65"/>
                </a:cubicBezTo>
                <a:close/>
              </a:path>
            </a:pathLst>
          </a:custGeom>
          <a:solidFill>
            <a:srgbClr val="00D4FF"/>
          </a:solidFill>
          <a:ln>
            <a:noFill/>
          </a:ln>
        </p:spPr>
        <p:txBody>
          <a:bodyPr vert="horz" wrap="square" lIns="100918" tIns="50459" rIns="100918" bIns="50459" numCol="1" anchor="t" anchorCtr="0" compatLnSpc="1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kumimoji="0" lang="zh-CN" altLang="en-US" sz="1985">
              <a:solidFill>
                <a:prstClr val="black"/>
              </a:solidFill>
              <a:latin typeface="Calibri" panose="020F050202020403020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文本框 26"/>
          <p:cNvSpPr txBox="1"/>
          <p:nvPr/>
        </p:nvSpPr>
        <p:spPr>
          <a:xfrm>
            <a:off x="4907443" y="484883"/>
            <a:ext cx="23771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gradFill flip="none" rotWithShape="1">
                  <a:gsLst>
                    <a:gs pos="0">
                      <a:srgbClr val="00D4FF">
                        <a:shade val="30000"/>
                        <a:satMod val="115000"/>
                      </a:srgbClr>
                    </a:gs>
                    <a:gs pos="50000">
                      <a:srgbClr val="00D4FF">
                        <a:shade val="67500"/>
                        <a:satMod val="115000"/>
                      </a:srgbClr>
                    </a:gs>
                    <a:gs pos="100000">
                      <a:srgbClr val="00D4FF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</a:t>
            </a:r>
            <a:r>
              <a:rPr lang="zh-CN" altLang="en-US" sz="2800" dirty="0">
                <a:gradFill flip="none" rotWithShape="1">
                  <a:gsLst>
                    <a:gs pos="0">
                      <a:srgbClr val="00D4FF">
                        <a:shade val="30000"/>
                        <a:satMod val="115000"/>
                      </a:srgbClr>
                    </a:gs>
                    <a:gs pos="50000">
                      <a:srgbClr val="00D4FF">
                        <a:shade val="67500"/>
                        <a:satMod val="115000"/>
                      </a:srgbClr>
                    </a:gs>
                    <a:gs pos="100000">
                      <a:srgbClr val="00D4FF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2800" dirty="0">
              <a:gradFill flip="none" rotWithShape="1">
                <a:gsLst>
                  <a:gs pos="0">
                    <a:srgbClr val="00D4FF">
                      <a:shade val="30000"/>
                      <a:satMod val="115000"/>
                    </a:srgbClr>
                  </a:gs>
                  <a:gs pos="50000">
                    <a:srgbClr val="00D4FF">
                      <a:shade val="67500"/>
                      <a:satMod val="115000"/>
                    </a:srgbClr>
                  </a:gs>
                  <a:gs pos="100000">
                    <a:srgbClr val="00D4FF"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675284" y="1896748"/>
            <a:ext cx="3954616" cy="3203443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89651" y="1896748"/>
            <a:ext cx="3948289" cy="3199127"/>
          </a:xfrm>
          <a:prstGeom prst="rect">
            <a:avLst/>
          </a:prstGeom>
        </p:spPr>
      </p:pic>
      <p:cxnSp>
        <p:nvCxnSpPr>
          <p:cNvPr id="5" name="Straight Connector 66"/>
          <p:cNvCxnSpPr/>
          <p:nvPr/>
        </p:nvCxnSpPr>
        <p:spPr>
          <a:xfrm>
            <a:off x="6156612" y="1922226"/>
            <a:ext cx="0" cy="3827528"/>
          </a:xfrm>
          <a:prstGeom prst="line">
            <a:avLst/>
          </a:prstGeom>
          <a:noFill/>
          <a:ln w="9525" cap="flat" cmpd="sng" algn="ctr">
            <a:solidFill>
              <a:srgbClr val="00D4FF"/>
            </a:solidFill>
            <a:prstDash val="sysDot"/>
          </a:ln>
          <a:effectLst/>
        </p:spPr>
      </p:cxnSp>
      <p:sp>
        <p:nvSpPr>
          <p:cNvPr id="7" name="矩形 6"/>
          <p:cNvSpPr/>
          <p:nvPr/>
        </p:nvSpPr>
        <p:spPr>
          <a:xfrm>
            <a:off x="1688357" y="5248804"/>
            <a:ext cx="3949583" cy="561169"/>
          </a:xfrm>
          <a:prstGeom prst="rect">
            <a:avLst/>
          </a:prstGeom>
          <a:noFill/>
          <a:ln>
            <a:solidFill>
              <a:srgbClr val="00D4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D4FF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400926" y="5290495"/>
            <a:ext cx="27800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00D4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400" dirty="0">
              <a:solidFill>
                <a:srgbClr val="00D4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6675284" y="5248804"/>
            <a:ext cx="3949583" cy="561169"/>
          </a:xfrm>
          <a:prstGeom prst="rect">
            <a:avLst/>
          </a:prstGeom>
          <a:noFill/>
          <a:ln>
            <a:solidFill>
              <a:srgbClr val="00D4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D4FF"/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7387853" y="5290495"/>
            <a:ext cx="27800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00D4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400" dirty="0">
              <a:solidFill>
                <a:srgbClr val="00D4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文本框 26"/>
          <p:cNvSpPr txBox="1"/>
          <p:nvPr/>
        </p:nvSpPr>
        <p:spPr>
          <a:xfrm>
            <a:off x="4907443" y="484883"/>
            <a:ext cx="23771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gradFill flip="none" rotWithShape="1">
                  <a:gsLst>
                    <a:gs pos="0">
                      <a:srgbClr val="00D4FF">
                        <a:shade val="30000"/>
                        <a:satMod val="115000"/>
                      </a:srgbClr>
                    </a:gs>
                    <a:gs pos="50000">
                      <a:srgbClr val="00D4FF">
                        <a:shade val="67500"/>
                        <a:satMod val="115000"/>
                      </a:srgbClr>
                    </a:gs>
                    <a:gs pos="100000">
                      <a:srgbClr val="00D4FF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</a:t>
            </a:r>
            <a:r>
              <a:rPr lang="zh-CN" altLang="en-US" sz="2800" dirty="0">
                <a:gradFill flip="none" rotWithShape="1">
                  <a:gsLst>
                    <a:gs pos="0">
                      <a:srgbClr val="00D4FF">
                        <a:shade val="30000"/>
                        <a:satMod val="115000"/>
                      </a:srgbClr>
                    </a:gs>
                    <a:gs pos="50000">
                      <a:srgbClr val="00D4FF">
                        <a:shade val="67500"/>
                        <a:satMod val="115000"/>
                      </a:srgbClr>
                    </a:gs>
                    <a:gs pos="100000">
                      <a:srgbClr val="00D4FF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2800" dirty="0">
              <a:gradFill flip="none" rotWithShape="1">
                <a:gsLst>
                  <a:gs pos="0">
                    <a:srgbClr val="00D4FF">
                      <a:shade val="30000"/>
                      <a:satMod val="115000"/>
                    </a:srgbClr>
                  </a:gs>
                  <a:gs pos="50000">
                    <a:srgbClr val="00D4FF">
                      <a:shade val="67500"/>
                      <a:satMod val="115000"/>
                    </a:srgbClr>
                  </a:gs>
                  <a:gs pos="100000">
                    <a:srgbClr val="00D4FF"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0" y="1823106"/>
            <a:ext cx="5734051" cy="5034894"/>
            <a:chOff x="0" y="1834681"/>
            <a:chExt cx="5734051" cy="5034894"/>
          </a:xfrm>
        </p:grpSpPr>
        <p:pic>
          <p:nvPicPr>
            <p:cNvPr id="4" name="Picture 28" descr="Smart-Mobile-Mockup-Template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834681"/>
              <a:ext cx="5734051" cy="5034894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5" name="组合 4"/>
            <p:cNvGrpSpPr/>
            <p:nvPr/>
          </p:nvGrpSpPr>
          <p:grpSpPr>
            <a:xfrm rot="193907">
              <a:off x="2702299" y="2298440"/>
              <a:ext cx="2770238" cy="3876109"/>
              <a:chOff x="4927601" y="1757680"/>
              <a:chExt cx="2275840" cy="4027943"/>
            </a:xfrm>
          </p:grpSpPr>
          <p:sp>
            <p:nvSpPr>
              <p:cNvPr id="10" name="直角三角形 9"/>
              <p:cNvSpPr/>
              <p:nvPr/>
            </p:nvSpPr>
            <p:spPr>
              <a:xfrm>
                <a:off x="4927601" y="1757680"/>
                <a:ext cx="2275840" cy="4003040"/>
              </a:xfrm>
              <a:prstGeom prst="rtTriangle">
                <a:avLst/>
              </a:prstGeom>
              <a:solidFill>
                <a:srgbClr val="7ACDE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1" name="直角三角形 10"/>
              <p:cNvSpPr/>
              <p:nvPr/>
            </p:nvSpPr>
            <p:spPr>
              <a:xfrm rot="10800000">
                <a:off x="4927601" y="1782583"/>
                <a:ext cx="2275840" cy="4003040"/>
              </a:xfrm>
              <a:prstGeom prst="rtTriangle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6" name="组合 5"/>
            <p:cNvGrpSpPr/>
            <p:nvPr/>
          </p:nvGrpSpPr>
          <p:grpSpPr>
            <a:xfrm>
              <a:off x="3750701" y="3873287"/>
              <a:ext cx="672083" cy="750340"/>
              <a:chOff x="6016626" y="5110164"/>
              <a:chExt cx="231775" cy="258763"/>
            </a:xfrm>
            <a:solidFill>
              <a:schemeClr val="bg1"/>
            </a:solidFill>
          </p:grpSpPr>
          <p:sp>
            <p:nvSpPr>
              <p:cNvPr id="7" name="Rectangle 74"/>
              <p:cNvSpPr>
                <a:spLocks noChangeArrowheads="1"/>
              </p:cNvSpPr>
              <p:nvPr/>
            </p:nvSpPr>
            <p:spPr bwMode="auto">
              <a:xfrm>
                <a:off x="6119813" y="5281614"/>
                <a:ext cx="23813" cy="873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737572"/>
                  </a:solidFill>
                </a:endParaRPr>
              </a:p>
            </p:txBody>
          </p:sp>
          <p:sp>
            <p:nvSpPr>
              <p:cNvPr id="8" name="Freeform 75"/>
              <p:cNvSpPr/>
              <p:nvPr/>
            </p:nvSpPr>
            <p:spPr bwMode="auto">
              <a:xfrm>
                <a:off x="6016626" y="5110164"/>
                <a:ext cx="207963" cy="73025"/>
              </a:xfrm>
              <a:custGeom>
                <a:avLst/>
                <a:gdLst>
                  <a:gd name="T0" fmla="*/ 115 w 231"/>
                  <a:gd name="T1" fmla="*/ 28 h 81"/>
                  <a:gd name="T2" fmla="*/ 30 w 231"/>
                  <a:gd name="T3" fmla="*/ 28 h 81"/>
                  <a:gd name="T4" fmla="*/ 25 w 231"/>
                  <a:gd name="T5" fmla="*/ 30 h 81"/>
                  <a:gd name="T6" fmla="*/ 2 w 231"/>
                  <a:gd name="T7" fmla="*/ 50 h 81"/>
                  <a:gd name="T8" fmla="*/ 0 w 231"/>
                  <a:gd name="T9" fmla="*/ 54 h 81"/>
                  <a:gd name="T10" fmla="*/ 0 w 231"/>
                  <a:gd name="T11" fmla="*/ 55 h 81"/>
                  <a:gd name="T12" fmla="*/ 2 w 231"/>
                  <a:gd name="T13" fmla="*/ 60 h 81"/>
                  <a:gd name="T14" fmla="*/ 25 w 231"/>
                  <a:gd name="T15" fmla="*/ 79 h 81"/>
                  <a:gd name="T16" fmla="*/ 30 w 231"/>
                  <a:gd name="T17" fmla="*/ 81 h 81"/>
                  <a:gd name="T18" fmla="*/ 229 w 231"/>
                  <a:gd name="T19" fmla="*/ 81 h 81"/>
                  <a:gd name="T20" fmla="*/ 231 w 231"/>
                  <a:gd name="T21" fmla="*/ 78 h 81"/>
                  <a:gd name="T22" fmla="*/ 231 w 231"/>
                  <a:gd name="T23" fmla="*/ 31 h 81"/>
                  <a:gd name="T24" fmla="*/ 229 w 231"/>
                  <a:gd name="T25" fmla="*/ 28 h 81"/>
                  <a:gd name="T26" fmla="*/ 142 w 231"/>
                  <a:gd name="T27" fmla="*/ 28 h 81"/>
                  <a:gd name="T28" fmla="*/ 142 w 231"/>
                  <a:gd name="T29" fmla="*/ 13 h 81"/>
                  <a:gd name="T30" fmla="*/ 142 w 231"/>
                  <a:gd name="T31" fmla="*/ 0 h 81"/>
                  <a:gd name="T32" fmla="*/ 115 w 231"/>
                  <a:gd name="T33" fmla="*/ 0 h 81"/>
                  <a:gd name="T34" fmla="*/ 115 w 231"/>
                  <a:gd name="T35" fmla="*/ 13 h 81"/>
                  <a:gd name="T36" fmla="*/ 115 w 231"/>
                  <a:gd name="T37" fmla="*/ 28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31" h="81">
                    <a:moveTo>
                      <a:pt x="115" y="28"/>
                    </a:moveTo>
                    <a:cubicBezTo>
                      <a:pt x="30" y="28"/>
                      <a:pt x="30" y="28"/>
                      <a:pt x="30" y="28"/>
                    </a:cubicBezTo>
                    <a:cubicBezTo>
                      <a:pt x="28" y="28"/>
                      <a:pt x="26" y="29"/>
                      <a:pt x="25" y="30"/>
                    </a:cubicBezTo>
                    <a:cubicBezTo>
                      <a:pt x="2" y="50"/>
                      <a:pt x="2" y="50"/>
                      <a:pt x="2" y="50"/>
                    </a:cubicBezTo>
                    <a:cubicBezTo>
                      <a:pt x="1" y="51"/>
                      <a:pt x="0" y="53"/>
                      <a:pt x="0" y="54"/>
                    </a:cubicBezTo>
                    <a:cubicBezTo>
                      <a:pt x="0" y="55"/>
                      <a:pt x="0" y="55"/>
                      <a:pt x="0" y="55"/>
                    </a:cubicBezTo>
                    <a:cubicBezTo>
                      <a:pt x="0" y="56"/>
                      <a:pt x="1" y="59"/>
                      <a:pt x="2" y="60"/>
                    </a:cubicBezTo>
                    <a:cubicBezTo>
                      <a:pt x="25" y="79"/>
                      <a:pt x="25" y="79"/>
                      <a:pt x="25" y="79"/>
                    </a:cubicBezTo>
                    <a:cubicBezTo>
                      <a:pt x="26" y="80"/>
                      <a:pt x="28" y="81"/>
                      <a:pt x="30" y="81"/>
                    </a:cubicBezTo>
                    <a:cubicBezTo>
                      <a:pt x="229" y="81"/>
                      <a:pt x="229" y="81"/>
                      <a:pt x="229" y="81"/>
                    </a:cubicBezTo>
                    <a:cubicBezTo>
                      <a:pt x="230" y="81"/>
                      <a:pt x="231" y="80"/>
                      <a:pt x="231" y="78"/>
                    </a:cubicBezTo>
                    <a:cubicBezTo>
                      <a:pt x="231" y="31"/>
                      <a:pt x="231" y="31"/>
                      <a:pt x="231" y="31"/>
                    </a:cubicBezTo>
                    <a:cubicBezTo>
                      <a:pt x="231" y="30"/>
                      <a:pt x="230" y="28"/>
                      <a:pt x="229" y="28"/>
                    </a:cubicBezTo>
                    <a:cubicBezTo>
                      <a:pt x="142" y="28"/>
                      <a:pt x="142" y="28"/>
                      <a:pt x="142" y="28"/>
                    </a:cubicBezTo>
                    <a:cubicBezTo>
                      <a:pt x="142" y="13"/>
                      <a:pt x="142" y="13"/>
                      <a:pt x="142" y="13"/>
                    </a:cubicBezTo>
                    <a:cubicBezTo>
                      <a:pt x="142" y="0"/>
                      <a:pt x="142" y="0"/>
                      <a:pt x="142" y="0"/>
                    </a:cubicBezTo>
                    <a:cubicBezTo>
                      <a:pt x="115" y="0"/>
                      <a:pt x="115" y="0"/>
                      <a:pt x="115" y="0"/>
                    </a:cubicBezTo>
                    <a:cubicBezTo>
                      <a:pt x="115" y="13"/>
                      <a:pt x="115" y="13"/>
                      <a:pt x="115" y="13"/>
                    </a:cubicBezTo>
                    <a:lnTo>
                      <a:pt x="115" y="2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737572"/>
                  </a:solidFill>
                </a:endParaRPr>
              </a:p>
            </p:txBody>
          </p:sp>
          <p:sp>
            <p:nvSpPr>
              <p:cNvPr id="9" name="Freeform 76"/>
              <p:cNvSpPr/>
              <p:nvPr/>
            </p:nvSpPr>
            <p:spPr bwMode="auto">
              <a:xfrm>
                <a:off x="6040438" y="5197476"/>
                <a:ext cx="207963" cy="71438"/>
              </a:xfrm>
              <a:custGeom>
                <a:avLst/>
                <a:gdLst>
                  <a:gd name="T0" fmla="*/ 89 w 231"/>
                  <a:gd name="T1" fmla="*/ 27 h 80"/>
                  <a:gd name="T2" fmla="*/ 3 w 231"/>
                  <a:gd name="T3" fmla="*/ 27 h 80"/>
                  <a:gd name="T4" fmla="*/ 0 w 231"/>
                  <a:gd name="T5" fmla="*/ 30 h 80"/>
                  <a:gd name="T6" fmla="*/ 0 w 231"/>
                  <a:gd name="T7" fmla="*/ 77 h 80"/>
                  <a:gd name="T8" fmla="*/ 3 w 231"/>
                  <a:gd name="T9" fmla="*/ 80 h 80"/>
                  <a:gd name="T10" fmla="*/ 202 w 231"/>
                  <a:gd name="T11" fmla="*/ 80 h 80"/>
                  <a:gd name="T12" fmla="*/ 206 w 231"/>
                  <a:gd name="T13" fmla="*/ 78 h 80"/>
                  <a:gd name="T14" fmla="*/ 229 w 231"/>
                  <a:gd name="T15" fmla="*/ 59 h 80"/>
                  <a:gd name="T16" fmla="*/ 231 w 231"/>
                  <a:gd name="T17" fmla="*/ 54 h 80"/>
                  <a:gd name="T18" fmla="*/ 231 w 231"/>
                  <a:gd name="T19" fmla="*/ 53 h 80"/>
                  <a:gd name="T20" fmla="*/ 229 w 231"/>
                  <a:gd name="T21" fmla="*/ 49 h 80"/>
                  <a:gd name="T22" fmla="*/ 206 w 231"/>
                  <a:gd name="T23" fmla="*/ 29 h 80"/>
                  <a:gd name="T24" fmla="*/ 202 w 231"/>
                  <a:gd name="T25" fmla="*/ 27 h 80"/>
                  <a:gd name="T26" fmla="*/ 116 w 231"/>
                  <a:gd name="T27" fmla="*/ 27 h 80"/>
                  <a:gd name="T28" fmla="*/ 116 w 231"/>
                  <a:gd name="T29" fmla="*/ 12 h 80"/>
                  <a:gd name="T30" fmla="*/ 116 w 231"/>
                  <a:gd name="T31" fmla="*/ 1 h 80"/>
                  <a:gd name="T32" fmla="*/ 116 w 231"/>
                  <a:gd name="T33" fmla="*/ 0 h 80"/>
                  <a:gd name="T34" fmla="*/ 89 w 231"/>
                  <a:gd name="T35" fmla="*/ 0 h 80"/>
                  <a:gd name="T36" fmla="*/ 89 w 231"/>
                  <a:gd name="T37" fmla="*/ 1 h 80"/>
                  <a:gd name="T38" fmla="*/ 89 w 231"/>
                  <a:gd name="T39" fmla="*/ 12 h 80"/>
                  <a:gd name="T40" fmla="*/ 89 w 231"/>
                  <a:gd name="T41" fmla="*/ 27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31" h="80">
                    <a:moveTo>
                      <a:pt x="89" y="27"/>
                    </a:moveTo>
                    <a:cubicBezTo>
                      <a:pt x="3" y="27"/>
                      <a:pt x="3" y="27"/>
                      <a:pt x="3" y="27"/>
                    </a:cubicBezTo>
                    <a:cubicBezTo>
                      <a:pt x="1" y="27"/>
                      <a:pt x="0" y="29"/>
                      <a:pt x="0" y="30"/>
                    </a:cubicBezTo>
                    <a:cubicBezTo>
                      <a:pt x="0" y="77"/>
                      <a:pt x="0" y="77"/>
                      <a:pt x="0" y="77"/>
                    </a:cubicBezTo>
                    <a:cubicBezTo>
                      <a:pt x="0" y="79"/>
                      <a:pt x="1" y="80"/>
                      <a:pt x="3" y="80"/>
                    </a:cubicBezTo>
                    <a:cubicBezTo>
                      <a:pt x="202" y="80"/>
                      <a:pt x="202" y="80"/>
                      <a:pt x="202" y="80"/>
                    </a:cubicBezTo>
                    <a:cubicBezTo>
                      <a:pt x="203" y="80"/>
                      <a:pt x="205" y="79"/>
                      <a:pt x="206" y="78"/>
                    </a:cubicBezTo>
                    <a:cubicBezTo>
                      <a:pt x="229" y="59"/>
                      <a:pt x="229" y="59"/>
                      <a:pt x="229" y="59"/>
                    </a:cubicBezTo>
                    <a:cubicBezTo>
                      <a:pt x="230" y="58"/>
                      <a:pt x="231" y="55"/>
                      <a:pt x="231" y="54"/>
                    </a:cubicBezTo>
                    <a:cubicBezTo>
                      <a:pt x="231" y="53"/>
                      <a:pt x="231" y="53"/>
                      <a:pt x="231" y="53"/>
                    </a:cubicBezTo>
                    <a:cubicBezTo>
                      <a:pt x="231" y="52"/>
                      <a:pt x="230" y="50"/>
                      <a:pt x="229" y="49"/>
                    </a:cubicBezTo>
                    <a:cubicBezTo>
                      <a:pt x="206" y="29"/>
                      <a:pt x="206" y="29"/>
                      <a:pt x="206" y="29"/>
                    </a:cubicBezTo>
                    <a:cubicBezTo>
                      <a:pt x="205" y="28"/>
                      <a:pt x="203" y="27"/>
                      <a:pt x="202" y="27"/>
                    </a:cubicBezTo>
                    <a:cubicBezTo>
                      <a:pt x="116" y="27"/>
                      <a:pt x="116" y="27"/>
                      <a:pt x="116" y="27"/>
                    </a:cubicBezTo>
                    <a:cubicBezTo>
                      <a:pt x="116" y="12"/>
                      <a:pt x="116" y="12"/>
                      <a:pt x="116" y="12"/>
                    </a:cubicBezTo>
                    <a:cubicBezTo>
                      <a:pt x="116" y="1"/>
                      <a:pt x="116" y="1"/>
                      <a:pt x="116" y="1"/>
                    </a:cubicBezTo>
                    <a:cubicBezTo>
                      <a:pt x="116" y="0"/>
                      <a:pt x="116" y="0"/>
                      <a:pt x="116" y="0"/>
                    </a:cubicBezTo>
                    <a:cubicBezTo>
                      <a:pt x="89" y="0"/>
                      <a:pt x="89" y="0"/>
                      <a:pt x="89" y="0"/>
                    </a:cubicBezTo>
                    <a:cubicBezTo>
                      <a:pt x="89" y="1"/>
                      <a:pt x="89" y="1"/>
                      <a:pt x="89" y="1"/>
                    </a:cubicBezTo>
                    <a:cubicBezTo>
                      <a:pt x="89" y="12"/>
                      <a:pt x="89" y="12"/>
                      <a:pt x="89" y="12"/>
                    </a:cubicBezTo>
                    <a:lnTo>
                      <a:pt x="89" y="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737572"/>
                  </a:solidFill>
                </a:endParaRPr>
              </a:p>
            </p:txBody>
          </p:sp>
        </p:grpSp>
      </p:grpSp>
      <p:sp>
        <p:nvSpPr>
          <p:cNvPr id="15" name="Rectangle 73"/>
          <p:cNvSpPr/>
          <p:nvPr/>
        </p:nvSpPr>
        <p:spPr>
          <a:xfrm>
            <a:off x="6455948" y="1980034"/>
            <a:ext cx="731425" cy="731425"/>
          </a:xfrm>
          <a:prstGeom prst="rect">
            <a:avLst/>
          </a:prstGeom>
          <a:noFill/>
          <a:ln>
            <a:solidFill>
              <a:srgbClr val="00D4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D4FF"/>
              </a:solidFill>
            </a:endParaRPr>
          </a:p>
        </p:txBody>
      </p:sp>
      <p:sp>
        <p:nvSpPr>
          <p:cNvPr id="16" name="Freeform 29"/>
          <p:cNvSpPr/>
          <p:nvPr/>
        </p:nvSpPr>
        <p:spPr bwMode="auto">
          <a:xfrm>
            <a:off x="6678007" y="2230369"/>
            <a:ext cx="265318" cy="204733"/>
          </a:xfrm>
          <a:custGeom>
            <a:avLst/>
            <a:gdLst/>
            <a:ahLst/>
            <a:cxnLst>
              <a:cxn ang="0">
                <a:pos x="58" y="12"/>
              </a:cxn>
              <a:cxn ang="0">
                <a:pos x="30" y="39"/>
              </a:cxn>
              <a:cxn ang="0">
                <a:pos x="25" y="44"/>
              </a:cxn>
              <a:cxn ang="0">
                <a:pos x="23" y="45"/>
              </a:cxn>
              <a:cxn ang="0">
                <a:pos x="20" y="44"/>
              </a:cxn>
              <a:cxn ang="0">
                <a:pos x="15" y="39"/>
              </a:cxn>
              <a:cxn ang="0">
                <a:pos x="1" y="26"/>
              </a:cxn>
              <a:cxn ang="0">
                <a:pos x="0" y="23"/>
              </a:cxn>
              <a:cxn ang="0">
                <a:pos x="1" y="20"/>
              </a:cxn>
              <a:cxn ang="0">
                <a:pos x="6" y="15"/>
              </a:cxn>
              <a:cxn ang="0">
                <a:pos x="9" y="14"/>
              </a:cxn>
              <a:cxn ang="0">
                <a:pos x="11" y="15"/>
              </a:cxn>
              <a:cxn ang="0">
                <a:pos x="23" y="26"/>
              </a:cxn>
              <a:cxn ang="0">
                <a:pos x="47" y="1"/>
              </a:cxn>
              <a:cxn ang="0">
                <a:pos x="50" y="0"/>
              </a:cxn>
              <a:cxn ang="0">
                <a:pos x="53" y="1"/>
              </a:cxn>
              <a:cxn ang="0">
                <a:pos x="58" y="7"/>
              </a:cxn>
              <a:cxn ang="0">
                <a:pos x="59" y="9"/>
              </a:cxn>
              <a:cxn ang="0">
                <a:pos x="58" y="12"/>
              </a:cxn>
            </a:cxnLst>
            <a:rect l="0" t="0" r="r" b="b"/>
            <a:pathLst>
              <a:path w="59" h="45">
                <a:moveTo>
                  <a:pt x="58" y="12"/>
                </a:moveTo>
                <a:cubicBezTo>
                  <a:pt x="30" y="39"/>
                  <a:pt x="30" y="39"/>
                  <a:pt x="30" y="39"/>
                </a:cubicBezTo>
                <a:cubicBezTo>
                  <a:pt x="25" y="44"/>
                  <a:pt x="25" y="44"/>
                  <a:pt x="25" y="44"/>
                </a:cubicBezTo>
                <a:cubicBezTo>
                  <a:pt x="24" y="45"/>
                  <a:pt x="24" y="45"/>
                  <a:pt x="23" y="45"/>
                </a:cubicBezTo>
                <a:cubicBezTo>
                  <a:pt x="22" y="45"/>
                  <a:pt x="21" y="45"/>
                  <a:pt x="20" y="44"/>
                </a:cubicBezTo>
                <a:cubicBezTo>
                  <a:pt x="15" y="39"/>
                  <a:pt x="15" y="39"/>
                  <a:pt x="15" y="39"/>
                </a:cubicBezTo>
                <a:cubicBezTo>
                  <a:pt x="1" y="26"/>
                  <a:pt x="1" y="26"/>
                  <a:pt x="1" y="26"/>
                </a:cubicBezTo>
                <a:cubicBezTo>
                  <a:pt x="0" y="25"/>
                  <a:pt x="0" y="24"/>
                  <a:pt x="0" y="23"/>
                </a:cubicBezTo>
                <a:cubicBezTo>
                  <a:pt x="0" y="22"/>
                  <a:pt x="0" y="21"/>
                  <a:pt x="1" y="20"/>
                </a:cubicBezTo>
                <a:cubicBezTo>
                  <a:pt x="6" y="15"/>
                  <a:pt x="6" y="15"/>
                  <a:pt x="6" y="15"/>
                </a:cubicBezTo>
                <a:cubicBezTo>
                  <a:pt x="7" y="14"/>
                  <a:pt x="8" y="14"/>
                  <a:pt x="9" y="14"/>
                </a:cubicBezTo>
                <a:cubicBezTo>
                  <a:pt x="10" y="14"/>
                  <a:pt x="11" y="14"/>
                  <a:pt x="11" y="15"/>
                </a:cubicBezTo>
                <a:cubicBezTo>
                  <a:pt x="23" y="26"/>
                  <a:pt x="23" y="26"/>
                  <a:pt x="23" y="26"/>
                </a:cubicBezTo>
                <a:cubicBezTo>
                  <a:pt x="47" y="1"/>
                  <a:pt x="47" y="1"/>
                  <a:pt x="47" y="1"/>
                </a:cubicBezTo>
                <a:cubicBezTo>
                  <a:pt x="48" y="1"/>
                  <a:pt x="49" y="0"/>
                  <a:pt x="50" y="0"/>
                </a:cubicBezTo>
                <a:cubicBezTo>
                  <a:pt x="51" y="0"/>
                  <a:pt x="52" y="1"/>
                  <a:pt x="53" y="1"/>
                </a:cubicBezTo>
                <a:cubicBezTo>
                  <a:pt x="58" y="7"/>
                  <a:pt x="58" y="7"/>
                  <a:pt x="58" y="7"/>
                </a:cubicBezTo>
                <a:cubicBezTo>
                  <a:pt x="58" y="7"/>
                  <a:pt x="59" y="8"/>
                  <a:pt x="59" y="9"/>
                </a:cubicBezTo>
                <a:cubicBezTo>
                  <a:pt x="59" y="10"/>
                  <a:pt x="58" y="11"/>
                  <a:pt x="58" y="12"/>
                </a:cubicBezTo>
                <a:close/>
              </a:path>
            </a:pathLst>
          </a:custGeom>
          <a:solidFill>
            <a:sysClr val="window" lastClr="FFFFFF"/>
          </a:solidFill>
          <a:ln w="9525">
            <a:noFill/>
            <a:round/>
          </a:ln>
        </p:spPr>
        <p:txBody>
          <a:bodyPr vert="horz" wrap="square" lIns="45714" tIns="22857" rIns="45714" bIns="22857" numCol="1" anchor="t" anchorCtr="0" compatLnSpc="1"/>
          <a:lstStyle/>
          <a:p>
            <a:pPr defTabSz="544195">
              <a:defRPr/>
            </a:pPr>
            <a:endParaRPr lang="en-US" sz="2150" kern="0" smtClean="0">
              <a:solidFill>
                <a:srgbClr val="737572"/>
              </a:solidFill>
            </a:endParaRPr>
          </a:p>
        </p:txBody>
      </p:sp>
      <p:sp>
        <p:nvSpPr>
          <p:cNvPr id="14" name="TextBox 35"/>
          <p:cNvSpPr txBox="1"/>
          <p:nvPr/>
        </p:nvSpPr>
        <p:spPr>
          <a:xfrm>
            <a:off x="7519566" y="2087497"/>
            <a:ext cx="37264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400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向</a:t>
            </a:r>
            <a:r>
              <a:rPr lang="zh-CN" altLang="en-US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天歌</a:t>
            </a:r>
            <a:r>
              <a:rPr lang="en-US" altLang="zh-CN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，是集</a:t>
            </a:r>
            <a:r>
              <a:rPr lang="en-US" altLang="zh-CN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模板开发、</a:t>
            </a:r>
            <a:r>
              <a:rPr lang="en-US" altLang="zh-CN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设计定制、</a:t>
            </a:r>
            <a:r>
              <a:rPr lang="en-US" altLang="zh-CN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培训于一体的专业</a:t>
            </a:r>
            <a:r>
              <a:rPr lang="en-US" altLang="zh-CN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服务提供商</a:t>
            </a:r>
            <a:r>
              <a:rPr lang="zh-CN" altLang="en-US" sz="1400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4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Rectangle 78"/>
          <p:cNvSpPr/>
          <p:nvPr/>
        </p:nvSpPr>
        <p:spPr>
          <a:xfrm>
            <a:off x="6455948" y="3092416"/>
            <a:ext cx="731425" cy="731425"/>
          </a:xfrm>
          <a:prstGeom prst="rect">
            <a:avLst/>
          </a:prstGeom>
          <a:noFill/>
          <a:ln>
            <a:solidFill>
              <a:srgbClr val="00D4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D4FF"/>
              </a:solidFill>
            </a:endParaRPr>
          </a:p>
        </p:txBody>
      </p:sp>
      <p:sp>
        <p:nvSpPr>
          <p:cNvPr id="21" name="Freeform 29"/>
          <p:cNvSpPr/>
          <p:nvPr/>
        </p:nvSpPr>
        <p:spPr bwMode="auto">
          <a:xfrm>
            <a:off x="6678007" y="3359763"/>
            <a:ext cx="265318" cy="204733"/>
          </a:xfrm>
          <a:custGeom>
            <a:avLst/>
            <a:gdLst/>
            <a:ahLst/>
            <a:cxnLst>
              <a:cxn ang="0">
                <a:pos x="58" y="12"/>
              </a:cxn>
              <a:cxn ang="0">
                <a:pos x="30" y="39"/>
              </a:cxn>
              <a:cxn ang="0">
                <a:pos x="25" y="44"/>
              </a:cxn>
              <a:cxn ang="0">
                <a:pos x="23" y="45"/>
              </a:cxn>
              <a:cxn ang="0">
                <a:pos x="20" y="44"/>
              </a:cxn>
              <a:cxn ang="0">
                <a:pos x="15" y="39"/>
              </a:cxn>
              <a:cxn ang="0">
                <a:pos x="1" y="26"/>
              </a:cxn>
              <a:cxn ang="0">
                <a:pos x="0" y="23"/>
              </a:cxn>
              <a:cxn ang="0">
                <a:pos x="1" y="20"/>
              </a:cxn>
              <a:cxn ang="0">
                <a:pos x="6" y="15"/>
              </a:cxn>
              <a:cxn ang="0">
                <a:pos x="9" y="14"/>
              </a:cxn>
              <a:cxn ang="0">
                <a:pos x="11" y="15"/>
              </a:cxn>
              <a:cxn ang="0">
                <a:pos x="23" y="26"/>
              </a:cxn>
              <a:cxn ang="0">
                <a:pos x="47" y="1"/>
              </a:cxn>
              <a:cxn ang="0">
                <a:pos x="50" y="0"/>
              </a:cxn>
              <a:cxn ang="0">
                <a:pos x="53" y="1"/>
              </a:cxn>
              <a:cxn ang="0">
                <a:pos x="58" y="7"/>
              </a:cxn>
              <a:cxn ang="0">
                <a:pos x="59" y="9"/>
              </a:cxn>
              <a:cxn ang="0">
                <a:pos x="58" y="12"/>
              </a:cxn>
            </a:cxnLst>
            <a:rect l="0" t="0" r="r" b="b"/>
            <a:pathLst>
              <a:path w="59" h="45">
                <a:moveTo>
                  <a:pt x="58" y="12"/>
                </a:moveTo>
                <a:cubicBezTo>
                  <a:pt x="30" y="39"/>
                  <a:pt x="30" y="39"/>
                  <a:pt x="30" y="39"/>
                </a:cubicBezTo>
                <a:cubicBezTo>
                  <a:pt x="25" y="44"/>
                  <a:pt x="25" y="44"/>
                  <a:pt x="25" y="44"/>
                </a:cubicBezTo>
                <a:cubicBezTo>
                  <a:pt x="24" y="45"/>
                  <a:pt x="24" y="45"/>
                  <a:pt x="23" y="45"/>
                </a:cubicBezTo>
                <a:cubicBezTo>
                  <a:pt x="22" y="45"/>
                  <a:pt x="21" y="45"/>
                  <a:pt x="20" y="44"/>
                </a:cubicBezTo>
                <a:cubicBezTo>
                  <a:pt x="15" y="39"/>
                  <a:pt x="15" y="39"/>
                  <a:pt x="15" y="39"/>
                </a:cubicBezTo>
                <a:cubicBezTo>
                  <a:pt x="1" y="26"/>
                  <a:pt x="1" y="26"/>
                  <a:pt x="1" y="26"/>
                </a:cubicBezTo>
                <a:cubicBezTo>
                  <a:pt x="0" y="25"/>
                  <a:pt x="0" y="24"/>
                  <a:pt x="0" y="23"/>
                </a:cubicBezTo>
                <a:cubicBezTo>
                  <a:pt x="0" y="22"/>
                  <a:pt x="0" y="21"/>
                  <a:pt x="1" y="20"/>
                </a:cubicBezTo>
                <a:cubicBezTo>
                  <a:pt x="6" y="15"/>
                  <a:pt x="6" y="15"/>
                  <a:pt x="6" y="15"/>
                </a:cubicBezTo>
                <a:cubicBezTo>
                  <a:pt x="7" y="14"/>
                  <a:pt x="8" y="14"/>
                  <a:pt x="9" y="14"/>
                </a:cubicBezTo>
                <a:cubicBezTo>
                  <a:pt x="10" y="14"/>
                  <a:pt x="11" y="14"/>
                  <a:pt x="11" y="15"/>
                </a:cubicBezTo>
                <a:cubicBezTo>
                  <a:pt x="23" y="26"/>
                  <a:pt x="23" y="26"/>
                  <a:pt x="23" y="26"/>
                </a:cubicBezTo>
                <a:cubicBezTo>
                  <a:pt x="47" y="1"/>
                  <a:pt x="47" y="1"/>
                  <a:pt x="47" y="1"/>
                </a:cubicBezTo>
                <a:cubicBezTo>
                  <a:pt x="48" y="1"/>
                  <a:pt x="49" y="0"/>
                  <a:pt x="50" y="0"/>
                </a:cubicBezTo>
                <a:cubicBezTo>
                  <a:pt x="51" y="0"/>
                  <a:pt x="52" y="1"/>
                  <a:pt x="53" y="1"/>
                </a:cubicBezTo>
                <a:cubicBezTo>
                  <a:pt x="58" y="7"/>
                  <a:pt x="58" y="7"/>
                  <a:pt x="58" y="7"/>
                </a:cubicBezTo>
                <a:cubicBezTo>
                  <a:pt x="58" y="7"/>
                  <a:pt x="59" y="8"/>
                  <a:pt x="59" y="9"/>
                </a:cubicBezTo>
                <a:cubicBezTo>
                  <a:pt x="59" y="10"/>
                  <a:pt x="58" y="11"/>
                  <a:pt x="58" y="12"/>
                </a:cubicBezTo>
                <a:close/>
              </a:path>
            </a:pathLst>
          </a:custGeom>
          <a:solidFill>
            <a:sysClr val="window" lastClr="FFFFFF"/>
          </a:solidFill>
          <a:ln w="9525">
            <a:noFill/>
            <a:round/>
          </a:ln>
        </p:spPr>
        <p:txBody>
          <a:bodyPr vert="horz" wrap="square" lIns="45714" tIns="22857" rIns="45714" bIns="22857" numCol="1" anchor="t" anchorCtr="0" compatLnSpc="1"/>
          <a:lstStyle/>
          <a:p>
            <a:pPr defTabSz="544195">
              <a:defRPr/>
            </a:pPr>
            <a:endParaRPr lang="en-US" sz="2150" kern="0" smtClean="0">
              <a:solidFill>
                <a:srgbClr val="737572"/>
              </a:solidFill>
            </a:endParaRPr>
          </a:p>
        </p:txBody>
      </p:sp>
      <p:sp>
        <p:nvSpPr>
          <p:cNvPr id="19" name="TextBox 35"/>
          <p:cNvSpPr txBox="1"/>
          <p:nvPr/>
        </p:nvSpPr>
        <p:spPr>
          <a:xfrm>
            <a:off x="7519566" y="3196518"/>
            <a:ext cx="37264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400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向</a:t>
            </a:r>
            <a:r>
              <a:rPr lang="zh-CN" altLang="en-US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天歌</a:t>
            </a:r>
            <a:r>
              <a:rPr lang="en-US" altLang="zh-CN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，是集</a:t>
            </a:r>
            <a:r>
              <a:rPr lang="en-US" altLang="zh-CN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模板开发、</a:t>
            </a:r>
            <a:r>
              <a:rPr lang="en-US" altLang="zh-CN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设计定制、</a:t>
            </a:r>
            <a:r>
              <a:rPr lang="en-US" altLang="zh-CN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培训于一体的专业</a:t>
            </a:r>
            <a:r>
              <a:rPr lang="en-US" altLang="zh-CN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服务提供商</a:t>
            </a:r>
            <a:r>
              <a:rPr lang="zh-CN" altLang="en-US" sz="1400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4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Rectangle 83"/>
          <p:cNvSpPr/>
          <p:nvPr/>
        </p:nvSpPr>
        <p:spPr>
          <a:xfrm>
            <a:off x="6455948" y="4189547"/>
            <a:ext cx="731425" cy="731425"/>
          </a:xfrm>
          <a:prstGeom prst="rect">
            <a:avLst/>
          </a:prstGeom>
          <a:noFill/>
          <a:ln>
            <a:solidFill>
              <a:srgbClr val="00D4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D4FF"/>
              </a:solidFill>
            </a:endParaRPr>
          </a:p>
        </p:txBody>
      </p:sp>
      <p:sp>
        <p:nvSpPr>
          <p:cNvPr id="26" name="Freeform 29"/>
          <p:cNvSpPr/>
          <p:nvPr/>
        </p:nvSpPr>
        <p:spPr bwMode="auto">
          <a:xfrm>
            <a:off x="6678007" y="4438882"/>
            <a:ext cx="265318" cy="204733"/>
          </a:xfrm>
          <a:custGeom>
            <a:avLst/>
            <a:gdLst/>
            <a:ahLst/>
            <a:cxnLst>
              <a:cxn ang="0">
                <a:pos x="58" y="12"/>
              </a:cxn>
              <a:cxn ang="0">
                <a:pos x="30" y="39"/>
              </a:cxn>
              <a:cxn ang="0">
                <a:pos x="25" y="44"/>
              </a:cxn>
              <a:cxn ang="0">
                <a:pos x="23" y="45"/>
              </a:cxn>
              <a:cxn ang="0">
                <a:pos x="20" y="44"/>
              </a:cxn>
              <a:cxn ang="0">
                <a:pos x="15" y="39"/>
              </a:cxn>
              <a:cxn ang="0">
                <a:pos x="1" y="26"/>
              </a:cxn>
              <a:cxn ang="0">
                <a:pos x="0" y="23"/>
              </a:cxn>
              <a:cxn ang="0">
                <a:pos x="1" y="20"/>
              </a:cxn>
              <a:cxn ang="0">
                <a:pos x="6" y="15"/>
              </a:cxn>
              <a:cxn ang="0">
                <a:pos x="9" y="14"/>
              </a:cxn>
              <a:cxn ang="0">
                <a:pos x="11" y="15"/>
              </a:cxn>
              <a:cxn ang="0">
                <a:pos x="23" y="26"/>
              </a:cxn>
              <a:cxn ang="0">
                <a:pos x="47" y="1"/>
              </a:cxn>
              <a:cxn ang="0">
                <a:pos x="50" y="0"/>
              </a:cxn>
              <a:cxn ang="0">
                <a:pos x="53" y="1"/>
              </a:cxn>
              <a:cxn ang="0">
                <a:pos x="58" y="7"/>
              </a:cxn>
              <a:cxn ang="0">
                <a:pos x="59" y="9"/>
              </a:cxn>
              <a:cxn ang="0">
                <a:pos x="58" y="12"/>
              </a:cxn>
            </a:cxnLst>
            <a:rect l="0" t="0" r="r" b="b"/>
            <a:pathLst>
              <a:path w="59" h="45">
                <a:moveTo>
                  <a:pt x="58" y="12"/>
                </a:moveTo>
                <a:cubicBezTo>
                  <a:pt x="30" y="39"/>
                  <a:pt x="30" y="39"/>
                  <a:pt x="30" y="39"/>
                </a:cubicBezTo>
                <a:cubicBezTo>
                  <a:pt x="25" y="44"/>
                  <a:pt x="25" y="44"/>
                  <a:pt x="25" y="44"/>
                </a:cubicBezTo>
                <a:cubicBezTo>
                  <a:pt x="24" y="45"/>
                  <a:pt x="24" y="45"/>
                  <a:pt x="23" y="45"/>
                </a:cubicBezTo>
                <a:cubicBezTo>
                  <a:pt x="22" y="45"/>
                  <a:pt x="21" y="45"/>
                  <a:pt x="20" y="44"/>
                </a:cubicBezTo>
                <a:cubicBezTo>
                  <a:pt x="15" y="39"/>
                  <a:pt x="15" y="39"/>
                  <a:pt x="15" y="39"/>
                </a:cubicBezTo>
                <a:cubicBezTo>
                  <a:pt x="1" y="26"/>
                  <a:pt x="1" y="26"/>
                  <a:pt x="1" y="26"/>
                </a:cubicBezTo>
                <a:cubicBezTo>
                  <a:pt x="0" y="25"/>
                  <a:pt x="0" y="24"/>
                  <a:pt x="0" y="23"/>
                </a:cubicBezTo>
                <a:cubicBezTo>
                  <a:pt x="0" y="22"/>
                  <a:pt x="0" y="21"/>
                  <a:pt x="1" y="20"/>
                </a:cubicBezTo>
                <a:cubicBezTo>
                  <a:pt x="6" y="15"/>
                  <a:pt x="6" y="15"/>
                  <a:pt x="6" y="15"/>
                </a:cubicBezTo>
                <a:cubicBezTo>
                  <a:pt x="7" y="14"/>
                  <a:pt x="8" y="14"/>
                  <a:pt x="9" y="14"/>
                </a:cubicBezTo>
                <a:cubicBezTo>
                  <a:pt x="10" y="14"/>
                  <a:pt x="11" y="14"/>
                  <a:pt x="11" y="15"/>
                </a:cubicBezTo>
                <a:cubicBezTo>
                  <a:pt x="23" y="26"/>
                  <a:pt x="23" y="26"/>
                  <a:pt x="23" y="26"/>
                </a:cubicBezTo>
                <a:cubicBezTo>
                  <a:pt x="47" y="1"/>
                  <a:pt x="47" y="1"/>
                  <a:pt x="47" y="1"/>
                </a:cubicBezTo>
                <a:cubicBezTo>
                  <a:pt x="48" y="1"/>
                  <a:pt x="49" y="0"/>
                  <a:pt x="50" y="0"/>
                </a:cubicBezTo>
                <a:cubicBezTo>
                  <a:pt x="51" y="0"/>
                  <a:pt x="52" y="1"/>
                  <a:pt x="53" y="1"/>
                </a:cubicBezTo>
                <a:cubicBezTo>
                  <a:pt x="58" y="7"/>
                  <a:pt x="58" y="7"/>
                  <a:pt x="58" y="7"/>
                </a:cubicBezTo>
                <a:cubicBezTo>
                  <a:pt x="58" y="7"/>
                  <a:pt x="59" y="8"/>
                  <a:pt x="59" y="9"/>
                </a:cubicBezTo>
                <a:cubicBezTo>
                  <a:pt x="59" y="10"/>
                  <a:pt x="58" y="11"/>
                  <a:pt x="58" y="12"/>
                </a:cubicBezTo>
                <a:close/>
              </a:path>
            </a:pathLst>
          </a:custGeom>
          <a:solidFill>
            <a:sysClr val="window" lastClr="FFFFFF"/>
          </a:solidFill>
          <a:ln w="9525">
            <a:noFill/>
            <a:round/>
          </a:ln>
        </p:spPr>
        <p:txBody>
          <a:bodyPr vert="horz" wrap="square" lIns="45714" tIns="22857" rIns="45714" bIns="22857" numCol="1" anchor="t" anchorCtr="0" compatLnSpc="1"/>
          <a:lstStyle/>
          <a:p>
            <a:pPr defTabSz="544195">
              <a:defRPr/>
            </a:pPr>
            <a:endParaRPr lang="en-US" sz="2150" kern="0" smtClean="0">
              <a:solidFill>
                <a:srgbClr val="737572"/>
              </a:solidFill>
            </a:endParaRPr>
          </a:p>
        </p:txBody>
      </p:sp>
      <p:sp>
        <p:nvSpPr>
          <p:cNvPr id="24" name="TextBox 35"/>
          <p:cNvSpPr txBox="1"/>
          <p:nvPr/>
        </p:nvSpPr>
        <p:spPr>
          <a:xfrm>
            <a:off x="7519566" y="4279638"/>
            <a:ext cx="37264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400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向</a:t>
            </a:r>
            <a:r>
              <a:rPr lang="zh-CN" altLang="en-US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天歌</a:t>
            </a:r>
            <a:r>
              <a:rPr lang="en-US" altLang="zh-CN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，是集</a:t>
            </a:r>
            <a:r>
              <a:rPr lang="en-US" altLang="zh-CN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模板开发、</a:t>
            </a:r>
            <a:r>
              <a:rPr lang="en-US" altLang="zh-CN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设计定制、</a:t>
            </a:r>
            <a:r>
              <a:rPr lang="en-US" altLang="zh-CN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培训于一体的专业</a:t>
            </a:r>
            <a:r>
              <a:rPr lang="en-US" altLang="zh-CN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服务提供商</a:t>
            </a:r>
            <a:r>
              <a:rPr lang="zh-CN" altLang="en-US" sz="1400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4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Rectangle 87"/>
          <p:cNvSpPr/>
          <p:nvPr/>
        </p:nvSpPr>
        <p:spPr>
          <a:xfrm>
            <a:off x="6455948" y="5301929"/>
            <a:ext cx="731425" cy="731425"/>
          </a:xfrm>
          <a:prstGeom prst="rect">
            <a:avLst/>
          </a:prstGeom>
          <a:noFill/>
          <a:ln>
            <a:solidFill>
              <a:srgbClr val="00D4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D4FF"/>
              </a:solidFill>
            </a:endParaRPr>
          </a:p>
        </p:txBody>
      </p:sp>
      <p:sp>
        <p:nvSpPr>
          <p:cNvPr id="32" name="Freeform 29"/>
          <p:cNvSpPr/>
          <p:nvPr/>
        </p:nvSpPr>
        <p:spPr bwMode="auto">
          <a:xfrm>
            <a:off x="6678007" y="5556882"/>
            <a:ext cx="265318" cy="204733"/>
          </a:xfrm>
          <a:custGeom>
            <a:avLst/>
            <a:gdLst/>
            <a:ahLst/>
            <a:cxnLst>
              <a:cxn ang="0">
                <a:pos x="58" y="12"/>
              </a:cxn>
              <a:cxn ang="0">
                <a:pos x="30" y="39"/>
              </a:cxn>
              <a:cxn ang="0">
                <a:pos x="25" y="44"/>
              </a:cxn>
              <a:cxn ang="0">
                <a:pos x="23" y="45"/>
              </a:cxn>
              <a:cxn ang="0">
                <a:pos x="20" y="44"/>
              </a:cxn>
              <a:cxn ang="0">
                <a:pos x="15" y="39"/>
              </a:cxn>
              <a:cxn ang="0">
                <a:pos x="1" y="26"/>
              </a:cxn>
              <a:cxn ang="0">
                <a:pos x="0" y="23"/>
              </a:cxn>
              <a:cxn ang="0">
                <a:pos x="1" y="20"/>
              </a:cxn>
              <a:cxn ang="0">
                <a:pos x="6" y="15"/>
              </a:cxn>
              <a:cxn ang="0">
                <a:pos x="9" y="14"/>
              </a:cxn>
              <a:cxn ang="0">
                <a:pos x="11" y="15"/>
              </a:cxn>
              <a:cxn ang="0">
                <a:pos x="23" y="26"/>
              </a:cxn>
              <a:cxn ang="0">
                <a:pos x="47" y="1"/>
              </a:cxn>
              <a:cxn ang="0">
                <a:pos x="50" y="0"/>
              </a:cxn>
              <a:cxn ang="0">
                <a:pos x="53" y="1"/>
              </a:cxn>
              <a:cxn ang="0">
                <a:pos x="58" y="7"/>
              </a:cxn>
              <a:cxn ang="0">
                <a:pos x="59" y="9"/>
              </a:cxn>
              <a:cxn ang="0">
                <a:pos x="58" y="12"/>
              </a:cxn>
            </a:cxnLst>
            <a:rect l="0" t="0" r="r" b="b"/>
            <a:pathLst>
              <a:path w="59" h="45">
                <a:moveTo>
                  <a:pt x="58" y="12"/>
                </a:moveTo>
                <a:cubicBezTo>
                  <a:pt x="30" y="39"/>
                  <a:pt x="30" y="39"/>
                  <a:pt x="30" y="39"/>
                </a:cubicBezTo>
                <a:cubicBezTo>
                  <a:pt x="25" y="44"/>
                  <a:pt x="25" y="44"/>
                  <a:pt x="25" y="44"/>
                </a:cubicBezTo>
                <a:cubicBezTo>
                  <a:pt x="24" y="45"/>
                  <a:pt x="24" y="45"/>
                  <a:pt x="23" y="45"/>
                </a:cubicBezTo>
                <a:cubicBezTo>
                  <a:pt x="22" y="45"/>
                  <a:pt x="21" y="45"/>
                  <a:pt x="20" y="44"/>
                </a:cubicBezTo>
                <a:cubicBezTo>
                  <a:pt x="15" y="39"/>
                  <a:pt x="15" y="39"/>
                  <a:pt x="15" y="39"/>
                </a:cubicBezTo>
                <a:cubicBezTo>
                  <a:pt x="1" y="26"/>
                  <a:pt x="1" y="26"/>
                  <a:pt x="1" y="26"/>
                </a:cubicBezTo>
                <a:cubicBezTo>
                  <a:pt x="0" y="25"/>
                  <a:pt x="0" y="24"/>
                  <a:pt x="0" y="23"/>
                </a:cubicBezTo>
                <a:cubicBezTo>
                  <a:pt x="0" y="22"/>
                  <a:pt x="0" y="21"/>
                  <a:pt x="1" y="20"/>
                </a:cubicBezTo>
                <a:cubicBezTo>
                  <a:pt x="6" y="15"/>
                  <a:pt x="6" y="15"/>
                  <a:pt x="6" y="15"/>
                </a:cubicBezTo>
                <a:cubicBezTo>
                  <a:pt x="7" y="14"/>
                  <a:pt x="8" y="14"/>
                  <a:pt x="9" y="14"/>
                </a:cubicBezTo>
                <a:cubicBezTo>
                  <a:pt x="10" y="14"/>
                  <a:pt x="11" y="14"/>
                  <a:pt x="11" y="15"/>
                </a:cubicBezTo>
                <a:cubicBezTo>
                  <a:pt x="23" y="26"/>
                  <a:pt x="23" y="26"/>
                  <a:pt x="23" y="26"/>
                </a:cubicBezTo>
                <a:cubicBezTo>
                  <a:pt x="47" y="1"/>
                  <a:pt x="47" y="1"/>
                  <a:pt x="47" y="1"/>
                </a:cubicBezTo>
                <a:cubicBezTo>
                  <a:pt x="48" y="1"/>
                  <a:pt x="49" y="0"/>
                  <a:pt x="50" y="0"/>
                </a:cubicBezTo>
                <a:cubicBezTo>
                  <a:pt x="51" y="0"/>
                  <a:pt x="52" y="1"/>
                  <a:pt x="53" y="1"/>
                </a:cubicBezTo>
                <a:cubicBezTo>
                  <a:pt x="58" y="7"/>
                  <a:pt x="58" y="7"/>
                  <a:pt x="58" y="7"/>
                </a:cubicBezTo>
                <a:cubicBezTo>
                  <a:pt x="58" y="7"/>
                  <a:pt x="59" y="8"/>
                  <a:pt x="59" y="9"/>
                </a:cubicBezTo>
                <a:cubicBezTo>
                  <a:pt x="59" y="10"/>
                  <a:pt x="58" y="11"/>
                  <a:pt x="58" y="12"/>
                </a:cubicBezTo>
                <a:close/>
              </a:path>
            </a:pathLst>
          </a:custGeom>
          <a:solidFill>
            <a:sysClr val="window" lastClr="FFFFFF"/>
          </a:solidFill>
          <a:ln w="9525">
            <a:noFill/>
            <a:round/>
          </a:ln>
        </p:spPr>
        <p:txBody>
          <a:bodyPr vert="horz" wrap="square" lIns="45714" tIns="22857" rIns="45714" bIns="22857" numCol="1" anchor="t" anchorCtr="0" compatLnSpc="1"/>
          <a:lstStyle/>
          <a:p>
            <a:pPr defTabSz="544195">
              <a:defRPr/>
            </a:pPr>
            <a:endParaRPr lang="en-US" sz="2150" kern="0" smtClean="0">
              <a:solidFill>
                <a:srgbClr val="737572"/>
              </a:solidFill>
            </a:endParaRPr>
          </a:p>
        </p:txBody>
      </p:sp>
      <p:sp>
        <p:nvSpPr>
          <p:cNvPr id="30" name="TextBox 35"/>
          <p:cNvSpPr txBox="1"/>
          <p:nvPr/>
        </p:nvSpPr>
        <p:spPr>
          <a:xfrm>
            <a:off x="7519566" y="5406031"/>
            <a:ext cx="37264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400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向</a:t>
            </a:r>
            <a:r>
              <a:rPr lang="zh-CN" altLang="en-US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天歌</a:t>
            </a:r>
            <a:r>
              <a:rPr lang="en-US" altLang="zh-CN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，是集</a:t>
            </a:r>
            <a:r>
              <a:rPr lang="en-US" altLang="zh-CN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模板开发、</a:t>
            </a:r>
            <a:r>
              <a:rPr lang="en-US" altLang="zh-CN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设计定制、</a:t>
            </a:r>
            <a:r>
              <a:rPr lang="en-US" altLang="zh-CN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培训于一体的专业</a:t>
            </a:r>
            <a:r>
              <a:rPr lang="en-US" altLang="zh-CN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服务提供商</a:t>
            </a:r>
            <a:r>
              <a:rPr lang="zh-CN" altLang="en-US" sz="1400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4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文本框 26"/>
          <p:cNvSpPr txBox="1"/>
          <p:nvPr/>
        </p:nvSpPr>
        <p:spPr>
          <a:xfrm>
            <a:off x="4907443" y="484883"/>
            <a:ext cx="23771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gradFill flip="none" rotWithShape="1">
                  <a:gsLst>
                    <a:gs pos="0">
                      <a:srgbClr val="00D4FF">
                        <a:shade val="30000"/>
                        <a:satMod val="115000"/>
                      </a:srgbClr>
                    </a:gs>
                    <a:gs pos="50000">
                      <a:srgbClr val="00D4FF">
                        <a:shade val="67500"/>
                        <a:satMod val="115000"/>
                      </a:srgbClr>
                    </a:gs>
                    <a:gs pos="100000">
                      <a:srgbClr val="00D4FF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</a:t>
            </a:r>
            <a:r>
              <a:rPr lang="zh-CN" altLang="en-US" sz="2800" dirty="0">
                <a:gradFill flip="none" rotWithShape="1">
                  <a:gsLst>
                    <a:gs pos="0">
                      <a:srgbClr val="00D4FF">
                        <a:shade val="30000"/>
                        <a:satMod val="115000"/>
                      </a:srgbClr>
                    </a:gs>
                    <a:gs pos="50000">
                      <a:srgbClr val="00D4FF">
                        <a:shade val="67500"/>
                        <a:satMod val="115000"/>
                      </a:srgbClr>
                    </a:gs>
                    <a:gs pos="100000">
                      <a:srgbClr val="00D4FF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2800" dirty="0">
              <a:gradFill flip="none" rotWithShape="1">
                <a:gsLst>
                  <a:gs pos="0">
                    <a:srgbClr val="00D4FF">
                      <a:shade val="30000"/>
                      <a:satMod val="115000"/>
                    </a:srgbClr>
                  </a:gs>
                  <a:gs pos="50000">
                    <a:srgbClr val="00D4FF">
                      <a:shade val="67500"/>
                      <a:satMod val="115000"/>
                    </a:srgbClr>
                  </a:gs>
                  <a:gs pos="100000">
                    <a:srgbClr val="00D4FF"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Freeform 1"/>
          <p:cNvSpPr>
            <a:spLocks noChangeArrowheads="1"/>
          </p:cNvSpPr>
          <p:nvPr/>
        </p:nvSpPr>
        <p:spPr bwMode="auto">
          <a:xfrm>
            <a:off x="1139153" y="2029271"/>
            <a:ext cx="2841250" cy="1134475"/>
          </a:xfrm>
          <a:custGeom>
            <a:avLst/>
            <a:gdLst>
              <a:gd name="T0" fmla="*/ 5639 w 7144"/>
              <a:gd name="T1" fmla="*/ 0 h 3558"/>
              <a:gd name="T2" fmla="*/ 0 w 7144"/>
              <a:gd name="T3" fmla="*/ 0 h 3558"/>
              <a:gd name="T4" fmla="*/ 1475 w 7144"/>
              <a:gd name="T5" fmla="*/ 1792 h 3558"/>
              <a:gd name="T6" fmla="*/ 0 w 7144"/>
              <a:gd name="T7" fmla="*/ 3557 h 3558"/>
              <a:gd name="T8" fmla="*/ 5669 w 7144"/>
              <a:gd name="T9" fmla="*/ 3557 h 3558"/>
              <a:gd name="T10" fmla="*/ 7143 w 7144"/>
              <a:gd name="T11" fmla="*/ 1792 h 3558"/>
              <a:gd name="T12" fmla="*/ 5639 w 7144"/>
              <a:gd name="T13" fmla="*/ 0 h 35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144" h="3558">
                <a:moveTo>
                  <a:pt x="5639" y="0"/>
                </a:moveTo>
                <a:lnTo>
                  <a:pt x="0" y="0"/>
                </a:lnTo>
                <a:lnTo>
                  <a:pt x="1475" y="1792"/>
                </a:lnTo>
                <a:lnTo>
                  <a:pt x="0" y="3557"/>
                </a:lnTo>
                <a:lnTo>
                  <a:pt x="5669" y="3557"/>
                </a:lnTo>
                <a:lnTo>
                  <a:pt x="7143" y="1792"/>
                </a:lnTo>
                <a:lnTo>
                  <a:pt x="5639" y="0"/>
                </a:lnTo>
              </a:path>
            </a:pathLst>
          </a:custGeom>
          <a:noFill/>
          <a:ln>
            <a:solidFill>
              <a:srgbClr val="00D4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D4FF"/>
              </a:solidFill>
            </a:endParaRPr>
          </a:p>
        </p:txBody>
      </p:sp>
      <p:sp>
        <p:nvSpPr>
          <p:cNvPr id="4" name="Freeform 2"/>
          <p:cNvSpPr>
            <a:spLocks noChangeArrowheads="1"/>
          </p:cNvSpPr>
          <p:nvPr/>
        </p:nvSpPr>
        <p:spPr bwMode="auto">
          <a:xfrm>
            <a:off x="3501737" y="2029271"/>
            <a:ext cx="2841250" cy="1134475"/>
          </a:xfrm>
          <a:custGeom>
            <a:avLst/>
            <a:gdLst>
              <a:gd name="T0" fmla="*/ 5668 w 7144"/>
              <a:gd name="T1" fmla="*/ 0 h 3558"/>
              <a:gd name="T2" fmla="*/ 0 w 7144"/>
              <a:gd name="T3" fmla="*/ 0 h 3558"/>
              <a:gd name="T4" fmla="*/ 1475 w 7144"/>
              <a:gd name="T5" fmla="*/ 1792 h 3558"/>
              <a:gd name="T6" fmla="*/ 0 w 7144"/>
              <a:gd name="T7" fmla="*/ 3557 h 3558"/>
              <a:gd name="T8" fmla="*/ 5668 w 7144"/>
              <a:gd name="T9" fmla="*/ 3557 h 3558"/>
              <a:gd name="T10" fmla="*/ 7143 w 7144"/>
              <a:gd name="T11" fmla="*/ 1792 h 3558"/>
              <a:gd name="T12" fmla="*/ 5668 w 7144"/>
              <a:gd name="T13" fmla="*/ 0 h 35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144" h="3558">
                <a:moveTo>
                  <a:pt x="5668" y="0"/>
                </a:moveTo>
                <a:lnTo>
                  <a:pt x="0" y="0"/>
                </a:lnTo>
                <a:lnTo>
                  <a:pt x="1475" y="1792"/>
                </a:lnTo>
                <a:lnTo>
                  <a:pt x="0" y="3557"/>
                </a:lnTo>
                <a:lnTo>
                  <a:pt x="5668" y="3557"/>
                </a:lnTo>
                <a:lnTo>
                  <a:pt x="7143" y="1792"/>
                </a:lnTo>
                <a:lnTo>
                  <a:pt x="5668" y="0"/>
                </a:lnTo>
              </a:path>
            </a:pathLst>
          </a:custGeom>
          <a:noFill/>
          <a:ln>
            <a:solidFill>
              <a:srgbClr val="00D4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D4FF"/>
              </a:solidFill>
            </a:endParaRPr>
          </a:p>
        </p:txBody>
      </p:sp>
      <p:sp>
        <p:nvSpPr>
          <p:cNvPr id="5" name="Freeform 1"/>
          <p:cNvSpPr>
            <a:spLocks noChangeArrowheads="1"/>
          </p:cNvSpPr>
          <p:nvPr/>
        </p:nvSpPr>
        <p:spPr bwMode="auto">
          <a:xfrm>
            <a:off x="5862690" y="2035705"/>
            <a:ext cx="2841250" cy="1134475"/>
          </a:xfrm>
          <a:custGeom>
            <a:avLst/>
            <a:gdLst>
              <a:gd name="T0" fmla="*/ 5639 w 7144"/>
              <a:gd name="T1" fmla="*/ 0 h 3558"/>
              <a:gd name="T2" fmla="*/ 0 w 7144"/>
              <a:gd name="T3" fmla="*/ 0 h 3558"/>
              <a:gd name="T4" fmla="*/ 1475 w 7144"/>
              <a:gd name="T5" fmla="*/ 1792 h 3558"/>
              <a:gd name="T6" fmla="*/ 0 w 7144"/>
              <a:gd name="T7" fmla="*/ 3557 h 3558"/>
              <a:gd name="T8" fmla="*/ 5669 w 7144"/>
              <a:gd name="T9" fmla="*/ 3557 h 3558"/>
              <a:gd name="T10" fmla="*/ 7143 w 7144"/>
              <a:gd name="T11" fmla="*/ 1792 h 3558"/>
              <a:gd name="T12" fmla="*/ 5639 w 7144"/>
              <a:gd name="T13" fmla="*/ 0 h 35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144" h="3558">
                <a:moveTo>
                  <a:pt x="5639" y="0"/>
                </a:moveTo>
                <a:lnTo>
                  <a:pt x="0" y="0"/>
                </a:lnTo>
                <a:lnTo>
                  <a:pt x="1475" y="1792"/>
                </a:lnTo>
                <a:lnTo>
                  <a:pt x="0" y="3557"/>
                </a:lnTo>
                <a:lnTo>
                  <a:pt x="5669" y="3557"/>
                </a:lnTo>
                <a:lnTo>
                  <a:pt x="7143" y="1792"/>
                </a:lnTo>
                <a:lnTo>
                  <a:pt x="5639" y="0"/>
                </a:lnTo>
              </a:path>
            </a:pathLst>
          </a:custGeom>
          <a:noFill/>
          <a:ln>
            <a:solidFill>
              <a:srgbClr val="00D4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D4FF"/>
              </a:solidFill>
            </a:endParaRPr>
          </a:p>
        </p:txBody>
      </p:sp>
      <p:sp>
        <p:nvSpPr>
          <p:cNvPr id="6" name="Freeform 2"/>
          <p:cNvSpPr>
            <a:spLocks noChangeArrowheads="1"/>
          </p:cNvSpPr>
          <p:nvPr/>
        </p:nvSpPr>
        <p:spPr bwMode="auto">
          <a:xfrm>
            <a:off x="8226994" y="2029271"/>
            <a:ext cx="2841250" cy="1134475"/>
          </a:xfrm>
          <a:custGeom>
            <a:avLst/>
            <a:gdLst>
              <a:gd name="T0" fmla="*/ 5668 w 7144"/>
              <a:gd name="T1" fmla="*/ 0 h 3558"/>
              <a:gd name="T2" fmla="*/ 0 w 7144"/>
              <a:gd name="T3" fmla="*/ 0 h 3558"/>
              <a:gd name="T4" fmla="*/ 1475 w 7144"/>
              <a:gd name="T5" fmla="*/ 1792 h 3558"/>
              <a:gd name="T6" fmla="*/ 0 w 7144"/>
              <a:gd name="T7" fmla="*/ 3557 h 3558"/>
              <a:gd name="T8" fmla="*/ 5668 w 7144"/>
              <a:gd name="T9" fmla="*/ 3557 h 3558"/>
              <a:gd name="T10" fmla="*/ 7143 w 7144"/>
              <a:gd name="T11" fmla="*/ 1792 h 3558"/>
              <a:gd name="T12" fmla="*/ 5668 w 7144"/>
              <a:gd name="T13" fmla="*/ 0 h 35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144" h="3558">
                <a:moveTo>
                  <a:pt x="5668" y="0"/>
                </a:moveTo>
                <a:lnTo>
                  <a:pt x="0" y="0"/>
                </a:lnTo>
                <a:lnTo>
                  <a:pt x="1475" y="1792"/>
                </a:lnTo>
                <a:lnTo>
                  <a:pt x="0" y="3557"/>
                </a:lnTo>
                <a:lnTo>
                  <a:pt x="5668" y="3557"/>
                </a:lnTo>
                <a:lnTo>
                  <a:pt x="7143" y="1792"/>
                </a:lnTo>
                <a:lnTo>
                  <a:pt x="5668" y="0"/>
                </a:lnTo>
              </a:path>
            </a:pathLst>
          </a:custGeom>
          <a:noFill/>
          <a:ln>
            <a:solidFill>
              <a:srgbClr val="00D4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D4FF"/>
              </a:solidFill>
            </a:endParaRPr>
          </a:p>
        </p:txBody>
      </p:sp>
      <p:sp>
        <p:nvSpPr>
          <p:cNvPr id="7" name="TextBox 35"/>
          <p:cNvSpPr txBox="1"/>
          <p:nvPr/>
        </p:nvSpPr>
        <p:spPr>
          <a:xfrm>
            <a:off x="1368137" y="4343447"/>
            <a:ext cx="194671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400" dirty="0">
                <a:solidFill>
                  <a:srgbClr val="00D4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极致无岸，向天而歌。向天歌</a:t>
            </a:r>
            <a:r>
              <a:rPr lang="en-US" altLang="zh-CN" sz="1400" dirty="0">
                <a:solidFill>
                  <a:srgbClr val="00D4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rgbClr val="00D4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，是集</a:t>
            </a:r>
            <a:r>
              <a:rPr lang="en-US" altLang="zh-CN" sz="1400" dirty="0">
                <a:solidFill>
                  <a:srgbClr val="00D4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rgbClr val="00D4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模板开发、</a:t>
            </a:r>
            <a:r>
              <a:rPr lang="en-US" altLang="zh-CN" sz="1400" dirty="0">
                <a:solidFill>
                  <a:srgbClr val="00D4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rgbClr val="00D4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设计定制、</a:t>
            </a:r>
            <a:r>
              <a:rPr lang="en-US" altLang="zh-CN" sz="1400" dirty="0">
                <a:solidFill>
                  <a:srgbClr val="00D4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rgbClr val="00D4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培训于一体的专业</a:t>
            </a:r>
            <a:r>
              <a:rPr lang="en-US" altLang="zh-CN" sz="1400" dirty="0">
                <a:solidFill>
                  <a:srgbClr val="00D4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rgbClr val="00D4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服务提供商</a:t>
            </a:r>
            <a:r>
              <a:rPr lang="zh-CN" altLang="en-US" sz="1400" dirty="0" smtClean="0">
                <a:solidFill>
                  <a:srgbClr val="00D4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400" dirty="0">
              <a:solidFill>
                <a:srgbClr val="00D4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TextBox 35"/>
          <p:cNvSpPr txBox="1"/>
          <p:nvPr/>
        </p:nvSpPr>
        <p:spPr>
          <a:xfrm>
            <a:off x="1481868" y="3912857"/>
            <a:ext cx="19467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2000" b="1" dirty="0" smtClean="0">
                <a:solidFill>
                  <a:srgbClr val="00D4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2000" b="1" dirty="0">
              <a:solidFill>
                <a:srgbClr val="00D4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TextBox 35"/>
          <p:cNvSpPr txBox="1"/>
          <p:nvPr/>
        </p:nvSpPr>
        <p:spPr>
          <a:xfrm>
            <a:off x="3729090" y="4343447"/>
            <a:ext cx="194671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400" dirty="0">
                <a:solidFill>
                  <a:srgbClr val="00D4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极致无岸，向天而歌。向天歌</a:t>
            </a:r>
            <a:r>
              <a:rPr lang="en-US" altLang="zh-CN" sz="1400" dirty="0">
                <a:solidFill>
                  <a:srgbClr val="00D4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rgbClr val="00D4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，是集</a:t>
            </a:r>
            <a:r>
              <a:rPr lang="en-US" altLang="zh-CN" sz="1400" dirty="0">
                <a:solidFill>
                  <a:srgbClr val="00D4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rgbClr val="00D4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模板开发、</a:t>
            </a:r>
            <a:r>
              <a:rPr lang="en-US" altLang="zh-CN" sz="1400" dirty="0">
                <a:solidFill>
                  <a:srgbClr val="00D4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rgbClr val="00D4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设计定制、</a:t>
            </a:r>
            <a:r>
              <a:rPr lang="en-US" altLang="zh-CN" sz="1400" dirty="0">
                <a:solidFill>
                  <a:srgbClr val="00D4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rgbClr val="00D4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培训于一体的专业</a:t>
            </a:r>
            <a:r>
              <a:rPr lang="en-US" altLang="zh-CN" sz="1400" dirty="0">
                <a:solidFill>
                  <a:srgbClr val="00D4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rgbClr val="00D4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服务提供商</a:t>
            </a:r>
            <a:r>
              <a:rPr lang="zh-CN" altLang="en-US" sz="1400" dirty="0" smtClean="0">
                <a:solidFill>
                  <a:srgbClr val="00D4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400" dirty="0">
              <a:solidFill>
                <a:srgbClr val="00D4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TextBox 35"/>
          <p:cNvSpPr txBox="1"/>
          <p:nvPr/>
        </p:nvSpPr>
        <p:spPr>
          <a:xfrm>
            <a:off x="3842821" y="3912857"/>
            <a:ext cx="19467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2000" b="1" dirty="0" smtClean="0">
                <a:solidFill>
                  <a:srgbClr val="00D4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2000" b="1" dirty="0">
              <a:solidFill>
                <a:srgbClr val="00D4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TextBox 35"/>
          <p:cNvSpPr txBox="1"/>
          <p:nvPr/>
        </p:nvSpPr>
        <p:spPr>
          <a:xfrm>
            <a:off x="6090043" y="4343447"/>
            <a:ext cx="194671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400" dirty="0">
                <a:solidFill>
                  <a:srgbClr val="00D4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极致无岸，向天而歌。向天歌</a:t>
            </a:r>
            <a:r>
              <a:rPr lang="en-US" altLang="zh-CN" sz="1400" dirty="0">
                <a:solidFill>
                  <a:srgbClr val="00D4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rgbClr val="00D4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，是集</a:t>
            </a:r>
            <a:r>
              <a:rPr lang="en-US" altLang="zh-CN" sz="1400" dirty="0">
                <a:solidFill>
                  <a:srgbClr val="00D4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rgbClr val="00D4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模板开发、</a:t>
            </a:r>
            <a:r>
              <a:rPr lang="en-US" altLang="zh-CN" sz="1400" dirty="0">
                <a:solidFill>
                  <a:srgbClr val="00D4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rgbClr val="00D4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设计定制、</a:t>
            </a:r>
            <a:r>
              <a:rPr lang="en-US" altLang="zh-CN" sz="1400" dirty="0">
                <a:solidFill>
                  <a:srgbClr val="00D4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rgbClr val="00D4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培训于一体的专业</a:t>
            </a:r>
            <a:r>
              <a:rPr lang="en-US" altLang="zh-CN" sz="1400" dirty="0">
                <a:solidFill>
                  <a:srgbClr val="00D4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rgbClr val="00D4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服务提供商</a:t>
            </a:r>
            <a:r>
              <a:rPr lang="zh-CN" altLang="en-US" sz="1400" dirty="0" smtClean="0">
                <a:solidFill>
                  <a:srgbClr val="00D4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400" dirty="0">
              <a:solidFill>
                <a:srgbClr val="00D4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TextBox 35"/>
          <p:cNvSpPr txBox="1"/>
          <p:nvPr/>
        </p:nvSpPr>
        <p:spPr>
          <a:xfrm>
            <a:off x="6203774" y="3912857"/>
            <a:ext cx="19467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2000" b="1" dirty="0" smtClean="0">
                <a:solidFill>
                  <a:srgbClr val="00D4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2000" b="1" dirty="0">
              <a:solidFill>
                <a:srgbClr val="00D4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TextBox 35"/>
          <p:cNvSpPr txBox="1"/>
          <p:nvPr/>
        </p:nvSpPr>
        <p:spPr>
          <a:xfrm>
            <a:off x="8450996" y="4343447"/>
            <a:ext cx="194671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400" dirty="0">
                <a:solidFill>
                  <a:srgbClr val="00D4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极致无岸，向天而歌。向天歌</a:t>
            </a:r>
            <a:r>
              <a:rPr lang="en-US" altLang="zh-CN" sz="1400" dirty="0">
                <a:solidFill>
                  <a:srgbClr val="00D4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rgbClr val="00D4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，是集</a:t>
            </a:r>
            <a:r>
              <a:rPr lang="en-US" altLang="zh-CN" sz="1400" dirty="0">
                <a:solidFill>
                  <a:srgbClr val="00D4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rgbClr val="00D4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模板开发、</a:t>
            </a:r>
            <a:r>
              <a:rPr lang="en-US" altLang="zh-CN" sz="1400" dirty="0">
                <a:solidFill>
                  <a:srgbClr val="00D4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rgbClr val="00D4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设计定制、</a:t>
            </a:r>
            <a:r>
              <a:rPr lang="en-US" altLang="zh-CN" sz="1400" dirty="0">
                <a:solidFill>
                  <a:srgbClr val="00D4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rgbClr val="00D4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培训于一体的专业</a:t>
            </a:r>
            <a:r>
              <a:rPr lang="en-US" altLang="zh-CN" sz="1400" dirty="0">
                <a:solidFill>
                  <a:srgbClr val="00D4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rgbClr val="00D4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服务提供商</a:t>
            </a:r>
            <a:r>
              <a:rPr lang="zh-CN" altLang="en-US" sz="1400" dirty="0" smtClean="0">
                <a:solidFill>
                  <a:srgbClr val="00D4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400" dirty="0">
              <a:solidFill>
                <a:srgbClr val="00D4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TextBox 35"/>
          <p:cNvSpPr txBox="1"/>
          <p:nvPr/>
        </p:nvSpPr>
        <p:spPr>
          <a:xfrm>
            <a:off x="8564727" y="3912857"/>
            <a:ext cx="19467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2000" b="1" dirty="0" smtClean="0">
                <a:solidFill>
                  <a:srgbClr val="00D4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2000" b="1" dirty="0">
              <a:solidFill>
                <a:srgbClr val="00D4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TextBox 35"/>
          <p:cNvSpPr txBox="1"/>
          <p:nvPr/>
        </p:nvSpPr>
        <p:spPr>
          <a:xfrm>
            <a:off x="2184143" y="2341332"/>
            <a:ext cx="13142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2800" b="1" dirty="0" smtClean="0">
                <a:solidFill>
                  <a:srgbClr val="00D4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进度一</a:t>
            </a:r>
            <a:endParaRPr lang="en-US" altLang="zh-CN" sz="2800" b="1" dirty="0">
              <a:solidFill>
                <a:srgbClr val="00D4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TextBox 35"/>
          <p:cNvSpPr txBox="1"/>
          <p:nvPr/>
        </p:nvSpPr>
        <p:spPr>
          <a:xfrm>
            <a:off x="4361564" y="2341332"/>
            <a:ext cx="13142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2800" b="1" dirty="0" smtClean="0">
                <a:solidFill>
                  <a:srgbClr val="00D4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进度二</a:t>
            </a:r>
            <a:endParaRPr lang="en-US" altLang="zh-CN" sz="2800" b="1" dirty="0">
              <a:solidFill>
                <a:srgbClr val="00D4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TextBox 35"/>
          <p:cNvSpPr txBox="1"/>
          <p:nvPr/>
        </p:nvSpPr>
        <p:spPr>
          <a:xfrm>
            <a:off x="6848015" y="2341332"/>
            <a:ext cx="13142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2800" b="1" dirty="0" smtClean="0">
                <a:solidFill>
                  <a:srgbClr val="00D4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进度三</a:t>
            </a:r>
            <a:endParaRPr lang="en-US" altLang="zh-CN" sz="2800" b="1" dirty="0">
              <a:solidFill>
                <a:srgbClr val="00D4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TextBox 35"/>
          <p:cNvSpPr txBox="1"/>
          <p:nvPr/>
        </p:nvSpPr>
        <p:spPr>
          <a:xfrm>
            <a:off x="9197201" y="2341332"/>
            <a:ext cx="13142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2800" b="1" dirty="0" smtClean="0">
                <a:solidFill>
                  <a:srgbClr val="00D4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进度四</a:t>
            </a:r>
            <a:endParaRPr lang="en-US" altLang="zh-CN" sz="2800" b="1" dirty="0">
              <a:solidFill>
                <a:srgbClr val="00D4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文本框 26"/>
          <p:cNvSpPr txBox="1"/>
          <p:nvPr/>
        </p:nvSpPr>
        <p:spPr>
          <a:xfrm>
            <a:off x="4907443" y="484883"/>
            <a:ext cx="23771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gradFill flip="none" rotWithShape="1">
                  <a:gsLst>
                    <a:gs pos="0">
                      <a:srgbClr val="00D4FF">
                        <a:shade val="30000"/>
                        <a:satMod val="115000"/>
                      </a:srgbClr>
                    </a:gs>
                    <a:gs pos="50000">
                      <a:srgbClr val="00D4FF">
                        <a:shade val="67500"/>
                        <a:satMod val="115000"/>
                      </a:srgbClr>
                    </a:gs>
                    <a:gs pos="100000">
                      <a:srgbClr val="00D4FF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</a:t>
            </a:r>
            <a:r>
              <a:rPr lang="zh-CN" altLang="en-US" sz="2800" dirty="0">
                <a:gradFill flip="none" rotWithShape="1">
                  <a:gsLst>
                    <a:gs pos="0">
                      <a:srgbClr val="00D4FF">
                        <a:shade val="30000"/>
                        <a:satMod val="115000"/>
                      </a:srgbClr>
                    </a:gs>
                    <a:gs pos="50000">
                      <a:srgbClr val="00D4FF">
                        <a:shade val="67500"/>
                        <a:satMod val="115000"/>
                      </a:srgbClr>
                    </a:gs>
                    <a:gs pos="100000">
                      <a:srgbClr val="00D4FF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2800" dirty="0">
              <a:gradFill flip="none" rotWithShape="1">
                <a:gsLst>
                  <a:gs pos="0">
                    <a:srgbClr val="00D4FF">
                      <a:shade val="30000"/>
                      <a:satMod val="115000"/>
                    </a:srgbClr>
                  </a:gs>
                  <a:gs pos="50000">
                    <a:srgbClr val="00D4FF">
                      <a:shade val="67500"/>
                      <a:satMod val="115000"/>
                    </a:srgbClr>
                  </a:gs>
                  <a:gs pos="100000">
                    <a:srgbClr val="00D4FF"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任意多边形 2"/>
          <p:cNvSpPr/>
          <p:nvPr/>
        </p:nvSpPr>
        <p:spPr>
          <a:xfrm>
            <a:off x="3721618" y="1679510"/>
            <a:ext cx="1232159" cy="1042393"/>
          </a:xfrm>
          <a:custGeom>
            <a:avLst/>
            <a:gdLst>
              <a:gd name="connsiteX0" fmla="*/ 0 w 1115526"/>
              <a:gd name="connsiteY0" fmla="*/ 868921 h 868921"/>
              <a:gd name="connsiteX1" fmla="*/ 557760 w 1115526"/>
              <a:gd name="connsiteY1" fmla="*/ 0 h 868921"/>
              <a:gd name="connsiteX2" fmla="*/ 557766 w 1115526"/>
              <a:gd name="connsiteY2" fmla="*/ 0 h 868921"/>
              <a:gd name="connsiteX3" fmla="*/ 1115526 w 1115526"/>
              <a:gd name="connsiteY3" fmla="*/ 868921 h 868921"/>
              <a:gd name="connsiteX4" fmla="*/ 0 w 1115526"/>
              <a:gd name="connsiteY4" fmla="*/ 868921 h 8689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15526" h="868921">
                <a:moveTo>
                  <a:pt x="0" y="868921"/>
                </a:moveTo>
                <a:lnTo>
                  <a:pt x="557760" y="0"/>
                </a:lnTo>
                <a:lnTo>
                  <a:pt x="557766" y="0"/>
                </a:lnTo>
                <a:lnTo>
                  <a:pt x="1115526" y="868921"/>
                </a:lnTo>
                <a:lnTo>
                  <a:pt x="0" y="868921"/>
                </a:lnTo>
                <a:close/>
              </a:path>
            </a:pathLst>
          </a:custGeom>
          <a:noFill/>
          <a:ln>
            <a:solidFill>
              <a:srgbClr val="00D4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D4FF"/>
              </a:solidFill>
            </a:endParaRPr>
          </a:p>
        </p:txBody>
      </p:sp>
      <p:sp>
        <p:nvSpPr>
          <p:cNvPr id="4" name="任意多边形 3"/>
          <p:cNvSpPr/>
          <p:nvPr/>
        </p:nvSpPr>
        <p:spPr>
          <a:xfrm>
            <a:off x="3105539" y="2721903"/>
            <a:ext cx="2464319" cy="1042393"/>
          </a:xfrm>
          <a:custGeom>
            <a:avLst/>
            <a:gdLst>
              <a:gd name="connsiteX0" fmla="*/ 0 w 2231053"/>
              <a:gd name="connsiteY0" fmla="*/ 868921 h 868921"/>
              <a:gd name="connsiteX1" fmla="*/ 557760 w 2231053"/>
              <a:gd name="connsiteY1" fmla="*/ 0 h 868921"/>
              <a:gd name="connsiteX2" fmla="*/ 1673293 w 2231053"/>
              <a:gd name="connsiteY2" fmla="*/ 0 h 868921"/>
              <a:gd name="connsiteX3" fmla="*/ 2231053 w 2231053"/>
              <a:gd name="connsiteY3" fmla="*/ 868921 h 868921"/>
              <a:gd name="connsiteX4" fmla="*/ 0 w 2231053"/>
              <a:gd name="connsiteY4" fmla="*/ 868921 h 8689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31053" h="868921">
                <a:moveTo>
                  <a:pt x="0" y="868921"/>
                </a:moveTo>
                <a:lnTo>
                  <a:pt x="557760" y="0"/>
                </a:lnTo>
                <a:lnTo>
                  <a:pt x="1673293" y="0"/>
                </a:lnTo>
                <a:lnTo>
                  <a:pt x="2231053" y="868921"/>
                </a:lnTo>
                <a:lnTo>
                  <a:pt x="0" y="868921"/>
                </a:lnTo>
                <a:close/>
              </a:path>
            </a:pathLst>
          </a:custGeom>
          <a:noFill/>
          <a:ln>
            <a:solidFill>
              <a:srgbClr val="00D4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D4FF"/>
              </a:solidFill>
            </a:endParaRPr>
          </a:p>
        </p:txBody>
      </p:sp>
      <p:sp>
        <p:nvSpPr>
          <p:cNvPr id="5" name="任意多边形 4"/>
          <p:cNvSpPr/>
          <p:nvPr/>
        </p:nvSpPr>
        <p:spPr>
          <a:xfrm>
            <a:off x="2489459" y="3764297"/>
            <a:ext cx="3696477" cy="1042393"/>
          </a:xfrm>
          <a:custGeom>
            <a:avLst/>
            <a:gdLst>
              <a:gd name="connsiteX0" fmla="*/ 0 w 3346579"/>
              <a:gd name="connsiteY0" fmla="*/ 868921 h 868921"/>
              <a:gd name="connsiteX1" fmla="*/ 557760 w 3346579"/>
              <a:gd name="connsiteY1" fmla="*/ 0 h 868921"/>
              <a:gd name="connsiteX2" fmla="*/ 2788819 w 3346579"/>
              <a:gd name="connsiteY2" fmla="*/ 0 h 868921"/>
              <a:gd name="connsiteX3" fmla="*/ 3346579 w 3346579"/>
              <a:gd name="connsiteY3" fmla="*/ 868921 h 868921"/>
              <a:gd name="connsiteX4" fmla="*/ 0 w 3346579"/>
              <a:gd name="connsiteY4" fmla="*/ 868921 h 8689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46579" h="868921">
                <a:moveTo>
                  <a:pt x="0" y="868921"/>
                </a:moveTo>
                <a:lnTo>
                  <a:pt x="557760" y="0"/>
                </a:lnTo>
                <a:lnTo>
                  <a:pt x="2788819" y="0"/>
                </a:lnTo>
                <a:lnTo>
                  <a:pt x="3346579" y="868921"/>
                </a:lnTo>
                <a:lnTo>
                  <a:pt x="0" y="868921"/>
                </a:lnTo>
                <a:close/>
              </a:path>
            </a:pathLst>
          </a:custGeom>
          <a:noFill/>
          <a:ln>
            <a:solidFill>
              <a:srgbClr val="00D4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00D4FF"/>
              </a:solidFill>
            </a:endParaRPr>
          </a:p>
        </p:txBody>
      </p:sp>
      <p:sp>
        <p:nvSpPr>
          <p:cNvPr id="6" name="任意多边形 5"/>
          <p:cNvSpPr/>
          <p:nvPr/>
        </p:nvSpPr>
        <p:spPr>
          <a:xfrm>
            <a:off x="1873380" y="4806690"/>
            <a:ext cx="4928637" cy="1042393"/>
          </a:xfrm>
          <a:custGeom>
            <a:avLst/>
            <a:gdLst>
              <a:gd name="connsiteX0" fmla="*/ 0 w 4462106"/>
              <a:gd name="connsiteY0" fmla="*/ 868921 h 868921"/>
              <a:gd name="connsiteX1" fmla="*/ 557760 w 4462106"/>
              <a:gd name="connsiteY1" fmla="*/ 0 h 868921"/>
              <a:gd name="connsiteX2" fmla="*/ 3904346 w 4462106"/>
              <a:gd name="connsiteY2" fmla="*/ 0 h 868921"/>
              <a:gd name="connsiteX3" fmla="*/ 4462106 w 4462106"/>
              <a:gd name="connsiteY3" fmla="*/ 868921 h 868921"/>
              <a:gd name="connsiteX4" fmla="*/ 0 w 4462106"/>
              <a:gd name="connsiteY4" fmla="*/ 868921 h 8689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62106" h="868921">
                <a:moveTo>
                  <a:pt x="0" y="868921"/>
                </a:moveTo>
                <a:lnTo>
                  <a:pt x="557760" y="0"/>
                </a:lnTo>
                <a:lnTo>
                  <a:pt x="3904346" y="0"/>
                </a:lnTo>
                <a:lnTo>
                  <a:pt x="4462106" y="868921"/>
                </a:lnTo>
                <a:lnTo>
                  <a:pt x="0" y="868921"/>
                </a:lnTo>
                <a:close/>
              </a:path>
            </a:pathLst>
          </a:custGeom>
          <a:noFill/>
          <a:ln>
            <a:solidFill>
              <a:srgbClr val="00D4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00D4FF"/>
              </a:solidFill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4337694" y="1688841"/>
            <a:ext cx="2464323" cy="0"/>
          </a:xfrm>
          <a:prstGeom prst="line">
            <a:avLst/>
          </a:prstGeom>
          <a:ln>
            <a:solidFill>
              <a:srgbClr val="00D4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4953774" y="2712381"/>
            <a:ext cx="2464323" cy="0"/>
          </a:xfrm>
          <a:prstGeom prst="line">
            <a:avLst/>
          </a:prstGeom>
          <a:ln>
            <a:solidFill>
              <a:srgbClr val="00D4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5175376" y="1833968"/>
            <a:ext cx="201541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rgbClr val="00D4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en-US" altLang="zh-CN" sz="2800" b="1" dirty="0" smtClean="0">
              <a:solidFill>
                <a:srgbClr val="00D4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dirty="0">
                <a:solidFill>
                  <a:srgbClr val="00D4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1400" dirty="0">
              <a:solidFill>
                <a:srgbClr val="00D4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平行四边形 9"/>
          <p:cNvSpPr/>
          <p:nvPr/>
        </p:nvSpPr>
        <p:spPr>
          <a:xfrm flipH="1">
            <a:off x="6802017" y="1688841"/>
            <a:ext cx="1521928" cy="1033253"/>
          </a:xfrm>
          <a:prstGeom prst="parallelogram">
            <a:avLst>
              <a:gd name="adj" fmla="val 59014"/>
            </a:avLst>
          </a:prstGeom>
          <a:noFill/>
          <a:ln>
            <a:solidFill>
              <a:srgbClr val="00D4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D4FF"/>
              </a:solidFill>
            </a:endParaRPr>
          </a:p>
        </p:txBody>
      </p:sp>
      <p:grpSp>
        <p:nvGrpSpPr>
          <p:cNvPr id="11" name="Group 13"/>
          <p:cNvGrpSpPr>
            <a:grpSpLocks noChangeAspect="1"/>
          </p:cNvGrpSpPr>
          <p:nvPr/>
        </p:nvGrpSpPr>
        <p:grpSpPr bwMode="auto">
          <a:xfrm>
            <a:off x="7476351" y="1952478"/>
            <a:ext cx="255698" cy="499804"/>
            <a:chOff x="1" y="2"/>
            <a:chExt cx="397" cy="776"/>
          </a:xfrm>
          <a:solidFill>
            <a:srgbClr val="00D4FF"/>
          </a:solidFill>
        </p:grpSpPr>
        <p:sp>
          <p:nvSpPr>
            <p:cNvPr id="12" name="Oval 14"/>
            <p:cNvSpPr>
              <a:spLocks noChangeArrowheads="1"/>
            </p:cNvSpPr>
            <p:nvPr/>
          </p:nvSpPr>
          <p:spPr bwMode="auto">
            <a:xfrm>
              <a:off x="174" y="673"/>
              <a:ext cx="48" cy="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D4FF"/>
                </a:solidFill>
              </a:endParaRPr>
            </a:p>
          </p:txBody>
        </p:sp>
        <p:sp>
          <p:nvSpPr>
            <p:cNvPr id="13" name="Freeform 15"/>
            <p:cNvSpPr>
              <a:spLocks noEditPoints="1"/>
            </p:cNvSpPr>
            <p:nvPr/>
          </p:nvSpPr>
          <p:spPr bwMode="auto">
            <a:xfrm>
              <a:off x="1" y="2"/>
              <a:ext cx="397" cy="776"/>
            </a:xfrm>
            <a:custGeom>
              <a:avLst/>
              <a:gdLst>
                <a:gd name="T0" fmla="*/ 140 w 165"/>
                <a:gd name="T1" fmla="*/ 0 h 325"/>
                <a:gd name="T2" fmla="*/ 25 w 165"/>
                <a:gd name="T3" fmla="*/ 0 h 325"/>
                <a:gd name="T4" fmla="*/ 0 w 165"/>
                <a:gd name="T5" fmla="*/ 25 h 325"/>
                <a:gd name="T6" fmla="*/ 0 w 165"/>
                <a:gd name="T7" fmla="*/ 299 h 325"/>
                <a:gd name="T8" fmla="*/ 25 w 165"/>
                <a:gd name="T9" fmla="*/ 325 h 325"/>
                <a:gd name="T10" fmla="*/ 140 w 165"/>
                <a:gd name="T11" fmla="*/ 325 h 325"/>
                <a:gd name="T12" fmla="*/ 165 w 165"/>
                <a:gd name="T13" fmla="*/ 299 h 325"/>
                <a:gd name="T14" fmla="*/ 165 w 165"/>
                <a:gd name="T15" fmla="*/ 25 h 325"/>
                <a:gd name="T16" fmla="*/ 140 w 165"/>
                <a:gd name="T17" fmla="*/ 0 h 325"/>
                <a:gd name="T18" fmla="*/ 61 w 165"/>
                <a:gd name="T19" fmla="*/ 20 h 325"/>
                <a:gd name="T20" fmla="*/ 104 w 165"/>
                <a:gd name="T21" fmla="*/ 20 h 325"/>
                <a:gd name="T22" fmla="*/ 106 w 165"/>
                <a:gd name="T23" fmla="*/ 22 h 325"/>
                <a:gd name="T24" fmla="*/ 104 w 165"/>
                <a:gd name="T25" fmla="*/ 24 h 325"/>
                <a:gd name="T26" fmla="*/ 61 w 165"/>
                <a:gd name="T27" fmla="*/ 24 h 325"/>
                <a:gd name="T28" fmla="*/ 58 w 165"/>
                <a:gd name="T29" fmla="*/ 22 h 325"/>
                <a:gd name="T30" fmla="*/ 61 w 165"/>
                <a:gd name="T31" fmla="*/ 20 h 325"/>
                <a:gd name="T32" fmla="*/ 82 w 165"/>
                <a:gd name="T33" fmla="*/ 306 h 325"/>
                <a:gd name="T34" fmla="*/ 68 w 165"/>
                <a:gd name="T35" fmla="*/ 292 h 325"/>
                <a:gd name="T36" fmla="*/ 82 w 165"/>
                <a:gd name="T37" fmla="*/ 277 h 325"/>
                <a:gd name="T38" fmla="*/ 97 w 165"/>
                <a:gd name="T39" fmla="*/ 292 h 325"/>
                <a:gd name="T40" fmla="*/ 82 w 165"/>
                <a:gd name="T41" fmla="*/ 306 h 325"/>
                <a:gd name="T42" fmla="*/ 154 w 165"/>
                <a:gd name="T43" fmla="*/ 261 h 325"/>
                <a:gd name="T44" fmla="*/ 11 w 165"/>
                <a:gd name="T45" fmla="*/ 261 h 325"/>
                <a:gd name="T46" fmla="*/ 11 w 165"/>
                <a:gd name="T47" fmla="*/ 50 h 325"/>
                <a:gd name="T48" fmla="*/ 154 w 165"/>
                <a:gd name="T49" fmla="*/ 50 h 325"/>
                <a:gd name="T50" fmla="*/ 154 w 165"/>
                <a:gd name="T51" fmla="*/ 261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65" h="325">
                  <a:moveTo>
                    <a:pt x="140" y="0"/>
                  </a:moveTo>
                  <a:cubicBezTo>
                    <a:pt x="25" y="0"/>
                    <a:pt x="25" y="0"/>
                    <a:pt x="25" y="0"/>
                  </a:cubicBezTo>
                  <a:cubicBezTo>
                    <a:pt x="11" y="0"/>
                    <a:pt x="0" y="11"/>
                    <a:pt x="0" y="25"/>
                  </a:cubicBezTo>
                  <a:cubicBezTo>
                    <a:pt x="0" y="299"/>
                    <a:pt x="0" y="299"/>
                    <a:pt x="0" y="299"/>
                  </a:cubicBezTo>
                  <a:cubicBezTo>
                    <a:pt x="0" y="313"/>
                    <a:pt x="11" y="325"/>
                    <a:pt x="25" y="325"/>
                  </a:cubicBezTo>
                  <a:cubicBezTo>
                    <a:pt x="140" y="325"/>
                    <a:pt x="140" y="325"/>
                    <a:pt x="140" y="325"/>
                  </a:cubicBezTo>
                  <a:cubicBezTo>
                    <a:pt x="153" y="325"/>
                    <a:pt x="165" y="313"/>
                    <a:pt x="165" y="299"/>
                  </a:cubicBezTo>
                  <a:cubicBezTo>
                    <a:pt x="165" y="25"/>
                    <a:pt x="165" y="25"/>
                    <a:pt x="165" y="25"/>
                  </a:cubicBezTo>
                  <a:cubicBezTo>
                    <a:pt x="165" y="11"/>
                    <a:pt x="153" y="0"/>
                    <a:pt x="140" y="0"/>
                  </a:cubicBezTo>
                  <a:close/>
                  <a:moveTo>
                    <a:pt x="61" y="20"/>
                  </a:moveTo>
                  <a:cubicBezTo>
                    <a:pt x="104" y="20"/>
                    <a:pt x="104" y="20"/>
                    <a:pt x="104" y="20"/>
                  </a:cubicBezTo>
                  <a:cubicBezTo>
                    <a:pt x="105" y="20"/>
                    <a:pt x="106" y="21"/>
                    <a:pt x="106" y="22"/>
                  </a:cubicBezTo>
                  <a:cubicBezTo>
                    <a:pt x="106" y="23"/>
                    <a:pt x="105" y="24"/>
                    <a:pt x="104" y="24"/>
                  </a:cubicBezTo>
                  <a:cubicBezTo>
                    <a:pt x="61" y="24"/>
                    <a:pt x="61" y="24"/>
                    <a:pt x="61" y="24"/>
                  </a:cubicBezTo>
                  <a:cubicBezTo>
                    <a:pt x="59" y="24"/>
                    <a:pt x="58" y="23"/>
                    <a:pt x="58" y="22"/>
                  </a:cubicBezTo>
                  <a:cubicBezTo>
                    <a:pt x="58" y="21"/>
                    <a:pt x="59" y="20"/>
                    <a:pt x="61" y="20"/>
                  </a:cubicBezTo>
                  <a:close/>
                  <a:moveTo>
                    <a:pt x="82" y="306"/>
                  </a:moveTo>
                  <a:cubicBezTo>
                    <a:pt x="74" y="306"/>
                    <a:pt x="68" y="300"/>
                    <a:pt x="68" y="292"/>
                  </a:cubicBezTo>
                  <a:cubicBezTo>
                    <a:pt x="68" y="284"/>
                    <a:pt x="74" y="277"/>
                    <a:pt x="82" y="277"/>
                  </a:cubicBezTo>
                  <a:cubicBezTo>
                    <a:pt x="90" y="277"/>
                    <a:pt x="97" y="284"/>
                    <a:pt x="97" y="292"/>
                  </a:cubicBezTo>
                  <a:cubicBezTo>
                    <a:pt x="97" y="300"/>
                    <a:pt x="90" y="306"/>
                    <a:pt x="82" y="306"/>
                  </a:cubicBezTo>
                  <a:close/>
                  <a:moveTo>
                    <a:pt x="154" y="261"/>
                  </a:moveTo>
                  <a:cubicBezTo>
                    <a:pt x="11" y="261"/>
                    <a:pt x="11" y="261"/>
                    <a:pt x="11" y="261"/>
                  </a:cubicBezTo>
                  <a:cubicBezTo>
                    <a:pt x="11" y="50"/>
                    <a:pt x="11" y="50"/>
                    <a:pt x="11" y="50"/>
                  </a:cubicBezTo>
                  <a:cubicBezTo>
                    <a:pt x="154" y="50"/>
                    <a:pt x="154" y="50"/>
                    <a:pt x="154" y="50"/>
                  </a:cubicBezTo>
                  <a:lnTo>
                    <a:pt x="154" y="26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D4FF"/>
                </a:solidFill>
              </a:endParaRPr>
            </a:p>
          </p:txBody>
        </p:sp>
      </p:grpSp>
      <p:sp>
        <p:nvSpPr>
          <p:cNvPr id="14" name="文本框 13"/>
          <p:cNvSpPr txBox="1"/>
          <p:nvPr/>
        </p:nvSpPr>
        <p:spPr>
          <a:xfrm>
            <a:off x="3950591" y="2294410"/>
            <a:ext cx="82668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solidFill>
                  <a:srgbClr val="00D4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关键词</a:t>
            </a:r>
            <a:endParaRPr lang="zh-CN" altLang="en-US" sz="1600" dirty="0" smtClean="0">
              <a:solidFill>
                <a:srgbClr val="00D4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5" name="直接连接符 14"/>
          <p:cNvCxnSpPr/>
          <p:nvPr/>
        </p:nvCxnSpPr>
        <p:spPr>
          <a:xfrm>
            <a:off x="5567002" y="3764772"/>
            <a:ext cx="2464323" cy="0"/>
          </a:xfrm>
          <a:prstGeom prst="line">
            <a:avLst/>
          </a:prstGeom>
          <a:ln>
            <a:solidFill>
              <a:srgbClr val="00D4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/>
          <p:cNvSpPr txBox="1"/>
          <p:nvPr/>
        </p:nvSpPr>
        <p:spPr>
          <a:xfrm>
            <a:off x="5716637" y="2873058"/>
            <a:ext cx="201541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rgbClr val="00D4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en-US" altLang="zh-CN" sz="2800" b="1" dirty="0" smtClean="0">
              <a:solidFill>
                <a:srgbClr val="00D4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dirty="0">
                <a:solidFill>
                  <a:srgbClr val="00D4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1400" dirty="0">
              <a:solidFill>
                <a:srgbClr val="00D4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平行四边形 16"/>
          <p:cNvSpPr/>
          <p:nvPr/>
        </p:nvSpPr>
        <p:spPr>
          <a:xfrm flipH="1">
            <a:off x="7420947" y="2721712"/>
            <a:ext cx="1521928" cy="1033253"/>
          </a:xfrm>
          <a:prstGeom prst="parallelogram">
            <a:avLst>
              <a:gd name="adj" fmla="val 59014"/>
            </a:avLst>
          </a:prstGeom>
          <a:noFill/>
          <a:ln>
            <a:solidFill>
              <a:srgbClr val="00D4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D4FF"/>
              </a:solidFill>
            </a:endParaRPr>
          </a:p>
        </p:txBody>
      </p:sp>
      <p:grpSp>
        <p:nvGrpSpPr>
          <p:cNvPr id="18" name="Group 4"/>
          <p:cNvGrpSpPr>
            <a:grpSpLocks noChangeAspect="1"/>
          </p:cNvGrpSpPr>
          <p:nvPr/>
        </p:nvGrpSpPr>
        <p:grpSpPr bwMode="auto">
          <a:xfrm>
            <a:off x="7963442" y="3103169"/>
            <a:ext cx="436938" cy="271484"/>
            <a:chOff x="1" y="2957"/>
            <a:chExt cx="1125" cy="699"/>
          </a:xfrm>
          <a:solidFill>
            <a:srgbClr val="00D4FF"/>
          </a:solidFill>
        </p:grpSpPr>
        <p:sp>
          <p:nvSpPr>
            <p:cNvPr id="19" name="Freeform 5"/>
            <p:cNvSpPr>
              <a:spLocks noEditPoints="1"/>
            </p:cNvSpPr>
            <p:nvPr/>
          </p:nvSpPr>
          <p:spPr bwMode="auto">
            <a:xfrm>
              <a:off x="89" y="2957"/>
              <a:ext cx="949" cy="598"/>
            </a:xfrm>
            <a:custGeom>
              <a:avLst/>
              <a:gdLst>
                <a:gd name="T0" fmla="*/ 10 w 399"/>
                <a:gd name="T1" fmla="*/ 251 h 251"/>
                <a:gd name="T2" fmla="*/ 389 w 399"/>
                <a:gd name="T3" fmla="*/ 251 h 251"/>
                <a:gd name="T4" fmla="*/ 399 w 399"/>
                <a:gd name="T5" fmla="*/ 241 h 251"/>
                <a:gd name="T6" fmla="*/ 399 w 399"/>
                <a:gd name="T7" fmla="*/ 9 h 251"/>
                <a:gd name="T8" fmla="*/ 389 w 399"/>
                <a:gd name="T9" fmla="*/ 0 h 251"/>
                <a:gd name="T10" fmla="*/ 10 w 399"/>
                <a:gd name="T11" fmla="*/ 0 h 251"/>
                <a:gd name="T12" fmla="*/ 0 w 399"/>
                <a:gd name="T13" fmla="*/ 9 h 251"/>
                <a:gd name="T14" fmla="*/ 0 w 399"/>
                <a:gd name="T15" fmla="*/ 241 h 251"/>
                <a:gd name="T16" fmla="*/ 10 w 399"/>
                <a:gd name="T17" fmla="*/ 251 h 251"/>
                <a:gd name="T18" fmla="*/ 199 w 399"/>
                <a:gd name="T19" fmla="*/ 6 h 251"/>
                <a:gd name="T20" fmla="*/ 206 w 399"/>
                <a:gd name="T21" fmla="*/ 12 h 251"/>
                <a:gd name="T22" fmla="*/ 199 w 399"/>
                <a:gd name="T23" fmla="*/ 18 h 251"/>
                <a:gd name="T24" fmla="*/ 193 w 399"/>
                <a:gd name="T25" fmla="*/ 12 h 251"/>
                <a:gd name="T26" fmla="*/ 199 w 399"/>
                <a:gd name="T27" fmla="*/ 6 h 251"/>
                <a:gd name="T28" fmla="*/ 24 w 399"/>
                <a:gd name="T29" fmla="*/ 23 h 251"/>
                <a:gd name="T30" fmla="*/ 374 w 399"/>
                <a:gd name="T31" fmla="*/ 23 h 251"/>
                <a:gd name="T32" fmla="*/ 374 w 399"/>
                <a:gd name="T33" fmla="*/ 226 h 251"/>
                <a:gd name="T34" fmla="*/ 24 w 399"/>
                <a:gd name="T35" fmla="*/ 226 h 251"/>
                <a:gd name="T36" fmla="*/ 24 w 399"/>
                <a:gd name="T37" fmla="*/ 23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99" h="251">
                  <a:moveTo>
                    <a:pt x="10" y="251"/>
                  </a:moveTo>
                  <a:cubicBezTo>
                    <a:pt x="389" y="251"/>
                    <a:pt x="389" y="251"/>
                    <a:pt x="389" y="251"/>
                  </a:cubicBezTo>
                  <a:cubicBezTo>
                    <a:pt x="395" y="251"/>
                    <a:pt x="399" y="246"/>
                    <a:pt x="399" y="241"/>
                  </a:cubicBezTo>
                  <a:cubicBezTo>
                    <a:pt x="399" y="9"/>
                    <a:pt x="399" y="9"/>
                    <a:pt x="399" y="9"/>
                  </a:cubicBezTo>
                  <a:cubicBezTo>
                    <a:pt x="399" y="4"/>
                    <a:pt x="395" y="0"/>
                    <a:pt x="389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241"/>
                    <a:pt x="0" y="241"/>
                    <a:pt x="0" y="241"/>
                  </a:cubicBezTo>
                  <a:cubicBezTo>
                    <a:pt x="0" y="246"/>
                    <a:pt x="4" y="251"/>
                    <a:pt x="10" y="251"/>
                  </a:cubicBezTo>
                  <a:close/>
                  <a:moveTo>
                    <a:pt x="199" y="6"/>
                  </a:moveTo>
                  <a:cubicBezTo>
                    <a:pt x="203" y="6"/>
                    <a:pt x="206" y="8"/>
                    <a:pt x="206" y="12"/>
                  </a:cubicBezTo>
                  <a:cubicBezTo>
                    <a:pt x="206" y="15"/>
                    <a:pt x="203" y="18"/>
                    <a:pt x="199" y="18"/>
                  </a:cubicBezTo>
                  <a:cubicBezTo>
                    <a:pt x="196" y="18"/>
                    <a:pt x="193" y="15"/>
                    <a:pt x="193" y="12"/>
                  </a:cubicBezTo>
                  <a:cubicBezTo>
                    <a:pt x="193" y="8"/>
                    <a:pt x="196" y="6"/>
                    <a:pt x="199" y="6"/>
                  </a:cubicBezTo>
                  <a:close/>
                  <a:moveTo>
                    <a:pt x="24" y="23"/>
                  </a:moveTo>
                  <a:cubicBezTo>
                    <a:pt x="374" y="23"/>
                    <a:pt x="374" y="23"/>
                    <a:pt x="374" y="23"/>
                  </a:cubicBezTo>
                  <a:cubicBezTo>
                    <a:pt x="374" y="226"/>
                    <a:pt x="374" y="226"/>
                    <a:pt x="374" y="226"/>
                  </a:cubicBezTo>
                  <a:cubicBezTo>
                    <a:pt x="24" y="226"/>
                    <a:pt x="24" y="226"/>
                    <a:pt x="24" y="226"/>
                  </a:cubicBezTo>
                  <a:lnTo>
                    <a:pt x="24" y="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D4FF"/>
                </a:solidFill>
              </a:endParaRPr>
            </a:p>
          </p:txBody>
        </p:sp>
        <p:sp>
          <p:nvSpPr>
            <p:cNvPr id="20" name="Freeform 6"/>
            <p:cNvSpPr/>
            <p:nvPr/>
          </p:nvSpPr>
          <p:spPr bwMode="auto">
            <a:xfrm>
              <a:off x="1" y="3582"/>
              <a:ext cx="1125" cy="74"/>
            </a:xfrm>
            <a:custGeom>
              <a:avLst/>
              <a:gdLst>
                <a:gd name="T0" fmla="*/ 473 w 473"/>
                <a:gd name="T1" fmla="*/ 0 h 31"/>
                <a:gd name="T2" fmla="*/ 309 w 473"/>
                <a:gd name="T3" fmla="*/ 0 h 31"/>
                <a:gd name="T4" fmla="*/ 303 w 473"/>
                <a:gd name="T5" fmla="*/ 5 h 31"/>
                <a:gd name="T6" fmla="*/ 170 w 473"/>
                <a:gd name="T7" fmla="*/ 5 h 31"/>
                <a:gd name="T8" fmla="*/ 164 w 473"/>
                <a:gd name="T9" fmla="*/ 0 h 31"/>
                <a:gd name="T10" fmla="*/ 0 w 473"/>
                <a:gd name="T11" fmla="*/ 0 h 31"/>
                <a:gd name="T12" fmla="*/ 0 w 473"/>
                <a:gd name="T13" fmla="*/ 2 h 31"/>
                <a:gd name="T14" fmla="*/ 0 w 473"/>
                <a:gd name="T15" fmla="*/ 9 h 31"/>
                <a:gd name="T16" fmla="*/ 21 w 473"/>
                <a:gd name="T17" fmla="*/ 31 h 31"/>
                <a:gd name="T18" fmla="*/ 452 w 473"/>
                <a:gd name="T19" fmla="*/ 31 h 31"/>
                <a:gd name="T20" fmla="*/ 473 w 473"/>
                <a:gd name="T21" fmla="*/ 9 h 31"/>
                <a:gd name="T22" fmla="*/ 473 w 473"/>
                <a:gd name="T23" fmla="*/ 2 h 31"/>
                <a:gd name="T24" fmla="*/ 473 w 473"/>
                <a:gd name="T2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73" h="31">
                  <a:moveTo>
                    <a:pt x="473" y="0"/>
                  </a:moveTo>
                  <a:cubicBezTo>
                    <a:pt x="309" y="0"/>
                    <a:pt x="309" y="0"/>
                    <a:pt x="309" y="0"/>
                  </a:cubicBezTo>
                  <a:cubicBezTo>
                    <a:pt x="309" y="3"/>
                    <a:pt x="306" y="5"/>
                    <a:pt x="303" y="5"/>
                  </a:cubicBezTo>
                  <a:cubicBezTo>
                    <a:pt x="170" y="5"/>
                    <a:pt x="170" y="5"/>
                    <a:pt x="170" y="5"/>
                  </a:cubicBezTo>
                  <a:cubicBezTo>
                    <a:pt x="167" y="5"/>
                    <a:pt x="164" y="3"/>
                    <a:pt x="16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0" y="2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21"/>
                    <a:pt x="9" y="31"/>
                    <a:pt x="21" y="31"/>
                  </a:cubicBezTo>
                  <a:cubicBezTo>
                    <a:pt x="452" y="31"/>
                    <a:pt x="452" y="31"/>
                    <a:pt x="452" y="31"/>
                  </a:cubicBezTo>
                  <a:cubicBezTo>
                    <a:pt x="464" y="31"/>
                    <a:pt x="473" y="21"/>
                    <a:pt x="473" y="9"/>
                  </a:cubicBezTo>
                  <a:cubicBezTo>
                    <a:pt x="473" y="2"/>
                    <a:pt x="473" y="2"/>
                    <a:pt x="473" y="2"/>
                  </a:cubicBezTo>
                  <a:cubicBezTo>
                    <a:pt x="473" y="1"/>
                    <a:pt x="473" y="0"/>
                    <a:pt x="47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D4FF"/>
                </a:solidFill>
              </a:endParaRPr>
            </a:p>
          </p:txBody>
        </p:sp>
      </p:grpSp>
      <p:sp>
        <p:nvSpPr>
          <p:cNvPr id="21" name="Content Placeholder 2"/>
          <p:cNvSpPr txBox="1"/>
          <p:nvPr/>
        </p:nvSpPr>
        <p:spPr>
          <a:xfrm>
            <a:off x="3295996" y="3144036"/>
            <a:ext cx="2083396" cy="530845"/>
          </a:xfrm>
          <a:prstGeom prst="rect">
            <a:avLst/>
          </a:prstGeom>
        </p:spPr>
        <p:txBody>
          <a:bodyPr vert="horz" lIns="121682" tIns="60841" rIns="121682" bIns="608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  <a:defRPr/>
            </a:pPr>
            <a:r>
              <a:rPr lang="zh-CN" altLang="en-US" dirty="0">
                <a:solidFill>
                  <a:srgbClr val="00D4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dirty="0">
                <a:solidFill>
                  <a:srgbClr val="00D4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dirty="0">
                <a:solidFill>
                  <a:srgbClr val="00D4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</a:t>
            </a:r>
            <a:r>
              <a:rPr lang="zh-CN" altLang="en-US" dirty="0" smtClean="0">
                <a:solidFill>
                  <a:srgbClr val="00D4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发布</a:t>
            </a:r>
            <a:endParaRPr lang="zh-CN" altLang="en-US" dirty="0" smtClean="0">
              <a:solidFill>
                <a:srgbClr val="00D4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 algn="ctr">
              <a:buFont typeface="Arial" panose="020B0604020202020204" pitchFamily="34" charset="0"/>
              <a:buNone/>
              <a:defRPr/>
            </a:pPr>
            <a:endParaRPr lang="zh-CN" altLang="en-US" dirty="0">
              <a:solidFill>
                <a:srgbClr val="00D4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2" name="直接连接符 21"/>
          <p:cNvCxnSpPr/>
          <p:nvPr/>
        </p:nvCxnSpPr>
        <p:spPr>
          <a:xfrm>
            <a:off x="6183082" y="4797359"/>
            <a:ext cx="2464323" cy="0"/>
          </a:xfrm>
          <a:prstGeom prst="line">
            <a:avLst/>
          </a:prstGeom>
          <a:ln>
            <a:solidFill>
              <a:srgbClr val="00D4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文本框 22"/>
          <p:cNvSpPr txBox="1"/>
          <p:nvPr/>
        </p:nvSpPr>
        <p:spPr>
          <a:xfrm>
            <a:off x="6407459" y="3883278"/>
            <a:ext cx="201541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rgbClr val="00D4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en-US" altLang="zh-CN" sz="2800" b="1" dirty="0" smtClean="0">
              <a:solidFill>
                <a:srgbClr val="00D4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dirty="0">
                <a:solidFill>
                  <a:srgbClr val="00D4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1400" dirty="0">
              <a:solidFill>
                <a:srgbClr val="00D4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平行四边形 23"/>
          <p:cNvSpPr/>
          <p:nvPr/>
        </p:nvSpPr>
        <p:spPr>
          <a:xfrm flipH="1">
            <a:off x="8034176" y="3751011"/>
            <a:ext cx="1521928" cy="1033253"/>
          </a:xfrm>
          <a:prstGeom prst="parallelogram">
            <a:avLst>
              <a:gd name="adj" fmla="val 59014"/>
            </a:avLst>
          </a:prstGeom>
          <a:noFill/>
          <a:ln>
            <a:solidFill>
              <a:srgbClr val="00D4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D4FF"/>
              </a:solidFill>
            </a:endParaRPr>
          </a:p>
        </p:txBody>
      </p:sp>
      <p:grpSp>
        <p:nvGrpSpPr>
          <p:cNvPr id="25" name="Group 9"/>
          <p:cNvGrpSpPr>
            <a:grpSpLocks noChangeAspect="1"/>
          </p:cNvGrpSpPr>
          <p:nvPr/>
        </p:nvGrpSpPr>
        <p:grpSpPr bwMode="auto">
          <a:xfrm>
            <a:off x="8677692" y="4093008"/>
            <a:ext cx="355736" cy="356980"/>
            <a:chOff x="1585" y="2812"/>
            <a:chExt cx="858" cy="861"/>
          </a:xfrm>
          <a:solidFill>
            <a:srgbClr val="00D4FF"/>
          </a:solidFill>
        </p:grpSpPr>
        <p:sp>
          <p:nvSpPr>
            <p:cNvPr id="26" name="Freeform 10"/>
            <p:cNvSpPr>
              <a:spLocks noEditPoints="1"/>
            </p:cNvSpPr>
            <p:nvPr/>
          </p:nvSpPr>
          <p:spPr bwMode="auto">
            <a:xfrm>
              <a:off x="1585" y="2939"/>
              <a:ext cx="858" cy="734"/>
            </a:xfrm>
            <a:custGeom>
              <a:avLst/>
              <a:gdLst>
                <a:gd name="T0" fmla="*/ 349 w 360"/>
                <a:gd name="T1" fmla="*/ 0 h 308"/>
                <a:gd name="T2" fmla="*/ 10 w 360"/>
                <a:gd name="T3" fmla="*/ 0 h 308"/>
                <a:gd name="T4" fmla="*/ 0 w 360"/>
                <a:gd name="T5" fmla="*/ 11 h 308"/>
                <a:gd name="T6" fmla="*/ 0 w 360"/>
                <a:gd name="T7" fmla="*/ 297 h 308"/>
                <a:gd name="T8" fmla="*/ 10 w 360"/>
                <a:gd name="T9" fmla="*/ 308 h 308"/>
                <a:gd name="T10" fmla="*/ 349 w 360"/>
                <a:gd name="T11" fmla="*/ 308 h 308"/>
                <a:gd name="T12" fmla="*/ 360 w 360"/>
                <a:gd name="T13" fmla="*/ 297 h 308"/>
                <a:gd name="T14" fmla="*/ 360 w 360"/>
                <a:gd name="T15" fmla="*/ 11 h 308"/>
                <a:gd name="T16" fmla="*/ 349 w 360"/>
                <a:gd name="T17" fmla="*/ 0 h 308"/>
                <a:gd name="T18" fmla="*/ 226 w 360"/>
                <a:gd name="T19" fmla="*/ 279 h 308"/>
                <a:gd name="T20" fmla="*/ 226 w 360"/>
                <a:gd name="T21" fmla="*/ 279 h 308"/>
                <a:gd name="T22" fmla="*/ 133 w 360"/>
                <a:gd name="T23" fmla="*/ 279 h 308"/>
                <a:gd name="T24" fmla="*/ 133 w 360"/>
                <a:gd name="T25" fmla="*/ 279 h 308"/>
                <a:gd name="T26" fmla="*/ 133 w 360"/>
                <a:gd name="T27" fmla="*/ 277 h 308"/>
                <a:gd name="T28" fmla="*/ 138 w 360"/>
                <a:gd name="T29" fmla="*/ 273 h 308"/>
                <a:gd name="T30" fmla="*/ 222 w 360"/>
                <a:gd name="T31" fmla="*/ 273 h 308"/>
                <a:gd name="T32" fmla="*/ 226 w 360"/>
                <a:gd name="T33" fmla="*/ 277 h 308"/>
                <a:gd name="T34" fmla="*/ 226 w 360"/>
                <a:gd name="T35" fmla="*/ 279 h 308"/>
                <a:gd name="T36" fmla="*/ 324 w 360"/>
                <a:gd name="T37" fmla="*/ 286 h 308"/>
                <a:gd name="T38" fmla="*/ 315 w 360"/>
                <a:gd name="T39" fmla="*/ 277 h 308"/>
                <a:gd name="T40" fmla="*/ 324 w 360"/>
                <a:gd name="T41" fmla="*/ 268 h 308"/>
                <a:gd name="T42" fmla="*/ 333 w 360"/>
                <a:gd name="T43" fmla="*/ 277 h 308"/>
                <a:gd name="T44" fmla="*/ 324 w 360"/>
                <a:gd name="T45" fmla="*/ 286 h 308"/>
                <a:gd name="T46" fmla="*/ 333 w 360"/>
                <a:gd name="T47" fmla="*/ 247 h 308"/>
                <a:gd name="T48" fmla="*/ 27 w 360"/>
                <a:gd name="T49" fmla="*/ 247 h 308"/>
                <a:gd name="T50" fmla="*/ 27 w 360"/>
                <a:gd name="T51" fmla="*/ 26 h 308"/>
                <a:gd name="T52" fmla="*/ 333 w 360"/>
                <a:gd name="T53" fmla="*/ 26 h 308"/>
                <a:gd name="T54" fmla="*/ 333 w 360"/>
                <a:gd name="T55" fmla="*/ 247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60" h="308">
                  <a:moveTo>
                    <a:pt x="349" y="0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4" y="0"/>
                    <a:pt x="0" y="5"/>
                    <a:pt x="0" y="11"/>
                  </a:cubicBezTo>
                  <a:cubicBezTo>
                    <a:pt x="0" y="297"/>
                    <a:pt x="0" y="297"/>
                    <a:pt x="0" y="297"/>
                  </a:cubicBezTo>
                  <a:cubicBezTo>
                    <a:pt x="0" y="303"/>
                    <a:pt x="4" y="308"/>
                    <a:pt x="10" y="308"/>
                  </a:cubicBezTo>
                  <a:cubicBezTo>
                    <a:pt x="349" y="308"/>
                    <a:pt x="349" y="308"/>
                    <a:pt x="349" y="308"/>
                  </a:cubicBezTo>
                  <a:cubicBezTo>
                    <a:pt x="355" y="308"/>
                    <a:pt x="360" y="303"/>
                    <a:pt x="360" y="297"/>
                  </a:cubicBezTo>
                  <a:cubicBezTo>
                    <a:pt x="360" y="11"/>
                    <a:pt x="360" y="11"/>
                    <a:pt x="360" y="11"/>
                  </a:cubicBezTo>
                  <a:cubicBezTo>
                    <a:pt x="360" y="5"/>
                    <a:pt x="355" y="0"/>
                    <a:pt x="349" y="0"/>
                  </a:cubicBezTo>
                  <a:close/>
                  <a:moveTo>
                    <a:pt x="226" y="279"/>
                  </a:moveTo>
                  <a:cubicBezTo>
                    <a:pt x="226" y="279"/>
                    <a:pt x="226" y="279"/>
                    <a:pt x="226" y="279"/>
                  </a:cubicBezTo>
                  <a:cubicBezTo>
                    <a:pt x="133" y="279"/>
                    <a:pt x="133" y="279"/>
                    <a:pt x="133" y="279"/>
                  </a:cubicBezTo>
                  <a:cubicBezTo>
                    <a:pt x="133" y="279"/>
                    <a:pt x="133" y="279"/>
                    <a:pt x="133" y="279"/>
                  </a:cubicBezTo>
                  <a:cubicBezTo>
                    <a:pt x="133" y="277"/>
                    <a:pt x="133" y="277"/>
                    <a:pt x="133" y="277"/>
                  </a:cubicBezTo>
                  <a:cubicBezTo>
                    <a:pt x="133" y="275"/>
                    <a:pt x="135" y="273"/>
                    <a:pt x="138" y="273"/>
                  </a:cubicBezTo>
                  <a:cubicBezTo>
                    <a:pt x="222" y="273"/>
                    <a:pt x="222" y="273"/>
                    <a:pt x="222" y="273"/>
                  </a:cubicBezTo>
                  <a:cubicBezTo>
                    <a:pt x="224" y="273"/>
                    <a:pt x="226" y="275"/>
                    <a:pt x="226" y="277"/>
                  </a:cubicBezTo>
                  <a:lnTo>
                    <a:pt x="226" y="279"/>
                  </a:lnTo>
                  <a:close/>
                  <a:moveTo>
                    <a:pt x="324" y="286"/>
                  </a:moveTo>
                  <a:cubicBezTo>
                    <a:pt x="319" y="286"/>
                    <a:pt x="315" y="282"/>
                    <a:pt x="315" y="277"/>
                  </a:cubicBezTo>
                  <a:cubicBezTo>
                    <a:pt x="315" y="272"/>
                    <a:pt x="319" y="268"/>
                    <a:pt x="324" y="268"/>
                  </a:cubicBezTo>
                  <a:cubicBezTo>
                    <a:pt x="329" y="268"/>
                    <a:pt x="333" y="272"/>
                    <a:pt x="333" y="277"/>
                  </a:cubicBezTo>
                  <a:cubicBezTo>
                    <a:pt x="333" y="282"/>
                    <a:pt x="329" y="286"/>
                    <a:pt x="324" y="286"/>
                  </a:cubicBezTo>
                  <a:close/>
                  <a:moveTo>
                    <a:pt x="333" y="247"/>
                  </a:moveTo>
                  <a:cubicBezTo>
                    <a:pt x="27" y="247"/>
                    <a:pt x="27" y="247"/>
                    <a:pt x="27" y="247"/>
                  </a:cubicBezTo>
                  <a:cubicBezTo>
                    <a:pt x="27" y="26"/>
                    <a:pt x="27" y="26"/>
                    <a:pt x="27" y="26"/>
                  </a:cubicBezTo>
                  <a:cubicBezTo>
                    <a:pt x="333" y="26"/>
                    <a:pt x="333" y="26"/>
                    <a:pt x="333" y="26"/>
                  </a:cubicBezTo>
                  <a:lnTo>
                    <a:pt x="333" y="24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D4FF"/>
                </a:solidFill>
              </a:endParaRPr>
            </a:p>
          </p:txBody>
        </p:sp>
        <p:sp>
          <p:nvSpPr>
            <p:cNvPr id="28" name="Freeform 11"/>
            <p:cNvSpPr/>
            <p:nvPr/>
          </p:nvSpPr>
          <p:spPr bwMode="auto">
            <a:xfrm>
              <a:off x="1873" y="2812"/>
              <a:ext cx="279" cy="119"/>
            </a:xfrm>
            <a:custGeom>
              <a:avLst/>
              <a:gdLst>
                <a:gd name="T0" fmla="*/ 54 w 117"/>
                <a:gd name="T1" fmla="*/ 49 h 50"/>
                <a:gd name="T2" fmla="*/ 59 w 117"/>
                <a:gd name="T3" fmla="*/ 50 h 50"/>
                <a:gd name="T4" fmla="*/ 64 w 117"/>
                <a:gd name="T5" fmla="*/ 49 h 50"/>
                <a:gd name="T6" fmla="*/ 115 w 117"/>
                <a:gd name="T7" fmla="*/ 10 h 50"/>
                <a:gd name="T8" fmla="*/ 115 w 117"/>
                <a:gd name="T9" fmla="*/ 2 h 50"/>
                <a:gd name="T10" fmla="*/ 105 w 117"/>
                <a:gd name="T11" fmla="*/ 2 h 50"/>
                <a:gd name="T12" fmla="*/ 59 w 117"/>
                <a:gd name="T13" fmla="*/ 38 h 50"/>
                <a:gd name="T14" fmla="*/ 12 w 117"/>
                <a:gd name="T15" fmla="*/ 2 h 50"/>
                <a:gd name="T16" fmla="*/ 3 w 117"/>
                <a:gd name="T17" fmla="*/ 2 h 50"/>
                <a:gd name="T18" fmla="*/ 3 w 117"/>
                <a:gd name="T19" fmla="*/ 10 h 50"/>
                <a:gd name="T20" fmla="*/ 54 w 117"/>
                <a:gd name="T21" fmla="*/ 49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7" h="50">
                  <a:moveTo>
                    <a:pt x="54" y="49"/>
                  </a:moveTo>
                  <a:cubicBezTo>
                    <a:pt x="55" y="50"/>
                    <a:pt x="57" y="50"/>
                    <a:pt x="59" y="50"/>
                  </a:cubicBezTo>
                  <a:cubicBezTo>
                    <a:pt x="61" y="50"/>
                    <a:pt x="62" y="50"/>
                    <a:pt x="64" y="49"/>
                  </a:cubicBezTo>
                  <a:cubicBezTo>
                    <a:pt x="115" y="10"/>
                    <a:pt x="115" y="10"/>
                    <a:pt x="115" y="10"/>
                  </a:cubicBezTo>
                  <a:cubicBezTo>
                    <a:pt x="117" y="8"/>
                    <a:pt x="117" y="4"/>
                    <a:pt x="115" y="2"/>
                  </a:cubicBezTo>
                  <a:cubicBezTo>
                    <a:pt x="112" y="0"/>
                    <a:pt x="108" y="0"/>
                    <a:pt x="105" y="2"/>
                  </a:cubicBezTo>
                  <a:cubicBezTo>
                    <a:pt x="59" y="38"/>
                    <a:pt x="59" y="38"/>
                    <a:pt x="59" y="38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0" y="0"/>
                    <a:pt x="5" y="0"/>
                    <a:pt x="3" y="2"/>
                  </a:cubicBezTo>
                  <a:cubicBezTo>
                    <a:pt x="0" y="4"/>
                    <a:pt x="0" y="8"/>
                    <a:pt x="3" y="10"/>
                  </a:cubicBezTo>
                  <a:lnTo>
                    <a:pt x="54" y="4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D4FF"/>
                </a:solidFill>
              </a:endParaRPr>
            </a:p>
          </p:txBody>
        </p:sp>
      </p:grpSp>
      <p:sp>
        <p:nvSpPr>
          <p:cNvPr id="29" name="Content Placeholder 2"/>
          <p:cNvSpPr txBox="1"/>
          <p:nvPr/>
        </p:nvSpPr>
        <p:spPr>
          <a:xfrm>
            <a:off x="3215308" y="4032403"/>
            <a:ext cx="2083396" cy="530845"/>
          </a:xfrm>
          <a:prstGeom prst="rect">
            <a:avLst/>
          </a:prstGeom>
        </p:spPr>
        <p:txBody>
          <a:bodyPr vert="horz" lIns="121682" tIns="60841" rIns="121682" bIns="608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  <a:defRPr/>
            </a:pPr>
            <a:r>
              <a:rPr lang="zh-CN" altLang="en-US" sz="1600" dirty="0">
                <a:solidFill>
                  <a:srgbClr val="00D4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600" dirty="0">
                <a:solidFill>
                  <a:srgbClr val="00D4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rgbClr val="00D4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</a:t>
            </a:r>
            <a:r>
              <a:rPr lang="zh-CN" altLang="en-US" sz="1600" dirty="0" smtClean="0">
                <a:solidFill>
                  <a:srgbClr val="00D4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发布</a:t>
            </a:r>
            <a:endParaRPr lang="zh-CN" altLang="en-US" sz="1600" dirty="0" smtClean="0">
              <a:solidFill>
                <a:srgbClr val="00D4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 algn="ctr">
              <a:buFont typeface="Arial" panose="020B0604020202020204" pitchFamily="34" charset="0"/>
              <a:buNone/>
              <a:defRPr/>
            </a:pPr>
            <a:endParaRPr lang="zh-CN" altLang="en-US" sz="1600" dirty="0">
              <a:solidFill>
                <a:srgbClr val="00D4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0" name="直接连接符 29"/>
          <p:cNvCxnSpPr/>
          <p:nvPr/>
        </p:nvCxnSpPr>
        <p:spPr>
          <a:xfrm>
            <a:off x="6799163" y="5849083"/>
            <a:ext cx="2464323" cy="0"/>
          </a:xfrm>
          <a:prstGeom prst="line">
            <a:avLst/>
          </a:prstGeom>
          <a:ln>
            <a:solidFill>
              <a:srgbClr val="00D4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文本框 30"/>
          <p:cNvSpPr txBox="1"/>
          <p:nvPr/>
        </p:nvSpPr>
        <p:spPr>
          <a:xfrm>
            <a:off x="7023618" y="4949234"/>
            <a:ext cx="201541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rgbClr val="00D4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en-US" altLang="zh-CN" sz="2800" b="1" dirty="0" smtClean="0">
              <a:solidFill>
                <a:srgbClr val="00D4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dirty="0">
                <a:solidFill>
                  <a:srgbClr val="00D4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1400" dirty="0">
              <a:solidFill>
                <a:srgbClr val="00D4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平行四边形 31"/>
          <p:cNvSpPr/>
          <p:nvPr/>
        </p:nvSpPr>
        <p:spPr>
          <a:xfrm flipH="1">
            <a:off x="8647405" y="4783882"/>
            <a:ext cx="1532294" cy="1065201"/>
          </a:xfrm>
          <a:prstGeom prst="parallelogram">
            <a:avLst>
              <a:gd name="adj" fmla="val 59014"/>
            </a:avLst>
          </a:prstGeom>
          <a:noFill/>
          <a:ln>
            <a:solidFill>
              <a:srgbClr val="00D4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D4FF"/>
              </a:solidFill>
            </a:endParaRPr>
          </a:p>
        </p:txBody>
      </p:sp>
      <p:sp>
        <p:nvSpPr>
          <p:cNvPr id="33" name="Freeform 10"/>
          <p:cNvSpPr>
            <a:spLocks noEditPoints="1"/>
          </p:cNvSpPr>
          <p:nvPr/>
        </p:nvSpPr>
        <p:spPr bwMode="auto">
          <a:xfrm>
            <a:off x="9312515" y="5172683"/>
            <a:ext cx="312087" cy="397691"/>
          </a:xfrm>
          <a:custGeom>
            <a:avLst/>
            <a:gdLst>
              <a:gd name="T0" fmla="*/ 250 w 267"/>
              <a:gd name="T1" fmla="*/ 0 h 341"/>
              <a:gd name="T2" fmla="*/ 17 w 267"/>
              <a:gd name="T3" fmla="*/ 0 h 341"/>
              <a:gd name="T4" fmla="*/ 0 w 267"/>
              <a:gd name="T5" fmla="*/ 17 h 341"/>
              <a:gd name="T6" fmla="*/ 0 w 267"/>
              <a:gd name="T7" fmla="*/ 324 h 341"/>
              <a:gd name="T8" fmla="*/ 17 w 267"/>
              <a:gd name="T9" fmla="*/ 341 h 341"/>
              <a:gd name="T10" fmla="*/ 250 w 267"/>
              <a:gd name="T11" fmla="*/ 341 h 341"/>
              <a:gd name="T12" fmla="*/ 267 w 267"/>
              <a:gd name="T13" fmla="*/ 324 h 341"/>
              <a:gd name="T14" fmla="*/ 267 w 267"/>
              <a:gd name="T15" fmla="*/ 17 h 341"/>
              <a:gd name="T16" fmla="*/ 250 w 267"/>
              <a:gd name="T17" fmla="*/ 0 h 341"/>
              <a:gd name="T18" fmla="*/ 134 w 267"/>
              <a:gd name="T19" fmla="*/ 333 h 341"/>
              <a:gd name="T20" fmla="*/ 127 w 267"/>
              <a:gd name="T21" fmla="*/ 326 h 341"/>
              <a:gd name="T22" fmla="*/ 134 w 267"/>
              <a:gd name="T23" fmla="*/ 319 h 341"/>
              <a:gd name="T24" fmla="*/ 140 w 267"/>
              <a:gd name="T25" fmla="*/ 326 h 341"/>
              <a:gd name="T26" fmla="*/ 134 w 267"/>
              <a:gd name="T27" fmla="*/ 333 h 341"/>
              <a:gd name="T28" fmla="*/ 237 w 267"/>
              <a:gd name="T29" fmla="*/ 308 h 341"/>
              <a:gd name="T30" fmla="*/ 30 w 267"/>
              <a:gd name="T31" fmla="*/ 308 h 341"/>
              <a:gd name="T32" fmla="*/ 30 w 267"/>
              <a:gd name="T33" fmla="*/ 33 h 341"/>
              <a:gd name="T34" fmla="*/ 237 w 267"/>
              <a:gd name="T35" fmla="*/ 33 h 341"/>
              <a:gd name="T36" fmla="*/ 237 w 267"/>
              <a:gd name="T37" fmla="*/ 308 h 3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67" h="341">
                <a:moveTo>
                  <a:pt x="250" y="0"/>
                </a:moveTo>
                <a:cubicBezTo>
                  <a:pt x="17" y="0"/>
                  <a:pt x="17" y="0"/>
                  <a:pt x="17" y="0"/>
                </a:cubicBezTo>
                <a:cubicBezTo>
                  <a:pt x="7" y="0"/>
                  <a:pt x="0" y="8"/>
                  <a:pt x="0" y="17"/>
                </a:cubicBezTo>
                <a:cubicBezTo>
                  <a:pt x="0" y="324"/>
                  <a:pt x="0" y="324"/>
                  <a:pt x="0" y="324"/>
                </a:cubicBezTo>
                <a:cubicBezTo>
                  <a:pt x="0" y="334"/>
                  <a:pt x="7" y="341"/>
                  <a:pt x="17" y="341"/>
                </a:cubicBezTo>
                <a:cubicBezTo>
                  <a:pt x="250" y="341"/>
                  <a:pt x="250" y="341"/>
                  <a:pt x="250" y="341"/>
                </a:cubicBezTo>
                <a:cubicBezTo>
                  <a:pt x="260" y="341"/>
                  <a:pt x="267" y="334"/>
                  <a:pt x="267" y="324"/>
                </a:cubicBezTo>
                <a:cubicBezTo>
                  <a:pt x="267" y="17"/>
                  <a:pt x="267" y="17"/>
                  <a:pt x="267" y="17"/>
                </a:cubicBezTo>
                <a:cubicBezTo>
                  <a:pt x="267" y="8"/>
                  <a:pt x="260" y="0"/>
                  <a:pt x="250" y="0"/>
                </a:cubicBezTo>
                <a:close/>
                <a:moveTo>
                  <a:pt x="134" y="333"/>
                </a:moveTo>
                <a:cubicBezTo>
                  <a:pt x="130" y="333"/>
                  <a:pt x="127" y="330"/>
                  <a:pt x="127" y="326"/>
                </a:cubicBezTo>
                <a:cubicBezTo>
                  <a:pt x="127" y="322"/>
                  <a:pt x="130" y="319"/>
                  <a:pt x="134" y="319"/>
                </a:cubicBezTo>
                <a:cubicBezTo>
                  <a:pt x="137" y="319"/>
                  <a:pt x="140" y="322"/>
                  <a:pt x="140" y="326"/>
                </a:cubicBezTo>
                <a:cubicBezTo>
                  <a:pt x="140" y="330"/>
                  <a:pt x="137" y="333"/>
                  <a:pt x="134" y="333"/>
                </a:cubicBezTo>
                <a:close/>
                <a:moveTo>
                  <a:pt x="237" y="308"/>
                </a:moveTo>
                <a:cubicBezTo>
                  <a:pt x="30" y="308"/>
                  <a:pt x="30" y="308"/>
                  <a:pt x="30" y="308"/>
                </a:cubicBezTo>
                <a:cubicBezTo>
                  <a:pt x="30" y="33"/>
                  <a:pt x="30" y="33"/>
                  <a:pt x="30" y="33"/>
                </a:cubicBezTo>
                <a:cubicBezTo>
                  <a:pt x="237" y="33"/>
                  <a:pt x="237" y="33"/>
                  <a:pt x="237" y="33"/>
                </a:cubicBezTo>
                <a:lnTo>
                  <a:pt x="237" y="308"/>
                </a:lnTo>
                <a:close/>
              </a:path>
            </a:pathLst>
          </a:custGeom>
          <a:solidFill>
            <a:srgbClr val="00D4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rgbClr val="00D4FF"/>
              </a:solidFill>
            </a:endParaRPr>
          </a:p>
        </p:txBody>
      </p:sp>
      <p:sp>
        <p:nvSpPr>
          <p:cNvPr id="34" name="Content Placeholder 2"/>
          <p:cNvSpPr txBox="1"/>
          <p:nvPr/>
        </p:nvSpPr>
        <p:spPr>
          <a:xfrm>
            <a:off x="3295996" y="5034261"/>
            <a:ext cx="2083396" cy="530845"/>
          </a:xfrm>
          <a:prstGeom prst="rect">
            <a:avLst/>
          </a:prstGeom>
        </p:spPr>
        <p:txBody>
          <a:bodyPr vert="horz" lIns="121682" tIns="60841" rIns="121682" bIns="608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  <a:defRPr/>
            </a:pPr>
            <a:r>
              <a:rPr lang="zh-CN" altLang="en-US" sz="1600" dirty="0">
                <a:solidFill>
                  <a:srgbClr val="00D4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600" dirty="0">
                <a:solidFill>
                  <a:srgbClr val="00D4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rgbClr val="00D4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</a:t>
            </a:r>
            <a:r>
              <a:rPr lang="zh-CN" altLang="en-US" sz="1600" dirty="0" smtClean="0">
                <a:solidFill>
                  <a:srgbClr val="00D4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发布</a:t>
            </a:r>
            <a:endParaRPr lang="zh-CN" altLang="en-US" sz="1600" dirty="0" smtClean="0">
              <a:solidFill>
                <a:srgbClr val="00D4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 algn="ctr">
              <a:buFont typeface="Arial" panose="020B0604020202020204" pitchFamily="34" charset="0"/>
              <a:buNone/>
              <a:defRPr/>
            </a:pPr>
            <a:endParaRPr lang="zh-CN" altLang="en-US" sz="1600" dirty="0">
              <a:solidFill>
                <a:srgbClr val="00D4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" name="组合 66"/>
          <p:cNvGrpSpPr/>
          <p:nvPr/>
        </p:nvGrpSpPr>
        <p:grpSpPr>
          <a:xfrm>
            <a:off x="4220761" y="1433655"/>
            <a:ext cx="3863954" cy="3319320"/>
            <a:chOff x="-1069295" y="2430506"/>
            <a:chExt cx="2183303" cy="1875561"/>
          </a:xfrm>
        </p:grpSpPr>
        <p:sp>
          <p:nvSpPr>
            <p:cNvPr id="2" name="六边形 1"/>
            <p:cNvSpPr/>
            <p:nvPr/>
          </p:nvSpPr>
          <p:spPr>
            <a:xfrm>
              <a:off x="-1069295" y="2430507"/>
              <a:ext cx="2175650" cy="1875560"/>
            </a:xfrm>
            <a:prstGeom prst="hexagon">
              <a:avLst/>
            </a:prstGeom>
            <a:noFill/>
            <a:ln>
              <a:solidFill>
                <a:srgbClr val="00D4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六边形 39"/>
            <p:cNvSpPr/>
            <p:nvPr/>
          </p:nvSpPr>
          <p:spPr>
            <a:xfrm rot="2021060">
              <a:off x="-1061642" y="2430506"/>
              <a:ext cx="2175650" cy="1875560"/>
            </a:xfrm>
            <a:prstGeom prst="hexagon">
              <a:avLst/>
            </a:prstGeom>
            <a:noFill/>
            <a:ln>
              <a:solidFill>
                <a:srgbClr val="00D4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8" name="文本框 77"/>
          <p:cNvSpPr txBox="1"/>
          <p:nvPr/>
        </p:nvSpPr>
        <p:spPr>
          <a:xfrm>
            <a:off x="5150214" y="5307183"/>
            <a:ext cx="23650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gradFill flip="none" rotWithShape="1">
                  <a:gsLst>
                    <a:gs pos="0">
                      <a:srgbClr val="00D4FF">
                        <a:shade val="30000"/>
                        <a:satMod val="115000"/>
                      </a:srgbClr>
                    </a:gs>
                    <a:gs pos="50000">
                      <a:srgbClr val="00D4FF">
                        <a:shade val="67500"/>
                        <a:satMod val="115000"/>
                      </a:srgbClr>
                    </a:gs>
                    <a:gs pos="100000">
                      <a:srgbClr val="00D4FF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</a:t>
            </a:r>
            <a:r>
              <a:rPr lang="zh-CN" altLang="en-US" sz="2400" dirty="0">
                <a:gradFill flip="none" rotWithShape="1">
                  <a:gsLst>
                    <a:gs pos="0">
                      <a:srgbClr val="00D4FF">
                        <a:shade val="30000"/>
                        <a:satMod val="115000"/>
                      </a:srgbClr>
                    </a:gs>
                    <a:gs pos="50000">
                      <a:srgbClr val="00D4FF">
                        <a:shade val="67500"/>
                        <a:satMod val="115000"/>
                      </a:srgbClr>
                    </a:gs>
                    <a:gs pos="100000">
                      <a:srgbClr val="00D4FF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2400" dirty="0">
              <a:gradFill flip="none" rotWithShape="1">
                <a:gsLst>
                  <a:gs pos="0">
                    <a:srgbClr val="00D4FF">
                      <a:shade val="30000"/>
                      <a:satMod val="115000"/>
                    </a:srgbClr>
                  </a:gs>
                  <a:gs pos="50000">
                    <a:srgbClr val="00D4FF">
                      <a:shade val="67500"/>
                      <a:satMod val="115000"/>
                    </a:srgbClr>
                  </a:gs>
                  <a:gs pos="100000">
                    <a:srgbClr val="00D4FF"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5705970" y="2434080"/>
            <a:ext cx="914506" cy="1213995"/>
            <a:chOff x="2622907" y="1093788"/>
            <a:chExt cx="308901" cy="410062"/>
          </a:xfrm>
          <a:solidFill>
            <a:srgbClr val="00D4FF"/>
          </a:solidFill>
        </p:grpSpPr>
        <p:sp>
          <p:nvSpPr>
            <p:cNvPr id="9" name="Freeform 37"/>
            <p:cNvSpPr>
              <a:spLocks noEditPoints="1"/>
            </p:cNvSpPr>
            <p:nvPr/>
          </p:nvSpPr>
          <p:spPr bwMode="auto">
            <a:xfrm>
              <a:off x="2622907" y="1093788"/>
              <a:ext cx="308901" cy="410062"/>
            </a:xfrm>
            <a:custGeom>
              <a:avLst/>
              <a:gdLst>
                <a:gd name="T0" fmla="*/ 14 w 72"/>
                <a:gd name="T1" fmla="*/ 32 h 96"/>
                <a:gd name="T2" fmla="*/ 14 w 72"/>
                <a:gd name="T3" fmla="*/ 18 h 96"/>
                <a:gd name="T4" fmla="*/ 18 w 72"/>
                <a:gd name="T5" fmla="*/ 8 h 96"/>
                <a:gd name="T6" fmla="*/ 28 w 72"/>
                <a:gd name="T7" fmla="*/ 4 h 96"/>
                <a:gd name="T8" fmla="*/ 44 w 72"/>
                <a:gd name="T9" fmla="*/ 4 h 96"/>
                <a:gd name="T10" fmla="*/ 54 w 72"/>
                <a:gd name="T11" fmla="*/ 8 h 96"/>
                <a:gd name="T12" fmla="*/ 58 w 72"/>
                <a:gd name="T13" fmla="*/ 18 h 96"/>
                <a:gd name="T14" fmla="*/ 58 w 72"/>
                <a:gd name="T15" fmla="*/ 20 h 96"/>
                <a:gd name="T16" fmla="*/ 62 w 72"/>
                <a:gd name="T17" fmla="*/ 20 h 96"/>
                <a:gd name="T18" fmla="*/ 62 w 72"/>
                <a:gd name="T19" fmla="*/ 18 h 96"/>
                <a:gd name="T20" fmla="*/ 57 w 72"/>
                <a:gd name="T21" fmla="*/ 5 h 96"/>
                <a:gd name="T22" fmla="*/ 44 w 72"/>
                <a:gd name="T23" fmla="*/ 0 h 96"/>
                <a:gd name="T24" fmla="*/ 28 w 72"/>
                <a:gd name="T25" fmla="*/ 0 h 96"/>
                <a:gd name="T26" fmla="*/ 15 w 72"/>
                <a:gd name="T27" fmla="*/ 5 h 96"/>
                <a:gd name="T28" fmla="*/ 10 w 72"/>
                <a:gd name="T29" fmla="*/ 18 h 96"/>
                <a:gd name="T30" fmla="*/ 10 w 72"/>
                <a:gd name="T31" fmla="*/ 32 h 96"/>
                <a:gd name="T32" fmla="*/ 0 w 72"/>
                <a:gd name="T33" fmla="*/ 32 h 96"/>
                <a:gd name="T34" fmla="*/ 0 w 72"/>
                <a:gd name="T35" fmla="*/ 80 h 96"/>
                <a:gd name="T36" fmla="*/ 5 w 72"/>
                <a:gd name="T37" fmla="*/ 91 h 96"/>
                <a:gd name="T38" fmla="*/ 16 w 72"/>
                <a:gd name="T39" fmla="*/ 96 h 96"/>
                <a:gd name="T40" fmla="*/ 56 w 72"/>
                <a:gd name="T41" fmla="*/ 96 h 96"/>
                <a:gd name="T42" fmla="*/ 67 w 72"/>
                <a:gd name="T43" fmla="*/ 91 h 96"/>
                <a:gd name="T44" fmla="*/ 72 w 72"/>
                <a:gd name="T45" fmla="*/ 79 h 96"/>
                <a:gd name="T46" fmla="*/ 72 w 72"/>
                <a:gd name="T47" fmla="*/ 32 h 96"/>
                <a:gd name="T48" fmla="*/ 14 w 72"/>
                <a:gd name="T49" fmla="*/ 32 h 96"/>
                <a:gd name="T50" fmla="*/ 68 w 72"/>
                <a:gd name="T51" fmla="*/ 79 h 96"/>
                <a:gd name="T52" fmla="*/ 64 w 72"/>
                <a:gd name="T53" fmla="*/ 88 h 96"/>
                <a:gd name="T54" fmla="*/ 56 w 72"/>
                <a:gd name="T55" fmla="*/ 92 h 96"/>
                <a:gd name="T56" fmla="*/ 16 w 72"/>
                <a:gd name="T57" fmla="*/ 92 h 96"/>
                <a:gd name="T58" fmla="*/ 8 w 72"/>
                <a:gd name="T59" fmla="*/ 88 h 96"/>
                <a:gd name="T60" fmla="*/ 4 w 72"/>
                <a:gd name="T61" fmla="*/ 80 h 96"/>
                <a:gd name="T62" fmla="*/ 4 w 72"/>
                <a:gd name="T63" fmla="*/ 36 h 96"/>
                <a:gd name="T64" fmla="*/ 68 w 72"/>
                <a:gd name="T65" fmla="*/ 36 h 96"/>
                <a:gd name="T66" fmla="*/ 68 w 72"/>
                <a:gd name="T67" fmla="*/ 79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72" h="96">
                  <a:moveTo>
                    <a:pt x="14" y="32"/>
                  </a:moveTo>
                  <a:cubicBezTo>
                    <a:pt x="14" y="18"/>
                    <a:pt x="14" y="18"/>
                    <a:pt x="14" y="18"/>
                  </a:cubicBezTo>
                  <a:cubicBezTo>
                    <a:pt x="14" y="14"/>
                    <a:pt x="15" y="11"/>
                    <a:pt x="18" y="8"/>
                  </a:cubicBezTo>
                  <a:cubicBezTo>
                    <a:pt x="21" y="6"/>
                    <a:pt x="24" y="4"/>
                    <a:pt x="28" y="4"/>
                  </a:cubicBezTo>
                  <a:cubicBezTo>
                    <a:pt x="44" y="4"/>
                    <a:pt x="44" y="4"/>
                    <a:pt x="44" y="4"/>
                  </a:cubicBezTo>
                  <a:cubicBezTo>
                    <a:pt x="48" y="4"/>
                    <a:pt x="51" y="6"/>
                    <a:pt x="54" y="8"/>
                  </a:cubicBezTo>
                  <a:cubicBezTo>
                    <a:pt x="57" y="11"/>
                    <a:pt x="58" y="14"/>
                    <a:pt x="58" y="18"/>
                  </a:cubicBezTo>
                  <a:cubicBezTo>
                    <a:pt x="58" y="20"/>
                    <a:pt x="58" y="20"/>
                    <a:pt x="58" y="20"/>
                  </a:cubicBezTo>
                  <a:cubicBezTo>
                    <a:pt x="62" y="20"/>
                    <a:pt x="62" y="20"/>
                    <a:pt x="62" y="20"/>
                  </a:cubicBezTo>
                  <a:cubicBezTo>
                    <a:pt x="62" y="18"/>
                    <a:pt x="62" y="18"/>
                    <a:pt x="62" y="18"/>
                  </a:cubicBezTo>
                  <a:cubicBezTo>
                    <a:pt x="62" y="13"/>
                    <a:pt x="60" y="9"/>
                    <a:pt x="57" y="5"/>
                  </a:cubicBezTo>
                  <a:cubicBezTo>
                    <a:pt x="53" y="2"/>
                    <a:pt x="49" y="0"/>
                    <a:pt x="44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3" y="0"/>
                    <a:pt x="19" y="2"/>
                    <a:pt x="15" y="5"/>
                  </a:cubicBezTo>
                  <a:cubicBezTo>
                    <a:pt x="12" y="9"/>
                    <a:pt x="10" y="13"/>
                    <a:pt x="10" y="18"/>
                  </a:cubicBezTo>
                  <a:cubicBezTo>
                    <a:pt x="10" y="32"/>
                    <a:pt x="10" y="32"/>
                    <a:pt x="10" y="3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4"/>
                    <a:pt x="2" y="88"/>
                    <a:pt x="5" y="91"/>
                  </a:cubicBezTo>
                  <a:cubicBezTo>
                    <a:pt x="8" y="94"/>
                    <a:pt x="12" y="96"/>
                    <a:pt x="16" y="96"/>
                  </a:cubicBezTo>
                  <a:cubicBezTo>
                    <a:pt x="56" y="96"/>
                    <a:pt x="56" y="96"/>
                    <a:pt x="56" y="96"/>
                  </a:cubicBezTo>
                  <a:cubicBezTo>
                    <a:pt x="60" y="96"/>
                    <a:pt x="64" y="94"/>
                    <a:pt x="67" y="91"/>
                  </a:cubicBezTo>
                  <a:cubicBezTo>
                    <a:pt x="70" y="88"/>
                    <a:pt x="72" y="84"/>
                    <a:pt x="72" y="79"/>
                  </a:cubicBezTo>
                  <a:cubicBezTo>
                    <a:pt x="72" y="32"/>
                    <a:pt x="72" y="32"/>
                    <a:pt x="72" y="32"/>
                  </a:cubicBezTo>
                  <a:lnTo>
                    <a:pt x="14" y="32"/>
                  </a:lnTo>
                  <a:close/>
                  <a:moveTo>
                    <a:pt x="68" y="79"/>
                  </a:moveTo>
                  <a:cubicBezTo>
                    <a:pt x="68" y="83"/>
                    <a:pt x="67" y="86"/>
                    <a:pt x="64" y="88"/>
                  </a:cubicBezTo>
                  <a:cubicBezTo>
                    <a:pt x="62" y="91"/>
                    <a:pt x="59" y="92"/>
                    <a:pt x="56" y="92"/>
                  </a:cubicBezTo>
                  <a:cubicBezTo>
                    <a:pt x="16" y="92"/>
                    <a:pt x="16" y="92"/>
                    <a:pt x="16" y="92"/>
                  </a:cubicBezTo>
                  <a:cubicBezTo>
                    <a:pt x="13" y="92"/>
                    <a:pt x="10" y="91"/>
                    <a:pt x="8" y="88"/>
                  </a:cubicBezTo>
                  <a:cubicBezTo>
                    <a:pt x="5" y="86"/>
                    <a:pt x="4" y="83"/>
                    <a:pt x="4" y="80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68" y="36"/>
                    <a:pt x="68" y="36"/>
                    <a:pt x="68" y="36"/>
                  </a:cubicBezTo>
                  <a:lnTo>
                    <a:pt x="68" y="7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00918" tIns="50459" rIns="100918" bIns="50459" numCol="1" anchor="t" anchorCtr="0" compatLnSpc="1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zh-CN" altLang="en-US" sz="1985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" name="Freeform 38"/>
            <p:cNvSpPr/>
            <p:nvPr/>
          </p:nvSpPr>
          <p:spPr bwMode="auto">
            <a:xfrm>
              <a:off x="2743937" y="1306948"/>
              <a:ext cx="68645" cy="128258"/>
            </a:xfrm>
            <a:custGeom>
              <a:avLst/>
              <a:gdLst>
                <a:gd name="T0" fmla="*/ 6 w 16"/>
                <a:gd name="T1" fmla="*/ 16 h 30"/>
                <a:gd name="T2" fmla="*/ 6 w 16"/>
                <a:gd name="T3" fmla="*/ 30 h 30"/>
                <a:gd name="T4" fmla="*/ 10 w 16"/>
                <a:gd name="T5" fmla="*/ 30 h 30"/>
                <a:gd name="T6" fmla="*/ 10 w 16"/>
                <a:gd name="T7" fmla="*/ 16 h 30"/>
                <a:gd name="T8" fmla="*/ 16 w 16"/>
                <a:gd name="T9" fmla="*/ 8 h 30"/>
                <a:gd name="T10" fmla="*/ 8 w 16"/>
                <a:gd name="T11" fmla="*/ 0 h 30"/>
                <a:gd name="T12" fmla="*/ 0 w 16"/>
                <a:gd name="T13" fmla="*/ 8 h 30"/>
                <a:gd name="T14" fmla="*/ 6 w 16"/>
                <a:gd name="T15" fmla="*/ 16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" h="30">
                  <a:moveTo>
                    <a:pt x="6" y="16"/>
                  </a:moveTo>
                  <a:cubicBezTo>
                    <a:pt x="6" y="30"/>
                    <a:pt x="6" y="30"/>
                    <a:pt x="6" y="30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3" y="15"/>
                    <a:pt x="16" y="12"/>
                    <a:pt x="16" y="8"/>
                  </a:cubicBezTo>
                  <a:cubicBezTo>
                    <a:pt x="16" y="4"/>
                    <a:pt x="12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2"/>
                    <a:pt x="3" y="15"/>
                    <a:pt x="6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00918" tIns="50459" rIns="100918" bIns="50459" numCol="1" anchor="t" anchorCtr="0" compatLnSpc="1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zh-CN" altLang="en-US" sz="1985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文本框 26"/>
          <p:cNvSpPr txBox="1"/>
          <p:nvPr/>
        </p:nvSpPr>
        <p:spPr>
          <a:xfrm>
            <a:off x="4907443" y="484883"/>
            <a:ext cx="23771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gradFill flip="none" rotWithShape="1">
                  <a:gsLst>
                    <a:gs pos="0">
                      <a:srgbClr val="00D4FF">
                        <a:shade val="30000"/>
                        <a:satMod val="115000"/>
                      </a:srgbClr>
                    </a:gs>
                    <a:gs pos="50000">
                      <a:srgbClr val="00D4FF">
                        <a:shade val="67500"/>
                        <a:satMod val="115000"/>
                      </a:srgbClr>
                    </a:gs>
                    <a:gs pos="100000">
                      <a:srgbClr val="00D4FF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</a:t>
            </a:r>
            <a:r>
              <a:rPr lang="zh-CN" altLang="en-US" sz="2800" dirty="0">
                <a:gradFill flip="none" rotWithShape="1">
                  <a:gsLst>
                    <a:gs pos="0">
                      <a:srgbClr val="00D4FF">
                        <a:shade val="30000"/>
                        <a:satMod val="115000"/>
                      </a:srgbClr>
                    </a:gs>
                    <a:gs pos="50000">
                      <a:srgbClr val="00D4FF">
                        <a:shade val="67500"/>
                        <a:satMod val="115000"/>
                      </a:srgbClr>
                    </a:gs>
                    <a:gs pos="100000">
                      <a:srgbClr val="00D4FF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2800" dirty="0">
              <a:gradFill flip="none" rotWithShape="1">
                <a:gsLst>
                  <a:gs pos="0">
                    <a:srgbClr val="00D4FF">
                      <a:shade val="30000"/>
                      <a:satMod val="115000"/>
                    </a:srgbClr>
                  </a:gs>
                  <a:gs pos="50000">
                    <a:srgbClr val="00D4FF">
                      <a:shade val="67500"/>
                      <a:satMod val="115000"/>
                    </a:srgbClr>
                  </a:gs>
                  <a:gs pos="100000">
                    <a:srgbClr val="00D4FF"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六边形 3"/>
          <p:cNvSpPr/>
          <p:nvPr/>
        </p:nvSpPr>
        <p:spPr>
          <a:xfrm rot="5400000">
            <a:off x="2181591" y="3057049"/>
            <a:ext cx="1086642" cy="936760"/>
          </a:xfrm>
          <a:prstGeom prst="hexagon">
            <a:avLst/>
          </a:prstGeom>
          <a:noFill/>
          <a:ln>
            <a:solidFill>
              <a:srgbClr val="00D4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D4FF"/>
              </a:solidFill>
            </a:endParaRPr>
          </a:p>
        </p:txBody>
      </p:sp>
      <p:sp>
        <p:nvSpPr>
          <p:cNvPr id="5" name="Freeform 147"/>
          <p:cNvSpPr>
            <a:spLocks noEditPoints="1"/>
          </p:cNvSpPr>
          <p:nvPr/>
        </p:nvSpPr>
        <p:spPr bwMode="auto">
          <a:xfrm>
            <a:off x="2562950" y="3263550"/>
            <a:ext cx="333300" cy="523757"/>
          </a:xfrm>
          <a:custGeom>
            <a:avLst/>
            <a:gdLst>
              <a:gd name="T0" fmla="*/ 57 w 67"/>
              <a:gd name="T1" fmla="*/ 10 h 106"/>
              <a:gd name="T2" fmla="*/ 62 w 67"/>
              <a:gd name="T3" fmla="*/ 51 h 106"/>
              <a:gd name="T4" fmla="*/ 51 w 67"/>
              <a:gd name="T5" fmla="*/ 66 h 106"/>
              <a:gd name="T6" fmla="*/ 55 w 67"/>
              <a:gd name="T7" fmla="*/ 65 h 106"/>
              <a:gd name="T8" fmla="*/ 57 w 67"/>
              <a:gd name="T9" fmla="*/ 73 h 106"/>
              <a:gd name="T10" fmla="*/ 56 w 67"/>
              <a:gd name="T11" fmla="*/ 80 h 106"/>
              <a:gd name="T12" fmla="*/ 57 w 67"/>
              <a:gd name="T13" fmla="*/ 86 h 106"/>
              <a:gd name="T14" fmla="*/ 55 w 67"/>
              <a:gd name="T15" fmla="*/ 93 h 106"/>
              <a:gd name="T16" fmla="*/ 15 w 67"/>
              <a:gd name="T17" fmla="*/ 97 h 106"/>
              <a:gd name="T18" fmla="*/ 12 w 67"/>
              <a:gd name="T19" fmla="*/ 95 h 106"/>
              <a:gd name="T20" fmla="*/ 12 w 67"/>
              <a:gd name="T21" fmla="*/ 83 h 106"/>
              <a:gd name="T22" fmla="*/ 12 w 67"/>
              <a:gd name="T23" fmla="*/ 82 h 106"/>
              <a:gd name="T24" fmla="*/ 12 w 67"/>
              <a:gd name="T25" fmla="*/ 71 h 106"/>
              <a:gd name="T26" fmla="*/ 15 w 67"/>
              <a:gd name="T27" fmla="*/ 69 h 106"/>
              <a:gd name="T28" fmla="*/ 16 w 67"/>
              <a:gd name="T29" fmla="*/ 63 h 106"/>
              <a:gd name="T30" fmla="*/ 0 w 67"/>
              <a:gd name="T31" fmla="*/ 34 h 106"/>
              <a:gd name="T32" fmla="*/ 33 w 67"/>
              <a:gd name="T33" fmla="*/ 0 h 106"/>
              <a:gd name="T34" fmla="*/ 28 w 67"/>
              <a:gd name="T35" fmla="*/ 41 h 106"/>
              <a:gd name="T36" fmla="*/ 30 w 67"/>
              <a:gd name="T37" fmla="*/ 39 h 106"/>
              <a:gd name="T38" fmla="*/ 33 w 67"/>
              <a:gd name="T39" fmla="*/ 41 h 106"/>
              <a:gd name="T40" fmla="*/ 36 w 67"/>
              <a:gd name="T41" fmla="*/ 39 h 106"/>
              <a:gd name="T42" fmla="*/ 39 w 67"/>
              <a:gd name="T43" fmla="*/ 41 h 106"/>
              <a:gd name="T44" fmla="*/ 43 w 67"/>
              <a:gd name="T45" fmla="*/ 38 h 106"/>
              <a:gd name="T46" fmla="*/ 39 w 67"/>
              <a:gd name="T47" fmla="*/ 52 h 106"/>
              <a:gd name="T48" fmla="*/ 44 w 67"/>
              <a:gd name="T49" fmla="*/ 66 h 106"/>
              <a:gd name="T50" fmla="*/ 44 w 67"/>
              <a:gd name="T51" fmla="*/ 58 h 106"/>
              <a:gd name="T52" fmla="*/ 56 w 67"/>
              <a:gd name="T53" fmla="*/ 47 h 106"/>
              <a:gd name="T54" fmla="*/ 52 w 67"/>
              <a:gd name="T55" fmla="*/ 15 h 106"/>
              <a:gd name="T56" fmla="*/ 15 w 67"/>
              <a:gd name="T57" fmla="*/ 15 h 106"/>
              <a:gd name="T58" fmla="*/ 11 w 67"/>
              <a:gd name="T59" fmla="*/ 48 h 106"/>
              <a:gd name="T60" fmla="*/ 23 w 67"/>
              <a:gd name="T61" fmla="*/ 59 h 106"/>
              <a:gd name="T62" fmla="*/ 23 w 67"/>
              <a:gd name="T63" fmla="*/ 67 h 106"/>
              <a:gd name="T64" fmla="*/ 29 w 67"/>
              <a:gd name="T65" fmla="*/ 52 h 106"/>
              <a:gd name="T66" fmla="*/ 25 w 67"/>
              <a:gd name="T67" fmla="*/ 38 h 106"/>
              <a:gd name="T68" fmla="*/ 40 w 67"/>
              <a:gd name="T69" fmla="*/ 43 h 106"/>
              <a:gd name="T70" fmla="*/ 36 w 67"/>
              <a:gd name="T71" fmla="*/ 42 h 106"/>
              <a:gd name="T72" fmla="*/ 30 w 67"/>
              <a:gd name="T73" fmla="*/ 42 h 106"/>
              <a:gd name="T74" fmla="*/ 27 w 67"/>
              <a:gd name="T75" fmla="*/ 42 h 106"/>
              <a:gd name="T76" fmla="*/ 32 w 67"/>
              <a:gd name="T77" fmla="*/ 51 h 106"/>
              <a:gd name="T78" fmla="*/ 32 w 67"/>
              <a:gd name="T79" fmla="*/ 67 h 106"/>
              <a:gd name="T80" fmla="*/ 35 w 67"/>
              <a:gd name="T81" fmla="*/ 51 h 106"/>
              <a:gd name="T82" fmla="*/ 35 w 67"/>
              <a:gd name="T83" fmla="*/ 50 h 106"/>
              <a:gd name="T84" fmla="*/ 43 w 67"/>
              <a:gd name="T85" fmla="*/ 96 h 106"/>
              <a:gd name="T86" fmla="*/ 34 w 67"/>
              <a:gd name="T87" fmla="*/ 106 h 106"/>
              <a:gd name="T88" fmla="*/ 43 w 67"/>
              <a:gd name="T89" fmla="*/ 96 h 106"/>
              <a:gd name="T90" fmla="*/ 17 w 67"/>
              <a:gd name="T91" fmla="*/ 88 h 106"/>
              <a:gd name="T92" fmla="*/ 17 w 67"/>
              <a:gd name="T93" fmla="*/ 90 h 106"/>
              <a:gd name="T94" fmla="*/ 50 w 67"/>
              <a:gd name="T95" fmla="*/ 86 h 106"/>
              <a:gd name="T96" fmla="*/ 50 w 67"/>
              <a:gd name="T97" fmla="*/ 73 h 106"/>
              <a:gd name="T98" fmla="*/ 17 w 67"/>
              <a:gd name="T99" fmla="*/ 77 h 106"/>
              <a:gd name="T100" fmla="*/ 50 w 67"/>
              <a:gd name="T101" fmla="*/ 74 h 106"/>
              <a:gd name="T102" fmla="*/ 50 w 67"/>
              <a:gd name="T103" fmla="*/ 73 h 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67" h="106">
                <a:moveTo>
                  <a:pt x="33" y="0"/>
                </a:moveTo>
                <a:cubicBezTo>
                  <a:pt x="43" y="0"/>
                  <a:pt x="51" y="4"/>
                  <a:pt x="57" y="10"/>
                </a:cubicBezTo>
                <a:cubicBezTo>
                  <a:pt x="63" y="16"/>
                  <a:pt x="67" y="25"/>
                  <a:pt x="67" y="34"/>
                </a:cubicBezTo>
                <a:cubicBezTo>
                  <a:pt x="67" y="40"/>
                  <a:pt x="65" y="46"/>
                  <a:pt x="62" y="51"/>
                </a:cubicBezTo>
                <a:cubicBezTo>
                  <a:pt x="59" y="56"/>
                  <a:pt x="56" y="59"/>
                  <a:pt x="51" y="62"/>
                </a:cubicBezTo>
                <a:cubicBezTo>
                  <a:pt x="51" y="66"/>
                  <a:pt x="51" y="66"/>
                  <a:pt x="51" y="66"/>
                </a:cubicBezTo>
                <a:cubicBezTo>
                  <a:pt x="53" y="66"/>
                  <a:pt x="53" y="66"/>
                  <a:pt x="53" y="66"/>
                </a:cubicBezTo>
                <a:cubicBezTo>
                  <a:pt x="55" y="65"/>
                  <a:pt x="55" y="65"/>
                  <a:pt x="55" y="65"/>
                </a:cubicBezTo>
                <a:cubicBezTo>
                  <a:pt x="56" y="68"/>
                  <a:pt x="56" y="68"/>
                  <a:pt x="56" y="68"/>
                </a:cubicBezTo>
                <a:cubicBezTo>
                  <a:pt x="57" y="70"/>
                  <a:pt x="57" y="72"/>
                  <a:pt x="57" y="73"/>
                </a:cubicBezTo>
                <a:cubicBezTo>
                  <a:pt x="57" y="75"/>
                  <a:pt x="57" y="77"/>
                  <a:pt x="56" y="79"/>
                </a:cubicBezTo>
                <a:cubicBezTo>
                  <a:pt x="56" y="80"/>
                  <a:pt x="56" y="80"/>
                  <a:pt x="56" y="80"/>
                </a:cubicBezTo>
                <a:cubicBezTo>
                  <a:pt x="56" y="80"/>
                  <a:pt x="56" y="80"/>
                  <a:pt x="56" y="80"/>
                </a:cubicBezTo>
                <a:cubicBezTo>
                  <a:pt x="57" y="82"/>
                  <a:pt x="57" y="84"/>
                  <a:pt x="57" y="86"/>
                </a:cubicBezTo>
                <a:cubicBezTo>
                  <a:pt x="57" y="88"/>
                  <a:pt x="57" y="90"/>
                  <a:pt x="56" y="92"/>
                </a:cubicBezTo>
                <a:cubicBezTo>
                  <a:pt x="55" y="93"/>
                  <a:pt x="55" y="93"/>
                  <a:pt x="55" y="93"/>
                </a:cubicBezTo>
                <a:cubicBezTo>
                  <a:pt x="53" y="94"/>
                  <a:pt x="53" y="94"/>
                  <a:pt x="53" y="94"/>
                </a:cubicBezTo>
                <a:cubicBezTo>
                  <a:pt x="15" y="97"/>
                  <a:pt x="15" y="97"/>
                  <a:pt x="15" y="97"/>
                </a:cubicBezTo>
                <a:cubicBezTo>
                  <a:pt x="13" y="97"/>
                  <a:pt x="13" y="97"/>
                  <a:pt x="13" y="97"/>
                </a:cubicBezTo>
                <a:cubicBezTo>
                  <a:pt x="12" y="95"/>
                  <a:pt x="12" y="95"/>
                  <a:pt x="12" y="95"/>
                </a:cubicBezTo>
                <a:cubicBezTo>
                  <a:pt x="11" y="93"/>
                  <a:pt x="11" y="91"/>
                  <a:pt x="10" y="90"/>
                </a:cubicBezTo>
                <a:cubicBezTo>
                  <a:pt x="10" y="88"/>
                  <a:pt x="11" y="86"/>
                  <a:pt x="12" y="83"/>
                </a:cubicBezTo>
                <a:cubicBezTo>
                  <a:pt x="12" y="83"/>
                  <a:pt x="12" y="83"/>
                  <a:pt x="12" y="83"/>
                </a:cubicBezTo>
                <a:cubicBezTo>
                  <a:pt x="12" y="82"/>
                  <a:pt x="12" y="82"/>
                  <a:pt x="12" y="82"/>
                </a:cubicBezTo>
                <a:cubicBezTo>
                  <a:pt x="11" y="81"/>
                  <a:pt x="11" y="79"/>
                  <a:pt x="10" y="77"/>
                </a:cubicBezTo>
                <a:cubicBezTo>
                  <a:pt x="10" y="75"/>
                  <a:pt x="11" y="73"/>
                  <a:pt x="12" y="71"/>
                </a:cubicBezTo>
                <a:cubicBezTo>
                  <a:pt x="13" y="69"/>
                  <a:pt x="13" y="69"/>
                  <a:pt x="13" y="69"/>
                </a:cubicBezTo>
                <a:cubicBezTo>
                  <a:pt x="15" y="69"/>
                  <a:pt x="15" y="69"/>
                  <a:pt x="15" y="69"/>
                </a:cubicBezTo>
                <a:cubicBezTo>
                  <a:pt x="16" y="69"/>
                  <a:pt x="16" y="69"/>
                  <a:pt x="16" y="69"/>
                </a:cubicBezTo>
                <a:cubicBezTo>
                  <a:pt x="16" y="63"/>
                  <a:pt x="16" y="63"/>
                  <a:pt x="16" y="63"/>
                </a:cubicBezTo>
                <a:cubicBezTo>
                  <a:pt x="11" y="60"/>
                  <a:pt x="7" y="56"/>
                  <a:pt x="5" y="51"/>
                </a:cubicBezTo>
                <a:cubicBezTo>
                  <a:pt x="2" y="46"/>
                  <a:pt x="0" y="40"/>
                  <a:pt x="0" y="34"/>
                </a:cubicBezTo>
                <a:cubicBezTo>
                  <a:pt x="0" y="25"/>
                  <a:pt x="4" y="16"/>
                  <a:pt x="10" y="10"/>
                </a:cubicBezTo>
                <a:cubicBezTo>
                  <a:pt x="16" y="4"/>
                  <a:pt x="24" y="0"/>
                  <a:pt x="33" y="0"/>
                </a:cubicBezTo>
                <a:close/>
                <a:moveTo>
                  <a:pt x="26" y="40"/>
                </a:moveTo>
                <a:cubicBezTo>
                  <a:pt x="27" y="41"/>
                  <a:pt x="27" y="41"/>
                  <a:pt x="28" y="41"/>
                </a:cubicBezTo>
                <a:cubicBezTo>
                  <a:pt x="28" y="41"/>
                  <a:pt x="29" y="41"/>
                  <a:pt x="30" y="40"/>
                </a:cubicBezTo>
                <a:cubicBezTo>
                  <a:pt x="30" y="39"/>
                  <a:pt x="30" y="39"/>
                  <a:pt x="30" y="39"/>
                </a:cubicBezTo>
                <a:cubicBezTo>
                  <a:pt x="31" y="40"/>
                  <a:pt x="31" y="40"/>
                  <a:pt x="31" y="40"/>
                </a:cubicBezTo>
                <a:cubicBezTo>
                  <a:pt x="32" y="41"/>
                  <a:pt x="32" y="41"/>
                  <a:pt x="33" y="41"/>
                </a:cubicBezTo>
                <a:cubicBezTo>
                  <a:pt x="34" y="41"/>
                  <a:pt x="35" y="41"/>
                  <a:pt x="35" y="40"/>
                </a:cubicBezTo>
                <a:cubicBezTo>
                  <a:pt x="36" y="39"/>
                  <a:pt x="36" y="39"/>
                  <a:pt x="36" y="39"/>
                </a:cubicBezTo>
                <a:cubicBezTo>
                  <a:pt x="36" y="40"/>
                  <a:pt x="36" y="40"/>
                  <a:pt x="36" y="40"/>
                </a:cubicBezTo>
                <a:cubicBezTo>
                  <a:pt x="37" y="41"/>
                  <a:pt x="38" y="41"/>
                  <a:pt x="39" y="41"/>
                </a:cubicBezTo>
                <a:cubicBezTo>
                  <a:pt x="40" y="41"/>
                  <a:pt x="41" y="41"/>
                  <a:pt x="42" y="40"/>
                </a:cubicBezTo>
                <a:cubicBezTo>
                  <a:pt x="43" y="38"/>
                  <a:pt x="43" y="38"/>
                  <a:pt x="43" y="38"/>
                </a:cubicBezTo>
                <a:cubicBezTo>
                  <a:pt x="46" y="40"/>
                  <a:pt x="46" y="40"/>
                  <a:pt x="46" y="40"/>
                </a:cubicBezTo>
                <a:cubicBezTo>
                  <a:pt x="39" y="52"/>
                  <a:pt x="39" y="52"/>
                  <a:pt x="39" y="52"/>
                </a:cubicBezTo>
                <a:cubicBezTo>
                  <a:pt x="39" y="67"/>
                  <a:pt x="39" y="67"/>
                  <a:pt x="39" y="67"/>
                </a:cubicBezTo>
                <a:cubicBezTo>
                  <a:pt x="44" y="66"/>
                  <a:pt x="44" y="66"/>
                  <a:pt x="44" y="66"/>
                </a:cubicBezTo>
                <a:cubicBezTo>
                  <a:pt x="44" y="60"/>
                  <a:pt x="44" y="60"/>
                  <a:pt x="44" y="60"/>
                </a:cubicBezTo>
                <a:cubicBezTo>
                  <a:pt x="44" y="58"/>
                  <a:pt x="44" y="58"/>
                  <a:pt x="44" y="58"/>
                </a:cubicBezTo>
                <a:cubicBezTo>
                  <a:pt x="46" y="57"/>
                  <a:pt x="46" y="57"/>
                  <a:pt x="46" y="57"/>
                </a:cubicBezTo>
                <a:cubicBezTo>
                  <a:pt x="50" y="55"/>
                  <a:pt x="54" y="52"/>
                  <a:pt x="56" y="47"/>
                </a:cubicBezTo>
                <a:cubicBezTo>
                  <a:pt x="59" y="44"/>
                  <a:pt x="60" y="39"/>
                  <a:pt x="60" y="34"/>
                </a:cubicBezTo>
                <a:cubicBezTo>
                  <a:pt x="60" y="27"/>
                  <a:pt x="57" y="20"/>
                  <a:pt x="52" y="15"/>
                </a:cubicBezTo>
                <a:cubicBezTo>
                  <a:pt x="47" y="10"/>
                  <a:pt x="41" y="7"/>
                  <a:pt x="33" y="7"/>
                </a:cubicBezTo>
                <a:cubicBezTo>
                  <a:pt x="26" y="7"/>
                  <a:pt x="19" y="10"/>
                  <a:pt x="15" y="15"/>
                </a:cubicBezTo>
                <a:cubicBezTo>
                  <a:pt x="10" y="20"/>
                  <a:pt x="7" y="27"/>
                  <a:pt x="7" y="34"/>
                </a:cubicBezTo>
                <a:cubicBezTo>
                  <a:pt x="7" y="39"/>
                  <a:pt x="8" y="44"/>
                  <a:pt x="11" y="48"/>
                </a:cubicBezTo>
                <a:cubicBezTo>
                  <a:pt x="13" y="52"/>
                  <a:pt x="17" y="55"/>
                  <a:pt x="21" y="58"/>
                </a:cubicBezTo>
                <a:cubicBezTo>
                  <a:pt x="23" y="59"/>
                  <a:pt x="23" y="59"/>
                  <a:pt x="23" y="59"/>
                </a:cubicBezTo>
                <a:cubicBezTo>
                  <a:pt x="23" y="61"/>
                  <a:pt x="23" y="61"/>
                  <a:pt x="23" y="61"/>
                </a:cubicBezTo>
                <a:cubicBezTo>
                  <a:pt x="23" y="67"/>
                  <a:pt x="23" y="67"/>
                  <a:pt x="23" y="67"/>
                </a:cubicBezTo>
                <a:cubicBezTo>
                  <a:pt x="29" y="67"/>
                  <a:pt x="29" y="67"/>
                  <a:pt x="29" y="67"/>
                </a:cubicBezTo>
                <a:cubicBezTo>
                  <a:pt x="29" y="52"/>
                  <a:pt x="29" y="52"/>
                  <a:pt x="29" y="52"/>
                </a:cubicBezTo>
                <a:cubicBezTo>
                  <a:pt x="22" y="40"/>
                  <a:pt x="22" y="40"/>
                  <a:pt x="22" y="40"/>
                </a:cubicBezTo>
                <a:cubicBezTo>
                  <a:pt x="25" y="38"/>
                  <a:pt x="25" y="38"/>
                  <a:pt x="25" y="38"/>
                </a:cubicBezTo>
                <a:cubicBezTo>
                  <a:pt x="26" y="40"/>
                  <a:pt x="26" y="40"/>
                  <a:pt x="26" y="40"/>
                </a:cubicBezTo>
                <a:close/>
                <a:moveTo>
                  <a:pt x="40" y="43"/>
                </a:moveTo>
                <a:cubicBezTo>
                  <a:pt x="40" y="43"/>
                  <a:pt x="40" y="43"/>
                  <a:pt x="39" y="43"/>
                </a:cubicBezTo>
                <a:cubicBezTo>
                  <a:pt x="38" y="43"/>
                  <a:pt x="37" y="43"/>
                  <a:pt x="36" y="42"/>
                </a:cubicBezTo>
                <a:cubicBezTo>
                  <a:pt x="35" y="42"/>
                  <a:pt x="34" y="43"/>
                  <a:pt x="33" y="43"/>
                </a:cubicBezTo>
                <a:cubicBezTo>
                  <a:pt x="32" y="43"/>
                  <a:pt x="31" y="42"/>
                  <a:pt x="30" y="42"/>
                </a:cubicBezTo>
                <a:cubicBezTo>
                  <a:pt x="29" y="42"/>
                  <a:pt x="28" y="43"/>
                  <a:pt x="28" y="43"/>
                </a:cubicBezTo>
                <a:cubicBezTo>
                  <a:pt x="27" y="43"/>
                  <a:pt x="27" y="43"/>
                  <a:pt x="27" y="42"/>
                </a:cubicBezTo>
                <a:cubicBezTo>
                  <a:pt x="32" y="50"/>
                  <a:pt x="32" y="50"/>
                  <a:pt x="32" y="50"/>
                </a:cubicBezTo>
                <a:cubicBezTo>
                  <a:pt x="32" y="51"/>
                  <a:pt x="32" y="51"/>
                  <a:pt x="32" y="51"/>
                </a:cubicBezTo>
                <a:cubicBezTo>
                  <a:pt x="32" y="51"/>
                  <a:pt x="32" y="51"/>
                  <a:pt x="32" y="51"/>
                </a:cubicBezTo>
                <a:cubicBezTo>
                  <a:pt x="32" y="67"/>
                  <a:pt x="32" y="67"/>
                  <a:pt x="32" y="67"/>
                </a:cubicBezTo>
                <a:cubicBezTo>
                  <a:pt x="35" y="67"/>
                  <a:pt x="35" y="67"/>
                  <a:pt x="35" y="67"/>
                </a:cubicBezTo>
                <a:cubicBezTo>
                  <a:pt x="35" y="51"/>
                  <a:pt x="35" y="51"/>
                  <a:pt x="35" y="51"/>
                </a:cubicBezTo>
                <a:cubicBezTo>
                  <a:pt x="35" y="51"/>
                  <a:pt x="35" y="51"/>
                  <a:pt x="35" y="51"/>
                </a:cubicBezTo>
                <a:cubicBezTo>
                  <a:pt x="35" y="50"/>
                  <a:pt x="35" y="50"/>
                  <a:pt x="35" y="50"/>
                </a:cubicBezTo>
                <a:cubicBezTo>
                  <a:pt x="40" y="43"/>
                  <a:pt x="40" y="43"/>
                  <a:pt x="40" y="43"/>
                </a:cubicBezTo>
                <a:close/>
                <a:moveTo>
                  <a:pt x="43" y="96"/>
                </a:moveTo>
                <a:cubicBezTo>
                  <a:pt x="24" y="98"/>
                  <a:pt x="24" y="98"/>
                  <a:pt x="24" y="98"/>
                </a:cubicBezTo>
                <a:cubicBezTo>
                  <a:pt x="25" y="103"/>
                  <a:pt x="29" y="106"/>
                  <a:pt x="34" y="106"/>
                </a:cubicBezTo>
                <a:cubicBezTo>
                  <a:pt x="39" y="106"/>
                  <a:pt x="43" y="102"/>
                  <a:pt x="43" y="97"/>
                </a:cubicBezTo>
                <a:cubicBezTo>
                  <a:pt x="43" y="97"/>
                  <a:pt x="43" y="97"/>
                  <a:pt x="43" y="96"/>
                </a:cubicBezTo>
                <a:close/>
                <a:moveTo>
                  <a:pt x="50" y="85"/>
                </a:moveTo>
                <a:cubicBezTo>
                  <a:pt x="17" y="88"/>
                  <a:pt x="17" y="88"/>
                  <a:pt x="17" y="88"/>
                </a:cubicBezTo>
                <a:cubicBezTo>
                  <a:pt x="17" y="89"/>
                  <a:pt x="17" y="89"/>
                  <a:pt x="17" y="89"/>
                </a:cubicBezTo>
                <a:cubicBezTo>
                  <a:pt x="17" y="89"/>
                  <a:pt x="17" y="90"/>
                  <a:pt x="17" y="90"/>
                </a:cubicBezTo>
                <a:cubicBezTo>
                  <a:pt x="50" y="87"/>
                  <a:pt x="50" y="87"/>
                  <a:pt x="50" y="87"/>
                </a:cubicBezTo>
                <a:cubicBezTo>
                  <a:pt x="50" y="87"/>
                  <a:pt x="50" y="86"/>
                  <a:pt x="50" y="86"/>
                </a:cubicBezTo>
                <a:cubicBezTo>
                  <a:pt x="50" y="86"/>
                  <a:pt x="50" y="86"/>
                  <a:pt x="50" y="85"/>
                </a:cubicBezTo>
                <a:close/>
                <a:moveTo>
                  <a:pt x="50" y="73"/>
                </a:moveTo>
                <a:cubicBezTo>
                  <a:pt x="17" y="76"/>
                  <a:pt x="17" y="76"/>
                  <a:pt x="17" y="76"/>
                </a:cubicBezTo>
                <a:cubicBezTo>
                  <a:pt x="17" y="76"/>
                  <a:pt x="17" y="76"/>
                  <a:pt x="17" y="77"/>
                </a:cubicBezTo>
                <a:cubicBezTo>
                  <a:pt x="17" y="77"/>
                  <a:pt x="17" y="77"/>
                  <a:pt x="17" y="77"/>
                </a:cubicBezTo>
                <a:cubicBezTo>
                  <a:pt x="50" y="74"/>
                  <a:pt x="50" y="74"/>
                  <a:pt x="50" y="74"/>
                </a:cubicBezTo>
                <a:cubicBezTo>
                  <a:pt x="50" y="74"/>
                  <a:pt x="50" y="74"/>
                  <a:pt x="50" y="73"/>
                </a:cubicBezTo>
                <a:cubicBezTo>
                  <a:pt x="50" y="73"/>
                  <a:pt x="50" y="73"/>
                  <a:pt x="50" y="73"/>
                </a:cubicBezTo>
                <a:close/>
              </a:path>
            </a:pathLst>
          </a:custGeom>
          <a:solidFill>
            <a:srgbClr val="00D4FF"/>
          </a:solidFill>
          <a:ln>
            <a:noFill/>
          </a:ln>
        </p:spPr>
        <p:txBody>
          <a:bodyPr lIns="80296" tIns="40148" rIns="80296" bIns="40148"/>
          <a:lstStyle/>
          <a:p>
            <a:pPr>
              <a:defRPr/>
            </a:pPr>
            <a:endParaRPr lang="zh-CN" altLang="en-US" sz="1580">
              <a:solidFill>
                <a:srgbClr val="00D4FF"/>
              </a:solidFill>
            </a:endParaRPr>
          </a:p>
        </p:txBody>
      </p:sp>
      <p:sp>
        <p:nvSpPr>
          <p:cNvPr id="7" name="六边形 6"/>
          <p:cNvSpPr/>
          <p:nvPr/>
        </p:nvSpPr>
        <p:spPr>
          <a:xfrm rot="5400000">
            <a:off x="7707464" y="3092327"/>
            <a:ext cx="1086642" cy="936760"/>
          </a:xfrm>
          <a:prstGeom prst="hexagon">
            <a:avLst/>
          </a:prstGeom>
          <a:noFill/>
          <a:ln>
            <a:solidFill>
              <a:srgbClr val="00D4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D4FF"/>
              </a:solidFill>
            </a:endParaRPr>
          </a:p>
        </p:txBody>
      </p:sp>
      <p:sp>
        <p:nvSpPr>
          <p:cNvPr id="8" name="Freeform 152"/>
          <p:cNvSpPr>
            <a:spLocks noEditPoints="1"/>
          </p:cNvSpPr>
          <p:nvPr/>
        </p:nvSpPr>
        <p:spPr bwMode="auto">
          <a:xfrm>
            <a:off x="8052426" y="3351993"/>
            <a:ext cx="396718" cy="346870"/>
          </a:xfrm>
          <a:custGeom>
            <a:avLst/>
            <a:gdLst>
              <a:gd name="T0" fmla="*/ 18 w 84"/>
              <a:gd name="T1" fmla="*/ 0 h 73"/>
              <a:gd name="T2" fmla="*/ 26 w 84"/>
              <a:gd name="T3" fmla="*/ 7 h 73"/>
              <a:gd name="T4" fmla="*/ 10 w 84"/>
              <a:gd name="T5" fmla="*/ 7 h 73"/>
              <a:gd name="T6" fmla="*/ 18 w 84"/>
              <a:gd name="T7" fmla="*/ 0 h 73"/>
              <a:gd name="T8" fmla="*/ 49 w 84"/>
              <a:gd name="T9" fmla="*/ 15 h 73"/>
              <a:gd name="T10" fmla="*/ 67 w 84"/>
              <a:gd name="T11" fmla="*/ 22 h 73"/>
              <a:gd name="T12" fmla="*/ 75 w 84"/>
              <a:gd name="T13" fmla="*/ 41 h 73"/>
              <a:gd name="T14" fmla="*/ 67 w 84"/>
              <a:gd name="T15" fmla="*/ 60 h 73"/>
              <a:gd name="T16" fmla="*/ 49 w 84"/>
              <a:gd name="T17" fmla="*/ 67 h 73"/>
              <a:gd name="T18" fmla="*/ 30 w 84"/>
              <a:gd name="T19" fmla="*/ 60 h 73"/>
              <a:gd name="T20" fmla="*/ 22 w 84"/>
              <a:gd name="T21" fmla="*/ 41 h 73"/>
              <a:gd name="T22" fmla="*/ 30 w 84"/>
              <a:gd name="T23" fmla="*/ 22 h 73"/>
              <a:gd name="T24" fmla="*/ 49 w 84"/>
              <a:gd name="T25" fmla="*/ 15 h 73"/>
              <a:gd name="T26" fmla="*/ 45 w 84"/>
              <a:gd name="T27" fmla="*/ 28 h 73"/>
              <a:gd name="T28" fmla="*/ 35 w 84"/>
              <a:gd name="T29" fmla="*/ 33 h 73"/>
              <a:gd name="T30" fmla="*/ 36 w 84"/>
              <a:gd name="T31" fmla="*/ 44 h 73"/>
              <a:gd name="T32" fmla="*/ 44 w 84"/>
              <a:gd name="T33" fmla="*/ 38 h 73"/>
              <a:gd name="T34" fmla="*/ 45 w 84"/>
              <a:gd name="T35" fmla="*/ 28 h 73"/>
              <a:gd name="T36" fmla="*/ 62 w 84"/>
              <a:gd name="T37" fmla="*/ 28 h 73"/>
              <a:gd name="T38" fmla="*/ 49 w 84"/>
              <a:gd name="T39" fmla="*/ 23 h 73"/>
              <a:gd name="T40" fmla="*/ 36 w 84"/>
              <a:gd name="T41" fmla="*/ 28 h 73"/>
              <a:gd name="T42" fmla="*/ 31 w 84"/>
              <a:gd name="T43" fmla="*/ 41 h 73"/>
              <a:gd name="T44" fmla="*/ 36 w 84"/>
              <a:gd name="T45" fmla="*/ 54 h 73"/>
              <a:gd name="T46" fmla="*/ 49 w 84"/>
              <a:gd name="T47" fmla="*/ 59 h 73"/>
              <a:gd name="T48" fmla="*/ 62 w 84"/>
              <a:gd name="T49" fmla="*/ 54 h 73"/>
              <a:gd name="T50" fmla="*/ 67 w 84"/>
              <a:gd name="T51" fmla="*/ 41 h 73"/>
              <a:gd name="T52" fmla="*/ 62 w 84"/>
              <a:gd name="T53" fmla="*/ 28 h 73"/>
              <a:gd name="T54" fmla="*/ 35 w 84"/>
              <a:gd name="T55" fmla="*/ 0 h 73"/>
              <a:gd name="T56" fmla="*/ 29 w 84"/>
              <a:gd name="T57" fmla="*/ 11 h 73"/>
              <a:gd name="T58" fmla="*/ 9 w 84"/>
              <a:gd name="T59" fmla="*/ 11 h 73"/>
              <a:gd name="T60" fmla="*/ 0 w 84"/>
              <a:gd name="T61" fmla="*/ 21 h 73"/>
              <a:gd name="T62" fmla="*/ 0 w 84"/>
              <a:gd name="T63" fmla="*/ 63 h 73"/>
              <a:gd name="T64" fmla="*/ 9 w 84"/>
              <a:gd name="T65" fmla="*/ 73 h 73"/>
              <a:gd name="T66" fmla="*/ 74 w 84"/>
              <a:gd name="T67" fmla="*/ 73 h 73"/>
              <a:gd name="T68" fmla="*/ 84 w 84"/>
              <a:gd name="T69" fmla="*/ 63 h 73"/>
              <a:gd name="T70" fmla="*/ 84 w 84"/>
              <a:gd name="T71" fmla="*/ 21 h 73"/>
              <a:gd name="T72" fmla="*/ 74 w 84"/>
              <a:gd name="T73" fmla="*/ 11 h 73"/>
              <a:gd name="T74" fmla="*/ 71 w 84"/>
              <a:gd name="T75" fmla="*/ 11 h 73"/>
              <a:gd name="T76" fmla="*/ 64 w 84"/>
              <a:gd name="T77" fmla="*/ 0 h 73"/>
              <a:gd name="T78" fmla="*/ 35 w 84"/>
              <a:gd name="T79" fmla="*/ 0 h 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84" h="73">
                <a:moveTo>
                  <a:pt x="18" y="0"/>
                </a:moveTo>
                <a:cubicBezTo>
                  <a:pt x="22" y="0"/>
                  <a:pt x="25" y="3"/>
                  <a:pt x="26" y="7"/>
                </a:cubicBezTo>
                <a:cubicBezTo>
                  <a:pt x="10" y="7"/>
                  <a:pt x="10" y="7"/>
                  <a:pt x="10" y="7"/>
                </a:cubicBezTo>
                <a:cubicBezTo>
                  <a:pt x="10" y="3"/>
                  <a:pt x="14" y="0"/>
                  <a:pt x="18" y="0"/>
                </a:cubicBezTo>
                <a:close/>
                <a:moveTo>
                  <a:pt x="49" y="15"/>
                </a:moveTo>
                <a:cubicBezTo>
                  <a:pt x="56" y="15"/>
                  <a:pt x="63" y="18"/>
                  <a:pt x="67" y="22"/>
                </a:cubicBezTo>
                <a:cubicBezTo>
                  <a:pt x="72" y="27"/>
                  <a:pt x="75" y="34"/>
                  <a:pt x="75" y="41"/>
                </a:cubicBezTo>
                <a:cubicBezTo>
                  <a:pt x="75" y="48"/>
                  <a:pt x="72" y="55"/>
                  <a:pt x="67" y="60"/>
                </a:cubicBezTo>
                <a:cubicBezTo>
                  <a:pt x="63" y="64"/>
                  <a:pt x="56" y="67"/>
                  <a:pt x="49" y="67"/>
                </a:cubicBezTo>
                <a:cubicBezTo>
                  <a:pt x="41" y="67"/>
                  <a:pt x="35" y="64"/>
                  <a:pt x="30" y="60"/>
                </a:cubicBezTo>
                <a:cubicBezTo>
                  <a:pt x="25" y="55"/>
                  <a:pt x="22" y="48"/>
                  <a:pt x="22" y="41"/>
                </a:cubicBezTo>
                <a:cubicBezTo>
                  <a:pt x="22" y="34"/>
                  <a:pt x="25" y="27"/>
                  <a:pt x="30" y="22"/>
                </a:cubicBezTo>
                <a:cubicBezTo>
                  <a:pt x="35" y="18"/>
                  <a:pt x="41" y="15"/>
                  <a:pt x="49" y="15"/>
                </a:cubicBezTo>
                <a:close/>
                <a:moveTo>
                  <a:pt x="45" y="28"/>
                </a:moveTo>
                <a:cubicBezTo>
                  <a:pt x="42" y="26"/>
                  <a:pt x="37" y="28"/>
                  <a:pt x="35" y="33"/>
                </a:cubicBezTo>
                <a:cubicBezTo>
                  <a:pt x="32" y="37"/>
                  <a:pt x="33" y="42"/>
                  <a:pt x="36" y="44"/>
                </a:cubicBezTo>
                <a:cubicBezTo>
                  <a:pt x="40" y="46"/>
                  <a:pt x="41" y="42"/>
                  <a:pt x="44" y="38"/>
                </a:cubicBezTo>
                <a:cubicBezTo>
                  <a:pt x="46" y="33"/>
                  <a:pt x="49" y="30"/>
                  <a:pt x="45" y="28"/>
                </a:cubicBezTo>
                <a:close/>
                <a:moveTo>
                  <a:pt x="62" y="28"/>
                </a:moveTo>
                <a:cubicBezTo>
                  <a:pt x="58" y="25"/>
                  <a:pt x="54" y="23"/>
                  <a:pt x="49" y="23"/>
                </a:cubicBezTo>
                <a:cubicBezTo>
                  <a:pt x="44" y="23"/>
                  <a:pt x="39" y="25"/>
                  <a:pt x="36" y="28"/>
                </a:cubicBezTo>
                <a:cubicBezTo>
                  <a:pt x="33" y="31"/>
                  <a:pt x="31" y="36"/>
                  <a:pt x="31" y="41"/>
                </a:cubicBezTo>
                <a:cubicBezTo>
                  <a:pt x="31" y="46"/>
                  <a:pt x="33" y="50"/>
                  <a:pt x="36" y="54"/>
                </a:cubicBezTo>
                <a:cubicBezTo>
                  <a:pt x="39" y="57"/>
                  <a:pt x="44" y="59"/>
                  <a:pt x="49" y="59"/>
                </a:cubicBezTo>
                <a:cubicBezTo>
                  <a:pt x="54" y="59"/>
                  <a:pt x="58" y="57"/>
                  <a:pt x="62" y="54"/>
                </a:cubicBezTo>
                <a:cubicBezTo>
                  <a:pt x="65" y="50"/>
                  <a:pt x="67" y="46"/>
                  <a:pt x="67" y="41"/>
                </a:cubicBezTo>
                <a:cubicBezTo>
                  <a:pt x="67" y="36"/>
                  <a:pt x="65" y="31"/>
                  <a:pt x="62" y="28"/>
                </a:cubicBezTo>
                <a:close/>
                <a:moveTo>
                  <a:pt x="35" y="0"/>
                </a:moveTo>
                <a:cubicBezTo>
                  <a:pt x="29" y="11"/>
                  <a:pt x="29" y="11"/>
                  <a:pt x="29" y="11"/>
                </a:cubicBezTo>
                <a:cubicBezTo>
                  <a:pt x="9" y="11"/>
                  <a:pt x="9" y="11"/>
                  <a:pt x="9" y="11"/>
                </a:cubicBezTo>
                <a:cubicBezTo>
                  <a:pt x="4" y="11"/>
                  <a:pt x="0" y="15"/>
                  <a:pt x="0" y="21"/>
                </a:cubicBezTo>
                <a:cubicBezTo>
                  <a:pt x="0" y="63"/>
                  <a:pt x="0" y="63"/>
                  <a:pt x="0" y="63"/>
                </a:cubicBezTo>
                <a:cubicBezTo>
                  <a:pt x="0" y="69"/>
                  <a:pt x="4" y="73"/>
                  <a:pt x="9" y="73"/>
                </a:cubicBezTo>
                <a:cubicBezTo>
                  <a:pt x="74" y="73"/>
                  <a:pt x="74" y="73"/>
                  <a:pt x="74" y="73"/>
                </a:cubicBezTo>
                <a:cubicBezTo>
                  <a:pt x="79" y="73"/>
                  <a:pt x="84" y="69"/>
                  <a:pt x="84" y="63"/>
                </a:cubicBezTo>
                <a:cubicBezTo>
                  <a:pt x="84" y="21"/>
                  <a:pt x="84" y="21"/>
                  <a:pt x="84" y="21"/>
                </a:cubicBezTo>
                <a:cubicBezTo>
                  <a:pt x="84" y="15"/>
                  <a:pt x="79" y="11"/>
                  <a:pt x="74" y="11"/>
                </a:cubicBezTo>
                <a:cubicBezTo>
                  <a:pt x="71" y="11"/>
                  <a:pt x="71" y="11"/>
                  <a:pt x="71" y="11"/>
                </a:cubicBezTo>
                <a:cubicBezTo>
                  <a:pt x="64" y="0"/>
                  <a:pt x="64" y="0"/>
                  <a:pt x="64" y="0"/>
                </a:cubicBezTo>
                <a:lnTo>
                  <a:pt x="35" y="0"/>
                </a:lnTo>
                <a:close/>
              </a:path>
            </a:pathLst>
          </a:custGeom>
          <a:solidFill>
            <a:srgbClr val="00D4FF"/>
          </a:solidFill>
          <a:ln>
            <a:noFill/>
          </a:ln>
        </p:spPr>
        <p:txBody>
          <a:bodyPr lIns="80296" tIns="40148" rIns="80296" bIns="40148"/>
          <a:lstStyle/>
          <a:p>
            <a:pPr>
              <a:defRPr/>
            </a:pPr>
            <a:endParaRPr lang="zh-CN" altLang="en-US" sz="1580">
              <a:solidFill>
                <a:srgbClr val="00D4FF"/>
              </a:solidFill>
            </a:endParaRPr>
          </a:p>
        </p:txBody>
      </p:sp>
      <p:sp>
        <p:nvSpPr>
          <p:cNvPr id="10" name="六边形 9"/>
          <p:cNvSpPr/>
          <p:nvPr/>
        </p:nvSpPr>
        <p:spPr>
          <a:xfrm rot="1764340">
            <a:off x="4417624" y="4006469"/>
            <a:ext cx="1086642" cy="936760"/>
          </a:xfrm>
          <a:prstGeom prst="hexagon">
            <a:avLst/>
          </a:prstGeom>
          <a:noFill/>
          <a:ln>
            <a:solidFill>
              <a:srgbClr val="00D4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D4FF"/>
              </a:solidFill>
            </a:endParaRPr>
          </a:p>
        </p:txBody>
      </p:sp>
      <p:sp>
        <p:nvSpPr>
          <p:cNvPr id="11" name="Freeform 123"/>
          <p:cNvSpPr>
            <a:spLocks noEditPoints="1"/>
          </p:cNvSpPr>
          <p:nvPr/>
        </p:nvSpPr>
        <p:spPr bwMode="auto">
          <a:xfrm>
            <a:off x="4739917" y="4209507"/>
            <a:ext cx="438946" cy="489110"/>
          </a:xfrm>
          <a:custGeom>
            <a:avLst/>
            <a:gdLst>
              <a:gd name="T0" fmla="*/ 13 w 77"/>
              <a:gd name="T1" fmla="*/ 8 h 86"/>
              <a:gd name="T2" fmla="*/ 38 w 77"/>
              <a:gd name="T3" fmla="*/ 1 h 86"/>
              <a:gd name="T4" fmla="*/ 59 w 77"/>
              <a:gd name="T5" fmla="*/ 13 h 86"/>
              <a:gd name="T6" fmla="*/ 66 w 77"/>
              <a:gd name="T7" fmla="*/ 38 h 86"/>
              <a:gd name="T8" fmla="*/ 58 w 77"/>
              <a:gd name="T9" fmla="*/ 55 h 86"/>
              <a:gd name="T10" fmla="*/ 64 w 77"/>
              <a:gd name="T11" fmla="*/ 59 h 86"/>
              <a:gd name="T12" fmla="*/ 74 w 77"/>
              <a:gd name="T13" fmla="*/ 72 h 86"/>
              <a:gd name="T14" fmla="*/ 73 w 77"/>
              <a:gd name="T15" fmla="*/ 84 h 86"/>
              <a:gd name="T16" fmla="*/ 73 w 77"/>
              <a:gd name="T17" fmla="*/ 84 h 86"/>
              <a:gd name="T18" fmla="*/ 62 w 77"/>
              <a:gd name="T19" fmla="*/ 82 h 86"/>
              <a:gd name="T20" fmla="*/ 51 w 77"/>
              <a:gd name="T21" fmla="*/ 68 h 86"/>
              <a:gd name="T22" fmla="*/ 49 w 77"/>
              <a:gd name="T23" fmla="*/ 63 h 86"/>
              <a:gd name="T24" fmla="*/ 30 w 77"/>
              <a:gd name="T25" fmla="*/ 66 h 86"/>
              <a:gd name="T26" fmla="*/ 8 w 77"/>
              <a:gd name="T27" fmla="*/ 54 h 86"/>
              <a:gd name="T28" fmla="*/ 1 w 77"/>
              <a:gd name="T29" fmla="*/ 30 h 86"/>
              <a:gd name="T30" fmla="*/ 13 w 77"/>
              <a:gd name="T31" fmla="*/ 8 h 86"/>
              <a:gd name="T32" fmla="*/ 30 w 77"/>
              <a:gd name="T33" fmla="*/ 49 h 86"/>
              <a:gd name="T34" fmla="*/ 38 w 77"/>
              <a:gd name="T35" fmla="*/ 49 h 86"/>
              <a:gd name="T36" fmla="*/ 38 w 77"/>
              <a:gd name="T37" fmla="*/ 40 h 86"/>
              <a:gd name="T38" fmla="*/ 47 w 77"/>
              <a:gd name="T39" fmla="*/ 40 h 86"/>
              <a:gd name="T40" fmla="*/ 47 w 77"/>
              <a:gd name="T41" fmla="*/ 32 h 86"/>
              <a:gd name="T42" fmla="*/ 38 w 77"/>
              <a:gd name="T43" fmla="*/ 32 h 86"/>
              <a:gd name="T44" fmla="*/ 38 w 77"/>
              <a:gd name="T45" fmla="*/ 23 h 86"/>
              <a:gd name="T46" fmla="*/ 30 w 77"/>
              <a:gd name="T47" fmla="*/ 23 h 86"/>
              <a:gd name="T48" fmla="*/ 30 w 77"/>
              <a:gd name="T49" fmla="*/ 32 h 86"/>
              <a:gd name="T50" fmla="*/ 21 w 77"/>
              <a:gd name="T51" fmla="*/ 32 h 86"/>
              <a:gd name="T52" fmla="*/ 21 w 77"/>
              <a:gd name="T53" fmla="*/ 40 h 86"/>
              <a:gd name="T54" fmla="*/ 30 w 77"/>
              <a:gd name="T55" fmla="*/ 40 h 86"/>
              <a:gd name="T56" fmla="*/ 30 w 77"/>
              <a:gd name="T57" fmla="*/ 49 h 86"/>
              <a:gd name="T58" fmla="*/ 18 w 77"/>
              <a:gd name="T59" fmla="*/ 36 h 86"/>
              <a:gd name="T60" fmla="*/ 43 w 77"/>
              <a:gd name="T61" fmla="*/ 19 h 86"/>
              <a:gd name="T62" fmla="*/ 18 w 77"/>
              <a:gd name="T63" fmla="*/ 36 h 86"/>
              <a:gd name="T64" fmla="*/ 36 w 77"/>
              <a:gd name="T65" fmla="*/ 12 h 86"/>
              <a:gd name="T66" fmla="*/ 20 w 77"/>
              <a:gd name="T67" fmla="*/ 16 h 86"/>
              <a:gd name="T68" fmla="*/ 12 w 77"/>
              <a:gd name="T69" fmla="*/ 31 h 86"/>
              <a:gd name="T70" fmla="*/ 16 w 77"/>
              <a:gd name="T71" fmla="*/ 47 h 86"/>
              <a:gd name="T72" fmla="*/ 31 w 77"/>
              <a:gd name="T73" fmla="*/ 55 h 86"/>
              <a:gd name="T74" fmla="*/ 47 w 77"/>
              <a:gd name="T75" fmla="*/ 51 h 86"/>
              <a:gd name="T76" fmla="*/ 55 w 77"/>
              <a:gd name="T77" fmla="*/ 36 h 86"/>
              <a:gd name="T78" fmla="*/ 51 w 77"/>
              <a:gd name="T79" fmla="*/ 20 h 86"/>
              <a:gd name="T80" fmla="*/ 36 w 77"/>
              <a:gd name="T81" fmla="*/ 12 h 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77" h="86">
                <a:moveTo>
                  <a:pt x="13" y="8"/>
                </a:moveTo>
                <a:cubicBezTo>
                  <a:pt x="20" y="2"/>
                  <a:pt x="29" y="0"/>
                  <a:pt x="38" y="1"/>
                </a:cubicBezTo>
                <a:cubicBezTo>
                  <a:pt x="46" y="2"/>
                  <a:pt x="54" y="6"/>
                  <a:pt x="59" y="13"/>
                </a:cubicBezTo>
                <a:cubicBezTo>
                  <a:pt x="65" y="21"/>
                  <a:pt x="67" y="29"/>
                  <a:pt x="66" y="38"/>
                </a:cubicBezTo>
                <a:cubicBezTo>
                  <a:pt x="65" y="44"/>
                  <a:pt x="63" y="50"/>
                  <a:pt x="58" y="55"/>
                </a:cubicBezTo>
                <a:cubicBezTo>
                  <a:pt x="60" y="56"/>
                  <a:pt x="62" y="57"/>
                  <a:pt x="64" y="59"/>
                </a:cubicBezTo>
                <a:cubicBezTo>
                  <a:pt x="74" y="72"/>
                  <a:pt x="74" y="72"/>
                  <a:pt x="74" y="72"/>
                </a:cubicBezTo>
                <a:cubicBezTo>
                  <a:pt x="77" y="76"/>
                  <a:pt x="76" y="81"/>
                  <a:pt x="73" y="84"/>
                </a:cubicBezTo>
                <a:cubicBezTo>
                  <a:pt x="73" y="84"/>
                  <a:pt x="73" y="84"/>
                  <a:pt x="73" y="84"/>
                </a:cubicBezTo>
                <a:cubicBezTo>
                  <a:pt x="69" y="86"/>
                  <a:pt x="64" y="86"/>
                  <a:pt x="62" y="82"/>
                </a:cubicBezTo>
                <a:cubicBezTo>
                  <a:pt x="51" y="68"/>
                  <a:pt x="51" y="68"/>
                  <a:pt x="51" y="68"/>
                </a:cubicBezTo>
                <a:cubicBezTo>
                  <a:pt x="50" y="67"/>
                  <a:pt x="49" y="65"/>
                  <a:pt x="49" y="63"/>
                </a:cubicBezTo>
                <a:cubicBezTo>
                  <a:pt x="43" y="66"/>
                  <a:pt x="36" y="67"/>
                  <a:pt x="30" y="66"/>
                </a:cubicBezTo>
                <a:cubicBezTo>
                  <a:pt x="21" y="65"/>
                  <a:pt x="13" y="61"/>
                  <a:pt x="8" y="54"/>
                </a:cubicBezTo>
                <a:cubicBezTo>
                  <a:pt x="2" y="47"/>
                  <a:pt x="0" y="38"/>
                  <a:pt x="1" y="30"/>
                </a:cubicBezTo>
                <a:cubicBezTo>
                  <a:pt x="2" y="21"/>
                  <a:pt x="6" y="13"/>
                  <a:pt x="13" y="8"/>
                </a:cubicBezTo>
                <a:close/>
                <a:moveTo>
                  <a:pt x="30" y="49"/>
                </a:moveTo>
                <a:cubicBezTo>
                  <a:pt x="38" y="49"/>
                  <a:pt x="38" y="49"/>
                  <a:pt x="38" y="49"/>
                </a:cubicBezTo>
                <a:cubicBezTo>
                  <a:pt x="38" y="40"/>
                  <a:pt x="38" y="40"/>
                  <a:pt x="38" y="40"/>
                </a:cubicBezTo>
                <a:cubicBezTo>
                  <a:pt x="47" y="40"/>
                  <a:pt x="47" y="40"/>
                  <a:pt x="47" y="40"/>
                </a:cubicBezTo>
                <a:cubicBezTo>
                  <a:pt x="47" y="32"/>
                  <a:pt x="47" y="32"/>
                  <a:pt x="47" y="32"/>
                </a:cubicBezTo>
                <a:cubicBezTo>
                  <a:pt x="38" y="32"/>
                  <a:pt x="38" y="32"/>
                  <a:pt x="38" y="32"/>
                </a:cubicBezTo>
                <a:cubicBezTo>
                  <a:pt x="38" y="23"/>
                  <a:pt x="38" y="23"/>
                  <a:pt x="38" y="23"/>
                </a:cubicBezTo>
                <a:cubicBezTo>
                  <a:pt x="30" y="23"/>
                  <a:pt x="30" y="23"/>
                  <a:pt x="30" y="23"/>
                </a:cubicBezTo>
                <a:cubicBezTo>
                  <a:pt x="30" y="32"/>
                  <a:pt x="30" y="32"/>
                  <a:pt x="30" y="32"/>
                </a:cubicBezTo>
                <a:cubicBezTo>
                  <a:pt x="21" y="32"/>
                  <a:pt x="21" y="32"/>
                  <a:pt x="21" y="32"/>
                </a:cubicBezTo>
                <a:cubicBezTo>
                  <a:pt x="21" y="40"/>
                  <a:pt x="21" y="40"/>
                  <a:pt x="21" y="40"/>
                </a:cubicBezTo>
                <a:cubicBezTo>
                  <a:pt x="30" y="40"/>
                  <a:pt x="30" y="40"/>
                  <a:pt x="30" y="40"/>
                </a:cubicBezTo>
                <a:cubicBezTo>
                  <a:pt x="30" y="49"/>
                  <a:pt x="30" y="49"/>
                  <a:pt x="30" y="49"/>
                </a:cubicBezTo>
                <a:close/>
                <a:moveTo>
                  <a:pt x="18" y="36"/>
                </a:moveTo>
                <a:cubicBezTo>
                  <a:pt x="22" y="26"/>
                  <a:pt x="31" y="21"/>
                  <a:pt x="43" y="19"/>
                </a:cubicBezTo>
                <a:cubicBezTo>
                  <a:pt x="31" y="11"/>
                  <a:pt x="16" y="22"/>
                  <a:pt x="18" y="36"/>
                </a:cubicBezTo>
                <a:close/>
                <a:moveTo>
                  <a:pt x="36" y="12"/>
                </a:moveTo>
                <a:cubicBezTo>
                  <a:pt x="31" y="11"/>
                  <a:pt x="25" y="13"/>
                  <a:pt x="20" y="16"/>
                </a:cubicBezTo>
                <a:cubicBezTo>
                  <a:pt x="15" y="20"/>
                  <a:pt x="13" y="25"/>
                  <a:pt x="12" y="31"/>
                </a:cubicBezTo>
                <a:cubicBezTo>
                  <a:pt x="11" y="37"/>
                  <a:pt x="13" y="42"/>
                  <a:pt x="16" y="47"/>
                </a:cubicBezTo>
                <a:cubicBezTo>
                  <a:pt x="20" y="52"/>
                  <a:pt x="25" y="55"/>
                  <a:pt x="31" y="55"/>
                </a:cubicBezTo>
                <a:cubicBezTo>
                  <a:pt x="36" y="56"/>
                  <a:pt x="42" y="55"/>
                  <a:pt x="47" y="51"/>
                </a:cubicBezTo>
                <a:cubicBezTo>
                  <a:pt x="52" y="47"/>
                  <a:pt x="55" y="42"/>
                  <a:pt x="55" y="36"/>
                </a:cubicBezTo>
                <a:cubicBezTo>
                  <a:pt x="56" y="31"/>
                  <a:pt x="54" y="25"/>
                  <a:pt x="51" y="20"/>
                </a:cubicBezTo>
                <a:cubicBezTo>
                  <a:pt x="47" y="15"/>
                  <a:pt x="42" y="13"/>
                  <a:pt x="36" y="12"/>
                </a:cubicBezTo>
                <a:close/>
              </a:path>
            </a:pathLst>
          </a:custGeom>
          <a:solidFill>
            <a:srgbClr val="00D4FF"/>
          </a:solidFill>
          <a:ln>
            <a:noFill/>
          </a:ln>
        </p:spPr>
        <p:txBody>
          <a:bodyPr lIns="80296" tIns="40148" rIns="80296" bIns="40148"/>
          <a:lstStyle/>
          <a:p>
            <a:pPr>
              <a:defRPr/>
            </a:pPr>
            <a:endParaRPr lang="zh-CN" altLang="en-US" sz="1580">
              <a:solidFill>
                <a:srgbClr val="00D4FF"/>
              </a:solidFill>
            </a:endParaRPr>
          </a:p>
        </p:txBody>
      </p:sp>
      <p:sp>
        <p:nvSpPr>
          <p:cNvPr id="13" name="六边形 12"/>
          <p:cNvSpPr/>
          <p:nvPr/>
        </p:nvSpPr>
        <p:spPr>
          <a:xfrm rot="5400000">
            <a:off x="5433436" y="3500977"/>
            <a:ext cx="1968605" cy="1670637"/>
          </a:xfrm>
          <a:prstGeom prst="hexagon">
            <a:avLst/>
          </a:prstGeom>
          <a:noFill/>
          <a:ln>
            <a:solidFill>
              <a:srgbClr val="00D4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D4FF"/>
              </a:solidFill>
            </a:endParaRPr>
          </a:p>
        </p:txBody>
      </p:sp>
      <p:sp>
        <p:nvSpPr>
          <p:cNvPr id="14" name="Freeform 93"/>
          <p:cNvSpPr>
            <a:spLocks noEditPoints="1"/>
          </p:cNvSpPr>
          <p:nvPr/>
        </p:nvSpPr>
        <p:spPr bwMode="auto">
          <a:xfrm>
            <a:off x="6136994" y="3913471"/>
            <a:ext cx="485859" cy="653122"/>
          </a:xfrm>
          <a:custGeom>
            <a:avLst/>
            <a:gdLst>
              <a:gd name="T0" fmla="*/ 188 w 216"/>
              <a:gd name="T1" fmla="*/ 126 h 288"/>
              <a:gd name="T2" fmla="*/ 188 w 216"/>
              <a:gd name="T3" fmla="*/ 79 h 288"/>
              <a:gd name="T4" fmla="*/ 109 w 216"/>
              <a:gd name="T5" fmla="*/ 0 h 288"/>
              <a:gd name="T6" fmla="*/ 108 w 216"/>
              <a:gd name="T7" fmla="*/ 0 h 288"/>
              <a:gd name="T8" fmla="*/ 106 w 216"/>
              <a:gd name="T9" fmla="*/ 0 h 288"/>
              <a:gd name="T10" fmla="*/ 28 w 216"/>
              <a:gd name="T11" fmla="*/ 79 h 288"/>
              <a:gd name="T12" fmla="*/ 28 w 216"/>
              <a:gd name="T13" fmla="*/ 126 h 288"/>
              <a:gd name="T14" fmla="*/ 0 w 216"/>
              <a:gd name="T15" fmla="*/ 126 h 288"/>
              <a:gd name="T16" fmla="*/ 0 w 216"/>
              <a:gd name="T17" fmla="*/ 288 h 288"/>
              <a:gd name="T18" fmla="*/ 216 w 216"/>
              <a:gd name="T19" fmla="*/ 288 h 288"/>
              <a:gd name="T20" fmla="*/ 216 w 216"/>
              <a:gd name="T21" fmla="*/ 126 h 288"/>
              <a:gd name="T22" fmla="*/ 188 w 216"/>
              <a:gd name="T23" fmla="*/ 126 h 288"/>
              <a:gd name="T24" fmla="*/ 133 w 216"/>
              <a:gd name="T25" fmla="*/ 259 h 288"/>
              <a:gd name="T26" fmla="*/ 84 w 216"/>
              <a:gd name="T27" fmla="*/ 259 h 288"/>
              <a:gd name="T28" fmla="*/ 96 w 216"/>
              <a:gd name="T29" fmla="*/ 206 h 288"/>
              <a:gd name="T30" fmla="*/ 84 w 216"/>
              <a:gd name="T31" fmla="*/ 185 h 288"/>
              <a:gd name="T32" fmla="*/ 108 w 216"/>
              <a:gd name="T33" fmla="*/ 161 h 288"/>
              <a:gd name="T34" fmla="*/ 133 w 216"/>
              <a:gd name="T35" fmla="*/ 185 h 288"/>
              <a:gd name="T36" fmla="*/ 120 w 216"/>
              <a:gd name="T37" fmla="*/ 206 h 288"/>
              <a:gd name="T38" fmla="*/ 133 w 216"/>
              <a:gd name="T39" fmla="*/ 259 h 288"/>
              <a:gd name="T40" fmla="*/ 148 w 216"/>
              <a:gd name="T41" fmla="*/ 126 h 288"/>
              <a:gd name="T42" fmla="*/ 67 w 216"/>
              <a:gd name="T43" fmla="*/ 126 h 288"/>
              <a:gd name="T44" fmla="*/ 67 w 216"/>
              <a:gd name="T45" fmla="*/ 79 h 288"/>
              <a:gd name="T46" fmla="*/ 106 w 216"/>
              <a:gd name="T47" fmla="*/ 40 h 288"/>
              <a:gd name="T48" fmla="*/ 108 w 216"/>
              <a:gd name="T49" fmla="*/ 40 h 288"/>
              <a:gd name="T50" fmla="*/ 109 w 216"/>
              <a:gd name="T51" fmla="*/ 40 h 288"/>
              <a:gd name="T52" fmla="*/ 148 w 216"/>
              <a:gd name="T53" fmla="*/ 79 h 288"/>
              <a:gd name="T54" fmla="*/ 148 w 216"/>
              <a:gd name="T55" fmla="*/ 126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216" h="288">
                <a:moveTo>
                  <a:pt x="188" y="126"/>
                </a:moveTo>
                <a:cubicBezTo>
                  <a:pt x="188" y="79"/>
                  <a:pt x="188" y="79"/>
                  <a:pt x="188" y="79"/>
                </a:cubicBezTo>
                <a:cubicBezTo>
                  <a:pt x="188" y="36"/>
                  <a:pt x="152" y="0"/>
                  <a:pt x="109" y="0"/>
                </a:cubicBezTo>
                <a:cubicBezTo>
                  <a:pt x="109" y="0"/>
                  <a:pt x="108" y="0"/>
                  <a:pt x="108" y="0"/>
                </a:cubicBezTo>
                <a:cubicBezTo>
                  <a:pt x="107" y="0"/>
                  <a:pt x="107" y="0"/>
                  <a:pt x="106" y="0"/>
                </a:cubicBezTo>
                <a:cubicBezTo>
                  <a:pt x="63" y="0"/>
                  <a:pt x="28" y="36"/>
                  <a:pt x="28" y="79"/>
                </a:cubicBezTo>
                <a:cubicBezTo>
                  <a:pt x="28" y="126"/>
                  <a:pt x="28" y="126"/>
                  <a:pt x="28" y="126"/>
                </a:cubicBezTo>
                <a:cubicBezTo>
                  <a:pt x="0" y="126"/>
                  <a:pt x="0" y="126"/>
                  <a:pt x="0" y="126"/>
                </a:cubicBezTo>
                <a:cubicBezTo>
                  <a:pt x="0" y="288"/>
                  <a:pt x="0" y="288"/>
                  <a:pt x="0" y="288"/>
                </a:cubicBezTo>
                <a:cubicBezTo>
                  <a:pt x="216" y="288"/>
                  <a:pt x="216" y="288"/>
                  <a:pt x="216" y="288"/>
                </a:cubicBezTo>
                <a:cubicBezTo>
                  <a:pt x="216" y="126"/>
                  <a:pt x="216" y="126"/>
                  <a:pt x="216" y="126"/>
                </a:cubicBezTo>
                <a:lnTo>
                  <a:pt x="188" y="126"/>
                </a:lnTo>
                <a:close/>
                <a:moveTo>
                  <a:pt x="133" y="259"/>
                </a:moveTo>
                <a:cubicBezTo>
                  <a:pt x="84" y="259"/>
                  <a:pt x="84" y="259"/>
                  <a:pt x="84" y="259"/>
                </a:cubicBezTo>
                <a:cubicBezTo>
                  <a:pt x="96" y="206"/>
                  <a:pt x="96" y="206"/>
                  <a:pt x="96" y="206"/>
                </a:cubicBezTo>
                <a:cubicBezTo>
                  <a:pt x="88" y="202"/>
                  <a:pt x="84" y="194"/>
                  <a:pt x="84" y="185"/>
                </a:cubicBezTo>
                <a:cubicBezTo>
                  <a:pt x="84" y="172"/>
                  <a:pt x="95" y="161"/>
                  <a:pt x="108" y="161"/>
                </a:cubicBezTo>
                <a:cubicBezTo>
                  <a:pt x="122" y="161"/>
                  <a:pt x="133" y="172"/>
                  <a:pt x="133" y="185"/>
                </a:cubicBezTo>
                <a:cubicBezTo>
                  <a:pt x="133" y="194"/>
                  <a:pt x="128" y="202"/>
                  <a:pt x="120" y="206"/>
                </a:cubicBezTo>
                <a:lnTo>
                  <a:pt x="133" y="259"/>
                </a:lnTo>
                <a:close/>
                <a:moveTo>
                  <a:pt x="148" y="126"/>
                </a:moveTo>
                <a:cubicBezTo>
                  <a:pt x="67" y="126"/>
                  <a:pt x="67" y="126"/>
                  <a:pt x="67" y="126"/>
                </a:cubicBezTo>
                <a:cubicBezTo>
                  <a:pt x="67" y="79"/>
                  <a:pt x="67" y="79"/>
                  <a:pt x="67" y="79"/>
                </a:cubicBezTo>
                <a:cubicBezTo>
                  <a:pt x="67" y="57"/>
                  <a:pt x="85" y="40"/>
                  <a:pt x="106" y="40"/>
                </a:cubicBezTo>
                <a:cubicBezTo>
                  <a:pt x="107" y="40"/>
                  <a:pt x="108" y="40"/>
                  <a:pt x="108" y="40"/>
                </a:cubicBezTo>
                <a:cubicBezTo>
                  <a:pt x="108" y="40"/>
                  <a:pt x="109" y="40"/>
                  <a:pt x="109" y="40"/>
                </a:cubicBezTo>
                <a:cubicBezTo>
                  <a:pt x="131" y="40"/>
                  <a:pt x="148" y="57"/>
                  <a:pt x="148" y="79"/>
                </a:cubicBezTo>
                <a:lnTo>
                  <a:pt x="148" y="126"/>
                </a:lnTo>
                <a:close/>
              </a:path>
            </a:pathLst>
          </a:custGeom>
          <a:solidFill>
            <a:srgbClr val="00D4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rgbClr val="00D4FF"/>
              </a:solidFill>
            </a:endParaRPr>
          </a:p>
        </p:txBody>
      </p:sp>
      <p:sp>
        <p:nvSpPr>
          <p:cNvPr id="16" name="六边形 15"/>
          <p:cNvSpPr/>
          <p:nvPr/>
        </p:nvSpPr>
        <p:spPr>
          <a:xfrm rot="5400000">
            <a:off x="6455238" y="2305768"/>
            <a:ext cx="1310007" cy="1129316"/>
          </a:xfrm>
          <a:prstGeom prst="hexagon">
            <a:avLst/>
          </a:prstGeom>
          <a:noFill/>
          <a:ln>
            <a:solidFill>
              <a:srgbClr val="00D4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D4FF"/>
              </a:solidFill>
            </a:endParaRPr>
          </a:p>
        </p:txBody>
      </p:sp>
      <p:sp>
        <p:nvSpPr>
          <p:cNvPr id="17" name="Freeform 112"/>
          <p:cNvSpPr>
            <a:spLocks noEditPoints="1"/>
          </p:cNvSpPr>
          <p:nvPr/>
        </p:nvSpPr>
        <p:spPr bwMode="auto">
          <a:xfrm>
            <a:off x="6869787" y="2613809"/>
            <a:ext cx="506363" cy="509469"/>
          </a:xfrm>
          <a:custGeom>
            <a:avLst/>
            <a:gdLst>
              <a:gd name="T0" fmla="*/ 179 w 288"/>
              <a:gd name="T1" fmla="*/ 120 h 288"/>
              <a:gd name="T2" fmla="*/ 183 w 288"/>
              <a:gd name="T3" fmla="*/ 92 h 288"/>
              <a:gd name="T4" fmla="*/ 92 w 288"/>
              <a:gd name="T5" fmla="*/ 0 h 288"/>
              <a:gd name="T6" fmla="*/ 0 w 288"/>
              <a:gd name="T7" fmla="*/ 92 h 288"/>
              <a:gd name="T8" fmla="*/ 92 w 288"/>
              <a:gd name="T9" fmla="*/ 183 h 288"/>
              <a:gd name="T10" fmla="*/ 121 w 288"/>
              <a:gd name="T11" fmla="*/ 178 h 288"/>
              <a:gd name="T12" fmla="*/ 142 w 288"/>
              <a:gd name="T13" fmla="*/ 199 h 288"/>
              <a:gd name="T14" fmla="*/ 186 w 288"/>
              <a:gd name="T15" fmla="*/ 199 h 288"/>
              <a:gd name="T16" fmla="*/ 186 w 288"/>
              <a:gd name="T17" fmla="*/ 244 h 288"/>
              <a:gd name="T18" fmla="*/ 186 w 288"/>
              <a:gd name="T19" fmla="*/ 244 h 288"/>
              <a:gd name="T20" fmla="*/ 230 w 288"/>
              <a:gd name="T21" fmla="*/ 244 h 288"/>
              <a:gd name="T22" fmla="*/ 230 w 288"/>
              <a:gd name="T23" fmla="*/ 288 h 288"/>
              <a:gd name="T24" fmla="*/ 230 w 288"/>
              <a:gd name="T25" fmla="*/ 288 h 288"/>
              <a:gd name="T26" fmla="*/ 288 w 288"/>
              <a:gd name="T27" fmla="*/ 288 h 288"/>
              <a:gd name="T28" fmla="*/ 288 w 288"/>
              <a:gd name="T29" fmla="*/ 288 h 288"/>
              <a:gd name="T30" fmla="*/ 288 w 288"/>
              <a:gd name="T31" fmla="*/ 288 h 288"/>
              <a:gd name="T32" fmla="*/ 288 w 288"/>
              <a:gd name="T33" fmla="*/ 230 h 288"/>
              <a:gd name="T34" fmla="*/ 179 w 288"/>
              <a:gd name="T35" fmla="*/ 120 h 288"/>
              <a:gd name="T36" fmla="*/ 73 w 288"/>
              <a:gd name="T37" fmla="*/ 103 h 288"/>
              <a:gd name="T38" fmla="*/ 42 w 288"/>
              <a:gd name="T39" fmla="*/ 72 h 288"/>
              <a:gd name="T40" fmla="*/ 73 w 288"/>
              <a:gd name="T41" fmla="*/ 41 h 288"/>
              <a:gd name="T42" fmla="*/ 104 w 288"/>
              <a:gd name="T43" fmla="*/ 72 h 288"/>
              <a:gd name="T44" fmla="*/ 73 w 288"/>
              <a:gd name="T45" fmla="*/ 103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288" h="288">
                <a:moveTo>
                  <a:pt x="179" y="120"/>
                </a:moveTo>
                <a:cubicBezTo>
                  <a:pt x="182" y="111"/>
                  <a:pt x="183" y="102"/>
                  <a:pt x="183" y="92"/>
                </a:cubicBezTo>
                <a:cubicBezTo>
                  <a:pt x="183" y="41"/>
                  <a:pt x="142" y="0"/>
                  <a:pt x="92" y="0"/>
                </a:cubicBezTo>
                <a:cubicBezTo>
                  <a:pt x="41" y="0"/>
                  <a:pt x="0" y="41"/>
                  <a:pt x="0" y="92"/>
                </a:cubicBezTo>
                <a:cubicBezTo>
                  <a:pt x="0" y="142"/>
                  <a:pt x="41" y="183"/>
                  <a:pt x="92" y="183"/>
                </a:cubicBezTo>
                <a:cubicBezTo>
                  <a:pt x="102" y="183"/>
                  <a:pt x="112" y="181"/>
                  <a:pt x="121" y="178"/>
                </a:cubicBezTo>
                <a:cubicBezTo>
                  <a:pt x="142" y="199"/>
                  <a:pt x="142" y="199"/>
                  <a:pt x="142" y="199"/>
                </a:cubicBezTo>
                <a:cubicBezTo>
                  <a:pt x="186" y="199"/>
                  <a:pt x="186" y="199"/>
                  <a:pt x="186" y="199"/>
                </a:cubicBezTo>
                <a:cubicBezTo>
                  <a:pt x="186" y="244"/>
                  <a:pt x="186" y="244"/>
                  <a:pt x="186" y="244"/>
                </a:cubicBezTo>
                <a:cubicBezTo>
                  <a:pt x="186" y="244"/>
                  <a:pt x="186" y="244"/>
                  <a:pt x="186" y="244"/>
                </a:cubicBezTo>
                <a:cubicBezTo>
                  <a:pt x="230" y="244"/>
                  <a:pt x="230" y="244"/>
                  <a:pt x="230" y="244"/>
                </a:cubicBezTo>
                <a:cubicBezTo>
                  <a:pt x="230" y="288"/>
                  <a:pt x="230" y="288"/>
                  <a:pt x="230" y="288"/>
                </a:cubicBezTo>
                <a:cubicBezTo>
                  <a:pt x="230" y="288"/>
                  <a:pt x="230" y="288"/>
                  <a:pt x="230" y="288"/>
                </a:cubicBezTo>
                <a:cubicBezTo>
                  <a:pt x="288" y="288"/>
                  <a:pt x="288" y="288"/>
                  <a:pt x="288" y="288"/>
                </a:cubicBezTo>
                <a:cubicBezTo>
                  <a:pt x="288" y="288"/>
                  <a:pt x="288" y="288"/>
                  <a:pt x="288" y="288"/>
                </a:cubicBezTo>
                <a:cubicBezTo>
                  <a:pt x="288" y="288"/>
                  <a:pt x="288" y="288"/>
                  <a:pt x="288" y="288"/>
                </a:cubicBezTo>
                <a:cubicBezTo>
                  <a:pt x="288" y="230"/>
                  <a:pt x="288" y="230"/>
                  <a:pt x="288" y="230"/>
                </a:cubicBezTo>
                <a:lnTo>
                  <a:pt x="179" y="120"/>
                </a:lnTo>
                <a:close/>
                <a:moveTo>
                  <a:pt x="73" y="103"/>
                </a:moveTo>
                <a:cubicBezTo>
                  <a:pt x="56" y="103"/>
                  <a:pt x="42" y="89"/>
                  <a:pt x="42" y="72"/>
                </a:cubicBezTo>
                <a:cubicBezTo>
                  <a:pt x="42" y="55"/>
                  <a:pt x="56" y="41"/>
                  <a:pt x="73" y="41"/>
                </a:cubicBezTo>
                <a:cubicBezTo>
                  <a:pt x="90" y="41"/>
                  <a:pt x="104" y="55"/>
                  <a:pt x="104" y="72"/>
                </a:cubicBezTo>
                <a:cubicBezTo>
                  <a:pt x="104" y="89"/>
                  <a:pt x="90" y="103"/>
                  <a:pt x="73" y="103"/>
                </a:cubicBezTo>
                <a:close/>
              </a:path>
            </a:pathLst>
          </a:custGeom>
          <a:solidFill>
            <a:srgbClr val="00D4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rgbClr val="00D4FF"/>
              </a:solidFill>
            </a:endParaRPr>
          </a:p>
        </p:txBody>
      </p:sp>
      <p:sp>
        <p:nvSpPr>
          <p:cNvPr id="19" name="六边形 18"/>
          <p:cNvSpPr/>
          <p:nvPr/>
        </p:nvSpPr>
        <p:spPr>
          <a:xfrm rot="5400000">
            <a:off x="3168280" y="2500201"/>
            <a:ext cx="1838743" cy="1627062"/>
          </a:xfrm>
          <a:prstGeom prst="hexagon">
            <a:avLst/>
          </a:prstGeom>
          <a:noFill/>
          <a:ln>
            <a:solidFill>
              <a:srgbClr val="00D4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D4FF"/>
              </a:solidFill>
            </a:endParaRPr>
          </a:p>
        </p:txBody>
      </p:sp>
      <p:sp>
        <p:nvSpPr>
          <p:cNvPr id="20" name="Freeform 110"/>
          <p:cNvSpPr>
            <a:spLocks noEditPoints="1"/>
          </p:cNvSpPr>
          <p:nvPr/>
        </p:nvSpPr>
        <p:spPr bwMode="auto">
          <a:xfrm>
            <a:off x="3867263" y="2948647"/>
            <a:ext cx="440775" cy="730170"/>
          </a:xfrm>
          <a:custGeom>
            <a:avLst/>
            <a:gdLst>
              <a:gd name="T0" fmla="*/ 155 w 176"/>
              <a:gd name="T1" fmla="*/ 0 h 289"/>
              <a:gd name="T2" fmla="*/ 22 w 176"/>
              <a:gd name="T3" fmla="*/ 0 h 289"/>
              <a:gd name="T4" fmla="*/ 0 w 176"/>
              <a:gd name="T5" fmla="*/ 21 h 289"/>
              <a:gd name="T6" fmla="*/ 0 w 176"/>
              <a:gd name="T7" fmla="*/ 267 h 289"/>
              <a:gd name="T8" fmla="*/ 22 w 176"/>
              <a:gd name="T9" fmla="*/ 289 h 289"/>
              <a:gd name="T10" fmla="*/ 155 w 176"/>
              <a:gd name="T11" fmla="*/ 289 h 289"/>
              <a:gd name="T12" fmla="*/ 176 w 176"/>
              <a:gd name="T13" fmla="*/ 267 h 289"/>
              <a:gd name="T14" fmla="*/ 176 w 176"/>
              <a:gd name="T15" fmla="*/ 21 h 289"/>
              <a:gd name="T16" fmla="*/ 155 w 176"/>
              <a:gd name="T17" fmla="*/ 0 h 289"/>
              <a:gd name="T18" fmla="*/ 88 w 176"/>
              <a:gd name="T19" fmla="*/ 274 h 289"/>
              <a:gd name="T20" fmla="*/ 75 w 176"/>
              <a:gd name="T21" fmla="*/ 261 h 289"/>
              <a:gd name="T22" fmla="*/ 88 w 176"/>
              <a:gd name="T23" fmla="*/ 247 h 289"/>
              <a:gd name="T24" fmla="*/ 102 w 176"/>
              <a:gd name="T25" fmla="*/ 261 h 289"/>
              <a:gd name="T26" fmla="*/ 88 w 176"/>
              <a:gd name="T27" fmla="*/ 274 h 289"/>
              <a:gd name="T28" fmla="*/ 160 w 176"/>
              <a:gd name="T29" fmla="*/ 233 h 289"/>
              <a:gd name="T30" fmla="*/ 16 w 176"/>
              <a:gd name="T31" fmla="*/ 233 h 289"/>
              <a:gd name="T32" fmla="*/ 16 w 176"/>
              <a:gd name="T33" fmla="*/ 56 h 289"/>
              <a:gd name="T34" fmla="*/ 160 w 176"/>
              <a:gd name="T35" fmla="*/ 56 h 289"/>
              <a:gd name="T36" fmla="*/ 160 w 176"/>
              <a:gd name="T37" fmla="*/ 233 h 2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76" h="289">
                <a:moveTo>
                  <a:pt x="155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9"/>
                  <a:pt x="0" y="21"/>
                </a:cubicBezTo>
                <a:cubicBezTo>
                  <a:pt x="0" y="267"/>
                  <a:pt x="0" y="267"/>
                  <a:pt x="0" y="267"/>
                </a:cubicBezTo>
                <a:cubicBezTo>
                  <a:pt x="0" y="279"/>
                  <a:pt x="10" y="289"/>
                  <a:pt x="22" y="289"/>
                </a:cubicBezTo>
                <a:cubicBezTo>
                  <a:pt x="155" y="289"/>
                  <a:pt x="155" y="289"/>
                  <a:pt x="155" y="289"/>
                </a:cubicBezTo>
                <a:cubicBezTo>
                  <a:pt x="167" y="289"/>
                  <a:pt x="176" y="279"/>
                  <a:pt x="176" y="267"/>
                </a:cubicBezTo>
                <a:cubicBezTo>
                  <a:pt x="176" y="21"/>
                  <a:pt x="176" y="21"/>
                  <a:pt x="176" y="21"/>
                </a:cubicBezTo>
                <a:cubicBezTo>
                  <a:pt x="176" y="9"/>
                  <a:pt x="167" y="0"/>
                  <a:pt x="155" y="0"/>
                </a:cubicBezTo>
                <a:close/>
                <a:moveTo>
                  <a:pt x="88" y="274"/>
                </a:moveTo>
                <a:cubicBezTo>
                  <a:pt x="81" y="274"/>
                  <a:pt x="75" y="268"/>
                  <a:pt x="75" y="261"/>
                </a:cubicBezTo>
                <a:cubicBezTo>
                  <a:pt x="75" y="253"/>
                  <a:pt x="81" y="247"/>
                  <a:pt x="88" y="247"/>
                </a:cubicBezTo>
                <a:cubicBezTo>
                  <a:pt x="96" y="247"/>
                  <a:pt x="102" y="253"/>
                  <a:pt x="102" y="261"/>
                </a:cubicBezTo>
                <a:cubicBezTo>
                  <a:pt x="102" y="268"/>
                  <a:pt x="96" y="274"/>
                  <a:pt x="88" y="274"/>
                </a:cubicBezTo>
                <a:close/>
                <a:moveTo>
                  <a:pt x="160" y="233"/>
                </a:moveTo>
                <a:cubicBezTo>
                  <a:pt x="16" y="233"/>
                  <a:pt x="16" y="233"/>
                  <a:pt x="16" y="233"/>
                </a:cubicBezTo>
                <a:cubicBezTo>
                  <a:pt x="16" y="56"/>
                  <a:pt x="16" y="56"/>
                  <a:pt x="16" y="56"/>
                </a:cubicBezTo>
                <a:cubicBezTo>
                  <a:pt x="160" y="56"/>
                  <a:pt x="160" y="56"/>
                  <a:pt x="160" y="56"/>
                </a:cubicBezTo>
                <a:lnTo>
                  <a:pt x="160" y="233"/>
                </a:lnTo>
                <a:close/>
              </a:path>
            </a:pathLst>
          </a:custGeom>
          <a:solidFill>
            <a:srgbClr val="00D4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rgbClr val="00D4FF"/>
              </a:solidFill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3363101" y="1639864"/>
            <a:ext cx="724549" cy="675896"/>
            <a:chOff x="3491117" y="1621576"/>
            <a:chExt cx="724549" cy="675896"/>
          </a:xfrm>
        </p:grpSpPr>
        <p:cxnSp>
          <p:nvCxnSpPr>
            <p:cNvPr id="22" name="直接连接符 21"/>
            <p:cNvCxnSpPr/>
            <p:nvPr/>
          </p:nvCxnSpPr>
          <p:spPr>
            <a:xfrm flipV="1">
              <a:off x="4215665" y="1663254"/>
              <a:ext cx="1" cy="634218"/>
            </a:xfrm>
            <a:prstGeom prst="line">
              <a:avLst/>
            </a:prstGeom>
            <a:ln w="3175">
              <a:solidFill>
                <a:srgbClr val="00D4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 flipH="1">
              <a:off x="3566411" y="1665613"/>
              <a:ext cx="649255" cy="5290"/>
            </a:xfrm>
            <a:prstGeom prst="line">
              <a:avLst/>
            </a:prstGeom>
            <a:ln w="3175">
              <a:solidFill>
                <a:srgbClr val="00D4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流程图: 联系 23"/>
            <p:cNvSpPr/>
            <p:nvPr/>
          </p:nvSpPr>
          <p:spPr>
            <a:xfrm>
              <a:off x="3491117" y="1621576"/>
              <a:ext cx="114970" cy="114970"/>
            </a:xfrm>
            <a:prstGeom prst="flowChartConnector">
              <a:avLst/>
            </a:prstGeom>
            <a:solidFill>
              <a:srgbClr val="00B0F0"/>
            </a:solidFill>
            <a:ln>
              <a:solidFill>
                <a:srgbClr val="00D4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D4FF"/>
                </a:solidFill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7109448" y="1480782"/>
            <a:ext cx="710630" cy="693198"/>
            <a:chOff x="7257196" y="1562596"/>
            <a:chExt cx="710630" cy="693198"/>
          </a:xfrm>
        </p:grpSpPr>
        <p:cxnSp>
          <p:nvCxnSpPr>
            <p:cNvPr id="26" name="直接连接符 25"/>
            <p:cNvCxnSpPr/>
            <p:nvPr/>
          </p:nvCxnSpPr>
          <p:spPr>
            <a:xfrm flipH="1" flipV="1">
              <a:off x="7257196" y="1621576"/>
              <a:ext cx="1" cy="634218"/>
            </a:xfrm>
            <a:prstGeom prst="line">
              <a:avLst/>
            </a:prstGeom>
            <a:ln w="3175">
              <a:solidFill>
                <a:srgbClr val="00D4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>
              <a:off x="7257197" y="1614791"/>
              <a:ext cx="649255" cy="5290"/>
            </a:xfrm>
            <a:prstGeom prst="line">
              <a:avLst/>
            </a:prstGeom>
            <a:ln w="3175">
              <a:solidFill>
                <a:srgbClr val="00D4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流程图: 联系 28"/>
            <p:cNvSpPr/>
            <p:nvPr/>
          </p:nvSpPr>
          <p:spPr>
            <a:xfrm>
              <a:off x="7852856" y="1562596"/>
              <a:ext cx="114970" cy="114970"/>
            </a:xfrm>
            <a:prstGeom prst="flowChartConnector">
              <a:avLst/>
            </a:prstGeom>
            <a:solidFill>
              <a:srgbClr val="00B0F0"/>
            </a:solidFill>
            <a:ln>
              <a:solidFill>
                <a:srgbClr val="00D4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D4FF"/>
                </a:solidFill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8822130" y="3454989"/>
            <a:ext cx="612140" cy="114970"/>
            <a:chOff x="8950146" y="3436701"/>
            <a:chExt cx="612140" cy="114970"/>
          </a:xfrm>
        </p:grpSpPr>
        <p:cxnSp>
          <p:nvCxnSpPr>
            <p:cNvPr id="31" name="直接连接符 30"/>
            <p:cNvCxnSpPr>
              <a:endCxn id="32" idx="2"/>
            </p:cNvCxnSpPr>
            <p:nvPr/>
          </p:nvCxnSpPr>
          <p:spPr>
            <a:xfrm flipV="1">
              <a:off x="8950146" y="3494186"/>
              <a:ext cx="497170" cy="16926"/>
            </a:xfrm>
            <a:prstGeom prst="line">
              <a:avLst/>
            </a:prstGeom>
            <a:ln w="3175">
              <a:solidFill>
                <a:srgbClr val="00D4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流程图: 联系 31"/>
            <p:cNvSpPr/>
            <p:nvPr/>
          </p:nvSpPr>
          <p:spPr>
            <a:xfrm>
              <a:off x="9447316" y="3436701"/>
              <a:ext cx="114970" cy="114970"/>
            </a:xfrm>
            <a:prstGeom prst="flowChartConnector">
              <a:avLst/>
            </a:prstGeom>
            <a:solidFill>
              <a:srgbClr val="00B0F0"/>
            </a:solidFill>
            <a:ln>
              <a:solidFill>
                <a:srgbClr val="00D4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D4FF"/>
                </a:solidFill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7282360" y="4509140"/>
            <a:ext cx="1597258" cy="474645"/>
            <a:chOff x="7410376" y="4490852"/>
            <a:chExt cx="1597258" cy="474645"/>
          </a:xfrm>
        </p:grpSpPr>
        <p:grpSp>
          <p:nvGrpSpPr>
            <p:cNvPr id="34" name="组合 33"/>
            <p:cNvGrpSpPr/>
            <p:nvPr/>
          </p:nvGrpSpPr>
          <p:grpSpPr>
            <a:xfrm rot="5400000" flipH="1">
              <a:off x="8004127" y="3897101"/>
              <a:ext cx="409755" cy="1597258"/>
              <a:chOff x="3493019" y="2076293"/>
              <a:chExt cx="1013576" cy="1720896"/>
            </a:xfrm>
          </p:grpSpPr>
          <p:sp>
            <p:nvSpPr>
              <p:cNvPr id="36" name="流程图: 联系 35"/>
              <p:cNvSpPr/>
              <p:nvPr/>
            </p:nvSpPr>
            <p:spPr>
              <a:xfrm>
                <a:off x="3493019" y="2076293"/>
                <a:ext cx="123869" cy="123869"/>
              </a:xfrm>
              <a:prstGeom prst="flowChartConnector">
                <a:avLst/>
              </a:prstGeom>
              <a:solidFill>
                <a:srgbClr val="00B0F0"/>
              </a:solidFill>
              <a:ln>
                <a:solidFill>
                  <a:srgbClr val="00D4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D4FF"/>
                  </a:solidFill>
                </a:endParaRPr>
              </a:p>
            </p:txBody>
          </p:sp>
          <p:cxnSp>
            <p:nvCxnSpPr>
              <p:cNvPr id="37" name="直接连接符 36"/>
              <p:cNvCxnSpPr/>
              <p:nvPr/>
            </p:nvCxnSpPr>
            <p:spPr>
              <a:xfrm rot="5400000" flipH="1" flipV="1">
                <a:off x="3677111" y="2967708"/>
                <a:ext cx="1658961" cy="2"/>
              </a:xfrm>
              <a:prstGeom prst="line">
                <a:avLst/>
              </a:prstGeom>
              <a:ln w="3175">
                <a:solidFill>
                  <a:srgbClr val="00D4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直接连接符 37"/>
              <p:cNvCxnSpPr/>
              <p:nvPr/>
            </p:nvCxnSpPr>
            <p:spPr>
              <a:xfrm flipH="1">
                <a:off x="3527858" y="2132529"/>
                <a:ext cx="978737" cy="5699"/>
              </a:xfrm>
              <a:prstGeom prst="line">
                <a:avLst/>
              </a:prstGeom>
              <a:ln w="3175">
                <a:solidFill>
                  <a:srgbClr val="00D4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5" name="流程图: 联系 34"/>
            <p:cNvSpPr/>
            <p:nvPr/>
          </p:nvSpPr>
          <p:spPr>
            <a:xfrm>
              <a:off x="8892664" y="4850527"/>
              <a:ext cx="114970" cy="114970"/>
            </a:xfrm>
            <a:prstGeom prst="flowChartConnector">
              <a:avLst/>
            </a:prstGeom>
            <a:solidFill>
              <a:srgbClr val="00B0F0"/>
            </a:solidFill>
            <a:ln>
              <a:solidFill>
                <a:srgbClr val="00D4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D4FF"/>
                </a:solidFill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4636558" y="5115287"/>
            <a:ext cx="362659" cy="311187"/>
            <a:chOff x="4666542" y="5094803"/>
            <a:chExt cx="362659" cy="311187"/>
          </a:xfrm>
        </p:grpSpPr>
        <p:grpSp>
          <p:nvGrpSpPr>
            <p:cNvPr id="40" name="组合 39"/>
            <p:cNvGrpSpPr/>
            <p:nvPr/>
          </p:nvGrpSpPr>
          <p:grpSpPr>
            <a:xfrm flipV="1">
              <a:off x="4681539" y="5094803"/>
              <a:ext cx="347662" cy="277296"/>
              <a:chOff x="3493019" y="2076293"/>
              <a:chExt cx="1013577" cy="746857"/>
            </a:xfrm>
          </p:grpSpPr>
          <p:sp>
            <p:nvSpPr>
              <p:cNvPr id="42" name="流程图: 联系 41"/>
              <p:cNvSpPr/>
              <p:nvPr/>
            </p:nvSpPr>
            <p:spPr>
              <a:xfrm>
                <a:off x="3493019" y="2076293"/>
                <a:ext cx="123869" cy="123869"/>
              </a:xfrm>
              <a:prstGeom prst="flowChartConnector">
                <a:avLst/>
              </a:prstGeom>
              <a:solidFill>
                <a:srgbClr val="00B0F0"/>
              </a:solidFill>
              <a:ln>
                <a:solidFill>
                  <a:srgbClr val="00D4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D4FF"/>
                  </a:solidFill>
                </a:endParaRPr>
              </a:p>
            </p:txBody>
          </p:sp>
          <p:cxnSp>
            <p:nvCxnSpPr>
              <p:cNvPr id="43" name="直接连接符 42"/>
              <p:cNvCxnSpPr/>
              <p:nvPr/>
            </p:nvCxnSpPr>
            <p:spPr>
              <a:xfrm flipV="1">
                <a:off x="4506595" y="2139840"/>
                <a:ext cx="1" cy="683310"/>
              </a:xfrm>
              <a:prstGeom prst="line">
                <a:avLst/>
              </a:prstGeom>
              <a:ln w="3175">
                <a:solidFill>
                  <a:srgbClr val="00D4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直接连接符 43"/>
              <p:cNvCxnSpPr/>
              <p:nvPr/>
            </p:nvCxnSpPr>
            <p:spPr>
              <a:xfrm flipH="1">
                <a:off x="3527858" y="2132529"/>
                <a:ext cx="978737" cy="5699"/>
              </a:xfrm>
              <a:prstGeom prst="line">
                <a:avLst/>
              </a:prstGeom>
              <a:ln w="3175">
                <a:solidFill>
                  <a:srgbClr val="00D4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1" name="流程图: 联系 40"/>
            <p:cNvSpPr/>
            <p:nvPr/>
          </p:nvSpPr>
          <p:spPr>
            <a:xfrm>
              <a:off x="4666542" y="5291020"/>
              <a:ext cx="114970" cy="114970"/>
            </a:xfrm>
            <a:prstGeom prst="flowChartConnector">
              <a:avLst/>
            </a:prstGeom>
            <a:solidFill>
              <a:srgbClr val="00B0F0"/>
            </a:solidFill>
            <a:ln>
              <a:solidFill>
                <a:srgbClr val="00D4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D4FF"/>
                </a:solidFill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1783071" y="3454989"/>
            <a:ext cx="403492" cy="785043"/>
            <a:chOff x="1911087" y="3436701"/>
            <a:chExt cx="403492" cy="785043"/>
          </a:xfrm>
        </p:grpSpPr>
        <p:cxnSp>
          <p:nvCxnSpPr>
            <p:cNvPr id="46" name="直接连接符 45"/>
            <p:cNvCxnSpPr/>
            <p:nvPr/>
          </p:nvCxnSpPr>
          <p:spPr>
            <a:xfrm rot="5400000" flipH="1">
              <a:off x="2143406" y="3265530"/>
              <a:ext cx="1" cy="342344"/>
            </a:xfrm>
            <a:prstGeom prst="line">
              <a:avLst/>
            </a:prstGeom>
            <a:ln w="3175">
              <a:solidFill>
                <a:srgbClr val="00D4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直接连接符 46"/>
            <p:cNvCxnSpPr/>
            <p:nvPr/>
          </p:nvCxnSpPr>
          <p:spPr>
            <a:xfrm rot="5400000" flipV="1">
              <a:off x="1645372" y="3759902"/>
              <a:ext cx="649255" cy="2855"/>
            </a:xfrm>
            <a:prstGeom prst="line">
              <a:avLst/>
            </a:prstGeom>
            <a:ln w="3175">
              <a:solidFill>
                <a:srgbClr val="00D4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流程图: 联系 47"/>
            <p:cNvSpPr/>
            <p:nvPr/>
          </p:nvSpPr>
          <p:spPr>
            <a:xfrm>
              <a:off x="1911087" y="4106774"/>
              <a:ext cx="114970" cy="114970"/>
            </a:xfrm>
            <a:prstGeom prst="flowChartConnector">
              <a:avLst/>
            </a:prstGeom>
            <a:solidFill>
              <a:srgbClr val="00B0F0"/>
            </a:solidFill>
            <a:ln>
              <a:solidFill>
                <a:srgbClr val="00D4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D4FF"/>
                </a:solidFill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1354090" y="1540991"/>
            <a:ext cx="1895474" cy="880801"/>
            <a:chOff x="1568426" y="4927630"/>
            <a:chExt cx="1895474" cy="880801"/>
          </a:xfrm>
        </p:grpSpPr>
        <p:sp>
          <p:nvSpPr>
            <p:cNvPr id="50" name="文本框 49"/>
            <p:cNvSpPr txBox="1"/>
            <p:nvPr/>
          </p:nvSpPr>
          <p:spPr>
            <a:xfrm>
              <a:off x="2261393" y="4927630"/>
              <a:ext cx="119557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dirty="0" smtClean="0">
                  <a:solidFill>
                    <a:srgbClr val="00D4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dirty="0">
                <a:solidFill>
                  <a:srgbClr val="00D4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1" name="文本框 50"/>
            <p:cNvSpPr txBox="1"/>
            <p:nvPr/>
          </p:nvSpPr>
          <p:spPr>
            <a:xfrm>
              <a:off x="1568426" y="5285211"/>
              <a:ext cx="189547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400" dirty="0">
                  <a:solidFill>
                    <a:srgbClr val="00D4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400" dirty="0">
                  <a:solidFill>
                    <a:srgbClr val="00D4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rgbClr val="00D4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</a:t>
              </a:r>
              <a:r>
                <a:rPr lang="zh-CN" altLang="en-US" sz="1400" dirty="0" smtClean="0">
                  <a:solidFill>
                    <a:srgbClr val="00D4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发布</a:t>
              </a:r>
              <a:endParaRPr lang="zh-CN" altLang="en-US" sz="1400" dirty="0" smtClean="0">
                <a:solidFill>
                  <a:srgbClr val="00D4FF"/>
                </a:solidFill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889670" y="4323517"/>
            <a:ext cx="1895474" cy="880801"/>
            <a:chOff x="1568426" y="4927630"/>
            <a:chExt cx="1895474" cy="880801"/>
          </a:xfrm>
        </p:grpSpPr>
        <p:sp>
          <p:nvSpPr>
            <p:cNvPr id="53" name="文本框 52"/>
            <p:cNvSpPr txBox="1"/>
            <p:nvPr/>
          </p:nvSpPr>
          <p:spPr>
            <a:xfrm>
              <a:off x="2261393" y="4927630"/>
              <a:ext cx="119557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dirty="0" smtClean="0">
                  <a:solidFill>
                    <a:srgbClr val="00D4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dirty="0">
                <a:solidFill>
                  <a:srgbClr val="00D4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4" name="文本框 53"/>
            <p:cNvSpPr txBox="1"/>
            <p:nvPr/>
          </p:nvSpPr>
          <p:spPr>
            <a:xfrm>
              <a:off x="1568426" y="5285211"/>
              <a:ext cx="189547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400" dirty="0">
                  <a:solidFill>
                    <a:srgbClr val="00D4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400" dirty="0">
                  <a:solidFill>
                    <a:srgbClr val="00D4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rgbClr val="00D4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</a:t>
              </a:r>
              <a:r>
                <a:rPr lang="zh-CN" altLang="en-US" sz="1400" dirty="0" smtClean="0">
                  <a:solidFill>
                    <a:srgbClr val="00D4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发布</a:t>
              </a:r>
              <a:endParaRPr lang="zh-CN" altLang="en-US" sz="1400" dirty="0" smtClean="0">
                <a:solidFill>
                  <a:srgbClr val="00D4FF"/>
                </a:solidFill>
              </a:endParaRP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2664113" y="5224614"/>
            <a:ext cx="1895474" cy="880801"/>
            <a:chOff x="1568426" y="4927630"/>
            <a:chExt cx="1895474" cy="880801"/>
          </a:xfrm>
        </p:grpSpPr>
        <p:sp>
          <p:nvSpPr>
            <p:cNvPr id="56" name="文本框 55"/>
            <p:cNvSpPr txBox="1"/>
            <p:nvPr/>
          </p:nvSpPr>
          <p:spPr>
            <a:xfrm>
              <a:off x="2261393" y="4927630"/>
              <a:ext cx="119557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dirty="0" smtClean="0">
                  <a:solidFill>
                    <a:srgbClr val="00D4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dirty="0">
                <a:solidFill>
                  <a:srgbClr val="00D4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7" name="文本框 56"/>
            <p:cNvSpPr txBox="1"/>
            <p:nvPr/>
          </p:nvSpPr>
          <p:spPr>
            <a:xfrm>
              <a:off x="1568426" y="5285211"/>
              <a:ext cx="189547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400" dirty="0">
                  <a:solidFill>
                    <a:srgbClr val="00D4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400" dirty="0">
                  <a:solidFill>
                    <a:srgbClr val="00D4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rgbClr val="00D4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</a:t>
              </a:r>
              <a:r>
                <a:rPr lang="zh-CN" altLang="en-US" sz="1400" dirty="0" smtClean="0">
                  <a:solidFill>
                    <a:srgbClr val="00D4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发布</a:t>
              </a:r>
              <a:endParaRPr lang="zh-CN" altLang="en-US" sz="1400" dirty="0" smtClean="0">
                <a:solidFill>
                  <a:srgbClr val="00D4FF"/>
                </a:solidFill>
              </a:endParaRPr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7940544" y="1385502"/>
            <a:ext cx="1895474" cy="863638"/>
            <a:chOff x="1568426" y="4944793"/>
            <a:chExt cx="1895474" cy="863638"/>
          </a:xfrm>
        </p:grpSpPr>
        <p:sp>
          <p:nvSpPr>
            <p:cNvPr id="59" name="文本框 58"/>
            <p:cNvSpPr txBox="1"/>
            <p:nvPr/>
          </p:nvSpPr>
          <p:spPr>
            <a:xfrm>
              <a:off x="1582345" y="4944793"/>
              <a:ext cx="119557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 smtClean="0">
                  <a:solidFill>
                    <a:srgbClr val="00D4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dirty="0">
                <a:solidFill>
                  <a:srgbClr val="00D4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0" name="文本框 59"/>
            <p:cNvSpPr txBox="1"/>
            <p:nvPr/>
          </p:nvSpPr>
          <p:spPr>
            <a:xfrm>
              <a:off x="1568426" y="5285211"/>
              <a:ext cx="189547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solidFill>
                    <a:srgbClr val="00D4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400" dirty="0">
                  <a:solidFill>
                    <a:srgbClr val="00D4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rgbClr val="00D4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</a:t>
              </a:r>
              <a:r>
                <a:rPr lang="zh-CN" altLang="en-US" sz="1400" dirty="0" smtClean="0">
                  <a:solidFill>
                    <a:srgbClr val="00D4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发布</a:t>
              </a:r>
              <a:endParaRPr lang="zh-CN" altLang="en-US" sz="1400" dirty="0" smtClean="0">
                <a:solidFill>
                  <a:srgbClr val="00D4FF"/>
                </a:solidFill>
              </a:endParaRPr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9601339" y="3345363"/>
            <a:ext cx="1895474" cy="863638"/>
            <a:chOff x="1568426" y="4944793"/>
            <a:chExt cx="1895474" cy="863638"/>
          </a:xfrm>
        </p:grpSpPr>
        <p:sp>
          <p:nvSpPr>
            <p:cNvPr id="62" name="文本框 61"/>
            <p:cNvSpPr txBox="1"/>
            <p:nvPr/>
          </p:nvSpPr>
          <p:spPr>
            <a:xfrm>
              <a:off x="1582345" y="4944793"/>
              <a:ext cx="119557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 smtClean="0">
                  <a:solidFill>
                    <a:srgbClr val="00D4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dirty="0">
                <a:solidFill>
                  <a:srgbClr val="00D4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3" name="文本框 62"/>
            <p:cNvSpPr txBox="1"/>
            <p:nvPr/>
          </p:nvSpPr>
          <p:spPr>
            <a:xfrm>
              <a:off x="1568426" y="5285211"/>
              <a:ext cx="189547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solidFill>
                    <a:srgbClr val="00D4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400" dirty="0">
                  <a:solidFill>
                    <a:srgbClr val="00D4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rgbClr val="00D4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</a:t>
              </a:r>
              <a:r>
                <a:rPr lang="zh-CN" altLang="en-US" sz="1400" dirty="0" smtClean="0">
                  <a:solidFill>
                    <a:srgbClr val="00D4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发布</a:t>
              </a:r>
              <a:endParaRPr lang="zh-CN" altLang="en-US" sz="1400" dirty="0" smtClean="0">
                <a:solidFill>
                  <a:srgbClr val="00D4FF"/>
                </a:solidFill>
              </a:endParaRPr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8647156" y="5033463"/>
            <a:ext cx="1895474" cy="863638"/>
            <a:chOff x="1568426" y="4944793"/>
            <a:chExt cx="1895474" cy="863638"/>
          </a:xfrm>
        </p:grpSpPr>
        <p:sp>
          <p:nvSpPr>
            <p:cNvPr id="65" name="文本框 64"/>
            <p:cNvSpPr txBox="1"/>
            <p:nvPr/>
          </p:nvSpPr>
          <p:spPr>
            <a:xfrm>
              <a:off x="1582345" y="4944793"/>
              <a:ext cx="119557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 smtClean="0">
                  <a:solidFill>
                    <a:srgbClr val="00D4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dirty="0">
                <a:solidFill>
                  <a:srgbClr val="00D4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6" name="文本框 65"/>
            <p:cNvSpPr txBox="1"/>
            <p:nvPr/>
          </p:nvSpPr>
          <p:spPr>
            <a:xfrm>
              <a:off x="1568426" y="5285211"/>
              <a:ext cx="189547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solidFill>
                    <a:srgbClr val="00D4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400" dirty="0">
                  <a:solidFill>
                    <a:srgbClr val="00D4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rgbClr val="00D4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</a:t>
              </a:r>
              <a:r>
                <a:rPr lang="zh-CN" altLang="en-US" sz="1400" dirty="0" smtClean="0">
                  <a:solidFill>
                    <a:srgbClr val="00D4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发布</a:t>
              </a:r>
              <a:endParaRPr lang="zh-CN" altLang="en-US" sz="1400" dirty="0" smtClean="0">
                <a:solidFill>
                  <a:srgbClr val="00D4FF"/>
                </a:solidFill>
              </a:endParaRPr>
            </a:p>
          </p:txBody>
        </p: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6727417" y="327853"/>
            <a:ext cx="1913982" cy="2088511"/>
            <a:chOff x="8394293" y="1556577"/>
            <a:chExt cx="1913982" cy="2088511"/>
          </a:xfrm>
        </p:grpSpPr>
        <p:sp>
          <p:nvSpPr>
            <p:cNvPr id="4" name="Freeform 8"/>
            <p:cNvSpPr/>
            <p:nvPr/>
          </p:nvSpPr>
          <p:spPr bwMode="auto">
            <a:xfrm rot="607256">
              <a:off x="8753176" y="2831285"/>
              <a:ext cx="374562" cy="311679"/>
            </a:xfrm>
            <a:custGeom>
              <a:avLst/>
              <a:gdLst>
                <a:gd name="T0" fmla="*/ 119 w 137"/>
                <a:gd name="T1" fmla="*/ 114 h 114"/>
                <a:gd name="T2" fmla="*/ 0 w 137"/>
                <a:gd name="T3" fmla="*/ 26 h 114"/>
                <a:gd name="T4" fmla="*/ 19 w 137"/>
                <a:gd name="T5" fmla="*/ 0 h 114"/>
                <a:gd name="T6" fmla="*/ 137 w 137"/>
                <a:gd name="T7" fmla="*/ 85 h 114"/>
                <a:gd name="T8" fmla="*/ 119 w 137"/>
                <a:gd name="T9" fmla="*/ 114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7" h="114">
                  <a:moveTo>
                    <a:pt x="119" y="114"/>
                  </a:moveTo>
                  <a:lnTo>
                    <a:pt x="0" y="26"/>
                  </a:lnTo>
                  <a:lnTo>
                    <a:pt x="19" y="0"/>
                  </a:lnTo>
                  <a:lnTo>
                    <a:pt x="137" y="85"/>
                  </a:lnTo>
                  <a:lnTo>
                    <a:pt x="119" y="114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" name="Freeform 9"/>
            <p:cNvSpPr/>
            <p:nvPr/>
          </p:nvSpPr>
          <p:spPr bwMode="auto">
            <a:xfrm rot="607256">
              <a:off x="8753176" y="2831285"/>
              <a:ext cx="374562" cy="311679"/>
            </a:xfrm>
            <a:custGeom>
              <a:avLst/>
              <a:gdLst>
                <a:gd name="T0" fmla="*/ 119 w 137"/>
                <a:gd name="T1" fmla="*/ 114 h 114"/>
                <a:gd name="T2" fmla="*/ 0 w 137"/>
                <a:gd name="T3" fmla="*/ 26 h 114"/>
                <a:gd name="T4" fmla="*/ 19 w 137"/>
                <a:gd name="T5" fmla="*/ 0 h 114"/>
                <a:gd name="T6" fmla="*/ 137 w 137"/>
                <a:gd name="T7" fmla="*/ 85 h 114"/>
                <a:gd name="T8" fmla="*/ 119 w 137"/>
                <a:gd name="T9" fmla="*/ 114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7" h="114">
                  <a:moveTo>
                    <a:pt x="119" y="114"/>
                  </a:moveTo>
                  <a:lnTo>
                    <a:pt x="0" y="26"/>
                  </a:lnTo>
                  <a:lnTo>
                    <a:pt x="19" y="0"/>
                  </a:lnTo>
                  <a:lnTo>
                    <a:pt x="137" y="85"/>
                  </a:lnTo>
                  <a:lnTo>
                    <a:pt x="119" y="114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" name="Freeform 10"/>
            <p:cNvSpPr/>
            <p:nvPr/>
          </p:nvSpPr>
          <p:spPr bwMode="auto">
            <a:xfrm rot="607256">
              <a:off x="8394293" y="2219105"/>
              <a:ext cx="612422" cy="661635"/>
            </a:xfrm>
            <a:custGeom>
              <a:avLst/>
              <a:gdLst>
                <a:gd name="T0" fmla="*/ 95 w 95"/>
                <a:gd name="T1" fmla="*/ 26 h 102"/>
                <a:gd name="T2" fmla="*/ 82 w 95"/>
                <a:gd name="T3" fmla="*/ 0 h 102"/>
                <a:gd name="T4" fmla="*/ 0 w 95"/>
                <a:gd name="T5" fmla="*/ 102 h 102"/>
                <a:gd name="T6" fmla="*/ 82 w 95"/>
                <a:gd name="T7" fmla="*/ 67 h 102"/>
                <a:gd name="T8" fmla="*/ 95 w 95"/>
                <a:gd name="T9" fmla="*/ 26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5" h="102">
                  <a:moveTo>
                    <a:pt x="95" y="26"/>
                  </a:moveTo>
                  <a:cubicBezTo>
                    <a:pt x="95" y="26"/>
                    <a:pt x="79" y="15"/>
                    <a:pt x="82" y="0"/>
                  </a:cubicBezTo>
                  <a:cubicBezTo>
                    <a:pt x="82" y="0"/>
                    <a:pt x="16" y="28"/>
                    <a:pt x="0" y="102"/>
                  </a:cubicBezTo>
                  <a:cubicBezTo>
                    <a:pt x="0" y="102"/>
                    <a:pt x="46" y="60"/>
                    <a:pt x="82" y="67"/>
                  </a:cubicBezTo>
                  <a:lnTo>
                    <a:pt x="95" y="26"/>
                  </a:lnTo>
                  <a:close/>
                </a:path>
              </a:pathLst>
            </a:custGeom>
            <a:solidFill>
              <a:srgbClr val="00B0F0">
                <a:alpha val="76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Freeform 11"/>
            <p:cNvSpPr/>
            <p:nvPr/>
          </p:nvSpPr>
          <p:spPr bwMode="auto">
            <a:xfrm rot="607256">
              <a:off x="9143906" y="2906901"/>
              <a:ext cx="464785" cy="738187"/>
            </a:xfrm>
            <a:custGeom>
              <a:avLst/>
              <a:gdLst>
                <a:gd name="T0" fmla="*/ 44 w 72"/>
                <a:gd name="T1" fmla="*/ 0 h 114"/>
                <a:gd name="T2" fmla="*/ 72 w 72"/>
                <a:gd name="T3" fmla="*/ 4 h 114"/>
                <a:gd name="T4" fmla="*/ 0 w 72"/>
                <a:gd name="T5" fmla="*/ 114 h 114"/>
                <a:gd name="T6" fmla="*/ 8 w 72"/>
                <a:gd name="T7" fmla="*/ 25 h 114"/>
                <a:gd name="T8" fmla="*/ 44 w 72"/>
                <a:gd name="T9" fmla="*/ 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114">
                  <a:moveTo>
                    <a:pt x="44" y="0"/>
                  </a:moveTo>
                  <a:cubicBezTo>
                    <a:pt x="44" y="0"/>
                    <a:pt x="58" y="12"/>
                    <a:pt x="72" y="4"/>
                  </a:cubicBezTo>
                  <a:cubicBezTo>
                    <a:pt x="72" y="4"/>
                    <a:pt x="66" y="76"/>
                    <a:pt x="0" y="114"/>
                  </a:cubicBezTo>
                  <a:cubicBezTo>
                    <a:pt x="0" y="114"/>
                    <a:pt x="26" y="57"/>
                    <a:pt x="8" y="25"/>
                  </a:cubicBezTo>
                  <a:cubicBezTo>
                    <a:pt x="44" y="0"/>
                    <a:pt x="44" y="0"/>
                    <a:pt x="44" y="0"/>
                  </a:cubicBezTo>
                </a:path>
              </a:pathLst>
            </a:custGeom>
            <a:solidFill>
              <a:srgbClr val="00B0F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12"/>
            <p:cNvSpPr/>
            <p:nvPr/>
          </p:nvSpPr>
          <p:spPr bwMode="auto">
            <a:xfrm rot="607256">
              <a:off x="8925021" y="1556577"/>
              <a:ext cx="1254919" cy="1604874"/>
            </a:xfrm>
            <a:custGeom>
              <a:avLst/>
              <a:gdLst>
                <a:gd name="T0" fmla="*/ 50 w 194"/>
                <a:gd name="T1" fmla="*/ 248 h 248"/>
                <a:gd name="T2" fmla="*/ 140 w 194"/>
                <a:gd name="T3" fmla="*/ 167 h 248"/>
                <a:gd name="T4" fmla="*/ 193 w 194"/>
                <a:gd name="T5" fmla="*/ 0 h 248"/>
                <a:gd name="T6" fmla="*/ 50 w 194"/>
                <a:gd name="T7" fmla="*/ 101 h 248"/>
                <a:gd name="T8" fmla="*/ 0 w 194"/>
                <a:gd name="T9" fmla="*/ 212 h 248"/>
                <a:gd name="T10" fmla="*/ 50 w 194"/>
                <a:gd name="T11" fmla="*/ 248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4" h="248">
                  <a:moveTo>
                    <a:pt x="50" y="248"/>
                  </a:moveTo>
                  <a:cubicBezTo>
                    <a:pt x="80" y="233"/>
                    <a:pt x="106" y="213"/>
                    <a:pt x="140" y="167"/>
                  </a:cubicBezTo>
                  <a:cubicBezTo>
                    <a:pt x="194" y="92"/>
                    <a:pt x="193" y="0"/>
                    <a:pt x="193" y="0"/>
                  </a:cubicBezTo>
                  <a:cubicBezTo>
                    <a:pt x="193" y="0"/>
                    <a:pt x="105" y="27"/>
                    <a:pt x="50" y="101"/>
                  </a:cubicBezTo>
                  <a:cubicBezTo>
                    <a:pt x="17" y="148"/>
                    <a:pt x="6" y="179"/>
                    <a:pt x="0" y="212"/>
                  </a:cubicBezTo>
                  <a:cubicBezTo>
                    <a:pt x="50" y="248"/>
                    <a:pt x="50" y="248"/>
                    <a:pt x="50" y="248"/>
                  </a:cubicBezTo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Freeform 13"/>
            <p:cNvSpPr/>
            <p:nvPr/>
          </p:nvSpPr>
          <p:spPr bwMode="auto">
            <a:xfrm rot="607256">
              <a:off x="8819369" y="2749687"/>
              <a:ext cx="415572" cy="328083"/>
            </a:xfrm>
            <a:custGeom>
              <a:avLst/>
              <a:gdLst>
                <a:gd name="T0" fmla="*/ 3 w 64"/>
                <a:gd name="T1" fmla="*/ 0 h 51"/>
                <a:gd name="T2" fmla="*/ 0 w 64"/>
                <a:gd name="T3" fmla="*/ 15 h 51"/>
                <a:gd name="T4" fmla="*/ 50 w 64"/>
                <a:gd name="T5" fmla="*/ 51 h 51"/>
                <a:gd name="T6" fmla="*/ 64 w 64"/>
                <a:gd name="T7" fmla="*/ 44 h 51"/>
                <a:gd name="T8" fmla="*/ 3 w 64"/>
                <a:gd name="T9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51">
                  <a:moveTo>
                    <a:pt x="3" y="0"/>
                  </a:moveTo>
                  <a:cubicBezTo>
                    <a:pt x="2" y="5"/>
                    <a:pt x="1" y="10"/>
                    <a:pt x="0" y="15"/>
                  </a:cubicBezTo>
                  <a:cubicBezTo>
                    <a:pt x="50" y="51"/>
                    <a:pt x="50" y="51"/>
                    <a:pt x="50" y="51"/>
                  </a:cubicBezTo>
                  <a:cubicBezTo>
                    <a:pt x="55" y="49"/>
                    <a:pt x="59" y="46"/>
                    <a:pt x="64" y="44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14"/>
            <p:cNvSpPr/>
            <p:nvPr/>
          </p:nvSpPr>
          <p:spPr bwMode="auto">
            <a:xfrm rot="607256">
              <a:off x="9811242" y="1635054"/>
              <a:ext cx="459317" cy="503061"/>
            </a:xfrm>
            <a:custGeom>
              <a:avLst/>
              <a:gdLst>
                <a:gd name="T0" fmla="*/ 59 w 71"/>
                <a:gd name="T1" fmla="*/ 78 h 78"/>
                <a:gd name="T2" fmla="*/ 70 w 71"/>
                <a:gd name="T3" fmla="*/ 0 h 78"/>
                <a:gd name="T4" fmla="*/ 0 w 71"/>
                <a:gd name="T5" fmla="*/ 34 h 78"/>
                <a:gd name="T6" fmla="*/ 59 w 71"/>
                <a:gd name="T7" fmla="*/ 7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1" h="78">
                  <a:moveTo>
                    <a:pt x="59" y="78"/>
                  </a:moveTo>
                  <a:cubicBezTo>
                    <a:pt x="71" y="34"/>
                    <a:pt x="70" y="0"/>
                    <a:pt x="70" y="0"/>
                  </a:cubicBezTo>
                  <a:cubicBezTo>
                    <a:pt x="70" y="0"/>
                    <a:pt x="37" y="10"/>
                    <a:pt x="0" y="34"/>
                  </a:cubicBezTo>
                  <a:cubicBezTo>
                    <a:pt x="59" y="78"/>
                    <a:pt x="59" y="78"/>
                    <a:pt x="59" y="78"/>
                  </a:cubicBezTo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Freeform 15"/>
            <p:cNvSpPr/>
            <p:nvPr/>
          </p:nvSpPr>
          <p:spPr bwMode="auto">
            <a:xfrm rot="607256">
              <a:off x="8767903" y="2561081"/>
              <a:ext cx="519465" cy="699911"/>
            </a:xfrm>
            <a:custGeom>
              <a:avLst/>
              <a:gdLst>
                <a:gd name="T0" fmla="*/ 33 w 80"/>
                <a:gd name="T1" fmla="*/ 52 h 108"/>
                <a:gd name="T2" fmla="*/ 0 w 80"/>
                <a:gd name="T3" fmla="*/ 108 h 108"/>
                <a:gd name="T4" fmla="*/ 43 w 80"/>
                <a:gd name="T5" fmla="*/ 59 h 108"/>
                <a:gd name="T6" fmla="*/ 77 w 80"/>
                <a:gd name="T7" fmla="*/ 2 h 108"/>
                <a:gd name="T8" fmla="*/ 33 w 80"/>
                <a:gd name="T9" fmla="*/ 5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108">
                  <a:moveTo>
                    <a:pt x="33" y="52"/>
                  </a:moveTo>
                  <a:cubicBezTo>
                    <a:pt x="12" y="81"/>
                    <a:pt x="0" y="108"/>
                    <a:pt x="0" y="108"/>
                  </a:cubicBezTo>
                  <a:cubicBezTo>
                    <a:pt x="0" y="108"/>
                    <a:pt x="22" y="88"/>
                    <a:pt x="43" y="59"/>
                  </a:cubicBezTo>
                  <a:cubicBezTo>
                    <a:pt x="65" y="30"/>
                    <a:pt x="80" y="4"/>
                    <a:pt x="77" y="2"/>
                  </a:cubicBezTo>
                  <a:cubicBezTo>
                    <a:pt x="74" y="0"/>
                    <a:pt x="55" y="22"/>
                    <a:pt x="33" y="52"/>
                  </a:cubicBezTo>
                </a:path>
              </a:pathLst>
            </a:custGeom>
            <a:solidFill>
              <a:srgbClr val="92D01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Freeform 16"/>
            <p:cNvSpPr/>
            <p:nvPr/>
          </p:nvSpPr>
          <p:spPr bwMode="auto">
            <a:xfrm rot="607256">
              <a:off x="9525371" y="2048862"/>
              <a:ext cx="388232" cy="382764"/>
            </a:xfrm>
            <a:custGeom>
              <a:avLst/>
              <a:gdLst>
                <a:gd name="T0" fmla="*/ 51 w 60"/>
                <a:gd name="T1" fmla="*/ 45 h 59"/>
                <a:gd name="T2" fmla="*/ 15 w 60"/>
                <a:gd name="T3" fmla="*/ 51 h 59"/>
                <a:gd name="T4" fmla="*/ 9 w 60"/>
                <a:gd name="T5" fmla="*/ 14 h 59"/>
                <a:gd name="T6" fmla="*/ 45 w 60"/>
                <a:gd name="T7" fmla="*/ 8 h 59"/>
                <a:gd name="T8" fmla="*/ 51 w 60"/>
                <a:gd name="T9" fmla="*/ 45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59">
                  <a:moveTo>
                    <a:pt x="51" y="45"/>
                  </a:moveTo>
                  <a:cubicBezTo>
                    <a:pt x="43" y="57"/>
                    <a:pt x="26" y="59"/>
                    <a:pt x="15" y="51"/>
                  </a:cubicBezTo>
                  <a:cubicBezTo>
                    <a:pt x="3" y="42"/>
                    <a:pt x="0" y="26"/>
                    <a:pt x="9" y="14"/>
                  </a:cubicBezTo>
                  <a:cubicBezTo>
                    <a:pt x="17" y="2"/>
                    <a:pt x="34" y="0"/>
                    <a:pt x="45" y="8"/>
                  </a:cubicBezTo>
                  <a:cubicBezTo>
                    <a:pt x="57" y="17"/>
                    <a:pt x="60" y="33"/>
                    <a:pt x="51" y="45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Freeform 17"/>
            <p:cNvSpPr/>
            <p:nvPr/>
          </p:nvSpPr>
          <p:spPr bwMode="auto">
            <a:xfrm rot="607256">
              <a:off x="9577318" y="2100808"/>
              <a:ext cx="284339" cy="278871"/>
            </a:xfrm>
            <a:custGeom>
              <a:avLst/>
              <a:gdLst>
                <a:gd name="T0" fmla="*/ 38 w 44"/>
                <a:gd name="T1" fmla="*/ 33 h 43"/>
                <a:gd name="T2" fmla="*/ 11 w 44"/>
                <a:gd name="T3" fmla="*/ 37 h 43"/>
                <a:gd name="T4" fmla="*/ 6 w 44"/>
                <a:gd name="T5" fmla="*/ 10 h 43"/>
                <a:gd name="T6" fmla="*/ 33 w 44"/>
                <a:gd name="T7" fmla="*/ 6 h 43"/>
                <a:gd name="T8" fmla="*/ 38 w 44"/>
                <a:gd name="T9" fmla="*/ 3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43">
                  <a:moveTo>
                    <a:pt x="38" y="33"/>
                  </a:moveTo>
                  <a:cubicBezTo>
                    <a:pt x="31" y="41"/>
                    <a:pt x="19" y="43"/>
                    <a:pt x="11" y="37"/>
                  </a:cubicBezTo>
                  <a:cubicBezTo>
                    <a:pt x="2" y="31"/>
                    <a:pt x="0" y="19"/>
                    <a:pt x="6" y="10"/>
                  </a:cubicBezTo>
                  <a:cubicBezTo>
                    <a:pt x="13" y="2"/>
                    <a:pt x="25" y="0"/>
                    <a:pt x="33" y="6"/>
                  </a:cubicBezTo>
                  <a:cubicBezTo>
                    <a:pt x="42" y="12"/>
                    <a:pt x="44" y="24"/>
                    <a:pt x="38" y="33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Freeform 18"/>
            <p:cNvSpPr/>
            <p:nvPr/>
          </p:nvSpPr>
          <p:spPr bwMode="auto">
            <a:xfrm rot="607256">
              <a:off x="9022671" y="3016456"/>
              <a:ext cx="95691" cy="71085"/>
            </a:xfrm>
            <a:custGeom>
              <a:avLst/>
              <a:gdLst>
                <a:gd name="T0" fmla="*/ 0 w 35"/>
                <a:gd name="T1" fmla="*/ 0 h 26"/>
                <a:gd name="T2" fmla="*/ 0 w 35"/>
                <a:gd name="T3" fmla="*/ 0 h 26"/>
                <a:gd name="T4" fmla="*/ 35 w 35"/>
                <a:gd name="T5" fmla="*/ 26 h 26"/>
                <a:gd name="T6" fmla="*/ 33 w 35"/>
                <a:gd name="T7" fmla="*/ 26 h 26"/>
                <a:gd name="T8" fmla="*/ 0 w 35"/>
                <a:gd name="T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26">
                  <a:moveTo>
                    <a:pt x="0" y="0"/>
                  </a:moveTo>
                  <a:lnTo>
                    <a:pt x="0" y="0"/>
                  </a:lnTo>
                  <a:lnTo>
                    <a:pt x="35" y="26"/>
                  </a:lnTo>
                  <a:lnTo>
                    <a:pt x="33" y="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Freeform 19"/>
            <p:cNvSpPr/>
            <p:nvPr/>
          </p:nvSpPr>
          <p:spPr bwMode="auto">
            <a:xfrm rot="607256">
              <a:off x="9022671" y="3016456"/>
              <a:ext cx="95691" cy="71085"/>
            </a:xfrm>
            <a:custGeom>
              <a:avLst/>
              <a:gdLst>
                <a:gd name="T0" fmla="*/ 0 w 35"/>
                <a:gd name="T1" fmla="*/ 0 h 26"/>
                <a:gd name="T2" fmla="*/ 0 w 35"/>
                <a:gd name="T3" fmla="*/ 0 h 26"/>
                <a:gd name="T4" fmla="*/ 35 w 35"/>
                <a:gd name="T5" fmla="*/ 26 h 26"/>
                <a:gd name="T6" fmla="*/ 33 w 35"/>
                <a:gd name="T7" fmla="*/ 26 h 26"/>
                <a:gd name="T8" fmla="*/ 0 w 35"/>
                <a:gd name="T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26">
                  <a:moveTo>
                    <a:pt x="0" y="0"/>
                  </a:moveTo>
                  <a:lnTo>
                    <a:pt x="0" y="0"/>
                  </a:lnTo>
                  <a:lnTo>
                    <a:pt x="35" y="26"/>
                  </a:lnTo>
                  <a:lnTo>
                    <a:pt x="33" y="2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20"/>
            <p:cNvSpPr/>
            <p:nvPr/>
          </p:nvSpPr>
          <p:spPr bwMode="auto">
            <a:xfrm rot="607256">
              <a:off x="8933290" y="2989403"/>
              <a:ext cx="180446" cy="169510"/>
            </a:xfrm>
            <a:custGeom>
              <a:avLst/>
              <a:gdLst>
                <a:gd name="T0" fmla="*/ 8 w 28"/>
                <a:gd name="T1" fmla="*/ 0 h 26"/>
                <a:gd name="T2" fmla="*/ 3 w 28"/>
                <a:gd name="T3" fmla="*/ 7 h 26"/>
                <a:gd name="T4" fmla="*/ 0 w 28"/>
                <a:gd name="T5" fmla="*/ 11 h 26"/>
                <a:gd name="T6" fmla="*/ 20 w 28"/>
                <a:gd name="T7" fmla="*/ 26 h 26"/>
                <a:gd name="T8" fmla="*/ 28 w 28"/>
                <a:gd name="T9" fmla="*/ 14 h 26"/>
                <a:gd name="T10" fmla="*/ 13 w 28"/>
                <a:gd name="T11" fmla="*/ 3 h 26"/>
                <a:gd name="T12" fmla="*/ 8 w 28"/>
                <a:gd name="T13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26">
                  <a:moveTo>
                    <a:pt x="8" y="0"/>
                  </a:moveTo>
                  <a:cubicBezTo>
                    <a:pt x="6" y="2"/>
                    <a:pt x="5" y="5"/>
                    <a:pt x="3" y="7"/>
                  </a:cubicBezTo>
                  <a:cubicBezTo>
                    <a:pt x="2" y="8"/>
                    <a:pt x="1" y="9"/>
                    <a:pt x="0" y="11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8" y="0"/>
                    <a:pt x="8" y="0"/>
                    <a:pt x="8" y="0"/>
                  </a:cubicBezTo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Freeform 21"/>
            <p:cNvSpPr/>
            <p:nvPr/>
          </p:nvSpPr>
          <p:spPr bwMode="auto">
            <a:xfrm rot="607256">
              <a:off x="8991841" y="2994104"/>
              <a:ext cx="123031" cy="90223"/>
            </a:xfrm>
            <a:custGeom>
              <a:avLst/>
              <a:gdLst>
                <a:gd name="T0" fmla="*/ 0 w 19"/>
                <a:gd name="T1" fmla="*/ 0 h 14"/>
                <a:gd name="T2" fmla="*/ 0 w 19"/>
                <a:gd name="T3" fmla="*/ 0 h 14"/>
                <a:gd name="T4" fmla="*/ 19 w 19"/>
                <a:gd name="T5" fmla="*/ 14 h 14"/>
                <a:gd name="T6" fmla="*/ 0 w 19"/>
                <a:gd name="T7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14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9" y="14"/>
                    <a:pt x="19" y="14"/>
                    <a:pt x="19" y="14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0033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22"/>
            <p:cNvSpPr/>
            <p:nvPr/>
          </p:nvSpPr>
          <p:spPr bwMode="auto">
            <a:xfrm rot="607256">
              <a:off x="8964089" y="2980751"/>
              <a:ext cx="32808" cy="46478"/>
            </a:xfrm>
            <a:custGeom>
              <a:avLst/>
              <a:gdLst>
                <a:gd name="T0" fmla="*/ 5 w 5"/>
                <a:gd name="T1" fmla="*/ 0 h 7"/>
                <a:gd name="T2" fmla="*/ 0 w 5"/>
                <a:gd name="T3" fmla="*/ 7 h 7"/>
                <a:gd name="T4" fmla="*/ 5 w 5"/>
                <a:gd name="T5" fmla="*/ 0 h 7"/>
                <a:gd name="T6" fmla="*/ 5 w 5"/>
                <a:gd name="T7" fmla="*/ 0 h 7"/>
                <a:gd name="T8" fmla="*/ 5 w 5"/>
                <a:gd name="T9" fmla="*/ 0 h 7"/>
                <a:gd name="T10" fmla="*/ 5 w 5"/>
                <a:gd name="T11" fmla="*/ 0 h 7"/>
                <a:gd name="T12" fmla="*/ 5 w 5"/>
                <a:gd name="T1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7">
                  <a:moveTo>
                    <a:pt x="5" y="0"/>
                  </a:moveTo>
                  <a:cubicBezTo>
                    <a:pt x="3" y="2"/>
                    <a:pt x="2" y="5"/>
                    <a:pt x="0" y="7"/>
                  </a:cubicBezTo>
                  <a:cubicBezTo>
                    <a:pt x="2" y="5"/>
                    <a:pt x="3" y="2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</a:path>
              </a:pathLst>
            </a:custGeom>
            <a:solidFill>
              <a:srgbClr val="0033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Rectangle 23"/>
            <p:cNvSpPr>
              <a:spLocks noChangeArrowheads="1"/>
            </p:cNvSpPr>
            <p:nvPr/>
          </p:nvSpPr>
          <p:spPr bwMode="auto">
            <a:xfrm rot="607256">
              <a:off x="10305541" y="1678583"/>
              <a:ext cx="2734" cy="2734"/>
            </a:xfrm>
            <a:prstGeom prst="rect">
              <a:avLst/>
            </a:prstGeom>
            <a:solidFill>
              <a:srgbClr val="FCFD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Freeform 24"/>
            <p:cNvSpPr/>
            <p:nvPr/>
          </p:nvSpPr>
          <p:spPr bwMode="auto">
            <a:xfrm rot="607256">
              <a:off x="10305803" y="1678364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Rectangle 25"/>
            <p:cNvSpPr>
              <a:spLocks noChangeArrowheads="1"/>
            </p:cNvSpPr>
            <p:nvPr/>
          </p:nvSpPr>
          <p:spPr bwMode="auto">
            <a:xfrm rot="607256">
              <a:off x="10305301" y="1678562"/>
              <a:ext cx="2734" cy="5468"/>
            </a:xfrm>
            <a:prstGeom prst="rect">
              <a:avLst/>
            </a:prstGeom>
            <a:solidFill>
              <a:srgbClr val="EEEF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Rectangle 26"/>
            <p:cNvSpPr>
              <a:spLocks noChangeArrowheads="1"/>
            </p:cNvSpPr>
            <p:nvPr/>
          </p:nvSpPr>
          <p:spPr bwMode="auto">
            <a:xfrm rot="607256">
              <a:off x="10305301" y="1678562"/>
              <a:ext cx="2734" cy="54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Rectangle 27"/>
            <p:cNvSpPr>
              <a:spLocks noChangeArrowheads="1"/>
            </p:cNvSpPr>
            <p:nvPr/>
          </p:nvSpPr>
          <p:spPr bwMode="auto">
            <a:xfrm rot="607256">
              <a:off x="10304580" y="1683966"/>
              <a:ext cx="2734" cy="2734"/>
            </a:xfrm>
            <a:prstGeom prst="rect">
              <a:avLst/>
            </a:prstGeom>
            <a:solidFill>
              <a:srgbClr val="FC9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28"/>
            <p:cNvSpPr/>
            <p:nvPr/>
          </p:nvSpPr>
          <p:spPr bwMode="auto">
            <a:xfrm rot="607256">
              <a:off x="10304842" y="1683747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Rectangle 29"/>
            <p:cNvSpPr>
              <a:spLocks noChangeArrowheads="1"/>
            </p:cNvSpPr>
            <p:nvPr/>
          </p:nvSpPr>
          <p:spPr bwMode="auto">
            <a:xfrm rot="607256">
              <a:off x="10305541" y="1678583"/>
              <a:ext cx="2734" cy="2734"/>
            </a:xfrm>
            <a:prstGeom prst="rect">
              <a:avLst/>
            </a:prstGeom>
            <a:solidFill>
              <a:srgbClr val="FCFD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30"/>
            <p:cNvSpPr/>
            <p:nvPr/>
          </p:nvSpPr>
          <p:spPr bwMode="auto">
            <a:xfrm rot="607256">
              <a:off x="10305803" y="1678364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Rectangle 31"/>
            <p:cNvSpPr>
              <a:spLocks noChangeArrowheads="1"/>
            </p:cNvSpPr>
            <p:nvPr/>
          </p:nvSpPr>
          <p:spPr bwMode="auto">
            <a:xfrm rot="607256">
              <a:off x="10305541" y="1678583"/>
              <a:ext cx="2734" cy="2734"/>
            </a:xfrm>
            <a:prstGeom prst="rect">
              <a:avLst/>
            </a:prstGeom>
            <a:solidFill>
              <a:srgbClr val="EEEF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Rectangle 32"/>
            <p:cNvSpPr>
              <a:spLocks noChangeArrowheads="1"/>
            </p:cNvSpPr>
            <p:nvPr/>
          </p:nvSpPr>
          <p:spPr bwMode="auto">
            <a:xfrm rot="607256">
              <a:off x="10305541" y="1678583"/>
              <a:ext cx="2734" cy="27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Rectangle 33"/>
            <p:cNvSpPr>
              <a:spLocks noChangeArrowheads="1"/>
            </p:cNvSpPr>
            <p:nvPr/>
          </p:nvSpPr>
          <p:spPr bwMode="auto">
            <a:xfrm rot="607256">
              <a:off x="10305541" y="1678583"/>
              <a:ext cx="2734" cy="2734"/>
            </a:xfrm>
            <a:prstGeom prst="rect">
              <a:avLst/>
            </a:prstGeom>
            <a:solidFill>
              <a:srgbClr val="FC9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Freeform 34"/>
            <p:cNvSpPr/>
            <p:nvPr/>
          </p:nvSpPr>
          <p:spPr bwMode="auto">
            <a:xfrm rot="607256">
              <a:off x="10305803" y="1678364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Freeform 35"/>
            <p:cNvSpPr>
              <a:spLocks noEditPoints="1"/>
            </p:cNvSpPr>
            <p:nvPr/>
          </p:nvSpPr>
          <p:spPr bwMode="auto">
            <a:xfrm rot="607256">
              <a:off x="9867256" y="1683274"/>
              <a:ext cx="341753" cy="1044398"/>
            </a:xfrm>
            <a:custGeom>
              <a:avLst/>
              <a:gdLst>
                <a:gd name="T0" fmla="*/ 0 w 53"/>
                <a:gd name="T1" fmla="*/ 161 h 161"/>
                <a:gd name="T2" fmla="*/ 0 w 53"/>
                <a:gd name="T3" fmla="*/ 161 h 161"/>
                <a:gd name="T4" fmla="*/ 0 w 53"/>
                <a:gd name="T5" fmla="*/ 161 h 161"/>
                <a:gd name="T6" fmla="*/ 0 w 53"/>
                <a:gd name="T7" fmla="*/ 160 h 161"/>
                <a:gd name="T8" fmla="*/ 0 w 53"/>
                <a:gd name="T9" fmla="*/ 160 h 161"/>
                <a:gd name="T10" fmla="*/ 0 w 53"/>
                <a:gd name="T11" fmla="*/ 160 h 161"/>
                <a:gd name="T12" fmla="*/ 0 w 53"/>
                <a:gd name="T13" fmla="*/ 160 h 161"/>
                <a:gd name="T14" fmla="*/ 0 w 53"/>
                <a:gd name="T15" fmla="*/ 160 h 161"/>
                <a:gd name="T16" fmla="*/ 0 w 53"/>
                <a:gd name="T17" fmla="*/ 160 h 161"/>
                <a:gd name="T18" fmla="*/ 0 w 53"/>
                <a:gd name="T19" fmla="*/ 160 h 161"/>
                <a:gd name="T20" fmla="*/ 0 w 53"/>
                <a:gd name="T21" fmla="*/ 160 h 161"/>
                <a:gd name="T22" fmla="*/ 0 w 53"/>
                <a:gd name="T23" fmla="*/ 160 h 161"/>
                <a:gd name="T24" fmla="*/ 0 w 53"/>
                <a:gd name="T25" fmla="*/ 160 h 161"/>
                <a:gd name="T26" fmla="*/ 0 w 53"/>
                <a:gd name="T27" fmla="*/ 160 h 161"/>
                <a:gd name="T28" fmla="*/ 0 w 53"/>
                <a:gd name="T29" fmla="*/ 160 h 161"/>
                <a:gd name="T30" fmla="*/ 1 w 53"/>
                <a:gd name="T31" fmla="*/ 159 h 161"/>
                <a:gd name="T32" fmla="*/ 1 w 53"/>
                <a:gd name="T33" fmla="*/ 159 h 161"/>
                <a:gd name="T34" fmla="*/ 1 w 53"/>
                <a:gd name="T35" fmla="*/ 159 h 161"/>
                <a:gd name="T36" fmla="*/ 7 w 53"/>
                <a:gd name="T37" fmla="*/ 150 h 161"/>
                <a:gd name="T38" fmla="*/ 7 w 53"/>
                <a:gd name="T39" fmla="*/ 150 h 161"/>
                <a:gd name="T40" fmla="*/ 7 w 53"/>
                <a:gd name="T41" fmla="*/ 150 h 161"/>
                <a:gd name="T42" fmla="*/ 7 w 53"/>
                <a:gd name="T43" fmla="*/ 149 h 161"/>
                <a:gd name="T44" fmla="*/ 7 w 53"/>
                <a:gd name="T45" fmla="*/ 149 h 161"/>
                <a:gd name="T46" fmla="*/ 7 w 53"/>
                <a:gd name="T47" fmla="*/ 149 h 161"/>
                <a:gd name="T48" fmla="*/ 8 w 53"/>
                <a:gd name="T49" fmla="*/ 149 h 161"/>
                <a:gd name="T50" fmla="*/ 8 w 53"/>
                <a:gd name="T51" fmla="*/ 149 h 161"/>
                <a:gd name="T52" fmla="*/ 8 w 53"/>
                <a:gd name="T53" fmla="*/ 149 h 161"/>
                <a:gd name="T54" fmla="*/ 8 w 53"/>
                <a:gd name="T55" fmla="*/ 149 h 161"/>
                <a:gd name="T56" fmla="*/ 8 w 53"/>
                <a:gd name="T57" fmla="*/ 149 h 161"/>
                <a:gd name="T58" fmla="*/ 8 w 53"/>
                <a:gd name="T59" fmla="*/ 149 h 161"/>
                <a:gd name="T60" fmla="*/ 8 w 53"/>
                <a:gd name="T61" fmla="*/ 149 h 161"/>
                <a:gd name="T62" fmla="*/ 8 w 53"/>
                <a:gd name="T63" fmla="*/ 149 h 161"/>
                <a:gd name="T64" fmla="*/ 8 w 53"/>
                <a:gd name="T65" fmla="*/ 149 h 161"/>
                <a:gd name="T66" fmla="*/ 8 w 53"/>
                <a:gd name="T67" fmla="*/ 148 h 161"/>
                <a:gd name="T68" fmla="*/ 8 w 53"/>
                <a:gd name="T69" fmla="*/ 148 h 161"/>
                <a:gd name="T70" fmla="*/ 8 w 53"/>
                <a:gd name="T71" fmla="*/ 148 h 161"/>
                <a:gd name="T72" fmla="*/ 53 w 53"/>
                <a:gd name="T73" fmla="*/ 0 h 161"/>
                <a:gd name="T74" fmla="*/ 8 w 53"/>
                <a:gd name="T75" fmla="*/ 148 h 161"/>
                <a:gd name="T76" fmla="*/ 53 w 53"/>
                <a:gd name="T77" fmla="*/ 0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53" h="161">
                  <a:moveTo>
                    <a:pt x="0" y="161"/>
                  </a:moveTo>
                  <a:cubicBezTo>
                    <a:pt x="0" y="161"/>
                    <a:pt x="0" y="161"/>
                    <a:pt x="0" y="161"/>
                  </a:cubicBezTo>
                  <a:cubicBezTo>
                    <a:pt x="0" y="161"/>
                    <a:pt x="0" y="161"/>
                    <a:pt x="0" y="161"/>
                  </a:cubicBezTo>
                  <a:moveTo>
                    <a:pt x="0" y="160"/>
                  </a:moveTo>
                  <a:cubicBezTo>
                    <a:pt x="0" y="160"/>
                    <a:pt x="0" y="160"/>
                    <a:pt x="0" y="160"/>
                  </a:cubicBezTo>
                  <a:cubicBezTo>
                    <a:pt x="0" y="160"/>
                    <a:pt x="0" y="160"/>
                    <a:pt x="0" y="160"/>
                  </a:cubicBezTo>
                  <a:moveTo>
                    <a:pt x="0" y="160"/>
                  </a:moveTo>
                  <a:cubicBezTo>
                    <a:pt x="0" y="160"/>
                    <a:pt x="0" y="160"/>
                    <a:pt x="0" y="160"/>
                  </a:cubicBezTo>
                  <a:cubicBezTo>
                    <a:pt x="0" y="160"/>
                    <a:pt x="0" y="160"/>
                    <a:pt x="0" y="160"/>
                  </a:cubicBezTo>
                  <a:moveTo>
                    <a:pt x="0" y="160"/>
                  </a:moveTo>
                  <a:cubicBezTo>
                    <a:pt x="0" y="160"/>
                    <a:pt x="0" y="160"/>
                    <a:pt x="0" y="160"/>
                  </a:cubicBezTo>
                  <a:cubicBezTo>
                    <a:pt x="0" y="160"/>
                    <a:pt x="0" y="160"/>
                    <a:pt x="0" y="160"/>
                  </a:cubicBezTo>
                  <a:moveTo>
                    <a:pt x="0" y="160"/>
                  </a:moveTo>
                  <a:cubicBezTo>
                    <a:pt x="0" y="160"/>
                    <a:pt x="0" y="160"/>
                    <a:pt x="0" y="160"/>
                  </a:cubicBezTo>
                  <a:cubicBezTo>
                    <a:pt x="0" y="160"/>
                    <a:pt x="0" y="160"/>
                    <a:pt x="0" y="160"/>
                  </a:cubicBezTo>
                  <a:moveTo>
                    <a:pt x="1" y="159"/>
                  </a:moveTo>
                  <a:cubicBezTo>
                    <a:pt x="1" y="159"/>
                    <a:pt x="1" y="159"/>
                    <a:pt x="1" y="159"/>
                  </a:cubicBezTo>
                  <a:cubicBezTo>
                    <a:pt x="1" y="159"/>
                    <a:pt x="1" y="159"/>
                    <a:pt x="1" y="159"/>
                  </a:cubicBezTo>
                  <a:moveTo>
                    <a:pt x="7" y="150"/>
                  </a:moveTo>
                  <a:cubicBezTo>
                    <a:pt x="7" y="150"/>
                    <a:pt x="7" y="150"/>
                    <a:pt x="7" y="150"/>
                  </a:cubicBezTo>
                  <a:cubicBezTo>
                    <a:pt x="7" y="150"/>
                    <a:pt x="7" y="150"/>
                    <a:pt x="7" y="150"/>
                  </a:cubicBezTo>
                  <a:moveTo>
                    <a:pt x="7" y="149"/>
                  </a:moveTo>
                  <a:cubicBezTo>
                    <a:pt x="7" y="149"/>
                    <a:pt x="7" y="149"/>
                    <a:pt x="7" y="149"/>
                  </a:cubicBezTo>
                  <a:cubicBezTo>
                    <a:pt x="7" y="149"/>
                    <a:pt x="7" y="149"/>
                    <a:pt x="7" y="149"/>
                  </a:cubicBezTo>
                  <a:moveTo>
                    <a:pt x="8" y="149"/>
                  </a:moveTo>
                  <a:cubicBezTo>
                    <a:pt x="8" y="149"/>
                    <a:pt x="8" y="149"/>
                    <a:pt x="8" y="149"/>
                  </a:cubicBezTo>
                  <a:cubicBezTo>
                    <a:pt x="8" y="149"/>
                    <a:pt x="8" y="149"/>
                    <a:pt x="8" y="149"/>
                  </a:cubicBezTo>
                  <a:moveTo>
                    <a:pt x="8" y="149"/>
                  </a:moveTo>
                  <a:cubicBezTo>
                    <a:pt x="8" y="149"/>
                    <a:pt x="8" y="149"/>
                    <a:pt x="8" y="149"/>
                  </a:cubicBezTo>
                  <a:cubicBezTo>
                    <a:pt x="8" y="149"/>
                    <a:pt x="8" y="149"/>
                    <a:pt x="8" y="149"/>
                  </a:cubicBezTo>
                  <a:moveTo>
                    <a:pt x="8" y="149"/>
                  </a:moveTo>
                  <a:cubicBezTo>
                    <a:pt x="8" y="149"/>
                    <a:pt x="8" y="149"/>
                    <a:pt x="8" y="149"/>
                  </a:cubicBezTo>
                  <a:cubicBezTo>
                    <a:pt x="8" y="149"/>
                    <a:pt x="8" y="149"/>
                    <a:pt x="8" y="149"/>
                  </a:cubicBezTo>
                  <a:moveTo>
                    <a:pt x="8" y="148"/>
                  </a:moveTo>
                  <a:cubicBezTo>
                    <a:pt x="8" y="148"/>
                    <a:pt x="8" y="148"/>
                    <a:pt x="8" y="148"/>
                  </a:cubicBezTo>
                  <a:cubicBezTo>
                    <a:pt x="8" y="148"/>
                    <a:pt x="8" y="148"/>
                    <a:pt x="8" y="148"/>
                  </a:cubicBezTo>
                  <a:moveTo>
                    <a:pt x="53" y="0"/>
                  </a:moveTo>
                  <a:cubicBezTo>
                    <a:pt x="52" y="21"/>
                    <a:pt x="46" y="89"/>
                    <a:pt x="8" y="148"/>
                  </a:cubicBezTo>
                  <a:cubicBezTo>
                    <a:pt x="46" y="89"/>
                    <a:pt x="52" y="21"/>
                    <a:pt x="53" y="0"/>
                  </a:cubicBezTo>
                </a:path>
              </a:pathLst>
            </a:custGeom>
            <a:solidFill>
              <a:srgbClr val="F1F1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Freeform 36"/>
            <p:cNvSpPr/>
            <p:nvPr/>
          </p:nvSpPr>
          <p:spPr bwMode="auto">
            <a:xfrm rot="607256">
              <a:off x="9176800" y="1597527"/>
              <a:ext cx="997920" cy="1541991"/>
            </a:xfrm>
            <a:custGeom>
              <a:avLst/>
              <a:gdLst>
                <a:gd name="T0" fmla="*/ 154 w 154"/>
                <a:gd name="T1" fmla="*/ 9 h 238"/>
                <a:gd name="T2" fmla="*/ 154 w 154"/>
                <a:gd name="T3" fmla="*/ 9 h 238"/>
                <a:gd name="T4" fmla="*/ 152 w 154"/>
                <a:gd name="T5" fmla="*/ 27 h 238"/>
                <a:gd name="T6" fmla="*/ 152 w 154"/>
                <a:gd name="T7" fmla="*/ 27 h 238"/>
                <a:gd name="T8" fmla="*/ 152 w 154"/>
                <a:gd name="T9" fmla="*/ 27 h 238"/>
                <a:gd name="T10" fmla="*/ 152 w 154"/>
                <a:gd name="T11" fmla="*/ 28 h 238"/>
                <a:gd name="T12" fmla="*/ 143 w 154"/>
                <a:gd name="T13" fmla="*/ 74 h 238"/>
                <a:gd name="T14" fmla="*/ 143 w 154"/>
                <a:gd name="T15" fmla="*/ 74 h 238"/>
                <a:gd name="T16" fmla="*/ 143 w 154"/>
                <a:gd name="T17" fmla="*/ 74 h 238"/>
                <a:gd name="T18" fmla="*/ 143 w 154"/>
                <a:gd name="T19" fmla="*/ 75 h 238"/>
                <a:gd name="T20" fmla="*/ 95 w 154"/>
                <a:gd name="T21" fmla="*/ 77 h 238"/>
                <a:gd name="T22" fmla="*/ 106 w 154"/>
                <a:gd name="T23" fmla="*/ 98 h 238"/>
                <a:gd name="T24" fmla="*/ 101 w 154"/>
                <a:gd name="T25" fmla="*/ 114 h 238"/>
                <a:gd name="T26" fmla="*/ 101 w 154"/>
                <a:gd name="T27" fmla="*/ 114 h 238"/>
                <a:gd name="T28" fmla="*/ 80 w 154"/>
                <a:gd name="T29" fmla="*/ 125 h 238"/>
                <a:gd name="T30" fmla="*/ 80 w 154"/>
                <a:gd name="T31" fmla="*/ 125 h 238"/>
                <a:gd name="T32" fmla="*/ 65 w 154"/>
                <a:gd name="T33" fmla="*/ 120 h 238"/>
                <a:gd name="T34" fmla="*/ 65 w 154"/>
                <a:gd name="T35" fmla="*/ 120 h 238"/>
                <a:gd name="T36" fmla="*/ 30 w 154"/>
                <a:gd name="T37" fmla="*/ 167 h 238"/>
                <a:gd name="T38" fmla="*/ 30 w 154"/>
                <a:gd name="T39" fmla="*/ 167 h 238"/>
                <a:gd name="T40" fmla="*/ 30 w 154"/>
                <a:gd name="T41" fmla="*/ 167 h 238"/>
                <a:gd name="T42" fmla="*/ 30 w 154"/>
                <a:gd name="T43" fmla="*/ 167 h 238"/>
                <a:gd name="T44" fmla="*/ 30 w 154"/>
                <a:gd name="T45" fmla="*/ 167 h 238"/>
                <a:gd name="T46" fmla="*/ 30 w 154"/>
                <a:gd name="T47" fmla="*/ 167 h 238"/>
                <a:gd name="T48" fmla="*/ 30 w 154"/>
                <a:gd name="T49" fmla="*/ 167 h 238"/>
                <a:gd name="T50" fmla="*/ 30 w 154"/>
                <a:gd name="T51" fmla="*/ 167 h 238"/>
                <a:gd name="T52" fmla="*/ 30 w 154"/>
                <a:gd name="T53" fmla="*/ 167 h 238"/>
                <a:gd name="T54" fmla="*/ 30 w 154"/>
                <a:gd name="T55" fmla="*/ 167 h 238"/>
                <a:gd name="T56" fmla="*/ 30 w 154"/>
                <a:gd name="T57" fmla="*/ 167 h 238"/>
                <a:gd name="T58" fmla="*/ 30 w 154"/>
                <a:gd name="T59" fmla="*/ 167 h 238"/>
                <a:gd name="T60" fmla="*/ 30 w 154"/>
                <a:gd name="T61" fmla="*/ 167 h 238"/>
                <a:gd name="T62" fmla="*/ 30 w 154"/>
                <a:gd name="T63" fmla="*/ 167 h 238"/>
                <a:gd name="T64" fmla="*/ 20 w 154"/>
                <a:gd name="T65" fmla="*/ 189 h 238"/>
                <a:gd name="T66" fmla="*/ 20 w 154"/>
                <a:gd name="T67" fmla="*/ 189 h 238"/>
                <a:gd name="T68" fmla="*/ 20 w 154"/>
                <a:gd name="T69" fmla="*/ 190 h 238"/>
                <a:gd name="T70" fmla="*/ 9 w 154"/>
                <a:gd name="T71" fmla="*/ 206 h 238"/>
                <a:gd name="T72" fmla="*/ 9 w 154"/>
                <a:gd name="T73" fmla="*/ 206 h 238"/>
                <a:gd name="T74" fmla="*/ 9 w 154"/>
                <a:gd name="T75" fmla="*/ 206 h 238"/>
                <a:gd name="T76" fmla="*/ 25 w 154"/>
                <a:gd name="T77" fmla="*/ 238 h 238"/>
                <a:gd name="T78" fmla="*/ 64 w 154"/>
                <a:gd name="T79" fmla="*/ 208 h 238"/>
                <a:gd name="T80" fmla="*/ 101 w 154"/>
                <a:gd name="T81" fmla="*/ 165 h 238"/>
                <a:gd name="T82" fmla="*/ 101 w 154"/>
                <a:gd name="T83" fmla="*/ 164 h 238"/>
                <a:gd name="T84" fmla="*/ 101 w 154"/>
                <a:gd name="T85" fmla="*/ 164 h 238"/>
                <a:gd name="T86" fmla="*/ 101 w 154"/>
                <a:gd name="T87" fmla="*/ 164 h 238"/>
                <a:gd name="T88" fmla="*/ 101 w 154"/>
                <a:gd name="T89" fmla="*/ 164 h 238"/>
                <a:gd name="T90" fmla="*/ 102 w 154"/>
                <a:gd name="T91" fmla="*/ 163 h 238"/>
                <a:gd name="T92" fmla="*/ 108 w 154"/>
                <a:gd name="T93" fmla="*/ 154 h 238"/>
                <a:gd name="T94" fmla="*/ 108 w 154"/>
                <a:gd name="T95" fmla="*/ 153 h 238"/>
                <a:gd name="T96" fmla="*/ 109 w 154"/>
                <a:gd name="T97" fmla="*/ 153 h 238"/>
                <a:gd name="T98" fmla="*/ 109 w 154"/>
                <a:gd name="T99" fmla="*/ 153 h 238"/>
                <a:gd name="T100" fmla="*/ 109 w 154"/>
                <a:gd name="T101" fmla="*/ 153 h 238"/>
                <a:gd name="T102" fmla="*/ 109 w 154"/>
                <a:gd name="T103" fmla="*/ 152 h 238"/>
                <a:gd name="T104" fmla="*/ 109 w 154"/>
                <a:gd name="T105" fmla="*/ 152 h 238"/>
                <a:gd name="T106" fmla="*/ 154 w 154"/>
                <a:gd name="T107" fmla="*/ 0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4" h="238">
                  <a:moveTo>
                    <a:pt x="154" y="0"/>
                  </a:moveTo>
                  <a:cubicBezTo>
                    <a:pt x="154" y="2"/>
                    <a:pt x="154" y="5"/>
                    <a:pt x="154" y="9"/>
                  </a:cubicBezTo>
                  <a:cubicBezTo>
                    <a:pt x="154" y="9"/>
                    <a:pt x="154" y="9"/>
                    <a:pt x="154" y="9"/>
                  </a:cubicBezTo>
                  <a:cubicBezTo>
                    <a:pt x="154" y="9"/>
                    <a:pt x="154" y="9"/>
                    <a:pt x="154" y="9"/>
                  </a:cubicBezTo>
                  <a:cubicBezTo>
                    <a:pt x="153" y="14"/>
                    <a:pt x="153" y="20"/>
                    <a:pt x="152" y="27"/>
                  </a:cubicBezTo>
                  <a:cubicBezTo>
                    <a:pt x="152" y="27"/>
                    <a:pt x="152" y="27"/>
                    <a:pt x="152" y="27"/>
                  </a:cubicBezTo>
                  <a:cubicBezTo>
                    <a:pt x="152" y="27"/>
                    <a:pt x="152" y="27"/>
                    <a:pt x="152" y="27"/>
                  </a:cubicBezTo>
                  <a:cubicBezTo>
                    <a:pt x="152" y="27"/>
                    <a:pt x="152" y="27"/>
                    <a:pt x="152" y="27"/>
                  </a:cubicBezTo>
                  <a:cubicBezTo>
                    <a:pt x="152" y="27"/>
                    <a:pt x="152" y="27"/>
                    <a:pt x="152" y="27"/>
                  </a:cubicBezTo>
                  <a:cubicBezTo>
                    <a:pt x="152" y="27"/>
                    <a:pt x="152" y="27"/>
                    <a:pt x="152" y="27"/>
                  </a:cubicBezTo>
                  <a:cubicBezTo>
                    <a:pt x="152" y="27"/>
                    <a:pt x="152" y="27"/>
                    <a:pt x="152" y="27"/>
                  </a:cubicBezTo>
                  <a:cubicBezTo>
                    <a:pt x="152" y="27"/>
                    <a:pt x="152" y="28"/>
                    <a:pt x="152" y="28"/>
                  </a:cubicBezTo>
                  <a:cubicBezTo>
                    <a:pt x="152" y="28"/>
                    <a:pt x="152" y="28"/>
                    <a:pt x="152" y="28"/>
                  </a:cubicBezTo>
                  <a:cubicBezTo>
                    <a:pt x="150" y="40"/>
                    <a:pt x="148" y="56"/>
                    <a:pt x="143" y="74"/>
                  </a:cubicBezTo>
                  <a:cubicBezTo>
                    <a:pt x="143" y="74"/>
                    <a:pt x="143" y="74"/>
                    <a:pt x="143" y="74"/>
                  </a:cubicBezTo>
                  <a:cubicBezTo>
                    <a:pt x="143" y="74"/>
                    <a:pt x="143" y="74"/>
                    <a:pt x="143" y="74"/>
                  </a:cubicBezTo>
                  <a:cubicBezTo>
                    <a:pt x="143" y="74"/>
                    <a:pt x="143" y="74"/>
                    <a:pt x="143" y="74"/>
                  </a:cubicBezTo>
                  <a:cubicBezTo>
                    <a:pt x="143" y="74"/>
                    <a:pt x="143" y="74"/>
                    <a:pt x="143" y="74"/>
                  </a:cubicBezTo>
                  <a:cubicBezTo>
                    <a:pt x="143" y="74"/>
                    <a:pt x="143" y="74"/>
                    <a:pt x="143" y="75"/>
                  </a:cubicBezTo>
                  <a:cubicBezTo>
                    <a:pt x="143" y="75"/>
                    <a:pt x="143" y="75"/>
                    <a:pt x="143" y="75"/>
                  </a:cubicBezTo>
                  <a:cubicBezTo>
                    <a:pt x="113" y="53"/>
                    <a:pt x="113" y="53"/>
                    <a:pt x="113" y="53"/>
                  </a:cubicBezTo>
                  <a:cubicBezTo>
                    <a:pt x="95" y="77"/>
                    <a:pt x="95" y="77"/>
                    <a:pt x="95" y="77"/>
                  </a:cubicBezTo>
                  <a:cubicBezTo>
                    <a:pt x="102" y="82"/>
                    <a:pt x="106" y="90"/>
                    <a:pt x="106" y="98"/>
                  </a:cubicBezTo>
                  <a:cubicBezTo>
                    <a:pt x="106" y="98"/>
                    <a:pt x="106" y="98"/>
                    <a:pt x="106" y="98"/>
                  </a:cubicBezTo>
                  <a:cubicBezTo>
                    <a:pt x="106" y="104"/>
                    <a:pt x="105" y="109"/>
                    <a:pt x="101" y="114"/>
                  </a:cubicBezTo>
                  <a:cubicBezTo>
                    <a:pt x="101" y="114"/>
                    <a:pt x="101" y="114"/>
                    <a:pt x="101" y="114"/>
                  </a:cubicBezTo>
                  <a:cubicBezTo>
                    <a:pt x="101" y="114"/>
                    <a:pt x="101" y="114"/>
                    <a:pt x="101" y="114"/>
                  </a:cubicBezTo>
                  <a:cubicBezTo>
                    <a:pt x="101" y="114"/>
                    <a:pt x="101" y="114"/>
                    <a:pt x="101" y="114"/>
                  </a:cubicBezTo>
                  <a:cubicBezTo>
                    <a:pt x="96" y="121"/>
                    <a:pt x="88" y="125"/>
                    <a:pt x="80" y="125"/>
                  </a:cubicBezTo>
                  <a:cubicBezTo>
                    <a:pt x="80" y="125"/>
                    <a:pt x="80" y="125"/>
                    <a:pt x="80" y="125"/>
                  </a:cubicBezTo>
                  <a:cubicBezTo>
                    <a:pt x="80" y="125"/>
                    <a:pt x="80" y="125"/>
                    <a:pt x="80" y="125"/>
                  </a:cubicBezTo>
                  <a:cubicBezTo>
                    <a:pt x="80" y="125"/>
                    <a:pt x="80" y="125"/>
                    <a:pt x="80" y="125"/>
                  </a:cubicBezTo>
                  <a:cubicBezTo>
                    <a:pt x="80" y="125"/>
                    <a:pt x="80" y="125"/>
                    <a:pt x="80" y="125"/>
                  </a:cubicBezTo>
                  <a:cubicBezTo>
                    <a:pt x="75" y="125"/>
                    <a:pt x="69" y="123"/>
                    <a:pt x="65" y="120"/>
                  </a:cubicBezTo>
                  <a:cubicBezTo>
                    <a:pt x="65" y="120"/>
                    <a:pt x="65" y="120"/>
                    <a:pt x="65" y="120"/>
                  </a:cubicBezTo>
                  <a:cubicBezTo>
                    <a:pt x="65" y="120"/>
                    <a:pt x="65" y="120"/>
                    <a:pt x="65" y="120"/>
                  </a:cubicBezTo>
                  <a:cubicBezTo>
                    <a:pt x="65" y="120"/>
                    <a:pt x="65" y="120"/>
                    <a:pt x="65" y="120"/>
                  </a:cubicBezTo>
                  <a:cubicBezTo>
                    <a:pt x="30" y="167"/>
                    <a:pt x="30" y="167"/>
                    <a:pt x="30" y="167"/>
                  </a:cubicBezTo>
                  <a:cubicBezTo>
                    <a:pt x="30" y="167"/>
                    <a:pt x="30" y="167"/>
                    <a:pt x="30" y="167"/>
                  </a:cubicBezTo>
                  <a:cubicBezTo>
                    <a:pt x="30" y="167"/>
                    <a:pt x="30" y="167"/>
                    <a:pt x="30" y="167"/>
                  </a:cubicBezTo>
                  <a:cubicBezTo>
                    <a:pt x="30" y="167"/>
                    <a:pt x="30" y="167"/>
                    <a:pt x="30" y="167"/>
                  </a:cubicBezTo>
                  <a:cubicBezTo>
                    <a:pt x="30" y="167"/>
                    <a:pt x="30" y="167"/>
                    <a:pt x="30" y="167"/>
                  </a:cubicBezTo>
                  <a:cubicBezTo>
                    <a:pt x="30" y="167"/>
                    <a:pt x="30" y="167"/>
                    <a:pt x="30" y="167"/>
                  </a:cubicBezTo>
                  <a:cubicBezTo>
                    <a:pt x="30" y="167"/>
                    <a:pt x="30" y="167"/>
                    <a:pt x="30" y="167"/>
                  </a:cubicBezTo>
                  <a:cubicBezTo>
                    <a:pt x="30" y="167"/>
                    <a:pt x="30" y="167"/>
                    <a:pt x="30" y="167"/>
                  </a:cubicBezTo>
                  <a:cubicBezTo>
                    <a:pt x="30" y="167"/>
                    <a:pt x="30" y="167"/>
                    <a:pt x="30" y="167"/>
                  </a:cubicBezTo>
                  <a:cubicBezTo>
                    <a:pt x="30" y="167"/>
                    <a:pt x="30" y="167"/>
                    <a:pt x="30" y="167"/>
                  </a:cubicBezTo>
                  <a:cubicBezTo>
                    <a:pt x="30" y="167"/>
                    <a:pt x="30" y="167"/>
                    <a:pt x="30" y="167"/>
                  </a:cubicBezTo>
                  <a:cubicBezTo>
                    <a:pt x="30" y="167"/>
                    <a:pt x="30" y="167"/>
                    <a:pt x="30" y="167"/>
                  </a:cubicBezTo>
                  <a:cubicBezTo>
                    <a:pt x="30" y="167"/>
                    <a:pt x="30" y="167"/>
                    <a:pt x="30" y="167"/>
                  </a:cubicBezTo>
                  <a:cubicBezTo>
                    <a:pt x="30" y="167"/>
                    <a:pt x="30" y="167"/>
                    <a:pt x="30" y="167"/>
                  </a:cubicBezTo>
                  <a:cubicBezTo>
                    <a:pt x="30" y="167"/>
                    <a:pt x="30" y="167"/>
                    <a:pt x="30" y="167"/>
                  </a:cubicBezTo>
                  <a:cubicBezTo>
                    <a:pt x="30" y="167"/>
                    <a:pt x="30" y="167"/>
                    <a:pt x="30" y="167"/>
                  </a:cubicBezTo>
                  <a:cubicBezTo>
                    <a:pt x="30" y="167"/>
                    <a:pt x="30" y="167"/>
                    <a:pt x="30" y="167"/>
                  </a:cubicBezTo>
                  <a:cubicBezTo>
                    <a:pt x="30" y="167"/>
                    <a:pt x="30" y="167"/>
                    <a:pt x="30" y="167"/>
                  </a:cubicBezTo>
                  <a:cubicBezTo>
                    <a:pt x="30" y="167"/>
                    <a:pt x="30" y="167"/>
                    <a:pt x="30" y="167"/>
                  </a:cubicBezTo>
                  <a:cubicBezTo>
                    <a:pt x="30" y="167"/>
                    <a:pt x="30" y="167"/>
                    <a:pt x="30" y="167"/>
                  </a:cubicBezTo>
                  <a:cubicBezTo>
                    <a:pt x="30" y="167"/>
                    <a:pt x="30" y="167"/>
                    <a:pt x="30" y="167"/>
                  </a:cubicBezTo>
                  <a:cubicBezTo>
                    <a:pt x="30" y="167"/>
                    <a:pt x="30" y="167"/>
                    <a:pt x="30" y="167"/>
                  </a:cubicBezTo>
                  <a:cubicBezTo>
                    <a:pt x="30" y="167"/>
                    <a:pt x="30" y="167"/>
                    <a:pt x="30" y="167"/>
                  </a:cubicBezTo>
                  <a:cubicBezTo>
                    <a:pt x="30" y="167"/>
                    <a:pt x="30" y="167"/>
                    <a:pt x="30" y="167"/>
                  </a:cubicBezTo>
                  <a:cubicBezTo>
                    <a:pt x="30" y="167"/>
                    <a:pt x="30" y="167"/>
                    <a:pt x="30" y="167"/>
                  </a:cubicBezTo>
                  <a:cubicBezTo>
                    <a:pt x="30" y="167"/>
                    <a:pt x="30" y="167"/>
                    <a:pt x="30" y="167"/>
                  </a:cubicBezTo>
                  <a:cubicBezTo>
                    <a:pt x="30" y="167"/>
                    <a:pt x="30" y="167"/>
                    <a:pt x="30" y="167"/>
                  </a:cubicBezTo>
                  <a:cubicBezTo>
                    <a:pt x="31" y="169"/>
                    <a:pt x="27" y="177"/>
                    <a:pt x="20" y="189"/>
                  </a:cubicBezTo>
                  <a:cubicBezTo>
                    <a:pt x="20" y="189"/>
                    <a:pt x="20" y="189"/>
                    <a:pt x="20" y="189"/>
                  </a:cubicBezTo>
                  <a:cubicBezTo>
                    <a:pt x="20" y="189"/>
                    <a:pt x="20" y="189"/>
                    <a:pt x="20" y="189"/>
                  </a:cubicBezTo>
                  <a:cubicBezTo>
                    <a:pt x="20" y="189"/>
                    <a:pt x="20" y="189"/>
                    <a:pt x="20" y="189"/>
                  </a:cubicBezTo>
                  <a:cubicBezTo>
                    <a:pt x="20" y="189"/>
                    <a:pt x="20" y="189"/>
                    <a:pt x="20" y="189"/>
                  </a:cubicBezTo>
                  <a:cubicBezTo>
                    <a:pt x="20" y="189"/>
                    <a:pt x="20" y="190"/>
                    <a:pt x="20" y="190"/>
                  </a:cubicBezTo>
                  <a:cubicBezTo>
                    <a:pt x="20" y="190"/>
                    <a:pt x="20" y="190"/>
                    <a:pt x="20" y="190"/>
                  </a:cubicBezTo>
                  <a:cubicBezTo>
                    <a:pt x="17" y="195"/>
                    <a:pt x="13" y="200"/>
                    <a:pt x="9" y="206"/>
                  </a:cubicBezTo>
                  <a:cubicBezTo>
                    <a:pt x="9" y="206"/>
                    <a:pt x="9" y="206"/>
                    <a:pt x="9" y="206"/>
                  </a:cubicBezTo>
                  <a:cubicBezTo>
                    <a:pt x="9" y="206"/>
                    <a:pt x="9" y="206"/>
                    <a:pt x="9" y="206"/>
                  </a:cubicBezTo>
                  <a:cubicBezTo>
                    <a:pt x="9" y="206"/>
                    <a:pt x="9" y="206"/>
                    <a:pt x="9" y="206"/>
                  </a:cubicBezTo>
                  <a:cubicBezTo>
                    <a:pt x="9" y="206"/>
                    <a:pt x="9" y="206"/>
                    <a:pt x="9" y="206"/>
                  </a:cubicBezTo>
                  <a:cubicBezTo>
                    <a:pt x="6" y="210"/>
                    <a:pt x="3" y="215"/>
                    <a:pt x="0" y="219"/>
                  </a:cubicBezTo>
                  <a:cubicBezTo>
                    <a:pt x="25" y="238"/>
                    <a:pt x="25" y="238"/>
                    <a:pt x="25" y="238"/>
                  </a:cubicBezTo>
                  <a:cubicBezTo>
                    <a:pt x="26" y="237"/>
                    <a:pt x="28" y="236"/>
                    <a:pt x="29" y="235"/>
                  </a:cubicBezTo>
                  <a:cubicBezTo>
                    <a:pt x="41" y="228"/>
                    <a:pt x="52" y="219"/>
                    <a:pt x="64" y="208"/>
                  </a:cubicBezTo>
                  <a:cubicBezTo>
                    <a:pt x="75" y="197"/>
                    <a:pt x="87" y="183"/>
                    <a:pt x="101" y="165"/>
                  </a:cubicBezTo>
                  <a:cubicBezTo>
                    <a:pt x="101" y="165"/>
                    <a:pt x="101" y="165"/>
                    <a:pt x="101" y="165"/>
                  </a:cubicBezTo>
                  <a:cubicBezTo>
                    <a:pt x="101" y="165"/>
                    <a:pt x="101" y="164"/>
                    <a:pt x="101" y="164"/>
                  </a:cubicBezTo>
                  <a:cubicBezTo>
                    <a:pt x="101" y="164"/>
                    <a:pt x="101" y="164"/>
                    <a:pt x="101" y="164"/>
                  </a:cubicBezTo>
                  <a:cubicBezTo>
                    <a:pt x="101" y="164"/>
                    <a:pt x="101" y="164"/>
                    <a:pt x="101" y="164"/>
                  </a:cubicBezTo>
                  <a:cubicBezTo>
                    <a:pt x="101" y="164"/>
                    <a:pt x="101" y="164"/>
                    <a:pt x="101" y="164"/>
                  </a:cubicBezTo>
                  <a:cubicBezTo>
                    <a:pt x="101" y="164"/>
                    <a:pt x="101" y="164"/>
                    <a:pt x="101" y="164"/>
                  </a:cubicBezTo>
                  <a:cubicBezTo>
                    <a:pt x="101" y="164"/>
                    <a:pt x="101" y="164"/>
                    <a:pt x="101" y="164"/>
                  </a:cubicBezTo>
                  <a:cubicBezTo>
                    <a:pt x="101" y="164"/>
                    <a:pt x="101" y="164"/>
                    <a:pt x="101" y="164"/>
                  </a:cubicBezTo>
                  <a:cubicBezTo>
                    <a:pt x="101" y="164"/>
                    <a:pt x="101" y="164"/>
                    <a:pt x="101" y="164"/>
                  </a:cubicBezTo>
                  <a:cubicBezTo>
                    <a:pt x="101" y="164"/>
                    <a:pt x="101" y="164"/>
                    <a:pt x="101" y="164"/>
                  </a:cubicBezTo>
                  <a:cubicBezTo>
                    <a:pt x="101" y="163"/>
                    <a:pt x="101" y="163"/>
                    <a:pt x="102" y="163"/>
                  </a:cubicBezTo>
                  <a:cubicBezTo>
                    <a:pt x="102" y="163"/>
                    <a:pt x="102" y="163"/>
                    <a:pt x="102" y="163"/>
                  </a:cubicBezTo>
                  <a:cubicBezTo>
                    <a:pt x="104" y="160"/>
                    <a:pt x="106" y="157"/>
                    <a:pt x="108" y="154"/>
                  </a:cubicBezTo>
                  <a:cubicBezTo>
                    <a:pt x="108" y="154"/>
                    <a:pt x="108" y="154"/>
                    <a:pt x="108" y="154"/>
                  </a:cubicBezTo>
                  <a:cubicBezTo>
                    <a:pt x="108" y="153"/>
                    <a:pt x="108" y="153"/>
                    <a:pt x="108" y="153"/>
                  </a:cubicBezTo>
                  <a:cubicBezTo>
                    <a:pt x="108" y="153"/>
                    <a:pt x="108" y="153"/>
                    <a:pt x="108" y="153"/>
                  </a:cubicBezTo>
                  <a:cubicBezTo>
                    <a:pt x="108" y="153"/>
                    <a:pt x="109" y="153"/>
                    <a:pt x="109" y="153"/>
                  </a:cubicBezTo>
                  <a:cubicBezTo>
                    <a:pt x="109" y="153"/>
                    <a:pt x="109" y="153"/>
                    <a:pt x="109" y="153"/>
                  </a:cubicBezTo>
                  <a:cubicBezTo>
                    <a:pt x="109" y="153"/>
                    <a:pt x="109" y="153"/>
                    <a:pt x="109" y="153"/>
                  </a:cubicBezTo>
                  <a:cubicBezTo>
                    <a:pt x="109" y="153"/>
                    <a:pt x="109" y="153"/>
                    <a:pt x="109" y="153"/>
                  </a:cubicBezTo>
                  <a:cubicBezTo>
                    <a:pt x="109" y="153"/>
                    <a:pt x="109" y="153"/>
                    <a:pt x="109" y="153"/>
                  </a:cubicBezTo>
                  <a:cubicBezTo>
                    <a:pt x="109" y="153"/>
                    <a:pt x="109" y="153"/>
                    <a:pt x="109" y="153"/>
                  </a:cubicBezTo>
                  <a:cubicBezTo>
                    <a:pt x="109" y="153"/>
                    <a:pt x="109" y="152"/>
                    <a:pt x="109" y="152"/>
                  </a:cubicBezTo>
                  <a:cubicBezTo>
                    <a:pt x="109" y="152"/>
                    <a:pt x="109" y="152"/>
                    <a:pt x="109" y="152"/>
                  </a:cubicBezTo>
                  <a:cubicBezTo>
                    <a:pt x="109" y="152"/>
                    <a:pt x="109" y="152"/>
                    <a:pt x="109" y="152"/>
                  </a:cubicBezTo>
                  <a:cubicBezTo>
                    <a:pt x="147" y="93"/>
                    <a:pt x="153" y="25"/>
                    <a:pt x="154" y="4"/>
                  </a:cubicBezTo>
                  <a:cubicBezTo>
                    <a:pt x="154" y="2"/>
                    <a:pt x="154" y="1"/>
                    <a:pt x="154" y="0"/>
                  </a:cubicBezTo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Freeform 37"/>
            <p:cNvSpPr>
              <a:spLocks noEditPoints="1"/>
            </p:cNvSpPr>
            <p:nvPr/>
          </p:nvSpPr>
          <p:spPr bwMode="auto">
            <a:xfrm rot="607256">
              <a:off x="10184344" y="1744162"/>
              <a:ext cx="71085" cy="426508"/>
            </a:xfrm>
            <a:custGeom>
              <a:avLst/>
              <a:gdLst>
                <a:gd name="T0" fmla="*/ 0 w 11"/>
                <a:gd name="T1" fmla="*/ 65 h 66"/>
                <a:gd name="T2" fmla="*/ 0 w 11"/>
                <a:gd name="T3" fmla="*/ 66 h 66"/>
                <a:gd name="T4" fmla="*/ 0 w 11"/>
                <a:gd name="T5" fmla="*/ 66 h 66"/>
                <a:gd name="T6" fmla="*/ 0 w 11"/>
                <a:gd name="T7" fmla="*/ 65 h 66"/>
                <a:gd name="T8" fmla="*/ 0 w 11"/>
                <a:gd name="T9" fmla="*/ 65 h 66"/>
                <a:gd name="T10" fmla="*/ 0 w 11"/>
                <a:gd name="T11" fmla="*/ 65 h 66"/>
                <a:gd name="T12" fmla="*/ 0 w 11"/>
                <a:gd name="T13" fmla="*/ 65 h 66"/>
                <a:gd name="T14" fmla="*/ 0 w 11"/>
                <a:gd name="T15" fmla="*/ 65 h 66"/>
                <a:gd name="T16" fmla="*/ 0 w 11"/>
                <a:gd name="T17" fmla="*/ 65 h 66"/>
                <a:gd name="T18" fmla="*/ 0 w 11"/>
                <a:gd name="T19" fmla="*/ 65 h 66"/>
                <a:gd name="T20" fmla="*/ 9 w 11"/>
                <a:gd name="T21" fmla="*/ 19 h 66"/>
                <a:gd name="T22" fmla="*/ 9 w 11"/>
                <a:gd name="T23" fmla="*/ 19 h 66"/>
                <a:gd name="T24" fmla="*/ 9 w 11"/>
                <a:gd name="T25" fmla="*/ 19 h 66"/>
                <a:gd name="T26" fmla="*/ 9 w 11"/>
                <a:gd name="T27" fmla="*/ 18 h 66"/>
                <a:gd name="T28" fmla="*/ 9 w 11"/>
                <a:gd name="T29" fmla="*/ 18 h 66"/>
                <a:gd name="T30" fmla="*/ 9 w 11"/>
                <a:gd name="T31" fmla="*/ 18 h 66"/>
                <a:gd name="T32" fmla="*/ 9 w 11"/>
                <a:gd name="T33" fmla="*/ 18 h 66"/>
                <a:gd name="T34" fmla="*/ 9 w 11"/>
                <a:gd name="T35" fmla="*/ 18 h 66"/>
                <a:gd name="T36" fmla="*/ 9 w 11"/>
                <a:gd name="T37" fmla="*/ 18 h 66"/>
                <a:gd name="T38" fmla="*/ 9 w 11"/>
                <a:gd name="T39" fmla="*/ 18 h 66"/>
                <a:gd name="T40" fmla="*/ 9 w 11"/>
                <a:gd name="T41" fmla="*/ 18 h 66"/>
                <a:gd name="T42" fmla="*/ 9 w 11"/>
                <a:gd name="T43" fmla="*/ 18 h 66"/>
                <a:gd name="T44" fmla="*/ 11 w 11"/>
                <a:gd name="T45" fmla="*/ 0 h 66"/>
                <a:gd name="T46" fmla="*/ 9 w 11"/>
                <a:gd name="T47" fmla="*/ 18 h 66"/>
                <a:gd name="T48" fmla="*/ 11 w 11"/>
                <a:gd name="T49" fmla="*/ 0 h 66"/>
                <a:gd name="T50" fmla="*/ 11 w 11"/>
                <a:gd name="T51" fmla="*/ 0 h 66"/>
                <a:gd name="T52" fmla="*/ 11 w 11"/>
                <a:gd name="T53" fmla="*/ 0 h 66"/>
                <a:gd name="T54" fmla="*/ 11 w 11"/>
                <a:gd name="T55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1" h="66">
                  <a:moveTo>
                    <a:pt x="0" y="65"/>
                  </a:moveTo>
                  <a:cubicBezTo>
                    <a:pt x="0" y="65"/>
                    <a:pt x="0" y="65"/>
                    <a:pt x="0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5"/>
                    <a:pt x="0" y="65"/>
                    <a:pt x="0" y="65"/>
                  </a:cubicBezTo>
                  <a:moveTo>
                    <a:pt x="0" y="65"/>
                  </a:moveTo>
                  <a:cubicBezTo>
                    <a:pt x="0" y="65"/>
                    <a:pt x="0" y="65"/>
                    <a:pt x="0" y="65"/>
                  </a:cubicBezTo>
                  <a:cubicBezTo>
                    <a:pt x="0" y="65"/>
                    <a:pt x="0" y="65"/>
                    <a:pt x="0" y="65"/>
                  </a:cubicBezTo>
                  <a:moveTo>
                    <a:pt x="0" y="65"/>
                  </a:moveTo>
                  <a:cubicBezTo>
                    <a:pt x="0" y="65"/>
                    <a:pt x="0" y="65"/>
                    <a:pt x="0" y="65"/>
                  </a:cubicBezTo>
                  <a:cubicBezTo>
                    <a:pt x="0" y="65"/>
                    <a:pt x="0" y="65"/>
                    <a:pt x="0" y="65"/>
                  </a:cubicBezTo>
                  <a:moveTo>
                    <a:pt x="9" y="19"/>
                  </a:moveTo>
                  <a:cubicBezTo>
                    <a:pt x="9" y="19"/>
                    <a:pt x="9" y="19"/>
                    <a:pt x="9" y="19"/>
                  </a:cubicBezTo>
                  <a:cubicBezTo>
                    <a:pt x="9" y="19"/>
                    <a:pt x="9" y="19"/>
                    <a:pt x="9" y="19"/>
                  </a:cubicBezTo>
                  <a:moveTo>
                    <a:pt x="9" y="18"/>
                  </a:moveTo>
                  <a:cubicBezTo>
                    <a:pt x="9" y="18"/>
                    <a:pt x="9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moveTo>
                    <a:pt x="9" y="18"/>
                  </a:moveTo>
                  <a:cubicBezTo>
                    <a:pt x="9" y="18"/>
                    <a:pt x="9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moveTo>
                    <a:pt x="9" y="18"/>
                  </a:moveTo>
                  <a:cubicBezTo>
                    <a:pt x="9" y="18"/>
                    <a:pt x="9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moveTo>
                    <a:pt x="11" y="0"/>
                  </a:moveTo>
                  <a:cubicBezTo>
                    <a:pt x="10" y="5"/>
                    <a:pt x="10" y="11"/>
                    <a:pt x="9" y="18"/>
                  </a:cubicBezTo>
                  <a:cubicBezTo>
                    <a:pt x="10" y="11"/>
                    <a:pt x="10" y="5"/>
                    <a:pt x="11" y="0"/>
                  </a:cubicBezTo>
                  <a:moveTo>
                    <a:pt x="11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</a:path>
              </a:pathLst>
            </a:custGeom>
            <a:solidFill>
              <a:srgbClr val="F197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Freeform 38"/>
            <p:cNvSpPr>
              <a:spLocks noEditPoints="1"/>
            </p:cNvSpPr>
            <p:nvPr/>
          </p:nvSpPr>
          <p:spPr bwMode="auto">
            <a:xfrm rot="607256">
              <a:off x="9165863" y="2608055"/>
              <a:ext cx="133967" cy="251531"/>
            </a:xfrm>
            <a:custGeom>
              <a:avLst/>
              <a:gdLst>
                <a:gd name="T0" fmla="*/ 0 w 21"/>
                <a:gd name="T1" fmla="*/ 39 h 39"/>
                <a:gd name="T2" fmla="*/ 0 w 21"/>
                <a:gd name="T3" fmla="*/ 39 h 39"/>
                <a:gd name="T4" fmla="*/ 0 w 21"/>
                <a:gd name="T5" fmla="*/ 39 h 39"/>
                <a:gd name="T6" fmla="*/ 0 w 21"/>
                <a:gd name="T7" fmla="*/ 39 h 39"/>
                <a:gd name="T8" fmla="*/ 0 w 21"/>
                <a:gd name="T9" fmla="*/ 39 h 39"/>
                <a:gd name="T10" fmla="*/ 0 w 21"/>
                <a:gd name="T11" fmla="*/ 39 h 39"/>
                <a:gd name="T12" fmla="*/ 11 w 21"/>
                <a:gd name="T13" fmla="*/ 23 h 39"/>
                <a:gd name="T14" fmla="*/ 0 w 21"/>
                <a:gd name="T15" fmla="*/ 39 h 39"/>
                <a:gd name="T16" fmla="*/ 11 w 21"/>
                <a:gd name="T17" fmla="*/ 23 h 39"/>
                <a:gd name="T18" fmla="*/ 11 w 21"/>
                <a:gd name="T19" fmla="*/ 22 h 39"/>
                <a:gd name="T20" fmla="*/ 11 w 21"/>
                <a:gd name="T21" fmla="*/ 23 h 39"/>
                <a:gd name="T22" fmla="*/ 11 w 21"/>
                <a:gd name="T23" fmla="*/ 22 h 39"/>
                <a:gd name="T24" fmla="*/ 11 w 21"/>
                <a:gd name="T25" fmla="*/ 22 h 39"/>
                <a:gd name="T26" fmla="*/ 11 w 21"/>
                <a:gd name="T27" fmla="*/ 22 h 39"/>
                <a:gd name="T28" fmla="*/ 11 w 21"/>
                <a:gd name="T29" fmla="*/ 22 h 39"/>
                <a:gd name="T30" fmla="*/ 11 w 21"/>
                <a:gd name="T31" fmla="*/ 22 h 39"/>
                <a:gd name="T32" fmla="*/ 11 w 21"/>
                <a:gd name="T33" fmla="*/ 22 h 39"/>
                <a:gd name="T34" fmla="*/ 11 w 21"/>
                <a:gd name="T35" fmla="*/ 22 h 39"/>
                <a:gd name="T36" fmla="*/ 21 w 21"/>
                <a:gd name="T37" fmla="*/ 0 h 39"/>
                <a:gd name="T38" fmla="*/ 21 w 21"/>
                <a:gd name="T39" fmla="*/ 0 h 39"/>
                <a:gd name="T40" fmla="*/ 21 w 21"/>
                <a:gd name="T41" fmla="*/ 0 h 39"/>
                <a:gd name="T42" fmla="*/ 21 w 21"/>
                <a:gd name="T43" fmla="*/ 0 h 39"/>
                <a:gd name="T44" fmla="*/ 21 w 21"/>
                <a:gd name="T45" fmla="*/ 0 h 39"/>
                <a:gd name="T46" fmla="*/ 21 w 21"/>
                <a:gd name="T47" fmla="*/ 0 h 39"/>
                <a:gd name="T48" fmla="*/ 21 w 21"/>
                <a:gd name="T49" fmla="*/ 0 h 39"/>
                <a:gd name="T50" fmla="*/ 21 w 21"/>
                <a:gd name="T51" fmla="*/ 0 h 39"/>
                <a:gd name="T52" fmla="*/ 21 w 21"/>
                <a:gd name="T53" fmla="*/ 0 h 39"/>
                <a:gd name="T54" fmla="*/ 21 w 21"/>
                <a:gd name="T55" fmla="*/ 0 h 39"/>
                <a:gd name="T56" fmla="*/ 21 w 21"/>
                <a:gd name="T57" fmla="*/ 0 h 39"/>
                <a:gd name="T58" fmla="*/ 21 w 21"/>
                <a:gd name="T59" fmla="*/ 0 h 39"/>
                <a:gd name="T60" fmla="*/ 21 w 21"/>
                <a:gd name="T61" fmla="*/ 0 h 39"/>
                <a:gd name="T62" fmla="*/ 21 w 21"/>
                <a:gd name="T63" fmla="*/ 0 h 39"/>
                <a:gd name="T64" fmla="*/ 21 w 21"/>
                <a:gd name="T65" fmla="*/ 0 h 39"/>
                <a:gd name="T66" fmla="*/ 21 w 21"/>
                <a:gd name="T67" fmla="*/ 0 h 39"/>
                <a:gd name="T68" fmla="*/ 21 w 21"/>
                <a:gd name="T69" fmla="*/ 0 h 39"/>
                <a:gd name="T70" fmla="*/ 21 w 21"/>
                <a:gd name="T71" fmla="*/ 0 h 39"/>
                <a:gd name="T72" fmla="*/ 21 w 21"/>
                <a:gd name="T73" fmla="*/ 0 h 39"/>
                <a:gd name="T74" fmla="*/ 21 w 21"/>
                <a:gd name="T75" fmla="*/ 0 h 39"/>
                <a:gd name="T76" fmla="*/ 21 w 21"/>
                <a:gd name="T77" fmla="*/ 0 h 39"/>
                <a:gd name="T78" fmla="*/ 21 w 21"/>
                <a:gd name="T79" fmla="*/ 0 h 39"/>
                <a:gd name="T80" fmla="*/ 21 w 21"/>
                <a:gd name="T81" fmla="*/ 0 h 39"/>
                <a:gd name="T82" fmla="*/ 21 w 21"/>
                <a:gd name="T83" fmla="*/ 0 h 39"/>
                <a:gd name="T84" fmla="*/ 21 w 21"/>
                <a:gd name="T85" fmla="*/ 0 h 39"/>
                <a:gd name="T86" fmla="*/ 21 w 21"/>
                <a:gd name="T87" fmla="*/ 0 h 39"/>
                <a:gd name="T88" fmla="*/ 21 w 21"/>
                <a:gd name="T89" fmla="*/ 0 h 39"/>
                <a:gd name="T90" fmla="*/ 21 w 21"/>
                <a:gd name="T91" fmla="*/ 0 h 39"/>
                <a:gd name="T92" fmla="*/ 21 w 21"/>
                <a:gd name="T93" fmla="*/ 0 h 39"/>
                <a:gd name="T94" fmla="*/ 21 w 21"/>
                <a:gd name="T95" fmla="*/ 0 h 39"/>
                <a:gd name="T96" fmla="*/ 21 w 21"/>
                <a:gd name="T97" fmla="*/ 0 h 39"/>
                <a:gd name="T98" fmla="*/ 21 w 21"/>
                <a:gd name="T99" fmla="*/ 0 h 39"/>
                <a:gd name="T100" fmla="*/ 21 w 21"/>
                <a:gd name="T101" fmla="*/ 0 h 39"/>
                <a:gd name="T102" fmla="*/ 21 w 21"/>
                <a:gd name="T103" fmla="*/ 0 h 39"/>
                <a:gd name="T104" fmla="*/ 21 w 21"/>
                <a:gd name="T105" fmla="*/ 0 h 39"/>
                <a:gd name="T106" fmla="*/ 21 w 21"/>
                <a:gd name="T107" fmla="*/ 0 h 39"/>
                <a:gd name="T108" fmla="*/ 21 w 21"/>
                <a:gd name="T109" fmla="*/ 0 h 39"/>
                <a:gd name="T110" fmla="*/ 21 w 21"/>
                <a:gd name="T111" fmla="*/ 0 h 39"/>
                <a:gd name="T112" fmla="*/ 21 w 21"/>
                <a:gd name="T113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1" h="39"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11" y="23"/>
                  </a:moveTo>
                  <a:cubicBezTo>
                    <a:pt x="8" y="28"/>
                    <a:pt x="4" y="33"/>
                    <a:pt x="0" y="39"/>
                  </a:cubicBezTo>
                  <a:cubicBezTo>
                    <a:pt x="4" y="33"/>
                    <a:pt x="8" y="28"/>
                    <a:pt x="11" y="23"/>
                  </a:cubicBezTo>
                  <a:moveTo>
                    <a:pt x="11" y="22"/>
                  </a:moveTo>
                  <a:cubicBezTo>
                    <a:pt x="11" y="22"/>
                    <a:pt x="11" y="23"/>
                    <a:pt x="11" y="23"/>
                  </a:cubicBezTo>
                  <a:cubicBezTo>
                    <a:pt x="11" y="23"/>
                    <a:pt x="11" y="22"/>
                    <a:pt x="11" y="22"/>
                  </a:cubicBezTo>
                  <a:moveTo>
                    <a:pt x="11" y="22"/>
                  </a:moveTo>
                  <a:cubicBezTo>
                    <a:pt x="11" y="22"/>
                    <a:pt x="11" y="22"/>
                    <a:pt x="11" y="22"/>
                  </a:cubicBezTo>
                  <a:cubicBezTo>
                    <a:pt x="11" y="22"/>
                    <a:pt x="11" y="22"/>
                    <a:pt x="11" y="22"/>
                  </a:cubicBezTo>
                  <a:moveTo>
                    <a:pt x="11" y="22"/>
                  </a:moveTo>
                  <a:cubicBezTo>
                    <a:pt x="11" y="22"/>
                    <a:pt x="11" y="22"/>
                    <a:pt x="11" y="22"/>
                  </a:cubicBezTo>
                  <a:cubicBezTo>
                    <a:pt x="11" y="22"/>
                    <a:pt x="11" y="22"/>
                    <a:pt x="11" y="22"/>
                  </a:cubicBezTo>
                  <a:moveTo>
                    <a:pt x="21" y="0"/>
                  </a:moveTo>
                  <a:cubicBezTo>
                    <a:pt x="21" y="0"/>
                    <a:pt x="21" y="0"/>
                    <a:pt x="21" y="0"/>
                  </a:cubicBezTo>
                  <a:cubicBezTo>
                    <a:pt x="21" y="0"/>
                    <a:pt x="21" y="0"/>
                    <a:pt x="21" y="0"/>
                  </a:cubicBezTo>
                  <a:moveTo>
                    <a:pt x="21" y="0"/>
                  </a:moveTo>
                  <a:cubicBezTo>
                    <a:pt x="21" y="0"/>
                    <a:pt x="21" y="0"/>
                    <a:pt x="21" y="0"/>
                  </a:cubicBezTo>
                  <a:cubicBezTo>
                    <a:pt x="21" y="0"/>
                    <a:pt x="21" y="0"/>
                    <a:pt x="21" y="0"/>
                  </a:cubicBezTo>
                  <a:moveTo>
                    <a:pt x="21" y="0"/>
                  </a:moveTo>
                  <a:cubicBezTo>
                    <a:pt x="21" y="0"/>
                    <a:pt x="21" y="0"/>
                    <a:pt x="21" y="0"/>
                  </a:cubicBezTo>
                  <a:cubicBezTo>
                    <a:pt x="21" y="0"/>
                    <a:pt x="21" y="0"/>
                    <a:pt x="21" y="0"/>
                  </a:cubicBezTo>
                  <a:moveTo>
                    <a:pt x="21" y="0"/>
                  </a:moveTo>
                  <a:cubicBezTo>
                    <a:pt x="21" y="0"/>
                    <a:pt x="21" y="0"/>
                    <a:pt x="21" y="0"/>
                  </a:cubicBezTo>
                  <a:cubicBezTo>
                    <a:pt x="21" y="0"/>
                    <a:pt x="21" y="0"/>
                    <a:pt x="21" y="0"/>
                  </a:cubicBezTo>
                  <a:moveTo>
                    <a:pt x="21" y="0"/>
                  </a:moveTo>
                  <a:cubicBezTo>
                    <a:pt x="21" y="0"/>
                    <a:pt x="21" y="0"/>
                    <a:pt x="21" y="0"/>
                  </a:cubicBezTo>
                  <a:cubicBezTo>
                    <a:pt x="21" y="0"/>
                    <a:pt x="21" y="0"/>
                    <a:pt x="21" y="0"/>
                  </a:cubicBezTo>
                  <a:moveTo>
                    <a:pt x="21" y="0"/>
                  </a:moveTo>
                  <a:cubicBezTo>
                    <a:pt x="21" y="0"/>
                    <a:pt x="21" y="0"/>
                    <a:pt x="21" y="0"/>
                  </a:cubicBezTo>
                  <a:cubicBezTo>
                    <a:pt x="21" y="0"/>
                    <a:pt x="21" y="0"/>
                    <a:pt x="21" y="0"/>
                  </a:cubicBezTo>
                  <a:moveTo>
                    <a:pt x="21" y="0"/>
                  </a:moveTo>
                  <a:cubicBezTo>
                    <a:pt x="21" y="0"/>
                    <a:pt x="21" y="0"/>
                    <a:pt x="21" y="0"/>
                  </a:cubicBezTo>
                  <a:cubicBezTo>
                    <a:pt x="21" y="0"/>
                    <a:pt x="21" y="0"/>
                    <a:pt x="21" y="0"/>
                  </a:cubicBezTo>
                  <a:moveTo>
                    <a:pt x="21" y="0"/>
                  </a:moveTo>
                  <a:cubicBezTo>
                    <a:pt x="21" y="0"/>
                    <a:pt x="21" y="0"/>
                    <a:pt x="21" y="0"/>
                  </a:cubicBezTo>
                  <a:cubicBezTo>
                    <a:pt x="21" y="0"/>
                    <a:pt x="21" y="0"/>
                    <a:pt x="21" y="0"/>
                  </a:cubicBezTo>
                  <a:moveTo>
                    <a:pt x="21" y="0"/>
                  </a:moveTo>
                  <a:cubicBezTo>
                    <a:pt x="21" y="0"/>
                    <a:pt x="21" y="0"/>
                    <a:pt x="21" y="0"/>
                  </a:cubicBezTo>
                  <a:cubicBezTo>
                    <a:pt x="21" y="0"/>
                    <a:pt x="21" y="0"/>
                    <a:pt x="21" y="0"/>
                  </a:cubicBezTo>
                  <a:moveTo>
                    <a:pt x="21" y="0"/>
                  </a:moveTo>
                  <a:cubicBezTo>
                    <a:pt x="21" y="0"/>
                    <a:pt x="21" y="0"/>
                    <a:pt x="21" y="0"/>
                  </a:cubicBezTo>
                  <a:cubicBezTo>
                    <a:pt x="21" y="0"/>
                    <a:pt x="21" y="0"/>
                    <a:pt x="21" y="0"/>
                  </a:cubicBezTo>
                  <a:moveTo>
                    <a:pt x="21" y="0"/>
                  </a:moveTo>
                  <a:cubicBezTo>
                    <a:pt x="21" y="0"/>
                    <a:pt x="21" y="0"/>
                    <a:pt x="21" y="0"/>
                  </a:cubicBezTo>
                  <a:cubicBezTo>
                    <a:pt x="21" y="0"/>
                    <a:pt x="21" y="0"/>
                    <a:pt x="21" y="0"/>
                  </a:cubicBezTo>
                  <a:moveTo>
                    <a:pt x="21" y="0"/>
                  </a:moveTo>
                  <a:cubicBezTo>
                    <a:pt x="21" y="0"/>
                    <a:pt x="21" y="0"/>
                    <a:pt x="21" y="0"/>
                  </a:cubicBezTo>
                  <a:cubicBezTo>
                    <a:pt x="21" y="0"/>
                    <a:pt x="21" y="0"/>
                    <a:pt x="21" y="0"/>
                  </a:cubicBezTo>
                  <a:moveTo>
                    <a:pt x="21" y="0"/>
                  </a:moveTo>
                  <a:cubicBezTo>
                    <a:pt x="21" y="0"/>
                    <a:pt x="21" y="0"/>
                    <a:pt x="21" y="0"/>
                  </a:cubicBezTo>
                  <a:cubicBezTo>
                    <a:pt x="21" y="0"/>
                    <a:pt x="21" y="0"/>
                    <a:pt x="21" y="0"/>
                  </a:cubicBezTo>
                </a:path>
              </a:pathLst>
            </a:custGeom>
            <a:solidFill>
              <a:srgbClr val="005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Freeform 39"/>
            <p:cNvSpPr/>
            <p:nvPr/>
          </p:nvSpPr>
          <p:spPr bwMode="auto">
            <a:xfrm rot="607256">
              <a:off x="9111307" y="3096116"/>
              <a:ext cx="8202" cy="0"/>
            </a:xfrm>
            <a:custGeom>
              <a:avLst/>
              <a:gdLst>
                <a:gd name="T0" fmla="*/ 1 w 1"/>
                <a:gd name="T1" fmla="*/ 0 w 1"/>
                <a:gd name="T2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FCFD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Freeform 40"/>
            <p:cNvSpPr/>
            <p:nvPr/>
          </p:nvSpPr>
          <p:spPr bwMode="auto">
            <a:xfrm rot="607256">
              <a:off x="9112691" y="3080490"/>
              <a:ext cx="46478" cy="19138"/>
            </a:xfrm>
            <a:custGeom>
              <a:avLst/>
              <a:gdLst>
                <a:gd name="T0" fmla="*/ 7 w 7"/>
                <a:gd name="T1" fmla="*/ 0 h 3"/>
                <a:gd name="T2" fmla="*/ 0 w 7"/>
                <a:gd name="T3" fmla="*/ 3 h 3"/>
                <a:gd name="T4" fmla="*/ 0 w 7"/>
                <a:gd name="T5" fmla="*/ 3 h 3"/>
                <a:gd name="T6" fmla="*/ 1 w 7"/>
                <a:gd name="T7" fmla="*/ 3 h 3"/>
                <a:gd name="T8" fmla="*/ 7 w 7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3">
                  <a:moveTo>
                    <a:pt x="7" y="0"/>
                  </a:moveTo>
                  <a:cubicBezTo>
                    <a:pt x="5" y="1"/>
                    <a:pt x="2" y="2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3" y="2"/>
                    <a:pt x="5" y="1"/>
                    <a:pt x="7" y="0"/>
                  </a:cubicBezTo>
                </a:path>
              </a:pathLst>
            </a:custGeom>
            <a:solidFill>
              <a:srgbClr val="00649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Freeform 41"/>
            <p:cNvSpPr/>
            <p:nvPr/>
          </p:nvSpPr>
          <p:spPr bwMode="auto">
            <a:xfrm rot="607256">
              <a:off x="9201949" y="3067904"/>
              <a:ext cx="8202" cy="5468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1 h 1"/>
                <a:gd name="T4" fmla="*/ 0 w 1"/>
                <a:gd name="T5" fmla="*/ 1 h 1"/>
                <a:gd name="T6" fmla="*/ 1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0" y="0"/>
                    <a:pt x="0" y="0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1" y="0"/>
                  </a:cubicBezTo>
                </a:path>
              </a:pathLst>
            </a:custGeom>
            <a:solidFill>
              <a:srgbClr val="FCFD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9" name="Freeform 42"/>
            <p:cNvSpPr/>
            <p:nvPr/>
          </p:nvSpPr>
          <p:spPr bwMode="auto">
            <a:xfrm rot="607256">
              <a:off x="9196107" y="3072128"/>
              <a:ext cx="5468" cy="0"/>
            </a:xfrm>
            <a:custGeom>
              <a:avLst/>
              <a:gdLst>
                <a:gd name="T0" fmla="*/ 1 w 1"/>
                <a:gd name="T1" fmla="*/ 0 w 1"/>
                <a:gd name="T2" fmla="*/ 0 w 1"/>
                <a:gd name="T3" fmla="*/ 1 w 1"/>
                <a:gd name="T4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EEEF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Freeform 43"/>
            <p:cNvSpPr/>
            <p:nvPr/>
          </p:nvSpPr>
          <p:spPr bwMode="auto">
            <a:xfrm rot="607256">
              <a:off x="9161915" y="3068616"/>
              <a:ext cx="32808" cy="19138"/>
            </a:xfrm>
            <a:custGeom>
              <a:avLst/>
              <a:gdLst>
                <a:gd name="T0" fmla="*/ 5 w 5"/>
                <a:gd name="T1" fmla="*/ 0 h 3"/>
                <a:gd name="T2" fmla="*/ 0 w 5"/>
                <a:gd name="T3" fmla="*/ 3 h 3"/>
                <a:gd name="T4" fmla="*/ 5 w 5"/>
                <a:gd name="T5" fmla="*/ 0 h 3"/>
                <a:gd name="T6" fmla="*/ 5 w 5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3">
                  <a:moveTo>
                    <a:pt x="5" y="0"/>
                  </a:moveTo>
                  <a:cubicBezTo>
                    <a:pt x="3" y="1"/>
                    <a:pt x="2" y="2"/>
                    <a:pt x="0" y="3"/>
                  </a:cubicBezTo>
                  <a:cubicBezTo>
                    <a:pt x="2" y="2"/>
                    <a:pt x="3" y="1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</a:path>
              </a:pathLst>
            </a:custGeom>
            <a:solidFill>
              <a:srgbClr val="00649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Freeform 44"/>
            <p:cNvSpPr>
              <a:spLocks noEditPoints="1"/>
            </p:cNvSpPr>
            <p:nvPr/>
          </p:nvSpPr>
          <p:spPr bwMode="auto">
            <a:xfrm rot="607256">
              <a:off x="10305803" y="1678364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FFA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Freeform 45"/>
            <p:cNvSpPr>
              <a:spLocks noEditPoints="1"/>
            </p:cNvSpPr>
            <p:nvPr/>
          </p:nvSpPr>
          <p:spPr bwMode="auto">
            <a:xfrm rot="607256">
              <a:off x="9998464" y="1651149"/>
              <a:ext cx="265201" cy="503061"/>
            </a:xfrm>
            <a:custGeom>
              <a:avLst/>
              <a:gdLst>
                <a:gd name="T0" fmla="*/ 30 w 41"/>
                <a:gd name="T1" fmla="*/ 77 h 78"/>
                <a:gd name="T2" fmla="*/ 30 w 41"/>
                <a:gd name="T3" fmla="*/ 77 h 78"/>
                <a:gd name="T4" fmla="*/ 30 w 41"/>
                <a:gd name="T5" fmla="*/ 77 h 78"/>
                <a:gd name="T6" fmla="*/ 30 w 41"/>
                <a:gd name="T7" fmla="*/ 77 h 78"/>
                <a:gd name="T8" fmla="*/ 30 w 41"/>
                <a:gd name="T9" fmla="*/ 77 h 78"/>
                <a:gd name="T10" fmla="*/ 30 w 41"/>
                <a:gd name="T11" fmla="*/ 77 h 78"/>
                <a:gd name="T12" fmla="*/ 0 w 41"/>
                <a:gd name="T13" fmla="*/ 56 h 78"/>
                <a:gd name="T14" fmla="*/ 0 w 41"/>
                <a:gd name="T15" fmla="*/ 56 h 78"/>
                <a:gd name="T16" fmla="*/ 30 w 41"/>
                <a:gd name="T17" fmla="*/ 78 h 78"/>
                <a:gd name="T18" fmla="*/ 0 w 41"/>
                <a:gd name="T19" fmla="*/ 56 h 78"/>
                <a:gd name="T20" fmla="*/ 39 w 41"/>
                <a:gd name="T21" fmla="*/ 31 h 78"/>
                <a:gd name="T22" fmla="*/ 30 w 41"/>
                <a:gd name="T23" fmla="*/ 77 h 78"/>
                <a:gd name="T24" fmla="*/ 39 w 41"/>
                <a:gd name="T25" fmla="*/ 31 h 78"/>
                <a:gd name="T26" fmla="*/ 39 w 41"/>
                <a:gd name="T27" fmla="*/ 30 h 78"/>
                <a:gd name="T28" fmla="*/ 39 w 41"/>
                <a:gd name="T29" fmla="*/ 31 h 78"/>
                <a:gd name="T30" fmla="*/ 39 w 41"/>
                <a:gd name="T31" fmla="*/ 30 h 78"/>
                <a:gd name="T32" fmla="*/ 39 w 41"/>
                <a:gd name="T33" fmla="*/ 30 h 78"/>
                <a:gd name="T34" fmla="*/ 39 w 41"/>
                <a:gd name="T35" fmla="*/ 30 h 78"/>
                <a:gd name="T36" fmla="*/ 39 w 41"/>
                <a:gd name="T37" fmla="*/ 30 h 78"/>
                <a:gd name="T38" fmla="*/ 39 w 41"/>
                <a:gd name="T39" fmla="*/ 30 h 78"/>
                <a:gd name="T40" fmla="*/ 39 w 41"/>
                <a:gd name="T41" fmla="*/ 30 h 78"/>
                <a:gd name="T42" fmla="*/ 39 w 41"/>
                <a:gd name="T43" fmla="*/ 30 h 78"/>
                <a:gd name="T44" fmla="*/ 39 w 41"/>
                <a:gd name="T45" fmla="*/ 30 h 78"/>
                <a:gd name="T46" fmla="*/ 39 w 41"/>
                <a:gd name="T47" fmla="*/ 30 h 78"/>
                <a:gd name="T48" fmla="*/ 39 w 41"/>
                <a:gd name="T49" fmla="*/ 30 h 78"/>
                <a:gd name="T50" fmla="*/ 41 w 41"/>
                <a:gd name="T51" fmla="*/ 12 h 78"/>
                <a:gd name="T52" fmla="*/ 41 w 41"/>
                <a:gd name="T53" fmla="*/ 12 h 78"/>
                <a:gd name="T54" fmla="*/ 41 w 41"/>
                <a:gd name="T55" fmla="*/ 12 h 78"/>
                <a:gd name="T56" fmla="*/ 41 w 41"/>
                <a:gd name="T57" fmla="*/ 2 h 78"/>
                <a:gd name="T58" fmla="*/ 41 w 41"/>
                <a:gd name="T59" fmla="*/ 12 h 78"/>
                <a:gd name="T60" fmla="*/ 41 w 41"/>
                <a:gd name="T61" fmla="*/ 3 h 78"/>
                <a:gd name="T62" fmla="*/ 41 w 41"/>
                <a:gd name="T63" fmla="*/ 3 h 78"/>
                <a:gd name="T64" fmla="*/ 41 w 41"/>
                <a:gd name="T65" fmla="*/ 3 h 78"/>
                <a:gd name="T66" fmla="*/ 41 w 41"/>
                <a:gd name="T67" fmla="*/ 2 h 78"/>
                <a:gd name="T68" fmla="*/ 41 w 41"/>
                <a:gd name="T69" fmla="*/ 0 h 78"/>
                <a:gd name="T70" fmla="*/ 41 w 41"/>
                <a:gd name="T71" fmla="*/ 1 h 78"/>
                <a:gd name="T72" fmla="*/ 41 w 41"/>
                <a:gd name="T73" fmla="*/ 0 h 78"/>
                <a:gd name="T74" fmla="*/ 41 w 41"/>
                <a:gd name="T75" fmla="*/ 0 h 78"/>
                <a:gd name="T76" fmla="*/ 41 w 41"/>
                <a:gd name="T77" fmla="*/ 0 h 78"/>
                <a:gd name="T78" fmla="*/ 41 w 41"/>
                <a:gd name="T79" fmla="*/ 0 h 78"/>
                <a:gd name="T80" fmla="*/ 41 w 41"/>
                <a:gd name="T81" fmla="*/ 0 h 78"/>
                <a:gd name="T82" fmla="*/ 41 w 41"/>
                <a:gd name="T83" fmla="*/ 0 h 78"/>
                <a:gd name="T84" fmla="*/ 41 w 41"/>
                <a:gd name="T85" fmla="*/ 0 h 78"/>
                <a:gd name="T86" fmla="*/ 41 w 41"/>
                <a:gd name="T87" fmla="*/ 0 h 78"/>
                <a:gd name="T88" fmla="*/ 41 w 41"/>
                <a:gd name="T89" fmla="*/ 0 h 78"/>
                <a:gd name="T90" fmla="*/ 41 w 41"/>
                <a:gd name="T91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1" h="78">
                  <a:moveTo>
                    <a:pt x="30" y="77"/>
                  </a:moveTo>
                  <a:cubicBezTo>
                    <a:pt x="30" y="77"/>
                    <a:pt x="30" y="77"/>
                    <a:pt x="30" y="77"/>
                  </a:cubicBezTo>
                  <a:cubicBezTo>
                    <a:pt x="30" y="77"/>
                    <a:pt x="30" y="77"/>
                    <a:pt x="30" y="77"/>
                  </a:cubicBezTo>
                  <a:moveTo>
                    <a:pt x="30" y="77"/>
                  </a:moveTo>
                  <a:cubicBezTo>
                    <a:pt x="30" y="77"/>
                    <a:pt x="30" y="77"/>
                    <a:pt x="30" y="77"/>
                  </a:cubicBezTo>
                  <a:cubicBezTo>
                    <a:pt x="30" y="77"/>
                    <a:pt x="30" y="77"/>
                    <a:pt x="30" y="77"/>
                  </a:cubicBezTo>
                  <a:moveTo>
                    <a:pt x="0" y="56"/>
                  </a:moveTo>
                  <a:cubicBezTo>
                    <a:pt x="0" y="56"/>
                    <a:pt x="0" y="56"/>
                    <a:pt x="0" y="56"/>
                  </a:cubicBezTo>
                  <a:cubicBezTo>
                    <a:pt x="30" y="78"/>
                    <a:pt x="30" y="78"/>
                    <a:pt x="30" y="78"/>
                  </a:cubicBezTo>
                  <a:cubicBezTo>
                    <a:pt x="0" y="56"/>
                    <a:pt x="0" y="56"/>
                    <a:pt x="0" y="56"/>
                  </a:cubicBezTo>
                  <a:moveTo>
                    <a:pt x="39" y="31"/>
                  </a:moveTo>
                  <a:cubicBezTo>
                    <a:pt x="37" y="43"/>
                    <a:pt x="35" y="59"/>
                    <a:pt x="30" y="77"/>
                  </a:cubicBezTo>
                  <a:cubicBezTo>
                    <a:pt x="35" y="59"/>
                    <a:pt x="37" y="43"/>
                    <a:pt x="39" y="31"/>
                  </a:cubicBezTo>
                  <a:moveTo>
                    <a:pt x="39" y="30"/>
                  </a:moveTo>
                  <a:cubicBezTo>
                    <a:pt x="39" y="30"/>
                    <a:pt x="39" y="31"/>
                    <a:pt x="39" y="31"/>
                  </a:cubicBezTo>
                  <a:cubicBezTo>
                    <a:pt x="39" y="31"/>
                    <a:pt x="39" y="30"/>
                    <a:pt x="39" y="30"/>
                  </a:cubicBezTo>
                  <a:moveTo>
                    <a:pt x="39" y="30"/>
                  </a:moveTo>
                  <a:cubicBezTo>
                    <a:pt x="39" y="30"/>
                    <a:pt x="39" y="30"/>
                    <a:pt x="39" y="30"/>
                  </a:cubicBezTo>
                  <a:cubicBezTo>
                    <a:pt x="39" y="30"/>
                    <a:pt x="39" y="30"/>
                    <a:pt x="39" y="30"/>
                  </a:cubicBezTo>
                  <a:moveTo>
                    <a:pt x="39" y="30"/>
                  </a:moveTo>
                  <a:cubicBezTo>
                    <a:pt x="39" y="30"/>
                    <a:pt x="39" y="30"/>
                    <a:pt x="39" y="30"/>
                  </a:cubicBezTo>
                  <a:cubicBezTo>
                    <a:pt x="39" y="30"/>
                    <a:pt x="39" y="30"/>
                    <a:pt x="39" y="30"/>
                  </a:cubicBezTo>
                  <a:moveTo>
                    <a:pt x="39" y="30"/>
                  </a:moveTo>
                  <a:cubicBezTo>
                    <a:pt x="39" y="30"/>
                    <a:pt x="39" y="30"/>
                    <a:pt x="39" y="30"/>
                  </a:cubicBezTo>
                  <a:cubicBezTo>
                    <a:pt x="39" y="30"/>
                    <a:pt x="39" y="30"/>
                    <a:pt x="39" y="30"/>
                  </a:cubicBezTo>
                  <a:moveTo>
                    <a:pt x="41" y="12"/>
                  </a:moveTo>
                  <a:cubicBezTo>
                    <a:pt x="41" y="12"/>
                    <a:pt x="41" y="12"/>
                    <a:pt x="41" y="12"/>
                  </a:cubicBezTo>
                  <a:cubicBezTo>
                    <a:pt x="41" y="12"/>
                    <a:pt x="41" y="12"/>
                    <a:pt x="41" y="12"/>
                  </a:cubicBezTo>
                  <a:moveTo>
                    <a:pt x="41" y="2"/>
                  </a:moveTo>
                  <a:cubicBezTo>
                    <a:pt x="41" y="4"/>
                    <a:pt x="41" y="7"/>
                    <a:pt x="41" y="12"/>
                  </a:cubicBezTo>
                  <a:cubicBezTo>
                    <a:pt x="41" y="8"/>
                    <a:pt x="41" y="5"/>
                    <a:pt x="41" y="3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41" y="3"/>
                    <a:pt x="41" y="2"/>
                    <a:pt x="41" y="2"/>
                  </a:cubicBezTo>
                  <a:moveTo>
                    <a:pt x="41" y="0"/>
                  </a:moveTo>
                  <a:cubicBezTo>
                    <a:pt x="41" y="0"/>
                    <a:pt x="41" y="0"/>
                    <a:pt x="41" y="1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0"/>
                    <a:pt x="41" y="0"/>
                    <a:pt x="41" y="0"/>
                  </a:cubicBezTo>
                  <a:moveTo>
                    <a:pt x="41" y="0"/>
                  </a:moveTo>
                  <a:cubicBezTo>
                    <a:pt x="41" y="0"/>
                    <a:pt x="41" y="0"/>
                    <a:pt x="41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0"/>
                    <a:pt x="41" y="0"/>
                    <a:pt x="41" y="0"/>
                  </a:cubicBezTo>
                  <a:moveTo>
                    <a:pt x="41" y="0"/>
                  </a:moveTo>
                  <a:cubicBezTo>
                    <a:pt x="41" y="0"/>
                    <a:pt x="41" y="0"/>
                    <a:pt x="41" y="0"/>
                  </a:cubicBezTo>
                  <a:cubicBezTo>
                    <a:pt x="41" y="0"/>
                    <a:pt x="41" y="0"/>
                    <a:pt x="41" y="0"/>
                  </a:cubicBezTo>
                </a:path>
              </a:pathLst>
            </a:custGeom>
            <a:solidFill>
              <a:srgbClr val="F197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Freeform 46"/>
            <p:cNvSpPr/>
            <p:nvPr/>
          </p:nvSpPr>
          <p:spPr bwMode="auto">
            <a:xfrm rot="607256">
              <a:off x="9998464" y="1651149"/>
              <a:ext cx="265201" cy="503061"/>
            </a:xfrm>
            <a:custGeom>
              <a:avLst/>
              <a:gdLst>
                <a:gd name="T0" fmla="*/ 41 w 41"/>
                <a:gd name="T1" fmla="*/ 0 h 78"/>
                <a:gd name="T2" fmla="*/ 41 w 41"/>
                <a:gd name="T3" fmla="*/ 0 h 78"/>
                <a:gd name="T4" fmla="*/ 41 w 41"/>
                <a:gd name="T5" fmla="*/ 0 h 78"/>
                <a:gd name="T6" fmla="*/ 0 w 41"/>
                <a:gd name="T7" fmla="*/ 56 h 78"/>
                <a:gd name="T8" fmla="*/ 30 w 41"/>
                <a:gd name="T9" fmla="*/ 78 h 78"/>
                <a:gd name="T10" fmla="*/ 30 w 41"/>
                <a:gd name="T11" fmla="*/ 77 h 78"/>
                <a:gd name="T12" fmla="*/ 30 w 41"/>
                <a:gd name="T13" fmla="*/ 77 h 78"/>
                <a:gd name="T14" fmla="*/ 30 w 41"/>
                <a:gd name="T15" fmla="*/ 77 h 78"/>
                <a:gd name="T16" fmla="*/ 30 w 41"/>
                <a:gd name="T17" fmla="*/ 77 h 78"/>
                <a:gd name="T18" fmla="*/ 30 w 41"/>
                <a:gd name="T19" fmla="*/ 77 h 78"/>
                <a:gd name="T20" fmla="*/ 39 w 41"/>
                <a:gd name="T21" fmla="*/ 31 h 78"/>
                <a:gd name="T22" fmla="*/ 39 w 41"/>
                <a:gd name="T23" fmla="*/ 31 h 78"/>
                <a:gd name="T24" fmla="*/ 39 w 41"/>
                <a:gd name="T25" fmla="*/ 30 h 78"/>
                <a:gd name="T26" fmla="*/ 39 w 41"/>
                <a:gd name="T27" fmla="*/ 30 h 78"/>
                <a:gd name="T28" fmla="*/ 39 w 41"/>
                <a:gd name="T29" fmla="*/ 30 h 78"/>
                <a:gd name="T30" fmla="*/ 39 w 41"/>
                <a:gd name="T31" fmla="*/ 30 h 78"/>
                <a:gd name="T32" fmla="*/ 39 w 41"/>
                <a:gd name="T33" fmla="*/ 30 h 78"/>
                <a:gd name="T34" fmla="*/ 39 w 41"/>
                <a:gd name="T35" fmla="*/ 30 h 78"/>
                <a:gd name="T36" fmla="*/ 39 w 41"/>
                <a:gd name="T37" fmla="*/ 30 h 78"/>
                <a:gd name="T38" fmla="*/ 41 w 41"/>
                <a:gd name="T39" fmla="*/ 12 h 78"/>
                <a:gd name="T40" fmla="*/ 41 w 41"/>
                <a:gd name="T41" fmla="*/ 12 h 78"/>
                <a:gd name="T42" fmla="*/ 41 w 41"/>
                <a:gd name="T43" fmla="*/ 12 h 78"/>
                <a:gd name="T44" fmla="*/ 41 w 41"/>
                <a:gd name="T45" fmla="*/ 2 h 78"/>
                <a:gd name="T46" fmla="*/ 41 w 41"/>
                <a:gd name="T47" fmla="*/ 1 h 78"/>
                <a:gd name="T48" fmla="*/ 41 w 41"/>
                <a:gd name="T49" fmla="*/ 1 h 78"/>
                <a:gd name="T50" fmla="*/ 41 w 41"/>
                <a:gd name="T51" fmla="*/ 1 h 78"/>
                <a:gd name="T52" fmla="*/ 41 w 41"/>
                <a:gd name="T53" fmla="*/ 1 h 78"/>
                <a:gd name="T54" fmla="*/ 41 w 41"/>
                <a:gd name="T55" fmla="*/ 0 h 78"/>
                <a:gd name="T56" fmla="*/ 41 w 41"/>
                <a:gd name="T57" fmla="*/ 0 h 78"/>
                <a:gd name="T58" fmla="*/ 41 w 41"/>
                <a:gd name="T59" fmla="*/ 0 h 78"/>
                <a:gd name="T60" fmla="*/ 41 w 41"/>
                <a:gd name="T61" fmla="*/ 0 h 78"/>
                <a:gd name="T62" fmla="*/ 41 w 41"/>
                <a:gd name="T63" fmla="*/ 0 h 78"/>
                <a:gd name="T64" fmla="*/ 41 w 41"/>
                <a:gd name="T65" fmla="*/ 0 h 78"/>
                <a:gd name="T66" fmla="*/ 41 w 41"/>
                <a:gd name="T67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" h="78">
                  <a:moveTo>
                    <a:pt x="41" y="0"/>
                  </a:moveTo>
                  <a:cubicBezTo>
                    <a:pt x="41" y="0"/>
                    <a:pt x="41" y="0"/>
                    <a:pt x="41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30" y="78"/>
                    <a:pt x="30" y="78"/>
                    <a:pt x="30" y="78"/>
                  </a:cubicBezTo>
                  <a:cubicBezTo>
                    <a:pt x="30" y="77"/>
                    <a:pt x="30" y="77"/>
                    <a:pt x="30" y="77"/>
                  </a:cubicBezTo>
                  <a:cubicBezTo>
                    <a:pt x="30" y="77"/>
                    <a:pt x="30" y="77"/>
                    <a:pt x="30" y="77"/>
                  </a:cubicBezTo>
                  <a:cubicBezTo>
                    <a:pt x="30" y="77"/>
                    <a:pt x="30" y="77"/>
                    <a:pt x="30" y="77"/>
                  </a:cubicBezTo>
                  <a:cubicBezTo>
                    <a:pt x="30" y="77"/>
                    <a:pt x="30" y="77"/>
                    <a:pt x="30" y="77"/>
                  </a:cubicBezTo>
                  <a:cubicBezTo>
                    <a:pt x="30" y="77"/>
                    <a:pt x="30" y="77"/>
                    <a:pt x="30" y="77"/>
                  </a:cubicBezTo>
                  <a:cubicBezTo>
                    <a:pt x="35" y="59"/>
                    <a:pt x="37" y="43"/>
                    <a:pt x="39" y="31"/>
                  </a:cubicBezTo>
                  <a:cubicBezTo>
                    <a:pt x="39" y="31"/>
                    <a:pt x="39" y="31"/>
                    <a:pt x="39" y="31"/>
                  </a:cubicBezTo>
                  <a:cubicBezTo>
                    <a:pt x="39" y="31"/>
                    <a:pt x="39" y="30"/>
                    <a:pt x="39" y="30"/>
                  </a:cubicBezTo>
                  <a:cubicBezTo>
                    <a:pt x="39" y="30"/>
                    <a:pt x="39" y="30"/>
                    <a:pt x="39" y="30"/>
                  </a:cubicBezTo>
                  <a:cubicBezTo>
                    <a:pt x="39" y="30"/>
                    <a:pt x="39" y="30"/>
                    <a:pt x="39" y="30"/>
                  </a:cubicBezTo>
                  <a:cubicBezTo>
                    <a:pt x="39" y="30"/>
                    <a:pt x="39" y="30"/>
                    <a:pt x="39" y="30"/>
                  </a:cubicBezTo>
                  <a:cubicBezTo>
                    <a:pt x="39" y="30"/>
                    <a:pt x="39" y="30"/>
                    <a:pt x="39" y="30"/>
                  </a:cubicBezTo>
                  <a:cubicBezTo>
                    <a:pt x="39" y="30"/>
                    <a:pt x="39" y="30"/>
                    <a:pt x="39" y="30"/>
                  </a:cubicBezTo>
                  <a:cubicBezTo>
                    <a:pt x="39" y="30"/>
                    <a:pt x="39" y="30"/>
                    <a:pt x="39" y="30"/>
                  </a:cubicBezTo>
                  <a:cubicBezTo>
                    <a:pt x="40" y="23"/>
                    <a:pt x="40" y="17"/>
                    <a:pt x="41" y="1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7"/>
                    <a:pt x="41" y="4"/>
                    <a:pt x="41" y="2"/>
                  </a:cubicBezTo>
                  <a:cubicBezTo>
                    <a:pt x="41" y="2"/>
                    <a:pt x="41" y="1"/>
                    <a:pt x="41" y="1"/>
                  </a:cubicBezTo>
                  <a:cubicBezTo>
                    <a:pt x="41" y="1"/>
                    <a:pt x="41" y="1"/>
                    <a:pt x="41" y="1"/>
                  </a:cubicBezTo>
                  <a:cubicBezTo>
                    <a:pt x="41" y="1"/>
                    <a:pt x="41" y="1"/>
                    <a:pt x="41" y="1"/>
                  </a:cubicBezTo>
                  <a:cubicBezTo>
                    <a:pt x="41" y="1"/>
                    <a:pt x="41" y="1"/>
                    <a:pt x="41" y="1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0"/>
                    <a:pt x="41" y="0"/>
                    <a:pt x="41" y="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4" name="Freeform 47"/>
            <p:cNvSpPr>
              <a:spLocks noEditPoints="1"/>
            </p:cNvSpPr>
            <p:nvPr/>
          </p:nvSpPr>
          <p:spPr bwMode="auto">
            <a:xfrm rot="607256">
              <a:off x="9596742" y="2342638"/>
              <a:ext cx="235126" cy="71085"/>
            </a:xfrm>
            <a:custGeom>
              <a:avLst/>
              <a:gdLst>
                <a:gd name="T0" fmla="*/ 15 w 36"/>
                <a:gd name="T1" fmla="*/ 11 h 11"/>
                <a:gd name="T2" fmla="*/ 15 w 36"/>
                <a:gd name="T3" fmla="*/ 11 h 11"/>
                <a:gd name="T4" fmla="*/ 15 w 36"/>
                <a:gd name="T5" fmla="*/ 11 h 11"/>
                <a:gd name="T6" fmla="*/ 15 w 36"/>
                <a:gd name="T7" fmla="*/ 11 h 11"/>
                <a:gd name="T8" fmla="*/ 0 w 36"/>
                <a:gd name="T9" fmla="*/ 6 h 11"/>
                <a:gd name="T10" fmla="*/ 0 w 36"/>
                <a:gd name="T11" fmla="*/ 6 h 11"/>
                <a:gd name="T12" fmla="*/ 0 w 36"/>
                <a:gd name="T13" fmla="*/ 6 h 11"/>
                <a:gd name="T14" fmla="*/ 36 w 36"/>
                <a:gd name="T15" fmla="*/ 0 h 11"/>
                <a:gd name="T16" fmla="*/ 15 w 36"/>
                <a:gd name="T17" fmla="*/ 11 h 11"/>
                <a:gd name="T18" fmla="*/ 36 w 36"/>
                <a:gd name="T19" fmla="*/ 0 h 11"/>
                <a:gd name="T20" fmla="*/ 36 w 36"/>
                <a:gd name="T21" fmla="*/ 0 h 11"/>
                <a:gd name="T22" fmla="*/ 36 w 36"/>
                <a:gd name="T23" fmla="*/ 0 h 11"/>
                <a:gd name="T24" fmla="*/ 36 w 36"/>
                <a:gd name="T25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6" h="11">
                  <a:moveTo>
                    <a:pt x="15" y="11"/>
                  </a:moveTo>
                  <a:cubicBezTo>
                    <a:pt x="15" y="11"/>
                    <a:pt x="15" y="11"/>
                    <a:pt x="15" y="11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5" y="11"/>
                    <a:pt x="15" y="11"/>
                    <a:pt x="15" y="11"/>
                  </a:cubicBezTo>
                  <a:moveTo>
                    <a:pt x="0" y="6"/>
                  </a:move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moveTo>
                    <a:pt x="36" y="0"/>
                  </a:moveTo>
                  <a:cubicBezTo>
                    <a:pt x="31" y="7"/>
                    <a:pt x="23" y="11"/>
                    <a:pt x="15" y="11"/>
                  </a:cubicBezTo>
                  <a:cubicBezTo>
                    <a:pt x="23" y="11"/>
                    <a:pt x="31" y="7"/>
                    <a:pt x="36" y="0"/>
                  </a:cubicBezTo>
                  <a:moveTo>
                    <a:pt x="36" y="0"/>
                  </a:moveTo>
                  <a:cubicBezTo>
                    <a:pt x="36" y="0"/>
                    <a:pt x="36" y="0"/>
                    <a:pt x="36" y="0"/>
                  </a:cubicBezTo>
                  <a:cubicBezTo>
                    <a:pt x="36" y="0"/>
                    <a:pt x="36" y="0"/>
                    <a:pt x="36" y="0"/>
                  </a:cubicBezTo>
                </a:path>
              </a:pathLst>
            </a:custGeom>
            <a:solidFill>
              <a:srgbClr val="F197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Freeform 48"/>
            <p:cNvSpPr/>
            <p:nvPr/>
          </p:nvSpPr>
          <p:spPr bwMode="auto">
            <a:xfrm rot="607256">
              <a:off x="9617648" y="2106558"/>
              <a:ext cx="265201" cy="311679"/>
            </a:xfrm>
            <a:custGeom>
              <a:avLst/>
              <a:gdLst>
                <a:gd name="T0" fmla="*/ 30 w 41"/>
                <a:gd name="T1" fmla="*/ 0 h 48"/>
                <a:gd name="T2" fmla="*/ 26 w 41"/>
                <a:gd name="T3" fmla="*/ 6 h 48"/>
                <a:gd name="T4" fmla="*/ 34 w 41"/>
                <a:gd name="T5" fmla="*/ 21 h 48"/>
                <a:gd name="T6" fmla="*/ 31 w 41"/>
                <a:gd name="T7" fmla="*/ 33 h 48"/>
                <a:gd name="T8" fmla="*/ 15 w 41"/>
                <a:gd name="T9" fmla="*/ 41 h 48"/>
                <a:gd name="T10" fmla="*/ 4 w 41"/>
                <a:gd name="T11" fmla="*/ 37 h 48"/>
                <a:gd name="T12" fmla="*/ 4 w 41"/>
                <a:gd name="T13" fmla="*/ 37 h 48"/>
                <a:gd name="T14" fmla="*/ 0 w 41"/>
                <a:gd name="T15" fmla="*/ 43 h 48"/>
                <a:gd name="T16" fmla="*/ 0 w 41"/>
                <a:gd name="T17" fmla="*/ 43 h 48"/>
                <a:gd name="T18" fmla="*/ 0 w 41"/>
                <a:gd name="T19" fmla="*/ 43 h 48"/>
                <a:gd name="T20" fmla="*/ 0 w 41"/>
                <a:gd name="T21" fmla="*/ 43 h 48"/>
                <a:gd name="T22" fmla="*/ 0 w 41"/>
                <a:gd name="T23" fmla="*/ 43 h 48"/>
                <a:gd name="T24" fmla="*/ 15 w 41"/>
                <a:gd name="T25" fmla="*/ 48 h 48"/>
                <a:gd name="T26" fmla="*/ 15 w 41"/>
                <a:gd name="T27" fmla="*/ 48 h 48"/>
                <a:gd name="T28" fmla="*/ 15 w 41"/>
                <a:gd name="T29" fmla="*/ 48 h 48"/>
                <a:gd name="T30" fmla="*/ 15 w 41"/>
                <a:gd name="T31" fmla="*/ 48 h 48"/>
                <a:gd name="T32" fmla="*/ 15 w 41"/>
                <a:gd name="T33" fmla="*/ 48 h 48"/>
                <a:gd name="T34" fmla="*/ 15 w 41"/>
                <a:gd name="T35" fmla="*/ 48 h 48"/>
                <a:gd name="T36" fmla="*/ 36 w 41"/>
                <a:gd name="T37" fmla="*/ 37 h 48"/>
                <a:gd name="T38" fmla="*/ 36 w 41"/>
                <a:gd name="T39" fmla="*/ 37 h 48"/>
                <a:gd name="T40" fmla="*/ 36 w 41"/>
                <a:gd name="T41" fmla="*/ 37 h 48"/>
                <a:gd name="T42" fmla="*/ 36 w 41"/>
                <a:gd name="T43" fmla="*/ 37 h 48"/>
                <a:gd name="T44" fmla="*/ 36 w 41"/>
                <a:gd name="T45" fmla="*/ 37 h 48"/>
                <a:gd name="T46" fmla="*/ 36 w 41"/>
                <a:gd name="T47" fmla="*/ 37 h 48"/>
                <a:gd name="T48" fmla="*/ 36 w 41"/>
                <a:gd name="T49" fmla="*/ 37 h 48"/>
                <a:gd name="T50" fmla="*/ 41 w 41"/>
                <a:gd name="T51" fmla="*/ 21 h 48"/>
                <a:gd name="T52" fmla="*/ 30 w 41"/>
                <a:gd name="T53" fmla="*/ 0 h 48"/>
                <a:gd name="T54" fmla="*/ 30 w 41"/>
                <a:gd name="T55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1" h="48">
                  <a:moveTo>
                    <a:pt x="30" y="0"/>
                  </a:moveTo>
                  <a:cubicBezTo>
                    <a:pt x="26" y="6"/>
                    <a:pt x="26" y="6"/>
                    <a:pt x="26" y="6"/>
                  </a:cubicBezTo>
                  <a:cubicBezTo>
                    <a:pt x="32" y="10"/>
                    <a:pt x="34" y="16"/>
                    <a:pt x="34" y="21"/>
                  </a:cubicBezTo>
                  <a:cubicBezTo>
                    <a:pt x="34" y="25"/>
                    <a:pt x="33" y="29"/>
                    <a:pt x="31" y="33"/>
                  </a:cubicBezTo>
                  <a:cubicBezTo>
                    <a:pt x="27" y="38"/>
                    <a:pt x="21" y="41"/>
                    <a:pt x="15" y="41"/>
                  </a:cubicBezTo>
                  <a:cubicBezTo>
                    <a:pt x="11" y="41"/>
                    <a:pt x="7" y="40"/>
                    <a:pt x="4" y="37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4" y="46"/>
                    <a:pt x="10" y="48"/>
                    <a:pt x="15" y="48"/>
                  </a:cubicBezTo>
                  <a:cubicBezTo>
                    <a:pt x="15" y="48"/>
                    <a:pt x="15" y="48"/>
                    <a:pt x="15" y="48"/>
                  </a:cubicBezTo>
                  <a:cubicBezTo>
                    <a:pt x="15" y="48"/>
                    <a:pt x="15" y="48"/>
                    <a:pt x="15" y="48"/>
                  </a:cubicBezTo>
                  <a:cubicBezTo>
                    <a:pt x="15" y="48"/>
                    <a:pt x="15" y="48"/>
                    <a:pt x="15" y="48"/>
                  </a:cubicBezTo>
                  <a:cubicBezTo>
                    <a:pt x="15" y="48"/>
                    <a:pt x="15" y="48"/>
                    <a:pt x="15" y="48"/>
                  </a:cubicBezTo>
                  <a:cubicBezTo>
                    <a:pt x="15" y="48"/>
                    <a:pt x="15" y="48"/>
                    <a:pt x="15" y="48"/>
                  </a:cubicBezTo>
                  <a:cubicBezTo>
                    <a:pt x="23" y="48"/>
                    <a:pt x="31" y="44"/>
                    <a:pt x="36" y="37"/>
                  </a:cubicBezTo>
                  <a:cubicBezTo>
                    <a:pt x="36" y="37"/>
                    <a:pt x="36" y="37"/>
                    <a:pt x="36" y="37"/>
                  </a:cubicBezTo>
                  <a:cubicBezTo>
                    <a:pt x="36" y="37"/>
                    <a:pt x="36" y="37"/>
                    <a:pt x="36" y="37"/>
                  </a:cubicBezTo>
                  <a:cubicBezTo>
                    <a:pt x="36" y="37"/>
                    <a:pt x="36" y="37"/>
                    <a:pt x="36" y="37"/>
                  </a:cubicBezTo>
                  <a:cubicBezTo>
                    <a:pt x="36" y="37"/>
                    <a:pt x="36" y="37"/>
                    <a:pt x="36" y="37"/>
                  </a:cubicBezTo>
                  <a:cubicBezTo>
                    <a:pt x="36" y="37"/>
                    <a:pt x="36" y="37"/>
                    <a:pt x="36" y="37"/>
                  </a:cubicBezTo>
                  <a:cubicBezTo>
                    <a:pt x="36" y="37"/>
                    <a:pt x="36" y="37"/>
                    <a:pt x="36" y="37"/>
                  </a:cubicBezTo>
                  <a:cubicBezTo>
                    <a:pt x="40" y="32"/>
                    <a:pt x="41" y="27"/>
                    <a:pt x="41" y="21"/>
                  </a:cubicBezTo>
                  <a:cubicBezTo>
                    <a:pt x="41" y="13"/>
                    <a:pt x="37" y="5"/>
                    <a:pt x="30" y="0"/>
                  </a:cubicBezTo>
                  <a:cubicBezTo>
                    <a:pt x="30" y="0"/>
                    <a:pt x="30" y="0"/>
                    <a:pt x="30" y="0"/>
                  </a:cubicBezTo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6" name="任意多边形 45"/>
          <p:cNvSpPr/>
          <p:nvPr/>
        </p:nvSpPr>
        <p:spPr>
          <a:xfrm rot="2051682">
            <a:off x="3848834" y="1095636"/>
            <a:ext cx="1356752" cy="6724873"/>
          </a:xfrm>
          <a:custGeom>
            <a:avLst/>
            <a:gdLst>
              <a:gd name="connsiteX0" fmla="*/ 1288631 w 1356752"/>
              <a:gd name="connsiteY0" fmla="*/ 0 h 6724873"/>
              <a:gd name="connsiteX1" fmla="*/ 1356752 w 1356752"/>
              <a:gd name="connsiteY1" fmla="*/ 2021 h 6724873"/>
              <a:gd name="connsiteX2" fmla="*/ 466516 w 1356752"/>
              <a:gd name="connsiteY2" fmla="*/ 6407893 h 6724873"/>
              <a:gd name="connsiteX3" fmla="*/ 0 w 1356752"/>
              <a:gd name="connsiteY3" fmla="*/ 6724873 h 6724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56752" h="6724873">
                <a:moveTo>
                  <a:pt x="1288631" y="0"/>
                </a:moveTo>
                <a:lnTo>
                  <a:pt x="1356752" y="2021"/>
                </a:lnTo>
                <a:lnTo>
                  <a:pt x="466516" y="6407893"/>
                </a:lnTo>
                <a:lnTo>
                  <a:pt x="0" y="6724873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矩形 46"/>
          <p:cNvSpPr/>
          <p:nvPr/>
        </p:nvSpPr>
        <p:spPr>
          <a:xfrm>
            <a:off x="4527210" y="5429817"/>
            <a:ext cx="4571702" cy="49475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 smtClean="0">
                <a:solidFill>
                  <a:srgbClr val="00D4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单击此处编辑您要的内容，建议您在展示时采用微软雅黑字体，本模版所有图形线条及其相应素材均可自由编辑。</a:t>
            </a:r>
            <a:endParaRPr lang="en-US" altLang="zh-CN" sz="1400" dirty="0">
              <a:solidFill>
                <a:srgbClr val="00D4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2638976" y="4361137"/>
            <a:ext cx="1089233" cy="458922"/>
          </a:xfrm>
          <a:prstGeom prst="rect">
            <a:avLst/>
          </a:prstGeom>
          <a:noFill/>
          <a:ln>
            <a:solidFill>
              <a:srgbClr val="00D4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D4FF"/>
              </a:solidFill>
            </a:endParaRPr>
          </a:p>
        </p:txBody>
      </p:sp>
      <p:sp>
        <p:nvSpPr>
          <p:cNvPr id="50" name="TextBox 13"/>
          <p:cNvSpPr txBox="1"/>
          <p:nvPr/>
        </p:nvSpPr>
        <p:spPr>
          <a:xfrm>
            <a:off x="2784948" y="4379867"/>
            <a:ext cx="950500" cy="43088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en-US" altLang="zh-CN" sz="28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2015</a:t>
            </a:r>
            <a:endParaRPr lang="en-US" sz="2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5307808" y="4361137"/>
            <a:ext cx="4571702" cy="49475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 smtClean="0">
                <a:solidFill>
                  <a:srgbClr val="00D4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单击此处编辑您要的内容，建议您在展示时采用微软雅黑字体，本模版所有图形线条及其相应素材均可自由编辑。</a:t>
            </a:r>
            <a:endParaRPr lang="en-US" altLang="zh-CN" sz="1400" dirty="0">
              <a:solidFill>
                <a:srgbClr val="00D4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3888560" y="3209986"/>
            <a:ext cx="1089233" cy="458922"/>
          </a:xfrm>
          <a:prstGeom prst="rect">
            <a:avLst/>
          </a:prstGeom>
          <a:noFill/>
          <a:ln>
            <a:solidFill>
              <a:srgbClr val="00D4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D4FF"/>
              </a:solidFill>
            </a:endParaRPr>
          </a:p>
        </p:txBody>
      </p:sp>
      <p:sp>
        <p:nvSpPr>
          <p:cNvPr id="54" name="TextBox 13"/>
          <p:cNvSpPr txBox="1"/>
          <p:nvPr/>
        </p:nvSpPr>
        <p:spPr>
          <a:xfrm>
            <a:off x="4107886" y="3259273"/>
            <a:ext cx="831807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en-US" altLang="zh-CN" sz="24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2016</a:t>
            </a:r>
            <a:endParaRPr lang="en-US" sz="2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5" name="矩形 54"/>
          <p:cNvSpPr/>
          <p:nvPr/>
        </p:nvSpPr>
        <p:spPr>
          <a:xfrm>
            <a:off x="6339624" y="3194932"/>
            <a:ext cx="4571702" cy="49475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 smtClean="0">
                <a:solidFill>
                  <a:srgbClr val="00D4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单击此处编辑您要的内容，建议您在展示时采用微软雅黑字体，本模版所有图形线条及其相应素材均可自由编辑。</a:t>
            </a:r>
            <a:endParaRPr lang="en-US" altLang="zh-CN" sz="1400" dirty="0">
              <a:solidFill>
                <a:srgbClr val="00D4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1609226" y="5429817"/>
            <a:ext cx="1089233" cy="458922"/>
          </a:xfrm>
          <a:prstGeom prst="rect">
            <a:avLst/>
          </a:prstGeom>
          <a:noFill/>
          <a:ln>
            <a:solidFill>
              <a:srgbClr val="00D4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D4FF"/>
              </a:solidFill>
            </a:endParaRPr>
          </a:p>
        </p:txBody>
      </p:sp>
      <p:sp>
        <p:nvSpPr>
          <p:cNvPr id="58" name="TextBox 13"/>
          <p:cNvSpPr txBox="1"/>
          <p:nvPr/>
        </p:nvSpPr>
        <p:spPr>
          <a:xfrm>
            <a:off x="1755198" y="5448547"/>
            <a:ext cx="950500" cy="43088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en-US" altLang="zh-CN" sz="28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2014</a:t>
            </a:r>
            <a:endParaRPr lang="en-US" sz="2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文本框 26"/>
          <p:cNvSpPr txBox="1"/>
          <p:nvPr/>
        </p:nvSpPr>
        <p:spPr>
          <a:xfrm>
            <a:off x="4907443" y="484883"/>
            <a:ext cx="23771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gradFill flip="none" rotWithShape="1">
                  <a:gsLst>
                    <a:gs pos="0">
                      <a:srgbClr val="00D4FF">
                        <a:shade val="30000"/>
                        <a:satMod val="115000"/>
                      </a:srgbClr>
                    </a:gs>
                    <a:gs pos="50000">
                      <a:srgbClr val="00D4FF">
                        <a:shade val="67500"/>
                        <a:satMod val="115000"/>
                      </a:srgbClr>
                    </a:gs>
                    <a:gs pos="100000">
                      <a:srgbClr val="00D4FF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</a:t>
            </a:r>
            <a:r>
              <a:rPr lang="zh-CN" altLang="en-US" sz="2800" dirty="0">
                <a:gradFill flip="none" rotWithShape="1">
                  <a:gsLst>
                    <a:gs pos="0">
                      <a:srgbClr val="00D4FF">
                        <a:shade val="30000"/>
                        <a:satMod val="115000"/>
                      </a:srgbClr>
                    </a:gs>
                    <a:gs pos="50000">
                      <a:srgbClr val="00D4FF">
                        <a:shade val="67500"/>
                        <a:satMod val="115000"/>
                      </a:srgbClr>
                    </a:gs>
                    <a:gs pos="100000">
                      <a:srgbClr val="00D4FF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2800" dirty="0">
              <a:gradFill flip="none" rotWithShape="1">
                <a:gsLst>
                  <a:gs pos="0">
                    <a:srgbClr val="00D4FF">
                      <a:shade val="30000"/>
                      <a:satMod val="115000"/>
                    </a:srgbClr>
                  </a:gs>
                  <a:gs pos="50000">
                    <a:srgbClr val="00D4FF">
                      <a:shade val="67500"/>
                      <a:satMod val="115000"/>
                    </a:srgbClr>
                  </a:gs>
                  <a:gs pos="100000">
                    <a:srgbClr val="00D4FF"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62" name="Straight Connector 44"/>
          <p:cNvCxnSpPr/>
          <p:nvPr/>
        </p:nvCxnSpPr>
        <p:spPr>
          <a:xfrm>
            <a:off x="2352862" y="3383459"/>
            <a:ext cx="0" cy="752986"/>
          </a:xfrm>
          <a:prstGeom prst="line">
            <a:avLst/>
          </a:prstGeom>
          <a:ln w="12700">
            <a:solidFill>
              <a:srgbClr val="ADBAC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45"/>
          <p:cNvCxnSpPr/>
          <p:nvPr/>
        </p:nvCxnSpPr>
        <p:spPr>
          <a:xfrm>
            <a:off x="3873735" y="3383459"/>
            <a:ext cx="0" cy="752986"/>
          </a:xfrm>
          <a:prstGeom prst="line">
            <a:avLst/>
          </a:prstGeom>
          <a:ln w="12700">
            <a:solidFill>
              <a:srgbClr val="ADBAC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50"/>
          <p:cNvCxnSpPr/>
          <p:nvPr/>
        </p:nvCxnSpPr>
        <p:spPr>
          <a:xfrm>
            <a:off x="5858882" y="3383459"/>
            <a:ext cx="0" cy="752986"/>
          </a:xfrm>
          <a:prstGeom prst="line">
            <a:avLst/>
          </a:prstGeom>
          <a:ln w="12700">
            <a:solidFill>
              <a:srgbClr val="ADBAC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57"/>
          <p:cNvCxnSpPr/>
          <p:nvPr/>
        </p:nvCxnSpPr>
        <p:spPr>
          <a:xfrm>
            <a:off x="7858210" y="3383459"/>
            <a:ext cx="0" cy="752986"/>
          </a:xfrm>
          <a:prstGeom prst="line">
            <a:avLst/>
          </a:prstGeom>
          <a:ln w="12700">
            <a:solidFill>
              <a:srgbClr val="ADBAC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58"/>
          <p:cNvCxnSpPr/>
          <p:nvPr/>
        </p:nvCxnSpPr>
        <p:spPr>
          <a:xfrm>
            <a:off x="9610412" y="3383459"/>
            <a:ext cx="0" cy="1140475"/>
          </a:xfrm>
          <a:prstGeom prst="line">
            <a:avLst/>
          </a:prstGeom>
          <a:ln w="12700">
            <a:solidFill>
              <a:srgbClr val="ADBAC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7" name="Picture 77" descr="F:\Trabajos\Envato\Graphic River\Mica PPT\mountains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929149" y="3496061"/>
            <a:ext cx="10452934" cy="1376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8" name="矩形 67"/>
          <p:cNvSpPr/>
          <p:nvPr/>
        </p:nvSpPr>
        <p:spPr>
          <a:xfrm>
            <a:off x="2077569" y="5324897"/>
            <a:ext cx="7830262" cy="56547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600" dirty="0" smtClean="0">
                <a:solidFill>
                  <a:srgbClr val="00D4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单击此处添加您的文字内容。本模板的所有素材和逻辑图表，均可自由编辑替换和移动作品中目录框架完整，您可以根据实际进行增添。</a:t>
            </a:r>
            <a:endParaRPr lang="en-US" altLang="zh-CN" sz="1600" dirty="0">
              <a:solidFill>
                <a:srgbClr val="00D4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9" name="Teardrop 48"/>
          <p:cNvSpPr/>
          <p:nvPr/>
        </p:nvSpPr>
        <p:spPr>
          <a:xfrm rot="8100000">
            <a:off x="2030105" y="2088541"/>
            <a:ext cx="618527" cy="618527"/>
          </a:xfrm>
          <a:prstGeom prst="teardrop">
            <a:avLst/>
          </a:prstGeom>
          <a:noFill/>
          <a:ln>
            <a:solidFill>
              <a:srgbClr val="00D4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D4FF"/>
              </a:solidFill>
              <a:sym typeface="Arial" panose="020B0604020202020204" pitchFamily="34" charset="0"/>
            </a:endParaRPr>
          </a:p>
        </p:txBody>
      </p:sp>
      <p:sp>
        <p:nvSpPr>
          <p:cNvPr id="70" name="Freeform 6"/>
          <p:cNvSpPr>
            <a:spLocks noEditPoints="1"/>
          </p:cNvSpPr>
          <p:nvPr/>
        </p:nvSpPr>
        <p:spPr bwMode="auto">
          <a:xfrm>
            <a:off x="2191212" y="2216301"/>
            <a:ext cx="310207" cy="341228"/>
          </a:xfrm>
          <a:custGeom>
            <a:avLst/>
            <a:gdLst>
              <a:gd name="T0" fmla="*/ 347 w 376"/>
              <a:gd name="T1" fmla="*/ 284 h 376"/>
              <a:gd name="T2" fmla="*/ 347 w 376"/>
              <a:gd name="T3" fmla="*/ 238 h 376"/>
              <a:gd name="T4" fmla="*/ 278 w 376"/>
              <a:gd name="T5" fmla="*/ 169 h 376"/>
              <a:gd name="T6" fmla="*/ 238 w 376"/>
              <a:gd name="T7" fmla="*/ 169 h 376"/>
              <a:gd name="T8" fmla="*/ 207 w 376"/>
              <a:gd name="T9" fmla="*/ 148 h 376"/>
              <a:gd name="T10" fmla="*/ 207 w 376"/>
              <a:gd name="T11" fmla="*/ 92 h 376"/>
              <a:gd name="T12" fmla="*/ 236 w 376"/>
              <a:gd name="T13" fmla="*/ 48 h 376"/>
              <a:gd name="T14" fmla="*/ 188 w 376"/>
              <a:gd name="T15" fmla="*/ 0 h 376"/>
              <a:gd name="T16" fmla="*/ 140 w 376"/>
              <a:gd name="T17" fmla="*/ 48 h 376"/>
              <a:gd name="T18" fmla="*/ 169 w 376"/>
              <a:gd name="T19" fmla="*/ 92 h 376"/>
              <a:gd name="T20" fmla="*/ 169 w 376"/>
              <a:gd name="T21" fmla="*/ 148 h 376"/>
              <a:gd name="T22" fmla="*/ 138 w 376"/>
              <a:gd name="T23" fmla="*/ 169 h 376"/>
              <a:gd name="T24" fmla="*/ 98 w 376"/>
              <a:gd name="T25" fmla="*/ 169 h 376"/>
              <a:gd name="T26" fmla="*/ 29 w 376"/>
              <a:gd name="T27" fmla="*/ 238 h 376"/>
              <a:gd name="T28" fmla="*/ 29 w 376"/>
              <a:gd name="T29" fmla="*/ 284 h 376"/>
              <a:gd name="T30" fmla="*/ 0 w 376"/>
              <a:gd name="T31" fmla="*/ 328 h 376"/>
              <a:gd name="T32" fmla="*/ 48 w 376"/>
              <a:gd name="T33" fmla="*/ 376 h 376"/>
              <a:gd name="T34" fmla="*/ 96 w 376"/>
              <a:gd name="T35" fmla="*/ 328 h 376"/>
              <a:gd name="T36" fmla="*/ 67 w 376"/>
              <a:gd name="T37" fmla="*/ 284 h 376"/>
              <a:gd name="T38" fmla="*/ 67 w 376"/>
              <a:gd name="T39" fmla="*/ 238 h 376"/>
              <a:gd name="T40" fmla="*/ 98 w 376"/>
              <a:gd name="T41" fmla="*/ 207 h 376"/>
              <a:gd name="T42" fmla="*/ 138 w 376"/>
              <a:gd name="T43" fmla="*/ 207 h 376"/>
              <a:gd name="T44" fmla="*/ 169 w 376"/>
              <a:gd name="T45" fmla="*/ 202 h 376"/>
              <a:gd name="T46" fmla="*/ 169 w 376"/>
              <a:gd name="T47" fmla="*/ 284 h 376"/>
              <a:gd name="T48" fmla="*/ 140 w 376"/>
              <a:gd name="T49" fmla="*/ 328 h 376"/>
              <a:gd name="T50" fmla="*/ 188 w 376"/>
              <a:gd name="T51" fmla="*/ 376 h 376"/>
              <a:gd name="T52" fmla="*/ 236 w 376"/>
              <a:gd name="T53" fmla="*/ 328 h 376"/>
              <a:gd name="T54" fmla="*/ 207 w 376"/>
              <a:gd name="T55" fmla="*/ 284 h 376"/>
              <a:gd name="T56" fmla="*/ 207 w 376"/>
              <a:gd name="T57" fmla="*/ 202 h 376"/>
              <a:gd name="T58" fmla="*/ 238 w 376"/>
              <a:gd name="T59" fmla="*/ 207 h 376"/>
              <a:gd name="T60" fmla="*/ 278 w 376"/>
              <a:gd name="T61" fmla="*/ 207 h 376"/>
              <a:gd name="T62" fmla="*/ 309 w 376"/>
              <a:gd name="T63" fmla="*/ 238 h 376"/>
              <a:gd name="T64" fmla="*/ 309 w 376"/>
              <a:gd name="T65" fmla="*/ 284 h 376"/>
              <a:gd name="T66" fmla="*/ 280 w 376"/>
              <a:gd name="T67" fmla="*/ 328 h 376"/>
              <a:gd name="T68" fmla="*/ 328 w 376"/>
              <a:gd name="T69" fmla="*/ 376 h 376"/>
              <a:gd name="T70" fmla="*/ 376 w 376"/>
              <a:gd name="T71" fmla="*/ 328 h 376"/>
              <a:gd name="T72" fmla="*/ 347 w 376"/>
              <a:gd name="T73" fmla="*/ 284 h 376"/>
              <a:gd name="T74" fmla="*/ 75 w 376"/>
              <a:gd name="T75" fmla="*/ 328 h 376"/>
              <a:gd name="T76" fmla="*/ 48 w 376"/>
              <a:gd name="T77" fmla="*/ 356 h 376"/>
              <a:gd name="T78" fmla="*/ 20 w 376"/>
              <a:gd name="T79" fmla="*/ 328 h 376"/>
              <a:gd name="T80" fmla="*/ 48 w 376"/>
              <a:gd name="T81" fmla="*/ 300 h 376"/>
              <a:gd name="T82" fmla="*/ 75 w 376"/>
              <a:gd name="T83" fmla="*/ 328 h 376"/>
              <a:gd name="T84" fmla="*/ 160 w 376"/>
              <a:gd name="T85" fmla="*/ 48 h 376"/>
              <a:gd name="T86" fmla="*/ 188 w 376"/>
              <a:gd name="T87" fmla="*/ 20 h 376"/>
              <a:gd name="T88" fmla="*/ 215 w 376"/>
              <a:gd name="T89" fmla="*/ 48 h 376"/>
              <a:gd name="T90" fmla="*/ 188 w 376"/>
              <a:gd name="T91" fmla="*/ 76 h 376"/>
              <a:gd name="T92" fmla="*/ 160 w 376"/>
              <a:gd name="T93" fmla="*/ 48 h 376"/>
              <a:gd name="T94" fmla="*/ 215 w 376"/>
              <a:gd name="T95" fmla="*/ 328 h 376"/>
              <a:gd name="T96" fmla="*/ 188 w 376"/>
              <a:gd name="T97" fmla="*/ 356 h 376"/>
              <a:gd name="T98" fmla="*/ 160 w 376"/>
              <a:gd name="T99" fmla="*/ 328 h 376"/>
              <a:gd name="T100" fmla="*/ 188 w 376"/>
              <a:gd name="T101" fmla="*/ 300 h 376"/>
              <a:gd name="T102" fmla="*/ 215 w 376"/>
              <a:gd name="T103" fmla="*/ 328 h 376"/>
              <a:gd name="T104" fmla="*/ 328 w 376"/>
              <a:gd name="T105" fmla="*/ 356 h 376"/>
              <a:gd name="T106" fmla="*/ 300 w 376"/>
              <a:gd name="T107" fmla="*/ 328 h 376"/>
              <a:gd name="T108" fmla="*/ 328 w 376"/>
              <a:gd name="T109" fmla="*/ 300 h 376"/>
              <a:gd name="T110" fmla="*/ 355 w 376"/>
              <a:gd name="T111" fmla="*/ 328 h 376"/>
              <a:gd name="T112" fmla="*/ 328 w 376"/>
              <a:gd name="T113" fmla="*/ 356 h 3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376" h="376">
                <a:moveTo>
                  <a:pt x="347" y="284"/>
                </a:moveTo>
                <a:cubicBezTo>
                  <a:pt x="347" y="238"/>
                  <a:pt x="347" y="238"/>
                  <a:pt x="347" y="238"/>
                </a:cubicBezTo>
                <a:cubicBezTo>
                  <a:pt x="347" y="210"/>
                  <a:pt x="328" y="169"/>
                  <a:pt x="278" y="169"/>
                </a:cubicBezTo>
                <a:cubicBezTo>
                  <a:pt x="238" y="169"/>
                  <a:pt x="238" y="169"/>
                  <a:pt x="238" y="169"/>
                </a:cubicBezTo>
                <a:cubicBezTo>
                  <a:pt x="210" y="169"/>
                  <a:pt x="207" y="155"/>
                  <a:pt x="207" y="148"/>
                </a:cubicBezTo>
                <a:cubicBezTo>
                  <a:pt x="207" y="92"/>
                  <a:pt x="207" y="92"/>
                  <a:pt x="207" y="92"/>
                </a:cubicBezTo>
                <a:cubicBezTo>
                  <a:pt x="224" y="85"/>
                  <a:pt x="236" y="68"/>
                  <a:pt x="236" y="48"/>
                </a:cubicBezTo>
                <a:cubicBezTo>
                  <a:pt x="236" y="21"/>
                  <a:pt x="214" y="0"/>
                  <a:pt x="188" y="0"/>
                </a:cubicBezTo>
                <a:cubicBezTo>
                  <a:pt x="161" y="0"/>
                  <a:pt x="140" y="21"/>
                  <a:pt x="140" y="48"/>
                </a:cubicBezTo>
                <a:cubicBezTo>
                  <a:pt x="140" y="68"/>
                  <a:pt x="152" y="85"/>
                  <a:pt x="169" y="92"/>
                </a:cubicBezTo>
                <a:cubicBezTo>
                  <a:pt x="169" y="148"/>
                  <a:pt x="169" y="148"/>
                  <a:pt x="169" y="148"/>
                </a:cubicBezTo>
                <a:cubicBezTo>
                  <a:pt x="169" y="153"/>
                  <a:pt x="167" y="169"/>
                  <a:pt x="138" y="169"/>
                </a:cubicBezTo>
                <a:cubicBezTo>
                  <a:pt x="98" y="169"/>
                  <a:pt x="98" y="169"/>
                  <a:pt x="98" y="169"/>
                </a:cubicBezTo>
                <a:cubicBezTo>
                  <a:pt x="47" y="169"/>
                  <a:pt x="29" y="210"/>
                  <a:pt x="29" y="238"/>
                </a:cubicBezTo>
                <a:cubicBezTo>
                  <a:pt x="29" y="284"/>
                  <a:pt x="29" y="284"/>
                  <a:pt x="29" y="284"/>
                </a:cubicBezTo>
                <a:cubicBezTo>
                  <a:pt x="12" y="291"/>
                  <a:pt x="0" y="308"/>
                  <a:pt x="0" y="328"/>
                </a:cubicBezTo>
                <a:cubicBezTo>
                  <a:pt x="0" y="354"/>
                  <a:pt x="21" y="376"/>
                  <a:pt x="48" y="376"/>
                </a:cubicBezTo>
                <a:cubicBezTo>
                  <a:pt x="74" y="376"/>
                  <a:pt x="96" y="354"/>
                  <a:pt x="96" y="328"/>
                </a:cubicBezTo>
                <a:cubicBezTo>
                  <a:pt x="96" y="308"/>
                  <a:pt x="84" y="291"/>
                  <a:pt x="67" y="284"/>
                </a:cubicBezTo>
                <a:cubicBezTo>
                  <a:pt x="67" y="238"/>
                  <a:pt x="67" y="238"/>
                  <a:pt x="67" y="238"/>
                </a:cubicBezTo>
                <a:cubicBezTo>
                  <a:pt x="67" y="233"/>
                  <a:pt x="68" y="207"/>
                  <a:pt x="98" y="207"/>
                </a:cubicBezTo>
                <a:cubicBezTo>
                  <a:pt x="138" y="207"/>
                  <a:pt x="138" y="207"/>
                  <a:pt x="138" y="207"/>
                </a:cubicBezTo>
                <a:cubicBezTo>
                  <a:pt x="150" y="207"/>
                  <a:pt x="160" y="205"/>
                  <a:pt x="169" y="202"/>
                </a:cubicBezTo>
                <a:cubicBezTo>
                  <a:pt x="169" y="284"/>
                  <a:pt x="169" y="284"/>
                  <a:pt x="169" y="284"/>
                </a:cubicBezTo>
                <a:cubicBezTo>
                  <a:pt x="152" y="291"/>
                  <a:pt x="140" y="308"/>
                  <a:pt x="140" y="328"/>
                </a:cubicBezTo>
                <a:cubicBezTo>
                  <a:pt x="140" y="354"/>
                  <a:pt x="161" y="376"/>
                  <a:pt x="188" y="376"/>
                </a:cubicBezTo>
                <a:cubicBezTo>
                  <a:pt x="214" y="376"/>
                  <a:pt x="236" y="354"/>
                  <a:pt x="236" y="328"/>
                </a:cubicBezTo>
                <a:cubicBezTo>
                  <a:pt x="236" y="308"/>
                  <a:pt x="224" y="291"/>
                  <a:pt x="207" y="284"/>
                </a:cubicBezTo>
                <a:cubicBezTo>
                  <a:pt x="207" y="202"/>
                  <a:pt x="207" y="202"/>
                  <a:pt x="207" y="202"/>
                </a:cubicBezTo>
                <a:cubicBezTo>
                  <a:pt x="215" y="205"/>
                  <a:pt x="226" y="207"/>
                  <a:pt x="238" y="207"/>
                </a:cubicBezTo>
                <a:cubicBezTo>
                  <a:pt x="278" y="207"/>
                  <a:pt x="278" y="207"/>
                  <a:pt x="278" y="207"/>
                </a:cubicBezTo>
                <a:cubicBezTo>
                  <a:pt x="306" y="207"/>
                  <a:pt x="309" y="231"/>
                  <a:pt x="309" y="238"/>
                </a:cubicBezTo>
                <a:cubicBezTo>
                  <a:pt x="309" y="284"/>
                  <a:pt x="309" y="284"/>
                  <a:pt x="309" y="284"/>
                </a:cubicBezTo>
                <a:cubicBezTo>
                  <a:pt x="292" y="291"/>
                  <a:pt x="280" y="308"/>
                  <a:pt x="280" y="328"/>
                </a:cubicBezTo>
                <a:cubicBezTo>
                  <a:pt x="280" y="354"/>
                  <a:pt x="301" y="376"/>
                  <a:pt x="328" y="376"/>
                </a:cubicBezTo>
                <a:cubicBezTo>
                  <a:pt x="354" y="376"/>
                  <a:pt x="376" y="354"/>
                  <a:pt x="376" y="328"/>
                </a:cubicBezTo>
                <a:cubicBezTo>
                  <a:pt x="376" y="308"/>
                  <a:pt x="364" y="291"/>
                  <a:pt x="347" y="284"/>
                </a:cubicBezTo>
                <a:close/>
                <a:moveTo>
                  <a:pt x="75" y="328"/>
                </a:moveTo>
                <a:cubicBezTo>
                  <a:pt x="75" y="343"/>
                  <a:pt x="63" y="356"/>
                  <a:pt x="48" y="356"/>
                </a:cubicBezTo>
                <a:cubicBezTo>
                  <a:pt x="32" y="356"/>
                  <a:pt x="20" y="343"/>
                  <a:pt x="20" y="328"/>
                </a:cubicBezTo>
                <a:cubicBezTo>
                  <a:pt x="20" y="313"/>
                  <a:pt x="32" y="300"/>
                  <a:pt x="48" y="300"/>
                </a:cubicBezTo>
                <a:cubicBezTo>
                  <a:pt x="63" y="300"/>
                  <a:pt x="75" y="313"/>
                  <a:pt x="75" y="328"/>
                </a:cubicBezTo>
                <a:close/>
                <a:moveTo>
                  <a:pt x="160" y="48"/>
                </a:moveTo>
                <a:cubicBezTo>
                  <a:pt x="160" y="33"/>
                  <a:pt x="172" y="20"/>
                  <a:pt x="188" y="20"/>
                </a:cubicBezTo>
                <a:cubicBezTo>
                  <a:pt x="203" y="20"/>
                  <a:pt x="215" y="33"/>
                  <a:pt x="215" y="48"/>
                </a:cubicBezTo>
                <a:cubicBezTo>
                  <a:pt x="215" y="63"/>
                  <a:pt x="203" y="76"/>
                  <a:pt x="188" y="76"/>
                </a:cubicBezTo>
                <a:cubicBezTo>
                  <a:pt x="172" y="76"/>
                  <a:pt x="160" y="63"/>
                  <a:pt x="160" y="48"/>
                </a:cubicBezTo>
                <a:close/>
                <a:moveTo>
                  <a:pt x="215" y="328"/>
                </a:moveTo>
                <a:cubicBezTo>
                  <a:pt x="215" y="343"/>
                  <a:pt x="203" y="356"/>
                  <a:pt x="188" y="356"/>
                </a:cubicBezTo>
                <a:cubicBezTo>
                  <a:pt x="172" y="356"/>
                  <a:pt x="160" y="343"/>
                  <a:pt x="160" y="328"/>
                </a:cubicBezTo>
                <a:cubicBezTo>
                  <a:pt x="160" y="313"/>
                  <a:pt x="172" y="300"/>
                  <a:pt x="188" y="300"/>
                </a:cubicBezTo>
                <a:cubicBezTo>
                  <a:pt x="203" y="300"/>
                  <a:pt x="215" y="313"/>
                  <a:pt x="215" y="328"/>
                </a:cubicBezTo>
                <a:close/>
                <a:moveTo>
                  <a:pt x="328" y="356"/>
                </a:moveTo>
                <a:cubicBezTo>
                  <a:pt x="312" y="356"/>
                  <a:pt x="300" y="343"/>
                  <a:pt x="300" y="328"/>
                </a:cubicBezTo>
                <a:cubicBezTo>
                  <a:pt x="300" y="313"/>
                  <a:pt x="312" y="300"/>
                  <a:pt x="328" y="300"/>
                </a:cubicBezTo>
                <a:cubicBezTo>
                  <a:pt x="343" y="300"/>
                  <a:pt x="355" y="313"/>
                  <a:pt x="355" y="328"/>
                </a:cubicBezTo>
                <a:cubicBezTo>
                  <a:pt x="355" y="343"/>
                  <a:pt x="343" y="356"/>
                  <a:pt x="328" y="356"/>
                </a:cubicBezTo>
                <a:close/>
              </a:path>
            </a:pathLst>
          </a:custGeom>
          <a:solidFill>
            <a:srgbClr val="00D4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solidFill>
                <a:srgbClr val="00D4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1" name="Teardrop 55"/>
          <p:cNvSpPr/>
          <p:nvPr/>
        </p:nvSpPr>
        <p:spPr>
          <a:xfrm rot="8100000">
            <a:off x="3521396" y="2088541"/>
            <a:ext cx="618527" cy="618527"/>
          </a:xfrm>
          <a:prstGeom prst="teardrop">
            <a:avLst/>
          </a:prstGeom>
          <a:noFill/>
          <a:ln>
            <a:solidFill>
              <a:srgbClr val="00D4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D4FF"/>
              </a:solidFill>
              <a:sym typeface="Arial" panose="020B0604020202020204" pitchFamily="34" charset="0"/>
            </a:endParaRPr>
          </a:p>
        </p:txBody>
      </p:sp>
      <p:sp>
        <p:nvSpPr>
          <p:cNvPr id="72" name="Freeform 16"/>
          <p:cNvSpPr>
            <a:spLocks noEditPoints="1"/>
          </p:cNvSpPr>
          <p:nvPr/>
        </p:nvSpPr>
        <p:spPr bwMode="auto">
          <a:xfrm>
            <a:off x="3651257" y="2233976"/>
            <a:ext cx="353926" cy="353522"/>
          </a:xfrm>
          <a:custGeom>
            <a:avLst/>
            <a:gdLst>
              <a:gd name="T0" fmla="*/ 183 w 371"/>
              <a:gd name="T1" fmla="*/ 1 h 370"/>
              <a:gd name="T2" fmla="*/ 2 w 371"/>
              <a:gd name="T3" fmla="*/ 187 h 370"/>
              <a:gd name="T4" fmla="*/ 188 w 371"/>
              <a:gd name="T5" fmla="*/ 369 h 370"/>
              <a:gd name="T6" fmla="*/ 370 w 371"/>
              <a:gd name="T7" fmla="*/ 182 h 370"/>
              <a:gd name="T8" fmla="*/ 183 w 371"/>
              <a:gd name="T9" fmla="*/ 1 h 370"/>
              <a:gd name="T10" fmla="*/ 184 w 371"/>
              <a:gd name="T11" fmla="*/ 25 h 370"/>
              <a:gd name="T12" fmla="*/ 260 w 371"/>
              <a:gd name="T13" fmla="*/ 43 h 370"/>
              <a:gd name="T14" fmla="*/ 235 w 371"/>
              <a:gd name="T15" fmla="*/ 84 h 370"/>
              <a:gd name="T16" fmla="*/ 186 w 371"/>
              <a:gd name="T17" fmla="*/ 73 h 370"/>
              <a:gd name="T18" fmla="*/ 137 w 371"/>
              <a:gd name="T19" fmla="*/ 84 h 370"/>
              <a:gd name="T20" fmla="*/ 112 w 371"/>
              <a:gd name="T21" fmla="*/ 43 h 370"/>
              <a:gd name="T22" fmla="*/ 184 w 371"/>
              <a:gd name="T23" fmla="*/ 25 h 370"/>
              <a:gd name="T24" fmla="*/ 85 w 371"/>
              <a:gd name="T25" fmla="*/ 234 h 370"/>
              <a:gd name="T26" fmla="*/ 44 w 371"/>
              <a:gd name="T27" fmla="*/ 259 h 370"/>
              <a:gd name="T28" fmla="*/ 26 w 371"/>
              <a:gd name="T29" fmla="*/ 187 h 370"/>
              <a:gd name="T30" fmla="*/ 44 w 371"/>
              <a:gd name="T31" fmla="*/ 111 h 370"/>
              <a:gd name="T32" fmla="*/ 85 w 371"/>
              <a:gd name="T33" fmla="*/ 136 h 370"/>
              <a:gd name="T34" fmla="*/ 74 w 371"/>
              <a:gd name="T35" fmla="*/ 185 h 370"/>
              <a:gd name="T36" fmla="*/ 85 w 371"/>
              <a:gd name="T37" fmla="*/ 234 h 370"/>
              <a:gd name="T38" fmla="*/ 188 w 371"/>
              <a:gd name="T39" fmla="*/ 345 h 370"/>
              <a:gd name="T40" fmla="*/ 112 w 371"/>
              <a:gd name="T41" fmla="*/ 327 h 370"/>
              <a:gd name="T42" fmla="*/ 137 w 371"/>
              <a:gd name="T43" fmla="*/ 286 h 370"/>
              <a:gd name="T44" fmla="*/ 186 w 371"/>
              <a:gd name="T45" fmla="*/ 297 h 370"/>
              <a:gd name="T46" fmla="*/ 235 w 371"/>
              <a:gd name="T47" fmla="*/ 286 h 370"/>
              <a:gd name="T48" fmla="*/ 260 w 371"/>
              <a:gd name="T49" fmla="*/ 327 h 370"/>
              <a:gd name="T50" fmla="*/ 188 w 371"/>
              <a:gd name="T51" fmla="*/ 345 h 370"/>
              <a:gd name="T52" fmla="*/ 186 w 371"/>
              <a:gd name="T53" fmla="*/ 273 h 370"/>
              <a:gd name="T54" fmla="*/ 98 w 371"/>
              <a:gd name="T55" fmla="*/ 185 h 370"/>
              <a:gd name="T56" fmla="*/ 186 w 371"/>
              <a:gd name="T57" fmla="*/ 97 h 370"/>
              <a:gd name="T58" fmla="*/ 274 w 371"/>
              <a:gd name="T59" fmla="*/ 185 h 370"/>
              <a:gd name="T60" fmla="*/ 186 w 371"/>
              <a:gd name="T61" fmla="*/ 273 h 370"/>
              <a:gd name="T62" fmla="*/ 286 w 371"/>
              <a:gd name="T63" fmla="*/ 234 h 370"/>
              <a:gd name="T64" fmla="*/ 298 w 371"/>
              <a:gd name="T65" fmla="*/ 185 h 370"/>
              <a:gd name="T66" fmla="*/ 286 w 371"/>
              <a:gd name="T67" fmla="*/ 136 h 370"/>
              <a:gd name="T68" fmla="*/ 328 w 371"/>
              <a:gd name="T69" fmla="*/ 111 h 370"/>
              <a:gd name="T70" fmla="*/ 346 w 371"/>
              <a:gd name="T71" fmla="*/ 183 h 370"/>
              <a:gd name="T72" fmla="*/ 328 w 371"/>
              <a:gd name="T73" fmla="*/ 259 h 370"/>
              <a:gd name="T74" fmla="*/ 286 w 371"/>
              <a:gd name="T75" fmla="*/ 234 h 3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371" h="370">
                <a:moveTo>
                  <a:pt x="183" y="1"/>
                </a:moveTo>
                <a:cubicBezTo>
                  <a:pt x="82" y="2"/>
                  <a:pt x="0" y="86"/>
                  <a:pt x="2" y="187"/>
                </a:cubicBezTo>
                <a:cubicBezTo>
                  <a:pt x="3" y="289"/>
                  <a:pt x="87" y="370"/>
                  <a:pt x="188" y="369"/>
                </a:cubicBezTo>
                <a:cubicBezTo>
                  <a:pt x="290" y="368"/>
                  <a:pt x="371" y="284"/>
                  <a:pt x="370" y="182"/>
                </a:cubicBezTo>
                <a:cubicBezTo>
                  <a:pt x="368" y="81"/>
                  <a:pt x="285" y="0"/>
                  <a:pt x="183" y="1"/>
                </a:cubicBezTo>
                <a:close/>
                <a:moveTo>
                  <a:pt x="184" y="25"/>
                </a:moveTo>
                <a:cubicBezTo>
                  <a:pt x="211" y="25"/>
                  <a:pt x="237" y="31"/>
                  <a:pt x="260" y="43"/>
                </a:cubicBezTo>
                <a:cubicBezTo>
                  <a:pt x="235" y="84"/>
                  <a:pt x="235" y="84"/>
                  <a:pt x="235" y="84"/>
                </a:cubicBezTo>
                <a:cubicBezTo>
                  <a:pt x="220" y="77"/>
                  <a:pt x="203" y="73"/>
                  <a:pt x="186" y="73"/>
                </a:cubicBezTo>
                <a:cubicBezTo>
                  <a:pt x="168" y="73"/>
                  <a:pt x="151" y="77"/>
                  <a:pt x="137" y="84"/>
                </a:cubicBezTo>
                <a:cubicBezTo>
                  <a:pt x="112" y="43"/>
                  <a:pt x="112" y="43"/>
                  <a:pt x="112" y="43"/>
                </a:cubicBezTo>
                <a:cubicBezTo>
                  <a:pt x="133" y="32"/>
                  <a:pt x="158" y="25"/>
                  <a:pt x="184" y="25"/>
                </a:cubicBezTo>
                <a:close/>
                <a:moveTo>
                  <a:pt x="85" y="234"/>
                </a:moveTo>
                <a:cubicBezTo>
                  <a:pt x="44" y="259"/>
                  <a:pt x="44" y="259"/>
                  <a:pt x="44" y="259"/>
                </a:cubicBezTo>
                <a:cubicBezTo>
                  <a:pt x="33" y="237"/>
                  <a:pt x="26" y="213"/>
                  <a:pt x="26" y="187"/>
                </a:cubicBezTo>
                <a:cubicBezTo>
                  <a:pt x="25" y="160"/>
                  <a:pt x="32" y="134"/>
                  <a:pt x="44" y="111"/>
                </a:cubicBezTo>
                <a:cubicBezTo>
                  <a:pt x="85" y="136"/>
                  <a:pt x="85" y="136"/>
                  <a:pt x="85" y="136"/>
                </a:cubicBezTo>
                <a:cubicBezTo>
                  <a:pt x="78" y="151"/>
                  <a:pt x="74" y="167"/>
                  <a:pt x="74" y="185"/>
                </a:cubicBezTo>
                <a:cubicBezTo>
                  <a:pt x="74" y="203"/>
                  <a:pt x="78" y="219"/>
                  <a:pt x="85" y="234"/>
                </a:cubicBezTo>
                <a:close/>
                <a:moveTo>
                  <a:pt x="188" y="345"/>
                </a:moveTo>
                <a:cubicBezTo>
                  <a:pt x="161" y="345"/>
                  <a:pt x="135" y="339"/>
                  <a:pt x="112" y="327"/>
                </a:cubicBezTo>
                <a:cubicBezTo>
                  <a:pt x="137" y="286"/>
                  <a:pt x="137" y="286"/>
                  <a:pt x="137" y="286"/>
                </a:cubicBezTo>
                <a:cubicBezTo>
                  <a:pt x="151" y="293"/>
                  <a:pt x="168" y="297"/>
                  <a:pt x="186" y="297"/>
                </a:cubicBezTo>
                <a:cubicBezTo>
                  <a:pt x="203" y="297"/>
                  <a:pt x="220" y="293"/>
                  <a:pt x="235" y="286"/>
                </a:cubicBezTo>
                <a:cubicBezTo>
                  <a:pt x="260" y="327"/>
                  <a:pt x="260" y="327"/>
                  <a:pt x="260" y="327"/>
                </a:cubicBezTo>
                <a:cubicBezTo>
                  <a:pt x="238" y="338"/>
                  <a:pt x="214" y="345"/>
                  <a:pt x="188" y="345"/>
                </a:cubicBezTo>
                <a:close/>
                <a:moveTo>
                  <a:pt x="186" y="273"/>
                </a:moveTo>
                <a:cubicBezTo>
                  <a:pt x="137" y="273"/>
                  <a:pt x="98" y="233"/>
                  <a:pt x="98" y="185"/>
                </a:cubicBezTo>
                <a:cubicBezTo>
                  <a:pt x="98" y="136"/>
                  <a:pt x="137" y="97"/>
                  <a:pt x="186" y="97"/>
                </a:cubicBezTo>
                <a:cubicBezTo>
                  <a:pt x="234" y="97"/>
                  <a:pt x="274" y="136"/>
                  <a:pt x="274" y="185"/>
                </a:cubicBezTo>
                <a:cubicBezTo>
                  <a:pt x="274" y="233"/>
                  <a:pt x="234" y="273"/>
                  <a:pt x="186" y="273"/>
                </a:cubicBezTo>
                <a:close/>
                <a:moveTo>
                  <a:pt x="286" y="234"/>
                </a:moveTo>
                <a:cubicBezTo>
                  <a:pt x="294" y="219"/>
                  <a:pt x="298" y="203"/>
                  <a:pt x="298" y="185"/>
                </a:cubicBezTo>
                <a:cubicBezTo>
                  <a:pt x="298" y="167"/>
                  <a:pt x="294" y="151"/>
                  <a:pt x="286" y="136"/>
                </a:cubicBezTo>
                <a:cubicBezTo>
                  <a:pt x="328" y="111"/>
                  <a:pt x="328" y="111"/>
                  <a:pt x="328" y="111"/>
                </a:cubicBezTo>
                <a:cubicBezTo>
                  <a:pt x="339" y="133"/>
                  <a:pt x="345" y="157"/>
                  <a:pt x="346" y="183"/>
                </a:cubicBezTo>
                <a:cubicBezTo>
                  <a:pt x="346" y="210"/>
                  <a:pt x="340" y="236"/>
                  <a:pt x="328" y="259"/>
                </a:cubicBezTo>
                <a:lnTo>
                  <a:pt x="286" y="234"/>
                </a:lnTo>
                <a:close/>
              </a:path>
            </a:pathLst>
          </a:custGeom>
          <a:solidFill>
            <a:srgbClr val="00D4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solidFill>
                <a:srgbClr val="00D4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3" name="Teardrop 52"/>
          <p:cNvSpPr/>
          <p:nvPr/>
        </p:nvSpPr>
        <p:spPr>
          <a:xfrm rot="8100000">
            <a:off x="5493339" y="2088541"/>
            <a:ext cx="618527" cy="618527"/>
          </a:xfrm>
          <a:prstGeom prst="teardrop">
            <a:avLst/>
          </a:prstGeom>
          <a:noFill/>
          <a:ln>
            <a:solidFill>
              <a:srgbClr val="00D4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D4FF"/>
              </a:solidFill>
              <a:sym typeface="Arial" panose="020B0604020202020204" pitchFamily="34" charset="0"/>
            </a:endParaRPr>
          </a:p>
        </p:txBody>
      </p:sp>
      <p:sp>
        <p:nvSpPr>
          <p:cNvPr id="74" name="Freeform 11"/>
          <p:cNvSpPr/>
          <p:nvPr/>
        </p:nvSpPr>
        <p:spPr bwMode="auto">
          <a:xfrm>
            <a:off x="5610395" y="2286062"/>
            <a:ext cx="382610" cy="248737"/>
          </a:xfrm>
          <a:custGeom>
            <a:avLst/>
            <a:gdLst>
              <a:gd name="T0" fmla="*/ 304 w 400"/>
              <a:gd name="T1" fmla="*/ 73 h 260"/>
              <a:gd name="T2" fmla="*/ 288 w 400"/>
              <a:gd name="T3" fmla="*/ 74 h 260"/>
              <a:gd name="T4" fmla="*/ 186 w 400"/>
              <a:gd name="T5" fmla="*/ 0 h 260"/>
              <a:gd name="T6" fmla="*/ 80 w 400"/>
              <a:gd name="T7" fmla="*/ 104 h 260"/>
              <a:gd name="T8" fmla="*/ 81 w 400"/>
              <a:gd name="T9" fmla="*/ 119 h 260"/>
              <a:gd name="T10" fmla="*/ 72 w 400"/>
              <a:gd name="T11" fmla="*/ 118 h 260"/>
              <a:gd name="T12" fmla="*/ 0 w 400"/>
              <a:gd name="T13" fmla="*/ 189 h 260"/>
              <a:gd name="T14" fmla="*/ 72 w 400"/>
              <a:gd name="T15" fmla="*/ 260 h 260"/>
              <a:gd name="T16" fmla="*/ 172 w 400"/>
              <a:gd name="T17" fmla="*/ 260 h 260"/>
              <a:gd name="T18" fmla="*/ 172 w 400"/>
              <a:gd name="T19" fmla="*/ 184 h 260"/>
              <a:gd name="T20" fmla="*/ 130 w 400"/>
              <a:gd name="T21" fmla="*/ 184 h 260"/>
              <a:gd name="T22" fmla="*/ 200 w 400"/>
              <a:gd name="T23" fmla="*/ 92 h 260"/>
              <a:gd name="T24" fmla="*/ 270 w 400"/>
              <a:gd name="T25" fmla="*/ 184 h 260"/>
              <a:gd name="T26" fmla="*/ 228 w 400"/>
              <a:gd name="T27" fmla="*/ 184 h 260"/>
              <a:gd name="T28" fmla="*/ 228 w 400"/>
              <a:gd name="T29" fmla="*/ 260 h 260"/>
              <a:gd name="T30" fmla="*/ 304 w 400"/>
              <a:gd name="T31" fmla="*/ 260 h 260"/>
              <a:gd name="T32" fmla="*/ 400 w 400"/>
              <a:gd name="T33" fmla="*/ 166 h 260"/>
              <a:gd name="T34" fmla="*/ 304 w 400"/>
              <a:gd name="T35" fmla="*/ 73 h 2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400" h="260">
                <a:moveTo>
                  <a:pt x="304" y="73"/>
                </a:moveTo>
                <a:cubicBezTo>
                  <a:pt x="298" y="73"/>
                  <a:pt x="293" y="73"/>
                  <a:pt x="288" y="74"/>
                </a:cubicBezTo>
                <a:cubicBezTo>
                  <a:pt x="275" y="31"/>
                  <a:pt x="234" y="0"/>
                  <a:pt x="186" y="0"/>
                </a:cubicBezTo>
                <a:cubicBezTo>
                  <a:pt x="127" y="0"/>
                  <a:pt x="80" y="46"/>
                  <a:pt x="80" y="104"/>
                </a:cubicBezTo>
                <a:cubicBezTo>
                  <a:pt x="80" y="109"/>
                  <a:pt x="80" y="114"/>
                  <a:pt x="81" y="119"/>
                </a:cubicBezTo>
                <a:cubicBezTo>
                  <a:pt x="78" y="119"/>
                  <a:pt x="75" y="118"/>
                  <a:pt x="72" y="118"/>
                </a:cubicBezTo>
                <a:cubicBezTo>
                  <a:pt x="32" y="118"/>
                  <a:pt x="0" y="150"/>
                  <a:pt x="0" y="189"/>
                </a:cubicBezTo>
                <a:cubicBezTo>
                  <a:pt x="0" y="228"/>
                  <a:pt x="32" y="260"/>
                  <a:pt x="72" y="260"/>
                </a:cubicBezTo>
                <a:cubicBezTo>
                  <a:pt x="172" y="260"/>
                  <a:pt x="172" y="260"/>
                  <a:pt x="172" y="260"/>
                </a:cubicBezTo>
                <a:cubicBezTo>
                  <a:pt x="172" y="184"/>
                  <a:pt x="172" y="184"/>
                  <a:pt x="172" y="184"/>
                </a:cubicBezTo>
                <a:cubicBezTo>
                  <a:pt x="130" y="184"/>
                  <a:pt x="130" y="184"/>
                  <a:pt x="130" y="184"/>
                </a:cubicBezTo>
                <a:cubicBezTo>
                  <a:pt x="200" y="92"/>
                  <a:pt x="200" y="92"/>
                  <a:pt x="200" y="92"/>
                </a:cubicBezTo>
                <a:cubicBezTo>
                  <a:pt x="270" y="184"/>
                  <a:pt x="270" y="184"/>
                  <a:pt x="270" y="184"/>
                </a:cubicBezTo>
                <a:cubicBezTo>
                  <a:pt x="228" y="184"/>
                  <a:pt x="228" y="184"/>
                  <a:pt x="228" y="184"/>
                </a:cubicBezTo>
                <a:cubicBezTo>
                  <a:pt x="228" y="260"/>
                  <a:pt x="228" y="260"/>
                  <a:pt x="228" y="260"/>
                </a:cubicBezTo>
                <a:cubicBezTo>
                  <a:pt x="304" y="260"/>
                  <a:pt x="304" y="260"/>
                  <a:pt x="304" y="260"/>
                </a:cubicBezTo>
                <a:cubicBezTo>
                  <a:pt x="357" y="260"/>
                  <a:pt x="400" y="218"/>
                  <a:pt x="400" y="166"/>
                </a:cubicBezTo>
                <a:cubicBezTo>
                  <a:pt x="400" y="115"/>
                  <a:pt x="357" y="73"/>
                  <a:pt x="304" y="73"/>
                </a:cubicBezTo>
                <a:close/>
              </a:path>
            </a:pathLst>
          </a:custGeom>
          <a:solidFill>
            <a:srgbClr val="00D4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solidFill>
                <a:srgbClr val="00D4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5" name="Teardrop 65"/>
          <p:cNvSpPr/>
          <p:nvPr/>
        </p:nvSpPr>
        <p:spPr>
          <a:xfrm rot="8100000">
            <a:off x="7534092" y="2088541"/>
            <a:ext cx="618527" cy="618527"/>
          </a:xfrm>
          <a:prstGeom prst="teardrop">
            <a:avLst/>
          </a:prstGeom>
          <a:noFill/>
          <a:ln>
            <a:solidFill>
              <a:srgbClr val="00D4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D4FF"/>
              </a:solidFill>
              <a:sym typeface="Arial" panose="020B0604020202020204" pitchFamily="34" charset="0"/>
            </a:endParaRPr>
          </a:p>
        </p:txBody>
      </p:sp>
      <p:sp>
        <p:nvSpPr>
          <p:cNvPr id="76" name="Freeform 26"/>
          <p:cNvSpPr>
            <a:spLocks noEditPoints="1"/>
          </p:cNvSpPr>
          <p:nvPr/>
        </p:nvSpPr>
        <p:spPr bwMode="auto">
          <a:xfrm>
            <a:off x="7725302" y="2248217"/>
            <a:ext cx="259622" cy="325043"/>
          </a:xfrm>
          <a:custGeom>
            <a:avLst/>
            <a:gdLst>
              <a:gd name="T0" fmla="*/ 311 w 321"/>
              <a:gd name="T1" fmla="*/ 99 h 402"/>
              <a:gd name="T2" fmla="*/ 189 w 321"/>
              <a:gd name="T3" fmla="*/ 11 h 402"/>
              <a:gd name="T4" fmla="*/ 94 w 321"/>
              <a:gd name="T5" fmla="*/ 126 h 402"/>
              <a:gd name="T6" fmla="*/ 109 w 321"/>
              <a:gd name="T7" fmla="*/ 174 h 402"/>
              <a:gd name="T8" fmla="*/ 6 w 321"/>
              <a:gd name="T9" fmla="*/ 328 h 402"/>
              <a:gd name="T10" fmla="*/ 1 w 321"/>
              <a:gd name="T11" fmla="*/ 351 h 402"/>
              <a:gd name="T12" fmla="*/ 8 w 321"/>
              <a:gd name="T13" fmla="*/ 390 h 402"/>
              <a:gd name="T14" fmla="*/ 22 w 321"/>
              <a:gd name="T15" fmla="*/ 401 h 402"/>
              <a:gd name="T16" fmla="*/ 52 w 321"/>
              <a:gd name="T17" fmla="*/ 395 h 402"/>
              <a:gd name="T18" fmla="*/ 71 w 321"/>
              <a:gd name="T19" fmla="*/ 382 h 402"/>
              <a:gd name="T20" fmla="*/ 111 w 321"/>
              <a:gd name="T21" fmla="*/ 316 h 402"/>
              <a:gd name="T22" fmla="*/ 112 w 321"/>
              <a:gd name="T23" fmla="*/ 316 h 402"/>
              <a:gd name="T24" fmla="*/ 140 w 321"/>
              <a:gd name="T25" fmla="*/ 311 h 402"/>
              <a:gd name="T26" fmla="*/ 187 w 321"/>
              <a:gd name="T27" fmla="*/ 233 h 402"/>
              <a:gd name="T28" fmla="*/ 239 w 321"/>
              <a:gd name="T29" fmla="*/ 232 h 402"/>
              <a:gd name="T30" fmla="*/ 311 w 321"/>
              <a:gd name="T31" fmla="*/ 99 h 402"/>
              <a:gd name="T32" fmla="*/ 260 w 321"/>
              <a:gd name="T33" fmla="*/ 130 h 402"/>
              <a:gd name="T34" fmla="*/ 206 w 321"/>
              <a:gd name="T35" fmla="*/ 120 h 402"/>
              <a:gd name="T36" fmla="*/ 179 w 321"/>
              <a:gd name="T37" fmla="*/ 71 h 402"/>
              <a:gd name="T38" fmla="*/ 248 w 321"/>
              <a:gd name="T39" fmla="*/ 58 h 402"/>
              <a:gd name="T40" fmla="*/ 260 w 321"/>
              <a:gd name="T41" fmla="*/ 130 h 4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321" h="402">
                <a:moveTo>
                  <a:pt x="311" y="99"/>
                </a:moveTo>
                <a:cubicBezTo>
                  <a:pt x="301" y="40"/>
                  <a:pt x="246" y="0"/>
                  <a:pt x="189" y="11"/>
                </a:cubicBezTo>
                <a:cubicBezTo>
                  <a:pt x="132" y="21"/>
                  <a:pt x="84" y="67"/>
                  <a:pt x="94" y="126"/>
                </a:cubicBezTo>
                <a:cubicBezTo>
                  <a:pt x="96" y="139"/>
                  <a:pt x="102" y="159"/>
                  <a:pt x="109" y="174"/>
                </a:cubicBezTo>
                <a:cubicBezTo>
                  <a:pt x="6" y="328"/>
                  <a:pt x="6" y="328"/>
                  <a:pt x="6" y="328"/>
                </a:cubicBezTo>
                <a:cubicBezTo>
                  <a:pt x="2" y="334"/>
                  <a:pt x="0" y="344"/>
                  <a:pt x="1" y="351"/>
                </a:cubicBezTo>
                <a:cubicBezTo>
                  <a:pt x="8" y="390"/>
                  <a:pt x="8" y="390"/>
                  <a:pt x="8" y="390"/>
                </a:cubicBezTo>
                <a:cubicBezTo>
                  <a:pt x="9" y="397"/>
                  <a:pt x="15" y="402"/>
                  <a:pt x="22" y="401"/>
                </a:cubicBezTo>
                <a:cubicBezTo>
                  <a:pt x="52" y="395"/>
                  <a:pt x="52" y="395"/>
                  <a:pt x="52" y="395"/>
                </a:cubicBezTo>
                <a:cubicBezTo>
                  <a:pt x="59" y="394"/>
                  <a:pt x="67" y="388"/>
                  <a:pt x="71" y="382"/>
                </a:cubicBezTo>
                <a:cubicBezTo>
                  <a:pt x="111" y="316"/>
                  <a:pt x="111" y="316"/>
                  <a:pt x="111" y="316"/>
                </a:cubicBezTo>
                <a:cubicBezTo>
                  <a:pt x="112" y="316"/>
                  <a:pt x="112" y="316"/>
                  <a:pt x="112" y="316"/>
                </a:cubicBezTo>
                <a:cubicBezTo>
                  <a:pt x="140" y="311"/>
                  <a:pt x="140" y="311"/>
                  <a:pt x="140" y="311"/>
                </a:cubicBezTo>
                <a:cubicBezTo>
                  <a:pt x="187" y="233"/>
                  <a:pt x="187" y="233"/>
                  <a:pt x="187" y="233"/>
                </a:cubicBezTo>
                <a:cubicBezTo>
                  <a:pt x="203" y="236"/>
                  <a:pt x="226" y="235"/>
                  <a:pt x="239" y="232"/>
                </a:cubicBezTo>
                <a:cubicBezTo>
                  <a:pt x="296" y="222"/>
                  <a:pt x="321" y="159"/>
                  <a:pt x="311" y="99"/>
                </a:cubicBezTo>
                <a:close/>
                <a:moveTo>
                  <a:pt x="260" y="130"/>
                </a:moveTo>
                <a:cubicBezTo>
                  <a:pt x="244" y="153"/>
                  <a:pt x="228" y="137"/>
                  <a:pt x="206" y="120"/>
                </a:cubicBezTo>
                <a:cubicBezTo>
                  <a:pt x="184" y="104"/>
                  <a:pt x="163" y="94"/>
                  <a:pt x="179" y="71"/>
                </a:cubicBezTo>
                <a:cubicBezTo>
                  <a:pt x="195" y="47"/>
                  <a:pt x="226" y="42"/>
                  <a:pt x="248" y="58"/>
                </a:cubicBezTo>
                <a:cubicBezTo>
                  <a:pt x="270" y="74"/>
                  <a:pt x="276" y="107"/>
                  <a:pt x="260" y="130"/>
                </a:cubicBezTo>
                <a:close/>
              </a:path>
            </a:pathLst>
          </a:custGeom>
          <a:solidFill>
            <a:srgbClr val="00D4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solidFill>
                <a:srgbClr val="00D4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7" name="Teardrop 61"/>
          <p:cNvSpPr/>
          <p:nvPr/>
        </p:nvSpPr>
        <p:spPr>
          <a:xfrm rot="8100000">
            <a:off x="9289304" y="2088541"/>
            <a:ext cx="618527" cy="618527"/>
          </a:xfrm>
          <a:prstGeom prst="teardrop">
            <a:avLst/>
          </a:prstGeom>
          <a:noFill/>
          <a:ln>
            <a:solidFill>
              <a:srgbClr val="00D4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D4FF"/>
              </a:solidFill>
              <a:sym typeface="Arial" panose="020B0604020202020204" pitchFamily="34" charset="0"/>
            </a:endParaRPr>
          </a:p>
        </p:txBody>
      </p:sp>
      <p:sp>
        <p:nvSpPr>
          <p:cNvPr id="78" name="Freeform 21"/>
          <p:cNvSpPr>
            <a:spLocks noEditPoints="1"/>
          </p:cNvSpPr>
          <p:nvPr/>
        </p:nvSpPr>
        <p:spPr bwMode="auto">
          <a:xfrm>
            <a:off x="9431677" y="2270719"/>
            <a:ext cx="352418" cy="313715"/>
          </a:xfrm>
          <a:custGeom>
            <a:avLst/>
            <a:gdLst>
              <a:gd name="T0" fmla="*/ 62 w 401"/>
              <a:gd name="T1" fmla="*/ 116 h 357"/>
              <a:gd name="T2" fmla="*/ 117 w 401"/>
              <a:gd name="T3" fmla="*/ 135 h 357"/>
              <a:gd name="T4" fmla="*/ 124 w 401"/>
              <a:gd name="T5" fmla="*/ 133 h 357"/>
              <a:gd name="T6" fmla="*/ 155 w 401"/>
              <a:gd name="T7" fmla="*/ 106 h 357"/>
              <a:gd name="T8" fmla="*/ 156 w 401"/>
              <a:gd name="T9" fmla="*/ 100 h 357"/>
              <a:gd name="T10" fmla="*/ 141 w 401"/>
              <a:gd name="T11" fmla="*/ 81 h 357"/>
              <a:gd name="T12" fmla="*/ 219 w 401"/>
              <a:gd name="T13" fmla="*/ 1 h 357"/>
              <a:gd name="T14" fmla="*/ 160 w 401"/>
              <a:gd name="T15" fmla="*/ 1 h 357"/>
              <a:gd name="T16" fmla="*/ 86 w 401"/>
              <a:gd name="T17" fmla="*/ 39 h 357"/>
              <a:gd name="T18" fmla="*/ 55 w 401"/>
              <a:gd name="T19" fmla="*/ 63 h 357"/>
              <a:gd name="T20" fmla="*/ 43 w 401"/>
              <a:gd name="T21" fmla="*/ 90 h 357"/>
              <a:gd name="T22" fmla="*/ 18 w 401"/>
              <a:gd name="T23" fmla="*/ 98 h 357"/>
              <a:gd name="T24" fmla="*/ 3 w 401"/>
              <a:gd name="T25" fmla="*/ 110 h 357"/>
              <a:gd name="T26" fmla="*/ 2 w 401"/>
              <a:gd name="T27" fmla="*/ 120 h 357"/>
              <a:gd name="T28" fmla="*/ 30 w 401"/>
              <a:gd name="T29" fmla="*/ 150 h 357"/>
              <a:gd name="T30" fmla="*/ 41 w 401"/>
              <a:gd name="T31" fmla="*/ 152 h 357"/>
              <a:gd name="T32" fmla="*/ 55 w 401"/>
              <a:gd name="T33" fmla="*/ 139 h 357"/>
              <a:gd name="T34" fmla="*/ 62 w 401"/>
              <a:gd name="T35" fmla="*/ 116 h 357"/>
              <a:gd name="T36" fmla="*/ 177 w 401"/>
              <a:gd name="T37" fmla="*/ 126 h 357"/>
              <a:gd name="T38" fmla="*/ 169 w 401"/>
              <a:gd name="T39" fmla="*/ 125 h 357"/>
              <a:gd name="T40" fmla="*/ 140 w 401"/>
              <a:gd name="T41" fmla="*/ 150 h 357"/>
              <a:gd name="T42" fmla="*/ 139 w 401"/>
              <a:gd name="T43" fmla="*/ 158 h 357"/>
              <a:gd name="T44" fmla="*/ 305 w 401"/>
              <a:gd name="T45" fmla="*/ 347 h 357"/>
              <a:gd name="T46" fmla="*/ 320 w 401"/>
              <a:gd name="T47" fmla="*/ 348 h 357"/>
              <a:gd name="T48" fmla="*/ 340 w 401"/>
              <a:gd name="T49" fmla="*/ 332 h 357"/>
              <a:gd name="T50" fmla="*/ 341 w 401"/>
              <a:gd name="T51" fmla="*/ 317 h 357"/>
              <a:gd name="T52" fmla="*/ 177 w 401"/>
              <a:gd name="T53" fmla="*/ 126 h 357"/>
              <a:gd name="T54" fmla="*/ 398 w 401"/>
              <a:gd name="T55" fmla="*/ 46 h 357"/>
              <a:gd name="T56" fmla="*/ 389 w 401"/>
              <a:gd name="T57" fmla="*/ 42 h 357"/>
              <a:gd name="T58" fmla="*/ 369 w 401"/>
              <a:gd name="T59" fmla="*/ 72 h 357"/>
              <a:gd name="T60" fmla="*/ 331 w 401"/>
              <a:gd name="T61" fmla="*/ 80 h 357"/>
              <a:gd name="T62" fmla="*/ 320 w 401"/>
              <a:gd name="T63" fmla="*/ 45 h 357"/>
              <a:gd name="T64" fmla="*/ 338 w 401"/>
              <a:gd name="T65" fmla="*/ 13 h 357"/>
              <a:gd name="T66" fmla="*/ 330 w 401"/>
              <a:gd name="T67" fmla="*/ 6 h 357"/>
              <a:gd name="T68" fmla="*/ 274 w 401"/>
              <a:gd name="T69" fmla="*/ 51 h 357"/>
              <a:gd name="T70" fmla="*/ 257 w 401"/>
              <a:gd name="T71" fmla="*/ 121 h 357"/>
              <a:gd name="T72" fmla="*/ 230 w 401"/>
              <a:gd name="T73" fmla="*/ 149 h 357"/>
              <a:gd name="T74" fmla="*/ 257 w 401"/>
              <a:gd name="T75" fmla="*/ 181 h 357"/>
              <a:gd name="T76" fmla="*/ 290 w 401"/>
              <a:gd name="T77" fmla="*/ 149 h 357"/>
              <a:gd name="T78" fmla="*/ 330 w 401"/>
              <a:gd name="T79" fmla="*/ 137 h 357"/>
              <a:gd name="T80" fmla="*/ 391 w 401"/>
              <a:gd name="T81" fmla="*/ 112 h 357"/>
              <a:gd name="T82" fmla="*/ 398 w 401"/>
              <a:gd name="T83" fmla="*/ 46 h 357"/>
              <a:gd name="T84" fmla="*/ 55 w 401"/>
              <a:gd name="T85" fmla="*/ 319 h 357"/>
              <a:gd name="T86" fmla="*/ 55 w 401"/>
              <a:gd name="T87" fmla="*/ 334 h 357"/>
              <a:gd name="T88" fmla="*/ 74 w 401"/>
              <a:gd name="T89" fmla="*/ 353 h 357"/>
              <a:gd name="T90" fmla="*/ 89 w 401"/>
              <a:gd name="T91" fmla="*/ 351 h 357"/>
              <a:gd name="T92" fmla="*/ 187 w 401"/>
              <a:gd name="T93" fmla="*/ 254 h 357"/>
              <a:gd name="T94" fmla="*/ 157 w 401"/>
              <a:gd name="T95" fmla="*/ 220 h 357"/>
              <a:gd name="T96" fmla="*/ 55 w 401"/>
              <a:gd name="T97" fmla="*/ 319 h 3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401" h="357">
                <a:moveTo>
                  <a:pt x="62" y="116"/>
                </a:moveTo>
                <a:cubicBezTo>
                  <a:pt x="81" y="101"/>
                  <a:pt x="97" y="111"/>
                  <a:pt x="117" y="135"/>
                </a:cubicBezTo>
                <a:cubicBezTo>
                  <a:pt x="120" y="138"/>
                  <a:pt x="123" y="135"/>
                  <a:pt x="124" y="133"/>
                </a:cubicBezTo>
                <a:cubicBezTo>
                  <a:pt x="126" y="132"/>
                  <a:pt x="154" y="107"/>
                  <a:pt x="155" y="106"/>
                </a:cubicBezTo>
                <a:cubicBezTo>
                  <a:pt x="156" y="105"/>
                  <a:pt x="158" y="102"/>
                  <a:pt x="156" y="100"/>
                </a:cubicBezTo>
                <a:cubicBezTo>
                  <a:pt x="154" y="98"/>
                  <a:pt x="146" y="88"/>
                  <a:pt x="141" y="81"/>
                </a:cubicBezTo>
                <a:cubicBezTo>
                  <a:pt x="105" y="34"/>
                  <a:pt x="240" y="2"/>
                  <a:pt x="219" y="1"/>
                </a:cubicBezTo>
                <a:cubicBezTo>
                  <a:pt x="208" y="1"/>
                  <a:pt x="166" y="0"/>
                  <a:pt x="160" y="1"/>
                </a:cubicBezTo>
                <a:cubicBezTo>
                  <a:pt x="134" y="4"/>
                  <a:pt x="102" y="28"/>
                  <a:pt x="86" y="39"/>
                </a:cubicBezTo>
                <a:cubicBezTo>
                  <a:pt x="64" y="53"/>
                  <a:pt x="57" y="62"/>
                  <a:pt x="55" y="63"/>
                </a:cubicBezTo>
                <a:cubicBezTo>
                  <a:pt x="49" y="68"/>
                  <a:pt x="54" y="80"/>
                  <a:pt x="43" y="90"/>
                </a:cubicBezTo>
                <a:cubicBezTo>
                  <a:pt x="32" y="100"/>
                  <a:pt x="25" y="92"/>
                  <a:pt x="18" y="98"/>
                </a:cubicBezTo>
                <a:cubicBezTo>
                  <a:pt x="15" y="101"/>
                  <a:pt x="5" y="108"/>
                  <a:pt x="3" y="110"/>
                </a:cubicBezTo>
                <a:cubicBezTo>
                  <a:pt x="0" y="113"/>
                  <a:pt x="0" y="117"/>
                  <a:pt x="2" y="120"/>
                </a:cubicBezTo>
                <a:cubicBezTo>
                  <a:pt x="2" y="120"/>
                  <a:pt x="28" y="148"/>
                  <a:pt x="30" y="150"/>
                </a:cubicBezTo>
                <a:cubicBezTo>
                  <a:pt x="32" y="153"/>
                  <a:pt x="38" y="155"/>
                  <a:pt x="41" y="152"/>
                </a:cubicBezTo>
                <a:cubicBezTo>
                  <a:pt x="45" y="149"/>
                  <a:pt x="54" y="141"/>
                  <a:pt x="55" y="139"/>
                </a:cubicBezTo>
                <a:cubicBezTo>
                  <a:pt x="57" y="138"/>
                  <a:pt x="54" y="122"/>
                  <a:pt x="62" y="116"/>
                </a:cubicBezTo>
                <a:close/>
                <a:moveTo>
                  <a:pt x="177" y="126"/>
                </a:moveTo>
                <a:cubicBezTo>
                  <a:pt x="174" y="123"/>
                  <a:pt x="171" y="123"/>
                  <a:pt x="169" y="125"/>
                </a:cubicBezTo>
                <a:cubicBezTo>
                  <a:pt x="140" y="150"/>
                  <a:pt x="140" y="150"/>
                  <a:pt x="140" y="150"/>
                </a:cubicBezTo>
                <a:cubicBezTo>
                  <a:pt x="138" y="152"/>
                  <a:pt x="137" y="156"/>
                  <a:pt x="139" y="158"/>
                </a:cubicBezTo>
                <a:cubicBezTo>
                  <a:pt x="305" y="347"/>
                  <a:pt x="305" y="347"/>
                  <a:pt x="305" y="347"/>
                </a:cubicBezTo>
                <a:cubicBezTo>
                  <a:pt x="309" y="352"/>
                  <a:pt x="316" y="352"/>
                  <a:pt x="320" y="348"/>
                </a:cubicBezTo>
                <a:cubicBezTo>
                  <a:pt x="340" y="332"/>
                  <a:pt x="340" y="332"/>
                  <a:pt x="340" y="332"/>
                </a:cubicBezTo>
                <a:cubicBezTo>
                  <a:pt x="344" y="328"/>
                  <a:pt x="345" y="321"/>
                  <a:pt x="341" y="317"/>
                </a:cubicBezTo>
                <a:lnTo>
                  <a:pt x="177" y="126"/>
                </a:lnTo>
                <a:close/>
                <a:moveTo>
                  <a:pt x="398" y="46"/>
                </a:moveTo>
                <a:cubicBezTo>
                  <a:pt x="396" y="36"/>
                  <a:pt x="391" y="38"/>
                  <a:pt x="389" y="42"/>
                </a:cubicBezTo>
                <a:cubicBezTo>
                  <a:pt x="386" y="46"/>
                  <a:pt x="374" y="64"/>
                  <a:pt x="369" y="72"/>
                </a:cubicBezTo>
                <a:cubicBezTo>
                  <a:pt x="364" y="80"/>
                  <a:pt x="353" y="96"/>
                  <a:pt x="331" y="80"/>
                </a:cubicBezTo>
                <a:cubicBezTo>
                  <a:pt x="308" y="64"/>
                  <a:pt x="316" y="53"/>
                  <a:pt x="320" y="45"/>
                </a:cubicBezTo>
                <a:cubicBezTo>
                  <a:pt x="324" y="38"/>
                  <a:pt x="336" y="16"/>
                  <a:pt x="338" y="13"/>
                </a:cubicBezTo>
                <a:cubicBezTo>
                  <a:pt x="340" y="11"/>
                  <a:pt x="338" y="3"/>
                  <a:pt x="330" y="6"/>
                </a:cubicBezTo>
                <a:cubicBezTo>
                  <a:pt x="323" y="9"/>
                  <a:pt x="280" y="27"/>
                  <a:pt x="274" y="51"/>
                </a:cubicBezTo>
                <a:cubicBezTo>
                  <a:pt x="268" y="76"/>
                  <a:pt x="279" y="99"/>
                  <a:pt x="257" y="121"/>
                </a:cubicBezTo>
                <a:cubicBezTo>
                  <a:pt x="230" y="149"/>
                  <a:pt x="230" y="149"/>
                  <a:pt x="230" y="149"/>
                </a:cubicBezTo>
                <a:cubicBezTo>
                  <a:pt x="257" y="181"/>
                  <a:pt x="257" y="181"/>
                  <a:pt x="257" y="181"/>
                </a:cubicBezTo>
                <a:cubicBezTo>
                  <a:pt x="290" y="149"/>
                  <a:pt x="290" y="149"/>
                  <a:pt x="290" y="149"/>
                </a:cubicBezTo>
                <a:cubicBezTo>
                  <a:pt x="298" y="141"/>
                  <a:pt x="315" y="134"/>
                  <a:pt x="330" y="137"/>
                </a:cubicBezTo>
                <a:cubicBezTo>
                  <a:pt x="363" y="144"/>
                  <a:pt x="381" y="132"/>
                  <a:pt x="391" y="112"/>
                </a:cubicBezTo>
                <a:cubicBezTo>
                  <a:pt x="401" y="94"/>
                  <a:pt x="399" y="56"/>
                  <a:pt x="398" y="46"/>
                </a:cubicBezTo>
                <a:close/>
                <a:moveTo>
                  <a:pt x="55" y="319"/>
                </a:moveTo>
                <a:cubicBezTo>
                  <a:pt x="50" y="323"/>
                  <a:pt x="50" y="330"/>
                  <a:pt x="55" y="334"/>
                </a:cubicBezTo>
                <a:cubicBezTo>
                  <a:pt x="74" y="353"/>
                  <a:pt x="74" y="353"/>
                  <a:pt x="74" y="353"/>
                </a:cubicBezTo>
                <a:cubicBezTo>
                  <a:pt x="78" y="357"/>
                  <a:pt x="84" y="355"/>
                  <a:pt x="89" y="351"/>
                </a:cubicBezTo>
                <a:cubicBezTo>
                  <a:pt x="187" y="254"/>
                  <a:pt x="187" y="254"/>
                  <a:pt x="187" y="254"/>
                </a:cubicBezTo>
                <a:cubicBezTo>
                  <a:pt x="157" y="220"/>
                  <a:pt x="157" y="220"/>
                  <a:pt x="157" y="220"/>
                </a:cubicBezTo>
                <a:lnTo>
                  <a:pt x="55" y="319"/>
                </a:lnTo>
                <a:close/>
              </a:path>
            </a:pathLst>
          </a:custGeom>
          <a:solidFill>
            <a:srgbClr val="00D4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solidFill>
                <a:srgbClr val="00D4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9" name="TextBox 13"/>
          <p:cNvSpPr txBox="1"/>
          <p:nvPr/>
        </p:nvSpPr>
        <p:spPr>
          <a:xfrm>
            <a:off x="1666453" y="2978454"/>
            <a:ext cx="1372819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00D4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</a:t>
            </a:r>
            <a:endParaRPr lang="en-US" sz="1600" b="1" dirty="0">
              <a:solidFill>
                <a:srgbClr val="00D4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0" name="TextBox 13"/>
          <p:cNvSpPr txBox="1"/>
          <p:nvPr/>
        </p:nvSpPr>
        <p:spPr>
          <a:xfrm>
            <a:off x="3187326" y="2978454"/>
            <a:ext cx="1372819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00D4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</a:t>
            </a:r>
            <a:endParaRPr lang="en-US" sz="1600" b="1" dirty="0">
              <a:solidFill>
                <a:srgbClr val="00D4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1" name="TextBox 13"/>
          <p:cNvSpPr txBox="1"/>
          <p:nvPr/>
        </p:nvSpPr>
        <p:spPr>
          <a:xfrm>
            <a:off x="5172473" y="2978454"/>
            <a:ext cx="1372819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00D4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</a:t>
            </a:r>
            <a:endParaRPr lang="en-US" sz="1600" b="1" dirty="0">
              <a:solidFill>
                <a:srgbClr val="00D4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2" name="TextBox 13"/>
          <p:cNvSpPr txBox="1"/>
          <p:nvPr/>
        </p:nvSpPr>
        <p:spPr>
          <a:xfrm>
            <a:off x="7128706" y="2978454"/>
            <a:ext cx="1372819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00D4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</a:t>
            </a:r>
            <a:endParaRPr lang="en-US" sz="1600" b="1" dirty="0">
              <a:solidFill>
                <a:srgbClr val="00D4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3" name="TextBox 13"/>
          <p:cNvSpPr txBox="1"/>
          <p:nvPr/>
        </p:nvSpPr>
        <p:spPr>
          <a:xfrm>
            <a:off x="8924003" y="2978454"/>
            <a:ext cx="1372819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00D4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</a:t>
            </a:r>
            <a:endParaRPr lang="en-US" sz="1600" b="1" dirty="0">
              <a:solidFill>
                <a:srgbClr val="00D4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7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7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7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7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7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文本框 26"/>
          <p:cNvSpPr txBox="1"/>
          <p:nvPr/>
        </p:nvSpPr>
        <p:spPr>
          <a:xfrm>
            <a:off x="4907443" y="484883"/>
            <a:ext cx="23771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gradFill flip="none" rotWithShape="1">
                  <a:gsLst>
                    <a:gs pos="0">
                      <a:srgbClr val="00D4FF">
                        <a:shade val="30000"/>
                        <a:satMod val="115000"/>
                      </a:srgbClr>
                    </a:gs>
                    <a:gs pos="50000">
                      <a:srgbClr val="00D4FF">
                        <a:shade val="67500"/>
                        <a:satMod val="115000"/>
                      </a:srgbClr>
                    </a:gs>
                    <a:gs pos="100000">
                      <a:srgbClr val="00D4FF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</a:t>
            </a:r>
            <a:r>
              <a:rPr lang="zh-CN" altLang="en-US" sz="2800" dirty="0">
                <a:gradFill flip="none" rotWithShape="1">
                  <a:gsLst>
                    <a:gs pos="0">
                      <a:srgbClr val="00D4FF">
                        <a:shade val="30000"/>
                        <a:satMod val="115000"/>
                      </a:srgbClr>
                    </a:gs>
                    <a:gs pos="50000">
                      <a:srgbClr val="00D4FF">
                        <a:shade val="67500"/>
                        <a:satMod val="115000"/>
                      </a:srgbClr>
                    </a:gs>
                    <a:gs pos="100000">
                      <a:srgbClr val="00D4FF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2800" dirty="0">
              <a:gradFill flip="none" rotWithShape="1">
                <a:gsLst>
                  <a:gs pos="0">
                    <a:srgbClr val="00D4FF">
                      <a:shade val="30000"/>
                      <a:satMod val="115000"/>
                    </a:srgbClr>
                  </a:gs>
                  <a:gs pos="50000">
                    <a:srgbClr val="00D4FF">
                      <a:shade val="67500"/>
                      <a:satMod val="115000"/>
                    </a:srgbClr>
                  </a:gs>
                  <a:gs pos="100000">
                    <a:srgbClr val="00D4FF"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Oval 4"/>
          <p:cNvSpPr/>
          <p:nvPr/>
        </p:nvSpPr>
        <p:spPr>
          <a:xfrm>
            <a:off x="940218" y="3645334"/>
            <a:ext cx="1113973" cy="1113970"/>
          </a:xfrm>
          <a:prstGeom prst="ellipse">
            <a:avLst/>
          </a:prstGeom>
          <a:noFill/>
          <a:ln>
            <a:solidFill>
              <a:srgbClr val="00D4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rgbClr val="00D4FF"/>
                </a:solidFill>
                <a:sym typeface="Arial" panose="020B0604020202020204" pitchFamily="34" charset="0"/>
              </a:rPr>
              <a:t>1</a:t>
            </a:r>
            <a:endParaRPr lang="en-US" sz="4000" b="1" dirty="0">
              <a:solidFill>
                <a:srgbClr val="00D4FF"/>
              </a:solidFill>
              <a:sym typeface="Arial" panose="020B0604020202020204" pitchFamily="34" charset="0"/>
            </a:endParaRPr>
          </a:p>
        </p:txBody>
      </p:sp>
      <p:sp>
        <p:nvSpPr>
          <p:cNvPr id="4" name="Oval 8"/>
          <p:cNvSpPr/>
          <p:nvPr/>
        </p:nvSpPr>
        <p:spPr>
          <a:xfrm>
            <a:off x="2566664" y="1989304"/>
            <a:ext cx="1459644" cy="1459644"/>
          </a:xfrm>
          <a:prstGeom prst="ellipse">
            <a:avLst/>
          </a:prstGeom>
          <a:noFill/>
          <a:ln>
            <a:solidFill>
              <a:srgbClr val="00D4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rgbClr val="00D4FF"/>
                </a:solidFill>
                <a:sym typeface="Arial" panose="020B0604020202020204" pitchFamily="34" charset="0"/>
              </a:rPr>
              <a:t>2</a:t>
            </a:r>
            <a:endParaRPr lang="en-US" sz="4000" b="1" dirty="0">
              <a:solidFill>
                <a:srgbClr val="00D4FF"/>
              </a:solidFill>
              <a:sym typeface="Arial" panose="020B0604020202020204" pitchFamily="34" charset="0"/>
            </a:endParaRPr>
          </a:p>
        </p:txBody>
      </p:sp>
      <p:sp>
        <p:nvSpPr>
          <p:cNvPr id="5" name="Oval 12"/>
          <p:cNvSpPr/>
          <p:nvPr/>
        </p:nvSpPr>
        <p:spPr>
          <a:xfrm>
            <a:off x="5073549" y="3196671"/>
            <a:ext cx="1788894" cy="1788891"/>
          </a:xfrm>
          <a:prstGeom prst="ellipse">
            <a:avLst/>
          </a:prstGeom>
          <a:noFill/>
          <a:ln>
            <a:solidFill>
              <a:srgbClr val="00D4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rgbClr val="00D4FF"/>
                </a:solidFill>
                <a:sym typeface="Arial" panose="020B0604020202020204" pitchFamily="34" charset="0"/>
              </a:rPr>
              <a:t>3</a:t>
            </a:r>
            <a:endParaRPr lang="en-US" sz="4000" b="1" dirty="0">
              <a:solidFill>
                <a:srgbClr val="00D4FF"/>
              </a:solidFill>
              <a:sym typeface="Arial" panose="020B0604020202020204" pitchFamily="34" charset="0"/>
            </a:endParaRPr>
          </a:p>
        </p:txBody>
      </p:sp>
      <p:sp>
        <p:nvSpPr>
          <p:cNvPr id="6" name="Oval 16"/>
          <p:cNvSpPr/>
          <p:nvPr/>
        </p:nvSpPr>
        <p:spPr>
          <a:xfrm>
            <a:off x="7930280" y="1982481"/>
            <a:ext cx="1459644" cy="1459644"/>
          </a:xfrm>
          <a:prstGeom prst="ellipse">
            <a:avLst/>
          </a:prstGeom>
          <a:noFill/>
          <a:ln>
            <a:solidFill>
              <a:srgbClr val="00D4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rgbClr val="00D4FF"/>
                </a:solidFill>
                <a:sym typeface="Arial" panose="020B0604020202020204" pitchFamily="34" charset="0"/>
              </a:rPr>
              <a:t>4</a:t>
            </a:r>
            <a:endParaRPr lang="en-US" sz="4000" b="1" dirty="0">
              <a:solidFill>
                <a:srgbClr val="00D4FF"/>
              </a:solidFill>
              <a:sym typeface="Arial" panose="020B0604020202020204" pitchFamily="34" charset="0"/>
            </a:endParaRPr>
          </a:p>
        </p:txBody>
      </p:sp>
      <p:sp>
        <p:nvSpPr>
          <p:cNvPr id="7" name="Oval 19"/>
          <p:cNvSpPr/>
          <p:nvPr/>
        </p:nvSpPr>
        <p:spPr>
          <a:xfrm>
            <a:off x="9856266" y="3643227"/>
            <a:ext cx="1113974" cy="1113971"/>
          </a:xfrm>
          <a:prstGeom prst="ellipse">
            <a:avLst/>
          </a:prstGeom>
          <a:noFill/>
          <a:ln>
            <a:solidFill>
              <a:srgbClr val="00D4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rgbClr val="00D4FF"/>
                </a:solidFill>
                <a:sym typeface="Arial" panose="020B0604020202020204" pitchFamily="34" charset="0"/>
              </a:rPr>
              <a:t>5</a:t>
            </a:r>
            <a:endParaRPr lang="en-US" sz="4000" b="1" dirty="0">
              <a:solidFill>
                <a:srgbClr val="00D4FF"/>
              </a:solidFill>
              <a:sym typeface="Arial" panose="020B0604020202020204" pitchFamily="34" charset="0"/>
            </a:endParaRPr>
          </a:p>
        </p:txBody>
      </p:sp>
      <p:cxnSp>
        <p:nvCxnSpPr>
          <p:cNvPr id="8" name="Straight Arrow Connector 41"/>
          <p:cNvCxnSpPr/>
          <p:nvPr/>
        </p:nvCxnSpPr>
        <p:spPr>
          <a:xfrm flipV="1">
            <a:off x="2028250" y="3222613"/>
            <a:ext cx="512472" cy="507516"/>
          </a:xfrm>
          <a:prstGeom prst="straightConnector1">
            <a:avLst/>
          </a:prstGeom>
          <a:ln w="25400">
            <a:solidFill>
              <a:srgbClr val="C1C7D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42"/>
          <p:cNvCxnSpPr/>
          <p:nvPr/>
        </p:nvCxnSpPr>
        <p:spPr>
          <a:xfrm flipV="1">
            <a:off x="6953917" y="3259695"/>
            <a:ext cx="975265" cy="965836"/>
          </a:xfrm>
          <a:prstGeom prst="straightConnector1">
            <a:avLst/>
          </a:prstGeom>
          <a:ln w="25400">
            <a:solidFill>
              <a:srgbClr val="C1C7D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49"/>
          <p:cNvCxnSpPr/>
          <p:nvPr/>
        </p:nvCxnSpPr>
        <p:spPr>
          <a:xfrm>
            <a:off x="3997681" y="3259695"/>
            <a:ext cx="975265" cy="965836"/>
          </a:xfrm>
          <a:prstGeom prst="straightConnector1">
            <a:avLst/>
          </a:prstGeom>
          <a:ln w="25400">
            <a:solidFill>
              <a:srgbClr val="C1C7D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50"/>
          <p:cNvCxnSpPr/>
          <p:nvPr/>
        </p:nvCxnSpPr>
        <p:spPr>
          <a:xfrm>
            <a:off x="9274268" y="3388930"/>
            <a:ext cx="512472" cy="507516"/>
          </a:xfrm>
          <a:prstGeom prst="straightConnector1">
            <a:avLst/>
          </a:prstGeom>
          <a:ln w="25400">
            <a:solidFill>
              <a:srgbClr val="C1C7D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3"/>
          <p:cNvSpPr txBox="1"/>
          <p:nvPr/>
        </p:nvSpPr>
        <p:spPr>
          <a:xfrm>
            <a:off x="1064792" y="4985562"/>
            <a:ext cx="85439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>
                <a:solidFill>
                  <a:srgbClr val="00D4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00D4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596900" y="5271467"/>
            <a:ext cx="1790181" cy="18657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 smtClean="0">
                <a:solidFill>
                  <a:srgbClr val="00D4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00D4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854973" y="3546365"/>
            <a:ext cx="85439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>
                <a:solidFill>
                  <a:srgbClr val="00D4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00D4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TextBox 13"/>
          <p:cNvSpPr txBox="1"/>
          <p:nvPr/>
        </p:nvSpPr>
        <p:spPr>
          <a:xfrm>
            <a:off x="2115173" y="3832270"/>
            <a:ext cx="2333999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 smtClean="0">
                <a:solidFill>
                  <a:srgbClr val="00D4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00D4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TextBox 13"/>
          <p:cNvSpPr txBox="1"/>
          <p:nvPr/>
        </p:nvSpPr>
        <p:spPr>
          <a:xfrm>
            <a:off x="5541441" y="5108672"/>
            <a:ext cx="85439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>
                <a:solidFill>
                  <a:srgbClr val="00D4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00D4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TextBox 13"/>
          <p:cNvSpPr txBox="1"/>
          <p:nvPr/>
        </p:nvSpPr>
        <p:spPr>
          <a:xfrm>
            <a:off x="5073549" y="5394577"/>
            <a:ext cx="1790181" cy="18657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 smtClean="0">
                <a:solidFill>
                  <a:srgbClr val="00D4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00D4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TextBox 13"/>
          <p:cNvSpPr txBox="1"/>
          <p:nvPr/>
        </p:nvSpPr>
        <p:spPr>
          <a:xfrm>
            <a:off x="8256599" y="3563103"/>
            <a:ext cx="85439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>
                <a:solidFill>
                  <a:srgbClr val="00D4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00D4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TextBox 13"/>
          <p:cNvSpPr txBox="1"/>
          <p:nvPr/>
        </p:nvSpPr>
        <p:spPr>
          <a:xfrm>
            <a:off x="7788707" y="3849008"/>
            <a:ext cx="1790181" cy="18657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 smtClean="0">
                <a:solidFill>
                  <a:srgbClr val="00D4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00D4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TextBox 13"/>
          <p:cNvSpPr txBox="1"/>
          <p:nvPr/>
        </p:nvSpPr>
        <p:spPr>
          <a:xfrm>
            <a:off x="10009463" y="4864460"/>
            <a:ext cx="85439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>
                <a:solidFill>
                  <a:srgbClr val="00D4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00D4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TextBox 13"/>
          <p:cNvSpPr txBox="1"/>
          <p:nvPr/>
        </p:nvSpPr>
        <p:spPr>
          <a:xfrm>
            <a:off x="9541571" y="5150365"/>
            <a:ext cx="1790181" cy="18657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 smtClean="0">
                <a:solidFill>
                  <a:srgbClr val="00D4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00D4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605387" y="538017"/>
            <a:ext cx="949441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8800" b="1" dirty="0">
                <a:solidFill>
                  <a:srgbClr val="00D4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赠可</a:t>
            </a:r>
            <a:r>
              <a:rPr lang="zh-CN" altLang="en-US" sz="8800" b="1" dirty="0" smtClean="0">
                <a:solidFill>
                  <a:srgbClr val="00D4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编辑商务图标</a:t>
            </a:r>
            <a:endParaRPr lang="zh-CN" altLang="en-US" sz="8800" b="1" dirty="0">
              <a:solidFill>
                <a:srgbClr val="00D4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稻壳儿小白白(http://dwz.cn/Wu2UP)"/>
          <p:cNvSpPr>
            <a:spLocks noChangeArrowheads="1"/>
          </p:cNvSpPr>
          <p:nvPr/>
        </p:nvSpPr>
        <p:spPr bwMode="auto">
          <a:xfrm>
            <a:off x="9603209" y="5727704"/>
            <a:ext cx="495298" cy="499532"/>
          </a:xfrm>
          <a:custGeom>
            <a:avLst/>
            <a:gdLst>
              <a:gd name="T0" fmla="*/ 211212 w 619"/>
              <a:gd name="T1" fmla="*/ 42605 h 620"/>
              <a:gd name="T2" fmla="*/ 211212 w 619"/>
              <a:gd name="T3" fmla="*/ 42605 h 620"/>
              <a:gd name="T4" fmla="*/ 190055 w 619"/>
              <a:gd name="T5" fmla="*/ 63908 h 620"/>
              <a:gd name="T6" fmla="*/ 163878 w 619"/>
              <a:gd name="T7" fmla="*/ 63908 h 620"/>
              <a:gd name="T8" fmla="*/ 163878 w 619"/>
              <a:gd name="T9" fmla="*/ 32135 h 620"/>
              <a:gd name="T10" fmla="*/ 179297 w 619"/>
              <a:gd name="T11" fmla="*/ 10832 h 620"/>
              <a:gd name="T12" fmla="*/ 105427 w 619"/>
              <a:gd name="T13" fmla="*/ 26719 h 620"/>
              <a:gd name="T14" fmla="*/ 89649 w 619"/>
              <a:gd name="T15" fmla="*/ 95682 h 620"/>
              <a:gd name="T16" fmla="*/ 15778 w 619"/>
              <a:gd name="T17" fmla="*/ 170061 h 620"/>
              <a:gd name="T18" fmla="*/ 15778 w 619"/>
              <a:gd name="T19" fmla="*/ 212666 h 620"/>
              <a:gd name="T20" fmla="*/ 52713 w 619"/>
              <a:gd name="T21" fmla="*/ 212666 h 620"/>
              <a:gd name="T22" fmla="*/ 131963 w 619"/>
              <a:gd name="T23" fmla="*/ 132871 h 620"/>
              <a:gd name="T24" fmla="*/ 195434 w 619"/>
              <a:gd name="T25" fmla="*/ 116984 h 620"/>
              <a:gd name="T26" fmla="*/ 211212 w 619"/>
              <a:gd name="T27" fmla="*/ 42605 h 620"/>
              <a:gd name="T28" fmla="*/ 190055 w 619"/>
              <a:gd name="T29" fmla="*/ 106514 h 620"/>
              <a:gd name="T30" fmla="*/ 190055 w 619"/>
              <a:gd name="T31" fmla="*/ 106514 h 620"/>
              <a:gd name="T32" fmla="*/ 126584 w 619"/>
              <a:gd name="T33" fmla="*/ 116984 h 620"/>
              <a:gd name="T34" fmla="*/ 42314 w 619"/>
              <a:gd name="T35" fmla="*/ 202195 h 620"/>
              <a:gd name="T36" fmla="*/ 26536 w 619"/>
              <a:gd name="T37" fmla="*/ 202195 h 620"/>
              <a:gd name="T38" fmla="*/ 26536 w 619"/>
              <a:gd name="T39" fmla="*/ 180893 h 620"/>
              <a:gd name="T40" fmla="*/ 105427 w 619"/>
              <a:gd name="T41" fmla="*/ 95682 h 620"/>
              <a:gd name="T42" fmla="*/ 116185 w 619"/>
              <a:gd name="T43" fmla="*/ 37189 h 620"/>
              <a:gd name="T44" fmla="*/ 153120 w 619"/>
              <a:gd name="T45" fmla="*/ 21303 h 620"/>
              <a:gd name="T46" fmla="*/ 153120 w 619"/>
              <a:gd name="T47" fmla="*/ 74379 h 620"/>
              <a:gd name="T48" fmla="*/ 200454 w 619"/>
              <a:gd name="T49" fmla="*/ 74379 h 620"/>
              <a:gd name="T50" fmla="*/ 190055 w 619"/>
              <a:gd name="T51" fmla="*/ 106514 h 620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0" t="0" r="r" b="b"/>
            <a:pathLst>
              <a:path w="619" h="620">
                <a:moveTo>
                  <a:pt x="589" y="118"/>
                </a:moveTo>
                <a:lnTo>
                  <a:pt x="589" y="118"/>
                </a:lnTo>
                <a:cubicBezTo>
                  <a:pt x="574" y="132"/>
                  <a:pt x="559" y="148"/>
                  <a:pt x="530" y="177"/>
                </a:cubicBezTo>
                <a:cubicBezTo>
                  <a:pt x="515" y="191"/>
                  <a:pt x="471" y="191"/>
                  <a:pt x="457" y="177"/>
                </a:cubicBezTo>
                <a:cubicBezTo>
                  <a:pt x="427" y="148"/>
                  <a:pt x="427" y="118"/>
                  <a:pt x="457" y="89"/>
                </a:cubicBezTo>
                <a:cubicBezTo>
                  <a:pt x="471" y="59"/>
                  <a:pt x="500" y="30"/>
                  <a:pt x="500" y="30"/>
                </a:cubicBezTo>
                <a:cubicBezTo>
                  <a:pt x="427" y="0"/>
                  <a:pt x="353" y="15"/>
                  <a:pt x="294" y="74"/>
                </a:cubicBezTo>
                <a:cubicBezTo>
                  <a:pt x="250" y="118"/>
                  <a:pt x="236" y="191"/>
                  <a:pt x="250" y="265"/>
                </a:cubicBezTo>
                <a:cubicBezTo>
                  <a:pt x="44" y="471"/>
                  <a:pt x="44" y="471"/>
                  <a:pt x="44" y="471"/>
                </a:cubicBezTo>
                <a:cubicBezTo>
                  <a:pt x="0" y="501"/>
                  <a:pt x="0" y="560"/>
                  <a:pt x="44" y="589"/>
                </a:cubicBezTo>
                <a:cubicBezTo>
                  <a:pt x="74" y="619"/>
                  <a:pt x="118" y="619"/>
                  <a:pt x="147" y="589"/>
                </a:cubicBezTo>
                <a:cubicBezTo>
                  <a:pt x="368" y="368"/>
                  <a:pt x="368" y="368"/>
                  <a:pt x="368" y="368"/>
                </a:cubicBezTo>
                <a:cubicBezTo>
                  <a:pt x="427" y="398"/>
                  <a:pt x="500" y="383"/>
                  <a:pt x="545" y="324"/>
                </a:cubicBezTo>
                <a:cubicBezTo>
                  <a:pt x="603" y="280"/>
                  <a:pt x="618" y="191"/>
                  <a:pt x="589" y="118"/>
                </a:cubicBezTo>
                <a:close/>
                <a:moveTo>
                  <a:pt x="530" y="295"/>
                </a:moveTo>
                <a:lnTo>
                  <a:pt x="530" y="295"/>
                </a:lnTo>
                <a:cubicBezTo>
                  <a:pt x="471" y="339"/>
                  <a:pt x="412" y="353"/>
                  <a:pt x="353" y="324"/>
                </a:cubicBezTo>
                <a:cubicBezTo>
                  <a:pt x="118" y="560"/>
                  <a:pt x="118" y="560"/>
                  <a:pt x="118" y="560"/>
                </a:cubicBezTo>
                <a:cubicBezTo>
                  <a:pt x="103" y="574"/>
                  <a:pt x="88" y="574"/>
                  <a:pt x="74" y="560"/>
                </a:cubicBezTo>
                <a:cubicBezTo>
                  <a:pt x="44" y="545"/>
                  <a:pt x="44" y="515"/>
                  <a:pt x="74" y="501"/>
                </a:cubicBezTo>
                <a:cubicBezTo>
                  <a:pt x="294" y="265"/>
                  <a:pt x="294" y="265"/>
                  <a:pt x="294" y="265"/>
                </a:cubicBezTo>
                <a:cubicBezTo>
                  <a:pt x="265" y="221"/>
                  <a:pt x="280" y="148"/>
                  <a:pt x="324" y="103"/>
                </a:cubicBezTo>
                <a:cubicBezTo>
                  <a:pt x="353" y="74"/>
                  <a:pt x="383" y="59"/>
                  <a:pt x="427" y="59"/>
                </a:cubicBezTo>
                <a:cubicBezTo>
                  <a:pt x="383" y="103"/>
                  <a:pt x="383" y="162"/>
                  <a:pt x="427" y="206"/>
                </a:cubicBezTo>
                <a:cubicBezTo>
                  <a:pt x="457" y="236"/>
                  <a:pt x="530" y="236"/>
                  <a:pt x="559" y="206"/>
                </a:cubicBezTo>
                <a:cubicBezTo>
                  <a:pt x="559" y="236"/>
                  <a:pt x="545" y="280"/>
                  <a:pt x="530" y="295"/>
                </a:cubicBezTo>
                <a:close/>
              </a:path>
            </a:pathLst>
          </a:custGeom>
          <a:solidFill>
            <a:srgbClr val="00D4FF"/>
          </a:solidFill>
          <a:ln>
            <a:noFill/>
          </a:ln>
          <a:effectLst/>
        </p:spPr>
        <p:txBody>
          <a:bodyPr wrap="none" lIns="121908" tIns="60955" rIns="121908" bIns="60955" anchor="ctr"/>
          <a:lstStyle/>
          <a:p>
            <a:pPr>
              <a:defRPr/>
            </a:pPr>
            <a:endParaRPr lang="zh-CN" altLang="en-US" sz="2400">
              <a:solidFill>
                <a:srgbClr val="00D4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稻壳儿小白白(http://dwz.cn/Wu2UP)"/>
          <p:cNvSpPr>
            <a:spLocks noChangeArrowheads="1"/>
          </p:cNvSpPr>
          <p:nvPr/>
        </p:nvSpPr>
        <p:spPr bwMode="auto">
          <a:xfrm>
            <a:off x="8870843" y="5727704"/>
            <a:ext cx="317500" cy="510116"/>
          </a:xfrm>
          <a:custGeom>
            <a:avLst/>
            <a:gdLst>
              <a:gd name="T0" fmla="*/ 73462 w 399"/>
              <a:gd name="T1" fmla="*/ 143507 h 634"/>
              <a:gd name="T2" fmla="*/ 73462 w 399"/>
              <a:gd name="T3" fmla="*/ 143507 h 634"/>
              <a:gd name="T4" fmla="*/ 63121 w 399"/>
              <a:gd name="T5" fmla="*/ 148555 h 634"/>
              <a:gd name="T6" fmla="*/ 63121 w 399"/>
              <a:gd name="T7" fmla="*/ 175237 h 634"/>
              <a:gd name="T8" fmla="*/ 73462 w 399"/>
              <a:gd name="T9" fmla="*/ 185694 h 634"/>
              <a:gd name="T10" fmla="*/ 78812 w 399"/>
              <a:gd name="T11" fmla="*/ 175237 h 634"/>
              <a:gd name="T12" fmla="*/ 78812 w 399"/>
              <a:gd name="T13" fmla="*/ 148555 h 634"/>
              <a:gd name="T14" fmla="*/ 73462 w 399"/>
              <a:gd name="T15" fmla="*/ 143507 h 634"/>
              <a:gd name="T16" fmla="*/ 125885 w 399"/>
              <a:gd name="T17" fmla="*/ 111416 h 634"/>
              <a:gd name="T18" fmla="*/ 125885 w 399"/>
              <a:gd name="T19" fmla="*/ 111416 h 634"/>
              <a:gd name="T20" fmla="*/ 125885 w 399"/>
              <a:gd name="T21" fmla="*/ 58412 h 634"/>
              <a:gd name="T22" fmla="*/ 73462 w 399"/>
              <a:gd name="T23" fmla="*/ 0 h 634"/>
              <a:gd name="T24" fmla="*/ 15691 w 399"/>
              <a:gd name="T25" fmla="*/ 58412 h 634"/>
              <a:gd name="T26" fmla="*/ 15691 w 399"/>
              <a:gd name="T27" fmla="*/ 111416 h 634"/>
              <a:gd name="T28" fmla="*/ 0 w 399"/>
              <a:gd name="T29" fmla="*/ 153964 h 634"/>
              <a:gd name="T30" fmla="*/ 73462 w 399"/>
              <a:gd name="T31" fmla="*/ 228241 h 634"/>
              <a:gd name="T32" fmla="*/ 141932 w 399"/>
              <a:gd name="T33" fmla="*/ 153964 h 634"/>
              <a:gd name="T34" fmla="*/ 125885 w 399"/>
              <a:gd name="T35" fmla="*/ 111416 h 634"/>
              <a:gd name="T36" fmla="*/ 31739 w 399"/>
              <a:gd name="T37" fmla="*/ 58412 h 634"/>
              <a:gd name="T38" fmla="*/ 31739 w 399"/>
              <a:gd name="T39" fmla="*/ 58412 h 634"/>
              <a:gd name="T40" fmla="*/ 73462 w 399"/>
              <a:gd name="T41" fmla="*/ 15865 h 634"/>
              <a:gd name="T42" fmla="*/ 115543 w 399"/>
              <a:gd name="T43" fmla="*/ 58412 h 634"/>
              <a:gd name="T44" fmla="*/ 115543 w 399"/>
              <a:gd name="T45" fmla="*/ 100960 h 634"/>
              <a:gd name="T46" fmla="*/ 73462 w 399"/>
              <a:gd name="T47" fmla="*/ 85095 h 634"/>
              <a:gd name="T48" fmla="*/ 31739 w 399"/>
              <a:gd name="T49" fmla="*/ 100960 h 634"/>
              <a:gd name="T50" fmla="*/ 31739 w 399"/>
              <a:gd name="T51" fmla="*/ 58412 h 634"/>
              <a:gd name="T52" fmla="*/ 73462 w 399"/>
              <a:gd name="T53" fmla="*/ 212376 h 634"/>
              <a:gd name="T54" fmla="*/ 73462 w 399"/>
              <a:gd name="T55" fmla="*/ 212376 h 634"/>
              <a:gd name="T56" fmla="*/ 15691 w 399"/>
              <a:gd name="T57" fmla="*/ 153964 h 634"/>
              <a:gd name="T58" fmla="*/ 73462 w 399"/>
              <a:gd name="T59" fmla="*/ 100960 h 634"/>
              <a:gd name="T60" fmla="*/ 125885 w 399"/>
              <a:gd name="T61" fmla="*/ 153964 h 634"/>
              <a:gd name="T62" fmla="*/ 73462 w 399"/>
              <a:gd name="T63" fmla="*/ 212376 h 634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399" h="634">
                <a:moveTo>
                  <a:pt x="206" y="398"/>
                </a:moveTo>
                <a:lnTo>
                  <a:pt x="206" y="398"/>
                </a:lnTo>
                <a:cubicBezTo>
                  <a:pt x="192" y="398"/>
                  <a:pt x="177" y="398"/>
                  <a:pt x="177" y="412"/>
                </a:cubicBezTo>
                <a:cubicBezTo>
                  <a:pt x="177" y="486"/>
                  <a:pt x="177" y="486"/>
                  <a:pt x="177" y="486"/>
                </a:cubicBezTo>
                <a:cubicBezTo>
                  <a:pt x="177" y="501"/>
                  <a:pt x="192" y="515"/>
                  <a:pt x="206" y="515"/>
                </a:cubicBezTo>
                <a:cubicBezTo>
                  <a:pt x="206" y="515"/>
                  <a:pt x="221" y="501"/>
                  <a:pt x="221" y="486"/>
                </a:cubicBezTo>
                <a:cubicBezTo>
                  <a:pt x="221" y="412"/>
                  <a:pt x="221" y="412"/>
                  <a:pt x="221" y="412"/>
                </a:cubicBezTo>
                <a:cubicBezTo>
                  <a:pt x="221" y="398"/>
                  <a:pt x="206" y="398"/>
                  <a:pt x="206" y="398"/>
                </a:cubicBezTo>
                <a:close/>
                <a:moveTo>
                  <a:pt x="353" y="309"/>
                </a:moveTo>
                <a:lnTo>
                  <a:pt x="353" y="309"/>
                </a:lnTo>
                <a:cubicBezTo>
                  <a:pt x="353" y="162"/>
                  <a:pt x="353" y="162"/>
                  <a:pt x="353" y="162"/>
                </a:cubicBezTo>
                <a:cubicBezTo>
                  <a:pt x="353" y="74"/>
                  <a:pt x="294" y="0"/>
                  <a:pt x="206" y="0"/>
                </a:cubicBezTo>
                <a:cubicBezTo>
                  <a:pt x="118" y="0"/>
                  <a:pt x="44" y="74"/>
                  <a:pt x="44" y="162"/>
                </a:cubicBezTo>
                <a:cubicBezTo>
                  <a:pt x="44" y="309"/>
                  <a:pt x="44" y="309"/>
                  <a:pt x="44" y="309"/>
                </a:cubicBezTo>
                <a:cubicBezTo>
                  <a:pt x="15" y="353"/>
                  <a:pt x="0" y="383"/>
                  <a:pt x="0" y="427"/>
                </a:cubicBezTo>
                <a:cubicBezTo>
                  <a:pt x="0" y="545"/>
                  <a:pt x="89" y="633"/>
                  <a:pt x="206" y="633"/>
                </a:cubicBezTo>
                <a:cubicBezTo>
                  <a:pt x="310" y="633"/>
                  <a:pt x="398" y="545"/>
                  <a:pt x="398" y="427"/>
                </a:cubicBezTo>
                <a:cubicBezTo>
                  <a:pt x="398" y="383"/>
                  <a:pt x="383" y="353"/>
                  <a:pt x="353" y="309"/>
                </a:cubicBezTo>
                <a:close/>
                <a:moveTo>
                  <a:pt x="89" y="162"/>
                </a:moveTo>
                <a:lnTo>
                  <a:pt x="89" y="162"/>
                </a:lnTo>
                <a:cubicBezTo>
                  <a:pt x="89" y="89"/>
                  <a:pt x="133" y="44"/>
                  <a:pt x="206" y="44"/>
                </a:cubicBezTo>
                <a:cubicBezTo>
                  <a:pt x="265" y="44"/>
                  <a:pt x="324" y="89"/>
                  <a:pt x="324" y="162"/>
                </a:cubicBezTo>
                <a:cubicBezTo>
                  <a:pt x="324" y="280"/>
                  <a:pt x="324" y="280"/>
                  <a:pt x="324" y="280"/>
                </a:cubicBezTo>
                <a:cubicBezTo>
                  <a:pt x="280" y="250"/>
                  <a:pt x="251" y="236"/>
                  <a:pt x="206" y="236"/>
                </a:cubicBezTo>
                <a:cubicBezTo>
                  <a:pt x="162" y="236"/>
                  <a:pt x="118" y="250"/>
                  <a:pt x="89" y="280"/>
                </a:cubicBezTo>
                <a:lnTo>
                  <a:pt x="89" y="162"/>
                </a:lnTo>
                <a:close/>
                <a:moveTo>
                  <a:pt x="206" y="589"/>
                </a:moveTo>
                <a:lnTo>
                  <a:pt x="206" y="589"/>
                </a:lnTo>
                <a:cubicBezTo>
                  <a:pt x="118" y="589"/>
                  <a:pt x="44" y="515"/>
                  <a:pt x="44" y="427"/>
                </a:cubicBezTo>
                <a:cubicBezTo>
                  <a:pt x="44" y="339"/>
                  <a:pt x="118" y="280"/>
                  <a:pt x="206" y="280"/>
                </a:cubicBezTo>
                <a:cubicBezTo>
                  <a:pt x="280" y="280"/>
                  <a:pt x="353" y="353"/>
                  <a:pt x="353" y="427"/>
                </a:cubicBezTo>
                <a:cubicBezTo>
                  <a:pt x="353" y="515"/>
                  <a:pt x="294" y="589"/>
                  <a:pt x="206" y="589"/>
                </a:cubicBezTo>
                <a:close/>
              </a:path>
            </a:pathLst>
          </a:custGeom>
          <a:solidFill>
            <a:srgbClr val="00D4FF"/>
          </a:solidFill>
          <a:ln>
            <a:noFill/>
          </a:ln>
          <a:effectLst/>
        </p:spPr>
        <p:txBody>
          <a:bodyPr wrap="none" lIns="121908" tIns="60955" rIns="121908" bIns="60955" anchor="ctr"/>
          <a:lstStyle/>
          <a:p>
            <a:pPr>
              <a:defRPr/>
            </a:pPr>
            <a:endParaRPr lang="zh-CN" altLang="en-US" sz="2400">
              <a:solidFill>
                <a:srgbClr val="00D4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稻壳儿小白白(http://dwz.cn/Wu2UP)"/>
          <p:cNvSpPr>
            <a:spLocks noChangeArrowheads="1"/>
          </p:cNvSpPr>
          <p:nvPr/>
        </p:nvSpPr>
        <p:spPr bwMode="auto">
          <a:xfrm>
            <a:off x="8055925" y="5727704"/>
            <a:ext cx="317500" cy="510116"/>
          </a:xfrm>
          <a:custGeom>
            <a:avLst/>
            <a:gdLst>
              <a:gd name="T0" fmla="*/ 68470 w 399"/>
              <a:gd name="T1" fmla="*/ 143507 h 634"/>
              <a:gd name="T2" fmla="*/ 68470 w 399"/>
              <a:gd name="T3" fmla="*/ 143507 h 634"/>
              <a:gd name="T4" fmla="*/ 63121 w 399"/>
              <a:gd name="T5" fmla="*/ 148555 h 634"/>
              <a:gd name="T6" fmla="*/ 63121 w 399"/>
              <a:gd name="T7" fmla="*/ 175237 h 634"/>
              <a:gd name="T8" fmla="*/ 68470 w 399"/>
              <a:gd name="T9" fmla="*/ 185694 h 634"/>
              <a:gd name="T10" fmla="*/ 78812 w 399"/>
              <a:gd name="T11" fmla="*/ 175237 h 634"/>
              <a:gd name="T12" fmla="*/ 78812 w 399"/>
              <a:gd name="T13" fmla="*/ 148555 h 634"/>
              <a:gd name="T14" fmla="*/ 68470 w 399"/>
              <a:gd name="T15" fmla="*/ 143507 h 634"/>
              <a:gd name="T16" fmla="*/ 68470 w 399"/>
              <a:gd name="T17" fmla="*/ 85095 h 634"/>
              <a:gd name="T18" fmla="*/ 68470 w 399"/>
              <a:gd name="T19" fmla="*/ 85095 h 634"/>
              <a:gd name="T20" fmla="*/ 26389 w 399"/>
              <a:gd name="T21" fmla="*/ 100960 h 634"/>
              <a:gd name="T22" fmla="*/ 26389 w 399"/>
              <a:gd name="T23" fmla="*/ 58412 h 634"/>
              <a:gd name="T24" fmla="*/ 68470 w 399"/>
              <a:gd name="T25" fmla="*/ 15865 h 634"/>
              <a:gd name="T26" fmla="*/ 110194 w 399"/>
              <a:gd name="T27" fmla="*/ 58412 h 634"/>
              <a:gd name="T28" fmla="*/ 126241 w 399"/>
              <a:gd name="T29" fmla="*/ 58412 h 634"/>
              <a:gd name="T30" fmla="*/ 68470 w 399"/>
              <a:gd name="T31" fmla="*/ 0 h 634"/>
              <a:gd name="T32" fmla="*/ 16048 w 399"/>
              <a:gd name="T33" fmla="*/ 58412 h 634"/>
              <a:gd name="T34" fmla="*/ 16048 w 399"/>
              <a:gd name="T35" fmla="*/ 111416 h 634"/>
              <a:gd name="T36" fmla="*/ 0 w 399"/>
              <a:gd name="T37" fmla="*/ 153964 h 634"/>
              <a:gd name="T38" fmla="*/ 68470 w 399"/>
              <a:gd name="T39" fmla="*/ 228241 h 634"/>
              <a:gd name="T40" fmla="*/ 141932 w 399"/>
              <a:gd name="T41" fmla="*/ 153964 h 634"/>
              <a:gd name="T42" fmla="*/ 68470 w 399"/>
              <a:gd name="T43" fmla="*/ 85095 h 634"/>
              <a:gd name="T44" fmla="*/ 68470 w 399"/>
              <a:gd name="T45" fmla="*/ 212376 h 634"/>
              <a:gd name="T46" fmla="*/ 68470 w 399"/>
              <a:gd name="T47" fmla="*/ 212376 h 634"/>
              <a:gd name="T48" fmla="*/ 16048 w 399"/>
              <a:gd name="T49" fmla="*/ 153964 h 634"/>
              <a:gd name="T50" fmla="*/ 68470 w 399"/>
              <a:gd name="T51" fmla="*/ 100960 h 634"/>
              <a:gd name="T52" fmla="*/ 126241 w 399"/>
              <a:gd name="T53" fmla="*/ 153964 h 634"/>
              <a:gd name="T54" fmla="*/ 68470 w 399"/>
              <a:gd name="T55" fmla="*/ 212376 h 634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0" t="0" r="r" b="b"/>
            <a:pathLst>
              <a:path w="399" h="634">
                <a:moveTo>
                  <a:pt x="192" y="398"/>
                </a:moveTo>
                <a:lnTo>
                  <a:pt x="192" y="398"/>
                </a:lnTo>
                <a:cubicBezTo>
                  <a:pt x="192" y="398"/>
                  <a:pt x="177" y="398"/>
                  <a:pt x="177" y="412"/>
                </a:cubicBezTo>
                <a:cubicBezTo>
                  <a:pt x="177" y="486"/>
                  <a:pt x="177" y="486"/>
                  <a:pt x="177" y="486"/>
                </a:cubicBezTo>
                <a:cubicBezTo>
                  <a:pt x="177" y="501"/>
                  <a:pt x="192" y="515"/>
                  <a:pt x="192" y="515"/>
                </a:cubicBezTo>
                <a:cubicBezTo>
                  <a:pt x="207" y="515"/>
                  <a:pt x="221" y="501"/>
                  <a:pt x="221" y="486"/>
                </a:cubicBezTo>
                <a:cubicBezTo>
                  <a:pt x="221" y="412"/>
                  <a:pt x="221" y="412"/>
                  <a:pt x="221" y="412"/>
                </a:cubicBezTo>
                <a:cubicBezTo>
                  <a:pt x="221" y="398"/>
                  <a:pt x="207" y="398"/>
                  <a:pt x="192" y="398"/>
                </a:cubicBezTo>
                <a:close/>
                <a:moveTo>
                  <a:pt x="192" y="236"/>
                </a:moveTo>
                <a:lnTo>
                  <a:pt x="192" y="236"/>
                </a:lnTo>
                <a:cubicBezTo>
                  <a:pt x="148" y="236"/>
                  <a:pt x="118" y="250"/>
                  <a:pt x="74" y="280"/>
                </a:cubicBezTo>
                <a:cubicBezTo>
                  <a:pt x="74" y="162"/>
                  <a:pt x="74" y="162"/>
                  <a:pt x="74" y="162"/>
                </a:cubicBezTo>
                <a:cubicBezTo>
                  <a:pt x="74" y="89"/>
                  <a:pt x="133" y="44"/>
                  <a:pt x="192" y="44"/>
                </a:cubicBezTo>
                <a:cubicBezTo>
                  <a:pt x="266" y="44"/>
                  <a:pt x="309" y="89"/>
                  <a:pt x="309" y="162"/>
                </a:cubicBezTo>
                <a:cubicBezTo>
                  <a:pt x="354" y="162"/>
                  <a:pt x="354" y="162"/>
                  <a:pt x="354" y="162"/>
                </a:cubicBezTo>
                <a:cubicBezTo>
                  <a:pt x="354" y="74"/>
                  <a:pt x="280" y="0"/>
                  <a:pt x="192" y="0"/>
                </a:cubicBezTo>
                <a:cubicBezTo>
                  <a:pt x="104" y="0"/>
                  <a:pt x="45" y="74"/>
                  <a:pt x="45" y="162"/>
                </a:cubicBezTo>
                <a:cubicBezTo>
                  <a:pt x="45" y="309"/>
                  <a:pt x="45" y="309"/>
                  <a:pt x="45" y="309"/>
                </a:cubicBezTo>
                <a:cubicBezTo>
                  <a:pt x="15" y="353"/>
                  <a:pt x="0" y="383"/>
                  <a:pt x="0" y="427"/>
                </a:cubicBezTo>
                <a:cubicBezTo>
                  <a:pt x="0" y="545"/>
                  <a:pt x="89" y="633"/>
                  <a:pt x="192" y="633"/>
                </a:cubicBezTo>
                <a:cubicBezTo>
                  <a:pt x="309" y="633"/>
                  <a:pt x="398" y="545"/>
                  <a:pt x="398" y="427"/>
                </a:cubicBezTo>
                <a:cubicBezTo>
                  <a:pt x="398" y="324"/>
                  <a:pt x="309" y="236"/>
                  <a:pt x="192" y="236"/>
                </a:cubicBezTo>
                <a:close/>
                <a:moveTo>
                  <a:pt x="192" y="589"/>
                </a:moveTo>
                <a:lnTo>
                  <a:pt x="192" y="589"/>
                </a:lnTo>
                <a:cubicBezTo>
                  <a:pt x="104" y="589"/>
                  <a:pt x="45" y="515"/>
                  <a:pt x="45" y="427"/>
                </a:cubicBezTo>
                <a:cubicBezTo>
                  <a:pt x="45" y="339"/>
                  <a:pt x="104" y="280"/>
                  <a:pt x="192" y="280"/>
                </a:cubicBezTo>
                <a:cubicBezTo>
                  <a:pt x="280" y="280"/>
                  <a:pt x="354" y="339"/>
                  <a:pt x="354" y="427"/>
                </a:cubicBezTo>
                <a:cubicBezTo>
                  <a:pt x="354" y="515"/>
                  <a:pt x="280" y="589"/>
                  <a:pt x="192" y="589"/>
                </a:cubicBezTo>
                <a:close/>
              </a:path>
            </a:pathLst>
          </a:custGeom>
          <a:solidFill>
            <a:srgbClr val="00D4FF"/>
          </a:solidFill>
          <a:ln>
            <a:noFill/>
          </a:ln>
          <a:effectLst/>
        </p:spPr>
        <p:txBody>
          <a:bodyPr wrap="none" lIns="121908" tIns="60955" rIns="121908" bIns="60955" anchor="ctr"/>
          <a:lstStyle/>
          <a:p>
            <a:pPr>
              <a:defRPr/>
            </a:pPr>
            <a:endParaRPr lang="zh-CN" altLang="en-US" sz="2400">
              <a:solidFill>
                <a:srgbClr val="00D4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稻壳儿小白白(http://dwz.cn/Wu2UP)"/>
          <p:cNvSpPr>
            <a:spLocks noChangeArrowheads="1"/>
          </p:cNvSpPr>
          <p:nvPr/>
        </p:nvSpPr>
        <p:spPr bwMode="auto">
          <a:xfrm>
            <a:off x="7145758" y="5727704"/>
            <a:ext cx="495298" cy="510116"/>
          </a:xfrm>
          <a:custGeom>
            <a:avLst/>
            <a:gdLst>
              <a:gd name="T0" fmla="*/ 126584 w 619"/>
              <a:gd name="T1" fmla="*/ 116825 h 634"/>
              <a:gd name="T2" fmla="*/ 126584 w 619"/>
              <a:gd name="T3" fmla="*/ 116825 h 634"/>
              <a:gd name="T4" fmla="*/ 137342 w 619"/>
              <a:gd name="T5" fmla="*/ 68869 h 634"/>
              <a:gd name="T6" fmla="*/ 73870 w 619"/>
              <a:gd name="T7" fmla="*/ 0 h 634"/>
              <a:gd name="T8" fmla="*/ 10399 w 619"/>
              <a:gd name="T9" fmla="*/ 68869 h 634"/>
              <a:gd name="T10" fmla="*/ 26177 w 619"/>
              <a:gd name="T11" fmla="*/ 116825 h 634"/>
              <a:gd name="T12" fmla="*/ 0 w 619"/>
              <a:gd name="T13" fmla="*/ 153964 h 634"/>
              <a:gd name="T14" fmla="*/ 0 w 619"/>
              <a:gd name="T15" fmla="*/ 185694 h 634"/>
              <a:gd name="T16" fmla="*/ 42314 w 619"/>
              <a:gd name="T17" fmla="*/ 228241 h 634"/>
              <a:gd name="T18" fmla="*/ 110806 w 619"/>
              <a:gd name="T19" fmla="*/ 228241 h 634"/>
              <a:gd name="T20" fmla="*/ 153120 w 619"/>
              <a:gd name="T21" fmla="*/ 185694 h 634"/>
              <a:gd name="T22" fmla="*/ 153120 w 619"/>
              <a:gd name="T23" fmla="*/ 153964 h 634"/>
              <a:gd name="T24" fmla="*/ 126584 w 619"/>
              <a:gd name="T25" fmla="*/ 116825 h 634"/>
              <a:gd name="T26" fmla="*/ 26177 w 619"/>
              <a:gd name="T27" fmla="*/ 68869 h 634"/>
              <a:gd name="T28" fmla="*/ 26177 w 619"/>
              <a:gd name="T29" fmla="*/ 68869 h 634"/>
              <a:gd name="T30" fmla="*/ 73870 w 619"/>
              <a:gd name="T31" fmla="*/ 15865 h 634"/>
              <a:gd name="T32" fmla="*/ 126584 w 619"/>
              <a:gd name="T33" fmla="*/ 68869 h 634"/>
              <a:gd name="T34" fmla="*/ 73870 w 619"/>
              <a:gd name="T35" fmla="*/ 127282 h 634"/>
              <a:gd name="T36" fmla="*/ 26177 w 619"/>
              <a:gd name="T37" fmla="*/ 68869 h 634"/>
              <a:gd name="T38" fmla="*/ 137342 w 619"/>
              <a:gd name="T39" fmla="*/ 180646 h 634"/>
              <a:gd name="T40" fmla="*/ 137342 w 619"/>
              <a:gd name="T41" fmla="*/ 180646 h 634"/>
              <a:gd name="T42" fmla="*/ 105427 w 619"/>
              <a:gd name="T43" fmla="*/ 212376 h 634"/>
              <a:gd name="T44" fmla="*/ 47334 w 619"/>
              <a:gd name="T45" fmla="*/ 212376 h 634"/>
              <a:gd name="T46" fmla="*/ 10399 w 619"/>
              <a:gd name="T47" fmla="*/ 180646 h 634"/>
              <a:gd name="T48" fmla="*/ 10399 w 619"/>
              <a:gd name="T49" fmla="*/ 159372 h 634"/>
              <a:gd name="T50" fmla="*/ 36935 w 619"/>
              <a:gd name="T51" fmla="*/ 127282 h 634"/>
              <a:gd name="T52" fmla="*/ 73870 w 619"/>
              <a:gd name="T53" fmla="*/ 143507 h 634"/>
              <a:gd name="T54" fmla="*/ 110806 w 619"/>
              <a:gd name="T55" fmla="*/ 127282 h 634"/>
              <a:gd name="T56" fmla="*/ 137342 w 619"/>
              <a:gd name="T57" fmla="*/ 159372 h 634"/>
              <a:gd name="T58" fmla="*/ 137342 w 619"/>
              <a:gd name="T59" fmla="*/ 180646 h 634"/>
              <a:gd name="T60" fmla="*/ 158140 w 619"/>
              <a:gd name="T61" fmla="*/ 58412 h 634"/>
              <a:gd name="T62" fmla="*/ 158140 w 619"/>
              <a:gd name="T63" fmla="*/ 58412 h 634"/>
              <a:gd name="T64" fmla="*/ 216232 w 619"/>
              <a:gd name="T65" fmla="*/ 58412 h 634"/>
              <a:gd name="T66" fmla="*/ 221611 w 619"/>
              <a:gd name="T67" fmla="*/ 47595 h 634"/>
              <a:gd name="T68" fmla="*/ 216232 w 619"/>
              <a:gd name="T69" fmla="*/ 42547 h 634"/>
              <a:gd name="T70" fmla="*/ 158140 w 619"/>
              <a:gd name="T71" fmla="*/ 42547 h 634"/>
              <a:gd name="T72" fmla="*/ 153120 w 619"/>
              <a:gd name="T73" fmla="*/ 47595 h 634"/>
              <a:gd name="T74" fmla="*/ 158140 w 619"/>
              <a:gd name="T75" fmla="*/ 58412 h 634"/>
              <a:gd name="T76" fmla="*/ 216232 w 619"/>
              <a:gd name="T77" fmla="*/ 169829 h 634"/>
              <a:gd name="T78" fmla="*/ 216232 w 619"/>
              <a:gd name="T79" fmla="*/ 169829 h 634"/>
              <a:gd name="T80" fmla="*/ 174277 w 619"/>
              <a:gd name="T81" fmla="*/ 169829 h 634"/>
              <a:gd name="T82" fmla="*/ 168898 w 619"/>
              <a:gd name="T83" fmla="*/ 175237 h 634"/>
              <a:gd name="T84" fmla="*/ 174277 w 619"/>
              <a:gd name="T85" fmla="*/ 185694 h 634"/>
              <a:gd name="T86" fmla="*/ 216232 w 619"/>
              <a:gd name="T87" fmla="*/ 185694 h 634"/>
              <a:gd name="T88" fmla="*/ 221611 w 619"/>
              <a:gd name="T89" fmla="*/ 175237 h 634"/>
              <a:gd name="T90" fmla="*/ 216232 w 619"/>
              <a:gd name="T91" fmla="*/ 169829 h 634"/>
              <a:gd name="T92" fmla="*/ 216232 w 619"/>
              <a:gd name="T93" fmla="*/ 85095 h 634"/>
              <a:gd name="T94" fmla="*/ 216232 w 619"/>
              <a:gd name="T95" fmla="*/ 85095 h 634"/>
              <a:gd name="T96" fmla="*/ 158140 w 619"/>
              <a:gd name="T97" fmla="*/ 85095 h 634"/>
              <a:gd name="T98" fmla="*/ 153120 w 619"/>
              <a:gd name="T99" fmla="*/ 90143 h 634"/>
              <a:gd name="T100" fmla="*/ 158140 w 619"/>
              <a:gd name="T101" fmla="*/ 100960 h 634"/>
              <a:gd name="T102" fmla="*/ 216232 w 619"/>
              <a:gd name="T103" fmla="*/ 100960 h 634"/>
              <a:gd name="T104" fmla="*/ 221611 w 619"/>
              <a:gd name="T105" fmla="*/ 90143 h 634"/>
              <a:gd name="T106" fmla="*/ 216232 w 619"/>
              <a:gd name="T107" fmla="*/ 85095 h 634"/>
              <a:gd name="T108" fmla="*/ 216232 w 619"/>
              <a:gd name="T109" fmla="*/ 127282 h 634"/>
              <a:gd name="T110" fmla="*/ 216232 w 619"/>
              <a:gd name="T111" fmla="*/ 127282 h 634"/>
              <a:gd name="T112" fmla="*/ 174277 w 619"/>
              <a:gd name="T113" fmla="*/ 127282 h 634"/>
              <a:gd name="T114" fmla="*/ 168898 w 619"/>
              <a:gd name="T115" fmla="*/ 132690 h 634"/>
              <a:gd name="T116" fmla="*/ 174277 w 619"/>
              <a:gd name="T117" fmla="*/ 143507 h 634"/>
              <a:gd name="T118" fmla="*/ 216232 w 619"/>
              <a:gd name="T119" fmla="*/ 143507 h 634"/>
              <a:gd name="T120" fmla="*/ 221611 w 619"/>
              <a:gd name="T121" fmla="*/ 132690 h 634"/>
              <a:gd name="T122" fmla="*/ 216232 w 619"/>
              <a:gd name="T123" fmla="*/ 127282 h 634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619" h="634">
                <a:moveTo>
                  <a:pt x="353" y="324"/>
                </a:moveTo>
                <a:lnTo>
                  <a:pt x="353" y="324"/>
                </a:lnTo>
                <a:cubicBezTo>
                  <a:pt x="368" y="280"/>
                  <a:pt x="383" y="250"/>
                  <a:pt x="383" y="191"/>
                </a:cubicBezTo>
                <a:cubicBezTo>
                  <a:pt x="383" y="89"/>
                  <a:pt x="309" y="0"/>
                  <a:pt x="206" y="0"/>
                </a:cubicBezTo>
                <a:cubicBezTo>
                  <a:pt x="118" y="0"/>
                  <a:pt x="29" y="89"/>
                  <a:pt x="29" y="191"/>
                </a:cubicBezTo>
                <a:cubicBezTo>
                  <a:pt x="29" y="250"/>
                  <a:pt x="44" y="280"/>
                  <a:pt x="73" y="324"/>
                </a:cubicBezTo>
                <a:cubicBezTo>
                  <a:pt x="29" y="339"/>
                  <a:pt x="0" y="383"/>
                  <a:pt x="0" y="427"/>
                </a:cubicBezTo>
                <a:cubicBezTo>
                  <a:pt x="0" y="515"/>
                  <a:pt x="0" y="515"/>
                  <a:pt x="0" y="515"/>
                </a:cubicBezTo>
                <a:cubicBezTo>
                  <a:pt x="0" y="574"/>
                  <a:pt x="44" y="633"/>
                  <a:pt x="118" y="633"/>
                </a:cubicBezTo>
                <a:cubicBezTo>
                  <a:pt x="309" y="633"/>
                  <a:pt x="309" y="633"/>
                  <a:pt x="309" y="633"/>
                </a:cubicBezTo>
                <a:cubicBezTo>
                  <a:pt x="368" y="633"/>
                  <a:pt x="427" y="574"/>
                  <a:pt x="427" y="515"/>
                </a:cubicBezTo>
                <a:cubicBezTo>
                  <a:pt x="427" y="427"/>
                  <a:pt x="427" y="427"/>
                  <a:pt x="427" y="427"/>
                </a:cubicBezTo>
                <a:cubicBezTo>
                  <a:pt x="427" y="383"/>
                  <a:pt x="398" y="339"/>
                  <a:pt x="353" y="324"/>
                </a:cubicBezTo>
                <a:close/>
                <a:moveTo>
                  <a:pt x="73" y="191"/>
                </a:moveTo>
                <a:lnTo>
                  <a:pt x="73" y="191"/>
                </a:lnTo>
                <a:cubicBezTo>
                  <a:pt x="73" y="103"/>
                  <a:pt x="132" y="44"/>
                  <a:pt x="206" y="44"/>
                </a:cubicBezTo>
                <a:cubicBezTo>
                  <a:pt x="280" y="44"/>
                  <a:pt x="353" y="103"/>
                  <a:pt x="353" y="191"/>
                </a:cubicBezTo>
                <a:cubicBezTo>
                  <a:pt x="353" y="280"/>
                  <a:pt x="280" y="353"/>
                  <a:pt x="206" y="353"/>
                </a:cubicBezTo>
                <a:cubicBezTo>
                  <a:pt x="132" y="353"/>
                  <a:pt x="73" y="280"/>
                  <a:pt x="73" y="191"/>
                </a:cubicBezTo>
                <a:close/>
                <a:moveTo>
                  <a:pt x="383" y="501"/>
                </a:moveTo>
                <a:lnTo>
                  <a:pt x="383" y="501"/>
                </a:lnTo>
                <a:cubicBezTo>
                  <a:pt x="383" y="545"/>
                  <a:pt x="339" y="589"/>
                  <a:pt x="294" y="589"/>
                </a:cubicBezTo>
                <a:cubicBezTo>
                  <a:pt x="132" y="589"/>
                  <a:pt x="132" y="589"/>
                  <a:pt x="132" y="589"/>
                </a:cubicBezTo>
                <a:cubicBezTo>
                  <a:pt x="73" y="589"/>
                  <a:pt x="29" y="545"/>
                  <a:pt x="29" y="501"/>
                </a:cubicBezTo>
                <a:cubicBezTo>
                  <a:pt x="29" y="442"/>
                  <a:pt x="29" y="442"/>
                  <a:pt x="29" y="442"/>
                </a:cubicBezTo>
                <a:cubicBezTo>
                  <a:pt x="29" y="398"/>
                  <a:pt x="59" y="368"/>
                  <a:pt x="103" y="353"/>
                </a:cubicBezTo>
                <a:cubicBezTo>
                  <a:pt x="132" y="383"/>
                  <a:pt x="177" y="398"/>
                  <a:pt x="206" y="398"/>
                </a:cubicBezTo>
                <a:cubicBezTo>
                  <a:pt x="250" y="398"/>
                  <a:pt x="280" y="383"/>
                  <a:pt x="309" y="353"/>
                </a:cubicBezTo>
                <a:cubicBezTo>
                  <a:pt x="353" y="368"/>
                  <a:pt x="383" y="398"/>
                  <a:pt x="383" y="442"/>
                </a:cubicBezTo>
                <a:lnTo>
                  <a:pt x="383" y="501"/>
                </a:lnTo>
                <a:close/>
                <a:moveTo>
                  <a:pt x="441" y="162"/>
                </a:moveTo>
                <a:lnTo>
                  <a:pt x="441" y="162"/>
                </a:lnTo>
                <a:cubicBezTo>
                  <a:pt x="603" y="162"/>
                  <a:pt x="603" y="162"/>
                  <a:pt x="603" y="162"/>
                </a:cubicBezTo>
                <a:cubicBezTo>
                  <a:pt x="618" y="162"/>
                  <a:pt x="618" y="148"/>
                  <a:pt x="618" y="132"/>
                </a:cubicBezTo>
                <a:cubicBezTo>
                  <a:pt x="618" y="132"/>
                  <a:pt x="618" y="118"/>
                  <a:pt x="603" y="118"/>
                </a:cubicBezTo>
                <a:cubicBezTo>
                  <a:pt x="441" y="118"/>
                  <a:pt x="441" y="118"/>
                  <a:pt x="441" y="118"/>
                </a:cubicBezTo>
                <a:lnTo>
                  <a:pt x="427" y="132"/>
                </a:lnTo>
                <a:cubicBezTo>
                  <a:pt x="427" y="148"/>
                  <a:pt x="441" y="162"/>
                  <a:pt x="441" y="162"/>
                </a:cubicBezTo>
                <a:close/>
                <a:moveTo>
                  <a:pt x="603" y="471"/>
                </a:moveTo>
                <a:lnTo>
                  <a:pt x="603" y="471"/>
                </a:lnTo>
                <a:cubicBezTo>
                  <a:pt x="486" y="471"/>
                  <a:pt x="486" y="471"/>
                  <a:pt x="486" y="471"/>
                </a:cubicBezTo>
                <a:cubicBezTo>
                  <a:pt x="471" y="471"/>
                  <a:pt x="471" y="486"/>
                  <a:pt x="471" y="486"/>
                </a:cubicBezTo>
                <a:cubicBezTo>
                  <a:pt x="471" y="501"/>
                  <a:pt x="471" y="515"/>
                  <a:pt x="486" y="515"/>
                </a:cubicBezTo>
                <a:cubicBezTo>
                  <a:pt x="603" y="515"/>
                  <a:pt x="603" y="515"/>
                  <a:pt x="603" y="515"/>
                </a:cubicBezTo>
                <a:cubicBezTo>
                  <a:pt x="618" y="515"/>
                  <a:pt x="618" y="501"/>
                  <a:pt x="618" y="486"/>
                </a:cubicBezTo>
                <a:cubicBezTo>
                  <a:pt x="618" y="486"/>
                  <a:pt x="618" y="471"/>
                  <a:pt x="603" y="471"/>
                </a:cubicBezTo>
                <a:close/>
                <a:moveTo>
                  <a:pt x="603" y="236"/>
                </a:moveTo>
                <a:lnTo>
                  <a:pt x="603" y="236"/>
                </a:lnTo>
                <a:cubicBezTo>
                  <a:pt x="441" y="236"/>
                  <a:pt x="441" y="236"/>
                  <a:pt x="441" y="236"/>
                </a:cubicBezTo>
                <a:lnTo>
                  <a:pt x="427" y="250"/>
                </a:lnTo>
                <a:cubicBezTo>
                  <a:pt x="427" y="265"/>
                  <a:pt x="441" y="280"/>
                  <a:pt x="441" y="280"/>
                </a:cubicBezTo>
                <a:cubicBezTo>
                  <a:pt x="603" y="280"/>
                  <a:pt x="603" y="280"/>
                  <a:pt x="603" y="280"/>
                </a:cubicBezTo>
                <a:cubicBezTo>
                  <a:pt x="618" y="280"/>
                  <a:pt x="618" y="265"/>
                  <a:pt x="618" y="250"/>
                </a:cubicBezTo>
                <a:cubicBezTo>
                  <a:pt x="618" y="250"/>
                  <a:pt x="618" y="236"/>
                  <a:pt x="603" y="236"/>
                </a:cubicBezTo>
                <a:close/>
                <a:moveTo>
                  <a:pt x="603" y="353"/>
                </a:moveTo>
                <a:lnTo>
                  <a:pt x="603" y="353"/>
                </a:lnTo>
                <a:cubicBezTo>
                  <a:pt x="486" y="353"/>
                  <a:pt x="486" y="353"/>
                  <a:pt x="486" y="353"/>
                </a:cubicBezTo>
                <a:cubicBezTo>
                  <a:pt x="471" y="353"/>
                  <a:pt x="471" y="368"/>
                  <a:pt x="471" y="368"/>
                </a:cubicBezTo>
                <a:cubicBezTo>
                  <a:pt x="471" y="383"/>
                  <a:pt x="471" y="398"/>
                  <a:pt x="486" y="398"/>
                </a:cubicBezTo>
                <a:cubicBezTo>
                  <a:pt x="603" y="398"/>
                  <a:pt x="603" y="398"/>
                  <a:pt x="603" y="398"/>
                </a:cubicBezTo>
                <a:cubicBezTo>
                  <a:pt x="618" y="398"/>
                  <a:pt x="618" y="383"/>
                  <a:pt x="618" y="368"/>
                </a:cubicBezTo>
                <a:cubicBezTo>
                  <a:pt x="618" y="368"/>
                  <a:pt x="618" y="353"/>
                  <a:pt x="603" y="353"/>
                </a:cubicBezTo>
                <a:close/>
              </a:path>
            </a:pathLst>
          </a:custGeom>
          <a:solidFill>
            <a:srgbClr val="00D4FF"/>
          </a:solidFill>
          <a:ln>
            <a:noFill/>
          </a:ln>
          <a:effectLst/>
        </p:spPr>
        <p:txBody>
          <a:bodyPr wrap="none" lIns="121908" tIns="60955" rIns="121908" bIns="60955" anchor="ctr"/>
          <a:lstStyle/>
          <a:p>
            <a:pPr>
              <a:defRPr/>
            </a:pPr>
            <a:endParaRPr lang="zh-CN" altLang="en-US" sz="2400">
              <a:solidFill>
                <a:srgbClr val="00D4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稻壳儿小白白(http://dwz.cn/Wu2UP)"/>
          <p:cNvSpPr>
            <a:spLocks noChangeArrowheads="1"/>
          </p:cNvSpPr>
          <p:nvPr/>
        </p:nvSpPr>
        <p:spPr bwMode="auto">
          <a:xfrm>
            <a:off x="6396458" y="5727704"/>
            <a:ext cx="345017" cy="510116"/>
          </a:xfrm>
          <a:custGeom>
            <a:avLst/>
            <a:gdLst>
              <a:gd name="T0" fmla="*/ 127887 w 428"/>
              <a:gd name="T1" fmla="*/ 116825 h 634"/>
              <a:gd name="T2" fmla="*/ 127887 w 428"/>
              <a:gd name="T3" fmla="*/ 116825 h 634"/>
              <a:gd name="T4" fmla="*/ 143783 w 428"/>
              <a:gd name="T5" fmla="*/ 68869 h 634"/>
              <a:gd name="T6" fmla="*/ 79839 w 428"/>
              <a:gd name="T7" fmla="*/ 0 h 634"/>
              <a:gd name="T8" fmla="*/ 16257 w 428"/>
              <a:gd name="T9" fmla="*/ 68869 h 634"/>
              <a:gd name="T10" fmla="*/ 26734 w 428"/>
              <a:gd name="T11" fmla="*/ 116825 h 634"/>
              <a:gd name="T12" fmla="*/ 0 w 428"/>
              <a:gd name="T13" fmla="*/ 153964 h 634"/>
              <a:gd name="T14" fmla="*/ 0 w 428"/>
              <a:gd name="T15" fmla="*/ 185694 h 634"/>
              <a:gd name="T16" fmla="*/ 42629 w 428"/>
              <a:gd name="T17" fmla="*/ 228241 h 634"/>
              <a:gd name="T18" fmla="*/ 111631 w 428"/>
              <a:gd name="T19" fmla="*/ 228241 h 634"/>
              <a:gd name="T20" fmla="*/ 154260 w 428"/>
              <a:gd name="T21" fmla="*/ 185694 h 634"/>
              <a:gd name="T22" fmla="*/ 154260 w 428"/>
              <a:gd name="T23" fmla="*/ 153964 h 634"/>
              <a:gd name="T24" fmla="*/ 127887 w 428"/>
              <a:gd name="T25" fmla="*/ 116825 h 634"/>
              <a:gd name="T26" fmla="*/ 26734 w 428"/>
              <a:gd name="T27" fmla="*/ 68869 h 634"/>
              <a:gd name="T28" fmla="*/ 26734 w 428"/>
              <a:gd name="T29" fmla="*/ 68869 h 634"/>
              <a:gd name="T30" fmla="*/ 79839 w 428"/>
              <a:gd name="T31" fmla="*/ 15865 h 634"/>
              <a:gd name="T32" fmla="*/ 127887 w 428"/>
              <a:gd name="T33" fmla="*/ 68869 h 634"/>
              <a:gd name="T34" fmla="*/ 79839 w 428"/>
              <a:gd name="T35" fmla="*/ 127282 h 634"/>
              <a:gd name="T36" fmla="*/ 26734 w 428"/>
              <a:gd name="T37" fmla="*/ 68869 h 634"/>
              <a:gd name="T38" fmla="*/ 143783 w 428"/>
              <a:gd name="T39" fmla="*/ 180646 h 634"/>
              <a:gd name="T40" fmla="*/ 143783 w 428"/>
              <a:gd name="T41" fmla="*/ 180646 h 634"/>
              <a:gd name="T42" fmla="*/ 106573 w 428"/>
              <a:gd name="T43" fmla="*/ 212376 h 634"/>
              <a:gd name="T44" fmla="*/ 48048 w 428"/>
              <a:gd name="T45" fmla="*/ 212376 h 634"/>
              <a:gd name="T46" fmla="*/ 16257 w 428"/>
              <a:gd name="T47" fmla="*/ 180646 h 634"/>
              <a:gd name="T48" fmla="*/ 16257 w 428"/>
              <a:gd name="T49" fmla="*/ 159372 h 634"/>
              <a:gd name="T50" fmla="*/ 42629 w 428"/>
              <a:gd name="T51" fmla="*/ 127282 h 634"/>
              <a:gd name="T52" fmla="*/ 79839 w 428"/>
              <a:gd name="T53" fmla="*/ 143507 h 634"/>
              <a:gd name="T54" fmla="*/ 117411 w 428"/>
              <a:gd name="T55" fmla="*/ 127282 h 634"/>
              <a:gd name="T56" fmla="*/ 143783 w 428"/>
              <a:gd name="T57" fmla="*/ 159372 h 634"/>
              <a:gd name="T58" fmla="*/ 143783 w 428"/>
              <a:gd name="T59" fmla="*/ 180646 h 634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0" t="0" r="r" b="b"/>
            <a:pathLst>
              <a:path w="428" h="634">
                <a:moveTo>
                  <a:pt x="354" y="324"/>
                </a:moveTo>
                <a:lnTo>
                  <a:pt x="354" y="324"/>
                </a:lnTo>
                <a:cubicBezTo>
                  <a:pt x="383" y="280"/>
                  <a:pt x="398" y="250"/>
                  <a:pt x="398" y="191"/>
                </a:cubicBezTo>
                <a:cubicBezTo>
                  <a:pt x="398" y="89"/>
                  <a:pt x="309" y="0"/>
                  <a:pt x="221" y="0"/>
                </a:cubicBezTo>
                <a:cubicBezTo>
                  <a:pt x="118" y="0"/>
                  <a:pt x="45" y="89"/>
                  <a:pt x="45" y="191"/>
                </a:cubicBezTo>
                <a:cubicBezTo>
                  <a:pt x="45" y="250"/>
                  <a:pt x="59" y="280"/>
                  <a:pt x="74" y="324"/>
                </a:cubicBezTo>
                <a:cubicBezTo>
                  <a:pt x="30" y="339"/>
                  <a:pt x="0" y="383"/>
                  <a:pt x="0" y="427"/>
                </a:cubicBezTo>
                <a:cubicBezTo>
                  <a:pt x="0" y="515"/>
                  <a:pt x="0" y="515"/>
                  <a:pt x="0" y="515"/>
                </a:cubicBezTo>
                <a:cubicBezTo>
                  <a:pt x="0" y="574"/>
                  <a:pt x="59" y="633"/>
                  <a:pt x="118" y="633"/>
                </a:cubicBezTo>
                <a:cubicBezTo>
                  <a:pt x="309" y="633"/>
                  <a:pt x="309" y="633"/>
                  <a:pt x="309" y="633"/>
                </a:cubicBezTo>
                <a:cubicBezTo>
                  <a:pt x="383" y="633"/>
                  <a:pt x="427" y="574"/>
                  <a:pt x="427" y="515"/>
                </a:cubicBezTo>
                <a:cubicBezTo>
                  <a:pt x="427" y="427"/>
                  <a:pt x="427" y="427"/>
                  <a:pt x="427" y="427"/>
                </a:cubicBezTo>
                <a:cubicBezTo>
                  <a:pt x="427" y="383"/>
                  <a:pt x="398" y="339"/>
                  <a:pt x="354" y="324"/>
                </a:cubicBezTo>
                <a:close/>
                <a:moveTo>
                  <a:pt x="74" y="191"/>
                </a:moveTo>
                <a:lnTo>
                  <a:pt x="74" y="191"/>
                </a:lnTo>
                <a:cubicBezTo>
                  <a:pt x="74" y="103"/>
                  <a:pt x="148" y="44"/>
                  <a:pt x="221" y="44"/>
                </a:cubicBezTo>
                <a:cubicBezTo>
                  <a:pt x="295" y="44"/>
                  <a:pt x="354" y="103"/>
                  <a:pt x="354" y="191"/>
                </a:cubicBezTo>
                <a:cubicBezTo>
                  <a:pt x="354" y="280"/>
                  <a:pt x="295" y="353"/>
                  <a:pt x="221" y="353"/>
                </a:cubicBezTo>
                <a:cubicBezTo>
                  <a:pt x="148" y="353"/>
                  <a:pt x="74" y="280"/>
                  <a:pt x="74" y="191"/>
                </a:cubicBezTo>
                <a:close/>
                <a:moveTo>
                  <a:pt x="398" y="501"/>
                </a:moveTo>
                <a:lnTo>
                  <a:pt x="398" y="501"/>
                </a:lnTo>
                <a:cubicBezTo>
                  <a:pt x="398" y="545"/>
                  <a:pt x="354" y="589"/>
                  <a:pt x="295" y="589"/>
                </a:cubicBezTo>
                <a:cubicBezTo>
                  <a:pt x="133" y="589"/>
                  <a:pt x="133" y="589"/>
                  <a:pt x="133" y="589"/>
                </a:cubicBezTo>
                <a:cubicBezTo>
                  <a:pt x="89" y="589"/>
                  <a:pt x="45" y="545"/>
                  <a:pt x="45" y="501"/>
                </a:cubicBezTo>
                <a:cubicBezTo>
                  <a:pt x="45" y="442"/>
                  <a:pt x="45" y="442"/>
                  <a:pt x="45" y="442"/>
                </a:cubicBezTo>
                <a:cubicBezTo>
                  <a:pt x="45" y="398"/>
                  <a:pt x="74" y="368"/>
                  <a:pt x="118" y="353"/>
                </a:cubicBezTo>
                <a:cubicBezTo>
                  <a:pt x="148" y="383"/>
                  <a:pt x="177" y="398"/>
                  <a:pt x="221" y="398"/>
                </a:cubicBezTo>
                <a:cubicBezTo>
                  <a:pt x="251" y="398"/>
                  <a:pt x="295" y="383"/>
                  <a:pt x="325" y="353"/>
                </a:cubicBezTo>
                <a:cubicBezTo>
                  <a:pt x="368" y="368"/>
                  <a:pt x="398" y="398"/>
                  <a:pt x="398" y="442"/>
                </a:cubicBezTo>
                <a:lnTo>
                  <a:pt x="398" y="501"/>
                </a:lnTo>
                <a:close/>
              </a:path>
            </a:pathLst>
          </a:custGeom>
          <a:solidFill>
            <a:srgbClr val="00D4FF"/>
          </a:solidFill>
          <a:ln>
            <a:noFill/>
          </a:ln>
          <a:effectLst/>
        </p:spPr>
        <p:txBody>
          <a:bodyPr wrap="none" lIns="121908" tIns="60955" rIns="121908" bIns="60955" anchor="ctr"/>
          <a:lstStyle/>
          <a:p>
            <a:pPr>
              <a:defRPr/>
            </a:pPr>
            <a:endParaRPr lang="zh-CN" altLang="en-US" sz="2400">
              <a:solidFill>
                <a:srgbClr val="00D4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稻壳儿小白白(http://dwz.cn/Wu2UP)"/>
          <p:cNvSpPr>
            <a:spLocks noChangeArrowheads="1"/>
          </p:cNvSpPr>
          <p:nvPr/>
        </p:nvSpPr>
        <p:spPr bwMode="auto">
          <a:xfrm>
            <a:off x="5490526" y="5712885"/>
            <a:ext cx="520700" cy="520700"/>
          </a:xfrm>
          <a:custGeom>
            <a:avLst/>
            <a:gdLst>
              <a:gd name="T0" fmla="*/ 227601 w 649"/>
              <a:gd name="T1" fmla="*/ 10786 h 649"/>
              <a:gd name="T2" fmla="*/ 227601 w 649"/>
              <a:gd name="T3" fmla="*/ 10786 h 649"/>
              <a:gd name="T4" fmla="*/ 190566 w 649"/>
              <a:gd name="T5" fmla="*/ 10786 h 649"/>
              <a:gd name="T6" fmla="*/ 148138 w 649"/>
              <a:gd name="T7" fmla="*/ 58606 h 649"/>
              <a:gd name="T8" fmla="*/ 63642 w 649"/>
              <a:gd name="T9" fmla="*/ 26606 h 649"/>
              <a:gd name="T10" fmla="*/ 37035 w 649"/>
              <a:gd name="T11" fmla="*/ 32000 h 649"/>
              <a:gd name="T12" fmla="*/ 37035 w 649"/>
              <a:gd name="T13" fmla="*/ 63640 h 649"/>
              <a:gd name="T14" fmla="*/ 95283 w 649"/>
              <a:gd name="T15" fmla="*/ 111459 h 649"/>
              <a:gd name="T16" fmla="*/ 58249 w 649"/>
              <a:gd name="T17" fmla="*/ 148492 h 649"/>
              <a:gd name="T18" fmla="*/ 21214 w 649"/>
              <a:gd name="T19" fmla="*/ 137706 h 649"/>
              <a:gd name="T20" fmla="*/ 10427 w 649"/>
              <a:gd name="T21" fmla="*/ 143099 h 649"/>
              <a:gd name="T22" fmla="*/ 5393 w 649"/>
              <a:gd name="T23" fmla="*/ 158919 h 649"/>
              <a:gd name="T24" fmla="*/ 47462 w 649"/>
              <a:gd name="T25" fmla="*/ 190559 h 649"/>
              <a:gd name="T26" fmla="*/ 79463 w 649"/>
              <a:gd name="T27" fmla="*/ 227952 h 649"/>
              <a:gd name="T28" fmla="*/ 95283 w 649"/>
              <a:gd name="T29" fmla="*/ 222559 h 649"/>
              <a:gd name="T30" fmla="*/ 95283 w 649"/>
              <a:gd name="T31" fmla="*/ 211772 h 649"/>
              <a:gd name="T32" fmla="*/ 89890 w 649"/>
              <a:gd name="T33" fmla="*/ 180132 h 649"/>
              <a:gd name="T34" fmla="*/ 126924 w 649"/>
              <a:gd name="T35" fmla="*/ 143099 h 649"/>
              <a:gd name="T36" fmla="*/ 174746 w 649"/>
              <a:gd name="T37" fmla="*/ 201345 h 649"/>
              <a:gd name="T38" fmla="*/ 206387 w 649"/>
              <a:gd name="T39" fmla="*/ 201345 h 649"/>
              <a:gd name="T40" fmla="*/ 211780 w 649"/>
              <a:gd name="T41" fmla="*/ 174739 h 649"/>
              <a:gd name="T42" fmla="*/ 179780 w 649"/>
              <a:gd name="T43" fmla="*/ 90246 h 649"/>
              <a:gd name="T44" fmla="*/ 222208 w 649"/>
              <a:gd name="T45" fmla="*/ 42426 h 649"/>
              <a:gd name="T46" fmla="*/ 227601 w 649"/>
              <a:gd name="T47" fmla="*/ 10786 h 649"/>
              <a:gd name="T48" fmla="*/ 216814 w 649"/>
              <a:gd name="T49" fmla="*/ 37393 h 649"/>
              <a:gd name="T50" fmla="*/ 216814 w 649"/>
              <a:gd name="T51" fmla="*/ 37393 h 649"/>
              <a:gd name="T52" fmla="*/ 163959 w 649"/>
              <a:gd name="T53" fmla="*/ 90246 h 649"/>
              <a:gd name="T54" fmla="*/ 195960 w 649"/>
              <a:gd name="T55" fmla="*/ 174739 h 649"/>
              <a:gd name="T56" fmla="*/ 195960 w 649"/>
              <a:gd name="T57" fmla="*/ 190559 h 649"/>
              <a:gd name="T58" fmla="*/ 179780 w 649"/>
              <a:gd name="T59" fmla="*/ 190559 h 649"/>
              <a:gd name="T60" fmla="*/ 132318 w 649"/>
              <a:gd name="T61" fmla="*/ 121886 h 649"/>
              <a:gd name="T62" fmla="*/ 74069 w 649"/>
              <a:gd name="T63" fmla="*/ 174739 h 649"/>
              <a:gd name="T64" fmla="*/ 84856 w 649"/>
              <a:gd name="T65" fmla="*/ 211772 h 649"/>
              <a:gd name="T66" fmla="*/ 58249 w 649"/>
              <a:gd name="T67" fmla="*/ 180132 h 649"/>
              <a:gd name="T68" fmla="*/ 21214 w 649"/>
              <a:gd name="T69" fmla="*/ 153526 h 649"/>
              <a:gd name="T70" fmla="*/ 58249 w 649"/>
              <a:gd name="T71" fmla="*/ 164312 h 649"/>
              <a:gd name="T72" fmla="*/ 116497 w 649"/>
              <a:gd name="T73" fmla="*/ 106066 h 649"/>
              <a:gd name="T74" fmla="*/ 47462 w 649"/>
              <a:gd name="T75" fmla="*/ 52853 h 649"/>
              <a:gd name="T76" fmla="*/ 47462 w 649"/>
              <a:gd name="T77" fmla="*/ 42426 h 649"/>
              <a:gd name="T78" fmla="*/ 63642 w 649"/>
              <a:gd name="T79" fmla="*/ 42426 h 649"/>
              <a:gd name="T80" fmla="*/ 148138 w 649"/>
              <a:gd name="T81" fmla="*/ 74066 h 649"/>
              <a:gd name="T82" fmla="*/ 200994 w 649"/>
              <a:gd name="T83" fmla="*/ 21213 h 649"/>
              <a:gd name="T84" fmla="*/ 216814 w 649"/>
              <a:gd name="T85" fmla="*/ 21213 h 649"/>
              <a:gd name="T86" fmla="*/ 216814 w 649"/>
              <a:gd name="T87" fmla="*/ 37393 h 649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649" h="649">
                <a:moveTo>
                  <a:pt x="633" y="30"/>
                </a:moveTo>
                <a:lnTo>
                  <a:pt x="633" y="30"/>
                </a:lnTo>
                <a:cubicBezTo>
                  <a:pt x="603" y="0"/>
                  <a:pt x="559" y="15"/>
                  <a:pt x="530" y="30"/>
                </a:cubicBezTo>
                <a:cubicBezTo>
                  <a:pt x="412" y="163"/>
                  <a:pt x="412" y="163"/>
                  <a:pt x="412" y="163"/>
                </a:cubicBezTo>
                <a:cubicBezTo>
                  <a:pt x="177" y="74"/>
                  <a:pt x="177" y="74"/>
                  <a:pt x="177" y="74"/>
                </a:cubicBezTo>
                <a:cubicBezTo>
                  <a:pt x="162" y="74"/>
                  <a:pt x="132" y="59"/>
                  <a:pt x="103" y="89"/>
                </a:cubicBezTo>
                <a:cubicBezTo>
                  <a:pt x="88" y="104"/>
                  <a:pt x="59" y="133"/>
                  <a:pt x="103" y="177"/>
                </a:cubicBezTo>
                <a:cubicBezTo>
                  <a:pt x="265" y="310"/>
                  <a:pt x="265" y="310"/>
                  <a:pt x="265" y="310"/>
                </a:cubicBezTo>
                <a:cubicBezTo>
                  <a:pt x="162" y="413"/>
                  <a:pt x="162" y="413"/>
                  <a:pt x="162" y="413"/>
                </a:cubicBezTo>
                <a:cubicBezTo>
                  <a:pt x="59" y="383"/>
                  <a:pt x="59" y="383"/>
                  <a:pt x="59" y="383"/>
                </a:cubicBezTo>
                <a:cubicBezTo>
                  <a:pt x="44" y="383"/>
                  <a:pt x="44" y="383"/>
                  <a:pt x="29" y="398"/>
                </a:cubicBezTo>
                <a:cubicBezTo>
                  <a:pt x="29" y="398"/>
                  <a:pt x="0" y="413"/>
                  <a:pt x="15" y="442"/>
                </a:cubicBezTo>
                <a:cubicBezTo>
                  <a:pt x="132" y="530"/>
                  <a:pt x="132" y="530"/>
                  <a:pt x="132" y="530"/>
                </a:cubicBezTo>
                <a:cubicBezTo>
                  <a:pt x="221" y="634"/>
                  <a:pt x="221" y="634"/>
                  <a:pt x="221" y="634"/>
                </a:cubicBezTo>
                <a:cubicBezTo>
                  <a:pt x="236" y="648"/>
                  <a:pt x="250" y="648"/>
                  <a:pt x="265" y="619"/>
                </a:cubicBezTo>
                <a:cubicBezTo>
                  <a:pt x="280" y="619"/>
                  <a:pt x="280" y="604"/>
                  <a:pt x="265" y="589"/>
                </a:cubicBezTo>
                <a:cubicBezTo>
                  <a:pt x="250" y="501"/>
                  <a:pt x="250" y="501"/>
                  <a:pt x="250" y="501"/>
                </a:cubicBezTo>
                <a:cubicBezTo>
                  <a:pt x="353" y="398"/>
                  <a:pt x="353" y="398"/>
                  <a:pt x="353" y="398"/>
                </a:cubicBezTo>
                <a:cubicBezTo>
                  <a:pt x="486" y="560"/>
                  <a:pt x="486" y="560"/>
                  <a:pt x="486" y="560"/>
                </a:cubicBezTo>
                <a:cubicBezTo>
                  <a:pt x="530" y="589"/>
                  <a:pt x="559" y="560"/>
                  <a:pt x="574" y="560"/>
                </a:cubicBezTo>
                <a:cubicBezTo>
                  <a:pt x="589" y="530"/>
                  <a:pt x="589" y="501"/>
                  <a:pt x="589" y="486"/>
                </a:cubicBezTo>
                <a:cubicBezTo>
                  <a:pt x="500" y="251"/>
                  <a:pt x="500" y="251"/>
                  <a:pt x="500" y="251"/>
                </a:cubicBezTo>
                <a:cubicBezTo>
                  <a:pt x="618" y="118"/>
                  <a:pt x="618" y="118"/>
                  <a:pt x="618" y="118"/>
                </a:cubicBezTo>
                <a:cubicBezTo>
                  <a:pt x="648" y="104"/>
                  <a:pt x="648" y="59"/>
                  <a:pt x="633" y="30"/>
                </a:cubicBezTo>
                <a:close/>
                <a:moveTo>
                  <a:pt x="603" y="104"/>
                </a:moveTo>
                <a:lnTo>
                  <a:pt x="603" y="104"/>
                </a:lnTo>
                <a:cubicBezTo>
                  <a:pt x="456" y="251"/>
                  <a:pt x="456" y="251"/>
                  <a:pt x="456" y="251"/>
                </a:cubicBezTo>
                <a:cubicBezTo>
                  <a:pt x="545" y="486"/>
                  <a:pt x="545" y="486"/>
                  <a:pt x="545" y="486"/>
                </a:cubicBezTo>
                <a:cubicBezTo>
                  <a:pt x="545" y="501"/>
                  <a:pt x="545" y="516"/>
                  <a:pt x="545" y="530"/>
                </a:cubicBezTo>
                <a:cubicBezTo>
                  <a:pt x="530" y="545"/>
                  <a:pt x="515" y="530"/>
                  <a:pt x="500" y="530"/>
                </a:cubicBezTo>
                <a:cubicBezTo>
                  <a:pt x="368" y="339"/>
                  <a:pt x="368" y="339"/>
                  <a:pt x="368" y="339"/>
                </a:cubicBezTo>
                <a:cubicBezTo>
                  <a:pt x="206" y="486"/>
                  <a:pt x="206" y="486"/>
                  <a:pt x="206" y="486"/>
                </a:cubicBezTo>
                <a:cubicBezTo>
                  <a:pt x="236" y="589"/>
                  <a:pt x="236" y="589"/>
                  <a:pt x="236" y="589"/>
                </a:cubicBezTo>
                <a:cubicBezTo>
                  <a:pt x="221" y="589"/>
                  <a:pt x="162" y="501"/>
                  <a:pt x="162" y="501"/>
                </a:cubicBezTo>
                <a:cubicBezTo>
                  <a:pt x="162" y="501"/>
                  <a:pt x="73" y="427"/>
                  <a:pt x="59" y="427"/>
                </a:cubicBezTo>
                <a:cubicBezTo>
                  <a:pt x="162" y="457"/>
                  <a:pt x="162" y="457"/>
                  <a:pt x="162" y="457"/>
                </a:cubicBezTo>
                <a:cubicBezTo>
                  <a:pt x="324" y="295"/>
                  <a:pt x="324" y="295"/>
                  <a:pt x="324" y="295"/>
                </a:cubicBezTo>
                <a:cubicBezTo>
                  <a:pt x="132" y="147"/>
                  <a:pt x="132" y="147"/>
                  <a:pt x="132" y="147"/>
                </a:cubicBezTo>
                <a:cubicBezTo>
                  <a:pt x="132" y="147"/>
                  <a:pt x="118" y="133"/>
                  <a:pt x="132" y="118"/>
                </a:cubicBezTo>
                <a:cubicBezTo>
                  <a:pt x="147" y="118"/>
                  <a:pt x="162" y="118"/>
                  <a:pt x="177" y="118"/>
                </a:cubicBezTo>
                <a:cubicBezTo>
                  <a:pt x="412" y="206"/>
                  <a:pt x="412" y="206"/>
                  <a:pt x="412" y="206"/>
                </a:cubicBezTo>
                <a:cubicBezTo>
                  <a:pt x="559" y="59"/>
                  <a:pt x="559" y="59"/>
                  <a:pt x="559" y="59"/>
                </a:cubicBezTo>
                <a:cubicBezTo>
                  <a:pt x="574" y="45"/>
                  <a:pt x="589" y="45"/>
                  <a:pt x="603" y="59"/>
                </a:cubicBezTo>
                <a:cubicBezTo>
                  <a:pt x="603" y="74"/>
                  <a:pt x="618" y="89"/>
                  <a:pt x="603" y="104"/>
                </a:cubicBezTo>
                <a:close/>
              </a:path>
            </a:pathLst>
          </a:custGeom>
          <a:solidFill>
            <a:srgbClr val="00D4FF"/>
          </a:solidFill>
          <a:ln>
            <a:noFill/>
          </a:ln>
          <a:effectLst/>
        </p:spPr>
        <p:txBody>
          <a:bodyPr wrap="none" lIns="121908" tIns="60955" rIns="121908" bIns="60955" anchor="ctr"/>
          <a:lstStyle/>
          <a:p>
            <a:pPr>
              <a:defRPr/>
            </a:pPr>
            <a:endParaRPr lang="zh-CN" altLang="en-US" sz="2400">
              <a:solidFill>
                <a:srgbClr val="00D4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稻壳儿小白白(http://dwz.cn/Wu2UP)"/>
          <p:cNvSpPr>
            <a:spLocks noChangeArrowheads="1"/>
          </p:cNvSpPr>
          <p:nvPr/>
        </p:nvSpPr>
        <p:spPr bwMode="auto">
          <a:xfrm>
            <a:off x="4686194" y="5738286"/>
            <a:ext cx="510117" cy="495299"/>
          </a:xfrm>
          <a:custGeom>
            <a:avLst/>
            <a:gdLst>
              <a:gd name="T0" fmla="*/ 217433 w 634"/>
              <a:gd name="T1" fmla="*/ 26535 h 619"/>
              <a:gd name="T2" fmla="*/ 217433 w 634"/>
              <a:gd name="T3" fmla="*/ 26535 h 619"/>
              <a:gd name="T4" fmla="*/ 196519 w 634"/>
              <a:gd name="T5" fmla="*/ 5379 h 619"/>
              <a:gd name="T6" fmla="*/ 175244 w 634"/>
              <a:gd name="T7" fmla="*/ 5379 h 619"/>
              <a:gd name="T8" fmla="*/ 148561 w 634"/>
              <a:gd name="T9" fmla="*/ 47691 h 619"/>
              <a:gd name="T10" fmla="*/ 148561 w 634"/>
              <a:gd name="T11" fmla="*/ 68489 h 619"/>
              <a:gd name="T12" fmla="*/ 159018 w 634"/>
              <a:gd name="T13" fmla="*/ 79247 h 619"/>
              <a:gd name="T14" fmla="*/ 127287 w 634"/>
              <a:gd name="T15" fmla="*/ 116180 h 619"/>
              <a:gd name="T16" fmla="*/ 84738 w 634"/>
              <a:gd name="T17" fmla="*/ 153114 h 619"/>
              <a:gd name="T18" fmla="*/ 68872 w 634"/>
              <a:gd name="T19" fmla="*/ 142357 h 619"/>
              <a:gd name="T20" fmla="*/ 47597 w 634"/>
              <a:gd name="T21" fmla="*/ 142357 h 619"/>
              <a:gd name="T22" fmla="*/ 10457 w 634"/>
              <a:gd name="T23" fmla="*/ 174271 h 619"/>
              <a:gd name="T24" fmla="*/ 10457 w 634"/>
              <a:gd name="T25" fmla="*/ 190048 h 619"/>
              <a:gd name="T26" fmla="*/ 31731 w 634"/>
              <a:gd name="T27" fmla="*/ 211205 h 619"/>
              <a:gd name="T28" fmla="*/ 68872 w 634"/>
              <a:gd name="T29" fmla="*/ 211205 h 619"/>
              <a:gd name="T30" fmla="*/ 153970 w 634"/>
              <a:gd name="T31" fmla="*/ 147736 h 619"/>
              <a:gd name="T32" fmla="*/ 217433 w 634"/>
              <a:gd name="T33" fmla="*/ 68489 h 619"/>
              <a:gd name="T34" fmla="*/ 217433 w 634"/>
              <a:gd name="T35" fmla="*/ 26535 h 619"/>
              <a:gd name="T36" fmla="*/ 206976 w 634"/>
              <a:gd name="T37" fmla="*/ 58090 h 619"/>
              <a:gd name="T38" fmla="*/ 206976 w 634"/>
              <a:gd name="T39" fmla="*/ 58090 h 619"/>
              <a:gd name="T40" fmla="*/ 148561 w 634"/>
              <a:gd name="T41" fmla="*/ 137337 h 619"/>
              <a:gd name="T42" fmla="*/ 58415 w 634"/>
              <a:gd name="T43" fmla="*/ 200447 h 619"/>
              <a:gd name="T44" fmla="*/ 37140 w 634"/>
              <a:gd name="T45" fmla="*/ 200447 h 619"/>
              <a:gd name="T46" fmla="*/ 26323 w 634"/>
              <a:gd name="T47" fmla="*/ 190048 h 619"/>
              <a:gd name="T48" fmla="*/ 26323 w 634"/>
              <a:gd name="T49" fmla="*/ 174271 h 619"/>
              <a:gd name="T50" fmla="*/ 53006 w 634"/>
              <a:gd name="T51" fmla="*/ 158493 h 619"/>
              <a:gd name="T52" fmla="*/ 63824 w 634"/>
              <a:gd name="T53" fmla="*/ 158493 h 619"/>
              <a:gd name="T54" fmla="*/ 79689 w 634"/>
              <a:gd name="T55" fmla="*/ 174271 h 619"/>
              <a:gd name="T56" fmla="*/ 180293 w 634"/>
              <a:gd name="T57" fmla="*/ 79247 h 619"/>
              <a:gd name="T58" fmla="*/ 159018 w 634"/>
              <a:gd name="T59" fmla="*/ 63110 h 619"/>
              <a:gd name="T60" fmla="*/ 159018 w 634"/>
              <a:gd name="T61" fmla="*/ 47691 h 619"/>
              <a:gd name="T62" fmla="*/ 180293 w 634"/>
              <a:gd name="T63" fmla="*/ 21156 h 619"/>
              <a:gd name="T64" fmla="*/ 196519 w 634"/>
              <a:gd name="T65" fmla="*/ 21156 h 619"/>
              <a:gd name="T66" fmla="*/ 206976 w 634"/>
              <a:gd name="T67" fmla="*/ 36934 h 619"/>
              <a:gd name="T68" fmla="*/ 206976 w 634"/>
              <a:gd name="T69" fmla="*/ 58090 h 619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0" t="0" r="r" b="b"/>
            <a:pathLst>
              <a:path w="634" h="619">
                <a:moveTo>
                  <a:pt x="603" y="74"/>
                </a:moveTo>
                <a:lnTo>
                  <a:pt x="603" y="74"/>
                </a:lnTo>
                <a:cubicBezTo>
                  <a:pt x="545" y="15"/>
                  <a:pt x="545" y="15"/>
                  <a:pt x="545" y="15"/>
                </a:cubicBezTo>
                <a:cubicBezTo>
                  <a:pt x="530" y="0"/>
                  <a:pt x="500" y="0"/>
                  <a:pt x="486" y="15"/>
                </a:cubicBezTo>
                <a:cubicBezTo>
                  <a:pt x="412" y="133"/>
                  <a:pt x="412" y="133"/>
                  <a:pt x="412" y="133"/>
                </a:cubicBezTo>
                <a:cubicBezTo>
                  <a:pt x="398" y="147"/>
                  <a:pt x="398" y="176"/>
                  <a:pt x="412" y="191"/>
                </a:cubicBezTo>
                <a:cubicBezTo>
                  <a:pt x="441" y="221"/>
                  <a:pt x="441" y="221"/>
                  <a:pt x="441" y="221"/>
                </a:cubicBezTo>
                <a:cubicBezTo>
                  <a:pt x="412" y="250"/>
                  <a:pt x="382" y="294"/>
                  <a:pt x="353" y="324"/>
                </a:cubicBezTo>
                <a:cubicBezTo>
                  <a:pt x="309" y="368"/>
                  <a:pt x="265" y="397"/>
                  <a:pt x="235" y="427"/>
                </a:cubicBezTo>
                <a:cubicBezTo>
                  <a:pt x="191" y="397"/>
                  <a:pt x="191" y="397"/>
                  <a:pt x="191" y="397"/>
                </a:cubicBezTo>
                <a:cubicBezTo>
                  <a:pt x="177" y="383"/>
                  <a:pt x="162" y="383"/>
                  <a:pt x="132" y="397"/>
                </a:cubicBezTo>
                <a:cubicBezTo>
                  <a:pt x="29" y="486"/>
                  <a:pt x="29" y="486"/>
                  <a:pt x="29" y="486"/>
                </a:cubicBezTo>
                <a:cubicBezTo>
                  <a:pt x="0" y="500"/>
                  <a:pt x="15" y="515"/>
                  <a:pt x="29" y="530"/>
                </a:cubicBezTo>
                <a:cubicBezTo>
                  <a:pt x="88" y="589"/>
                  <a:pt x="88" y="589"/>
                  <a:pt x="88" y="589"/>
                </a:cubicBezTo>
                <a:cubicBezTo>
                  <a:pt x="118" y="618"/>
                  <a:pt x="147" y="618"/>
                  <a:pt x="191" y="589"/>
                </a:cubicBezTo>
                <a:cubicBezTo>
                  <a:pt x="191" y="589"/>
                  <a:pt x="324" y="530"/>
                  <a:pt x="427" y="412"/>
                </a:cubicBezTo>
                <a:cubicBezTo>
                  <a:pt x="530" y="324"/>
                  <a:pt x="603" y="191"/>
                  <a:pt x="603" y="191"/>
                </a:cubicBezTo>
                <a:cubicBezTo>
                  <a:pt x="618" y="147"/>
                  <a:pt x="633" y="103"/>
                  <a:pt x="603" y="74"/>
                </a:cubicBezTo>
                <a:close/>
                <a:moveTo>
                  <a:pt x="574" y="162"/>
                </a:moveTo>
                <a:lnTo>
                  <a:pt x="574" y="162"/>
                </a:lnTo>
                <a:cubicBezTo>
                  <a:pt x="545" y="221"/>
                  <a:pt x="471" y="324"/>
                  <a:pt x="412" y="383"/>
                </a:cubicBezTo>
                <a:cubicBezTo>
                  <a:pt x="339" y="456"/>
                  <a:pt x="162" y="559"/>
                  <a:pt x="162" y="559"/>
                </a:cubicBezTo>
                <a:cubicBezTo>
                  <a:pt x="147" y="574"/>
                  <a:pt x="118" y="574"/>
                  <a:pt x="103" y="559"/>
                </a:cubicBezTo>
                <a:cubicBezTo>
                  <a:pt x="73" y="530"/>
                  <a:pt x="73" y="530"/>
                  <a:pt x="73" y="530"/>
                </a:cubicBezTo>
                <a:cubicBezTo>
                  <a:pt x="59" y="515"/>
                  <a:pt x="59" y="500"/>
                  <a:pt x="73" y="486"/>
                </a:cubicBezTo>
                <a:cubicBezTo>
                  <a:pt x="147" y="442"/>
                  <a:pt x="147" y="442"/>
                  <a:pt x="147" y="442"/>
                </a:cubicBezTo>
                <a:cubicBezTo>
                  <a:pt x="162" y="427"/>
                  <a:pt x="177" y="427"/>
                  <a:pt x="177" y="442"/>
                </a:cubicBezTo>
                <a:cubicBezTo>
                  <a:pt x="221" y="486"/>
                  <a:pt x="221" y="486"/>
                  <a:pt x="221" y="486"/>
                </a:cubicBezTo>
                <a:cubicBezTo>
                  <a:pt x="235" y="471"/>
                  <a:pt x="398" y="368"/>
                  <a:pt x="500" y="221"/>
                </a:cubicBezTo>
                <a:cubicBezTo>
                  <a:pt x="441" y="176"/>
                  <a:pt x="441" y="176"/>
                  <a:pt x="441" y="176"/>
                </a:cubicBezTo>
                <a:cubicBezTo>
                  <a:pt x="441" y="162"/>
                  <a:pt x="441" y="147"/>
                  <a:pt x="441" y="133"/>
                </a:cubicBezTo>
                <a:cubicBezTo>
                  <a:pt x="500" y="59"/>
                  <a:pt x="500" y="59"/>
                  <a:pt x="500" y="59"/>
                </a:cubicBezTo>
                <a:cubicBezTo>
                  <a:pt x="515" y="44"/>
                  <a:pt x="530" y="59"/>
                  <a:pt x="545" y="59"/>
                </a:cubicBezTo>
                <a:cubicBezTo>
                  <a:pt x="574" y="103"/>
                  <a:pt x="574" y="103"/>
                  <a:pt x="574" y="103"/>
                </a:cubicBezTo>
                <a:cubicBezTo>
                  <a:pt x="589" y="117"/>
                  <a:pt x="589" y="147"/>
                  <a:pt x="574" y="162"/>
                </a:cubicBezTo>
                <a:close/>
              </a:path>
            </a:pathLst>
          </a:custGeom>
          <a:solidFill>
            <a:srgbClr val="00D4FF"/>
          </a:solidFill>
          <a:ln>
            <a:noFill/>
          </a:ln>
          <a:effectLst/>
        </p:spPr>
        <p:txBody>
          <a:bodyPr wrap="none" lIns="121908" tIns="60955" rIns="121908" bIns="60955" anchor="ctr"/>
          <a:lstStyle/>
          <a:p>
            <a:pPr>
              <a:defRPr/>
            </a:pPr>
            <a:endParaRPr lang="zh-CN" altLang="en-US" sz="2400">
              <a:solidFill>
                <a:srgbClr val="00D4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稻壳儿小白白(http://dwz.cn/Wu2UP)"/>
          <p:cNvSpPr>
            <a:spLocks noChangeArrowheads="1"/>
          </p:cNvSpPr>
          <p:nvPr/>
        </p:nvSpPr>
        <p:spPr bwMode="auto">
          <a:xfrm>
            <a:off x="3858577" y="5738286"/>
            <a:ext cx="510115" cy="474134"/>
          </a:xfrm>
          <a:custGeom>
            <a:avLst/>
            <a:gdLst>
              <a:gd name="T0" fmla="*/ 212384 w 634"/>
              <a:gd name="T1" fmla="*/ 0 h 590"/>
              <a:gd name="T2" fmla="*/ 212384 w 634"/>
              <a:gd name="T3" fmla="*/ 0 h 590"/>
              <a:gd name="T4" fmla="*/ 148560 w 634"/>
              <a:gd name="T5" fmla="*/ 42135 h 590"/>
              <a:gd name="T6" fmla="*/ 58415 w 634"/>
              <a:gd name="T7" fmla="*/ 42135 h 590"/>
              <a:gd name="T8" fmla="*/ 0 w 634"/>
              <a:gd name="T9" fmla="*/ 95435 h 590"/>
              <a:gd name="T10" fmla="*/ 42549 w 634"/>
              <a:gd name="T11" fmla="*/ 142972 h 590"/>
              <a:gd name="T12" fmla="*/ 42549 w 634"/>
              <a:gd name="T13" fmla="*/ 201313 h 590"/>
              <a:gd name="T14" fmla="*/ 58415 w 634"/>
              <a:gd name="T15" fmla="*/ 212117 h 590"/>
              <a:gd name="T16" fmla="*/ 79689 w 634"/>
              <a:gd name="T17" fmla="*/ 212117 h 590"/>
              <a:gd name="T18" fmla="*/ 95555 w 634"/>
              <a:gd name="T19" fmla="*/ 201313 h 590"/>
              <a:gd name="T20" fmla="*/ 95555 w 634"/>
              <a:gd name="T21" fmla="*/ 142972 h 590"/>
              <a:gd name="T22" fmla="*/ 148560 w 634"/>
              <a:gd name="T23" fmla="*/ 142972 h 590"/>
              <a:gd name="T24" fmla="*/ 212384 w 634"/>
              <a:gd name="T25" fmla="*/ 185467 h 590"/>
              <a:gd name="T26" fmla="*/ 228249 w 634"/>
              <a:gd name="T27" fmla="*/ 169621 h 590"/>
              <a:gd name="T28" fmla="*/ 228249 w 634"/>
              <a:gd name="T29" fmla="*/ 15846 h 590"/>
              <a:gd name="T30" fmla="*/ 212384 w 634"/>
              <a:gd name="T31" fmla="*/ 0 h 590"/>
              <a:gd name="T32" fmla="*/ 79689 w 634"/>
              <a:gd name="T33" fmla="*/ 190869 h 590"/>
              <a:gd name="T34" fmla="*/ 79689 w 634"/>
              <a:gd name="T35" fmla="*/ 190869 h 590"/>
              <a:gd name="T36" fmla="*/ 74641 w 634"/>
              <a:gd name="T37" fmla="*/ 201313 h 590"/>
              <a:gd name="T38" fmla="*/ 63823 w 634"/>
              <a:gd name="T39" fmla="*/ 201313 h 590"/>
              <a:gd name="T40" fmla="*/ 58415 w 634"/>
              <a:gd name="T41" fmla="*/ 190869 h 590"/>
              <a:gd name="T42" fmla="*/ 58415 w 634"/>
              <a:gd name="T43" fmla="*/ 142972 h 590"/>
              <a:gd name="T44" fmla="*/ 79689 w 634"/>
              <a:gd name="T45" fmla="*/ 142972 h 590"/>
              <a:gd name="T46" fmla="*/ 79689 w 634"/>
              <a:gd name="T47" fmla="*/ 190869 h 590"/>
              <a:gd name="T48" fmla="*/ 116829 w 634"/>
              <a:gd name="T49" fmla="*/ 127126 h 590"/>
              <a:gd name="T50" fmla="*/ 116829 w 634"/>
              <a:gd name="T51" fmla="*/ 127126 h 590"/>
              <a:gd name="T52" fmla="*/ 58415 w 634"/>
              <a:gd name="T53" fmla="*/ 127126 h 590"/>
              <a:gd name="T54" fmla="*/ 15866 w 634"/>
              <a:gd name="T55" fmla="*/ 95435 h 590"/>
              <a:gd name="T56" fmla="*/ 58415 w 634"/>
              <a:gd name="T57" fmla="*/ 58341 h 590"/>
              <a:gd name="T58" fmla="*/ 116829 w 634"/>
              <a:gd name="T59" fmla="*/ 58341 h 590"/>
              <a:gd name="T60" fmla="*/ 116829 w 634"/>
              <a:gd name="T61" fmla="*/ 127126 h 590"/>
              <a:gd name="T62" fmla="*/ 148560 w 634"/>
              <a:gd name="T63" fmla="*/ 127126 h 590"/>
              <a:gd name="T64" fmla="*/ 148560 w 634"/>
              <a:gd name="T65" fmla="*/ 127126 h 590"/>
              <a:gd name="T66" fmla="*/ 127647 w 634"/>
              <a:gd name="T67" fmla="*/ 127126 h 590"/>
              <a:gd name="T68" fmla="*/ 127647 w 634"/>
              <a:gd name="T69" fmla="*/ 58341 h 590"/>
              <a:gd name="T70" fmla="*/ 148560 w 634"/>
              <a:gd name="T71" fmla="*/ 58341 h 590"/>
              <a:gd name="T72" fmla="*/ 148560 w 634"/>
              <a:gd name="T73" fmla="*/ 127126 h 590"/>
              <a:gd name="T74" fmla="*/ 212384 w 634"/>
              <a:gd name="T75" fmla="*/ 169621 h 590"/>
              <a:gd name="T76" fmla="*/ 212384 w 634"/>
              <a:gd name="T77" fmla="*/ 169621 h 590"/>
              <a:gd name="T78" fmla="*/ 164787 w 634"/>
              <a:gd name="T79" fmla="*/ 137930 h 590"/>
              <a:gd name="T80" fmla="*/ 164787 w 634"/>
              <a:gd name="T81" fmla="*/ 52939 h 590"/>
              <a:gd name="T82" fmla="*/ 212384 w 634"/>
              <a:gd name="T83" fmla="*/ 15846 h 590"/>
              <a:gd name="T84" fmla="*/ 212384 w 634"/>
              <a:gd name="T85" fmla="*/ 169621 h 590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</a:gdLst>
            <a:ahLst/>
            <a:cxnLst>
              <a:cxn ang="T86">
                <a:pos x="T0" y="T1"/>
              </a:cxn>
              <a:cxn ang="T87">
                <a:pos x="T2" y="T3"/>
              </a:cxn>
              <a:cxn ang="T88">
                <a:pos x="T4" y="T5"/>
              </a:cxn>
              <a:cxn ang="T89">
                <a:pos x="T6" y="T7"/>
              </a:cxn>
              <a:cxn ang="T90">
                <a:pos x="T8" y="T9"/>
              </a:cxn>
              <a:cxn ang="T91">
                <a:pos x="T10" y="T11"/>
              </a:cxn>
              <a:cxn ang="T92">
                <a:pos x="T12" y="T13"/>
              </a:cxn>
              <a:cxn ang="T93">
                <a:pos x="T14" y="T15"/>
              </a:cxn>
              <a:cxn ang="T94">
                <a:pos x="T16" y="T17"/>
              </a:cxn>
              <a:cxn ang="T95">
                <a:pos x="T18" y="T19"/>
              </a:cxn>
              <a:cxn ang="T96">
                <a:pos x="T20" y="T21"/>
              </a:cxn>
              <a:cxn ang="T97">
                <a:pos x="T22" y="T23"/>
              </a:cxn>
              <a:cxn ang="T98">
                <a:pos x="T24" y="T25"/>
              </a:cxn>
              <a:cxn ang="T99">
                <a:pos x="T26" y="T27"/>
              </a:cxn>
              <a:cxn ang="T100">
                <a:pos x="T28" y="T29"/>
              </a:cxn>
              <a:cxn ang="T101">
                <a:pos x="T30" y="T31"/>
              </a:cxn>
              <a:cxn ang="T102">
                <a:pos x="T32" y="T33"/>
              </a:cxn>
              <a:cxn ang="T103">
                <a:pos x="T34" y="T35"/>
              </a:cxn>
              <a:cxn ang="T104">
                <a:pos x="T36" y="T37"/>
              </a:cxn>
              <a:cxn ang="T105">
                <a:pos x="T38" y="T39"/>
              </a:cxn>
              <a:cxn ang="T106">
                <a:pos x="T40" y="T41"/>
              </a:cxn>
              <a:cxn ang="T107">
                <a:pos x="T42" y="T43"/>
              </a:cxn>
              <a:cxn ang="T108">
                <a:pos x="T44" y="T45"/>
              </a:cxn>
              <a:cxn ang="T109">
                <a:pos x="T46" y="T47"/>
              </a:cxn>
              <a:cxn ang="T110">
                <a:pos x="T48" y="T49"/>
              </a:cxn>
              <a:cxn ang="T111">
                <a:pos x="T50" y="T51"/>
              </a:cxn>
              <a:cxn ang="T112">
                <a:pos x="T52" y="T53"/>
              </a:cxn>
              <a:cxn ang="T113">
                <a:pos x="T54" y="T55"/>
              </a:cxn>
              <a:cxn ang="T114">
                <a:pos x="T56" y="T57"/>
              </a:cxn>
              <a:cxn ang="T115">
                <a:pos x="T58" y="T59"/>
              </a:cxn>
              <a:cxn ang="T116">
                <a:pos x="T60" y="T61"/>
              </a:cxn>
              <a:cxn ang="T117">
                <a:pos x="T62" y="T63"/>
              </a:cxn>
              <a:cxn ang="T118">
                <a:pos x="T64" y="T65"/>
              </a:cxn>
              <a:cxn ang="T119">
                <a:pos x="T66" y="T67"/>
              </a:cxn>
              <a:cxn ang="T120">
                <a:pos x="T68" y="T69"/>
              </a:cxn>
              <a:cxn ang="T121">
                <a:pos x="T70" y="T71"/>
              </a:cxn>
              <a:cxn ang="T122">
                <a:pos x="T72" y="T73"/>
              </a:cxn>
              <a:cxn ang="T123">
                <a:pos x="T74" y="T75"/>
              </a:cxn>
              <a:cxn ang="T124">
                <a:pos x="T76" y="T77"/>
              </a:cxn>
              <a:cxn ang="T125">
                <a:pos x="T78" y="T79"/>
              </a:cxn>
              <a:cxn ang="T126">
                <a:pos x="T80" y="T81"/>
              </a:cxn>
              <a:cxn ang="T127">
                <a:pos x="T82" y="T83"/>
              </a:cxn>
              <a:cxn ang="T128">
                <a:pos x="T84" y="T85"/>
              </a:cxn>
            </a:cxnLst>
            <a:rect l="0" t="0" r="r" b="b"/>
            <a:pathLst>
              <a:path w="634" h="590">
                <a:moveTo>
                  <a:pt x="589" y="0"/>
                </a:moveTo>
                <a:lnTo>
                  <a:pt x="589" y="0"/>
                </a:lnTo>
                <a:cubicBezTo>
                  <a:pt x="412" y="117"/>
                  <a:pt x="412" y="117"/>
                  <a:pt x="412" y="117"/>
                </a:cubicBezTo>
                <a:cubicBezTo>
                  <a:pt x="162" y="117"/>
                  <a:pt x="162" y="117"/>
                  <a:pt x="162" y="117"/>
                </a:cubicBezTo>
                <a:cubicBezTo>
                  <a:pt x="74" y="117"/>
                  <a:pt x="0" y="176"/>
                  <a:pt x="0" y="265"/>
                </a:cubicBezTo>
                <a:cubicBezTo>
                  <a:pt x="0" y="338"/>
                  <a:pt x="59" y="383"/>
                  <a:pt x="118" y="397"/>
                </a:cubicBezTo>
                <a:lnTo>
                  <a:pt x="118" y="559"/>
                </a:lnTo>
                <a:cubicBezTo>
                  <a:pt x="118" y="574"/>
                  <a:pt x="148" y="589"/>
                  <a:pt x="162" y="589"/>
                </a:cubicBezTo>
                <a:cubicBezTo>
                  <a:pt x="221" y="589"/>
                  <a:pt x="221" y="589"/>
                  <a:pt x="221" y="589"/>
                </a:cubicBezTo>
                <a:cubicBezTo>
                  <a:pt x="236" y="589"/>
                  <a:pt x="265" y="574"/>
                  <a:pt x="265" y="559"/>
                </a:cubicBezTo>
                <a:cubicBezTo>
                  <a:pt x="265" y="397"/>
                  <a:pt x="265" y="397"/>
                  <a:pt x="265" y="397"/>
                </a:cubicBezTo>
                <a:cubicBezTo>
                  <a:pt x="412" y="397"/>
                  <a:pt x="412" y="397"/>
                  <a:pt x="412" y="397"/>
                </a:cubicBezTo>
                <a:cubicBezTo>
                  <a:pt x="589" y="515"/>
                  <a:pt x="589" y="515"/>
                  <a:pt x="589" y="515"/>
                </a:cubicBezTo>
                <a:cubicBezTo>
                  <a:pt x="619" y="515"/>
                  <a:pt x="633" y="500"/>
                  <a:pt x="633" y="471"/>
                </a:cubicBezTo>
                <a:cubicBezTo>
                  <a:pt x="633" y="44"/>
                  <a:pt x="633" y="44"/>
                  <a:pt x="633" y="44"/>
                </a:cubicBezTo>
                <a:cubicBezTo>
                  <a:pt x="633" y="29"/>
                  <a:pt x="619" y="0"/>
                  <a:pt x="589" y="0"/>
                </a:cubicBezTo>
                <a:close/>
                <a:moveTo>
                  <a:pt x="221" y="530"/>
                </a:moveTo>
                <a:lnTo>
                  <a:pt x="221" y="530"/>
                </a:lnTo>
                <a:cubicBezTo>
                  <a:pt x="221" y="545"/>
                  <a:pt x="207" y="559"/>
                  <a:pt x="207" y="559"/>
                </a:cubicBezTo>
                <a:cubicBezTo>
                  <a:pt x="177" y="559"/>
                  <a:pt x="177" y="559"/>
                  <a:pt x="177" y="559"/>
                </a:cubicBezTo>
                <a:cubicBezTo>
                  <a:pt x="177" y="559"/>
                  <a:pt x="162" y="545"/>
                  <a:pt x="162" y="530"/>
                </a:cubicBezTo>
                <a:cubicBezTo>
                  <a:pt x="162" y="397"/>
                  <a:pt x="162" y="397"/>
                  <a:pt x="162" y="397"/>
                </a:cubicBezTo>
                <a:cubicBezTo>
                  <a:pt x="162" y="397"/>
                  <a:pt x="207" y="397"/>
                  <a:pt x="221" y="397"/>
                </a:cubicBezTo>
                <a:lnTo>
                  <a:pt x="221" y="530"/>
                </a:lnTo>
                <a:close/>
                <a:moveTo>
                  <a:pt x="324" y="353"/>
                </a:moveTo>
                <a:lnTo>
                  <a:pt x="324" y="353"/>
                </a:lnTo>
                <a:cubicBezTo>
                  <a:pt x="162" y="353"/>
                  <a:pt x="162" y="353"/>
                  <a:pt x="162" y="353"/>
                </a:cubicBezTo>
                <a:cubicBezTo>
                  <a:pt x="118" y="353"/>
                  <a:pt x="44" y="353"/>
                  <a:pt x="44" y="265"/>
                </a:cubicBezTo>
                <a:cubicBezTo>
                  <a:pt x="44" y="176"/>
                  <a:pt x="118" y="162"/>
                  <a:pt x="162" y="162"/>
                </a:cubicBezTo>
                <a:cubicBezTo>
                  <a:pt x="324" y="162"/>
                  <a:pt x="324" y="162"/>
                  <a:pt x="324" y="162"/>
                </a:cubicBezTo>
                <a:lnTo>
                  <a:pt x="324" y="353"/>
                </a:lnTo>
                <a:close/>
                <a:moveTo>
                  <a:pt x="412" y="353"/>
                </a:moveTo>
                <a:lnTo>
                  <a:pt x="412" y="353"/>
                </a:lnTo>
                <a:cubicBezTo>
                  <a:pt x="354" y="353"/>
                  <a:pt x="354" y="353"/>
                  <a:pt x="354" y="353"/>
                </a:cubicBezTo>
                <a:cubicBezTo>
                  <a:pt x="354" y="162"/>
                  <a:pt x="354" y="162"/>
                  <a:pt x="354" y="162"/>
                </a:cubicBezTo>
                <a:cubicBezTo>
                  <a:pt x="412" y="162"/>
                  <a:pt x="412" y="162"/>
                  <a:pt x="412" y="162"/>
                </a:cubicBezTo>
                <a:cubicBezTo>
                  <a:pt x="412" y="162"/>
                  <a:pt x="412" y="338"/>
                  <a:pt x="412" y="353"/>
                </a:cubicBezTo>
                <a:close/>
                <a:moveTo>
                  <a:pt x="589" y="471"/>
                </a:moveTo>
                <a:lnTo>
                  <a:pt x="589" y="471"/>
                </a:lnTo>
                <a:cubicBezTo>
                  <a:pt x="457" y="383"/>
                  <a:pt x="457" y="383"/>
                  <a:pt x="457" y="383"/>
                </a:cubicBezTo>
                <a:cubicBezTo>
                  <a:pt x="457" y="353"/>
                  <a:pt x="457" y="162"/>
                  <a:pt x="457" y="147"/>
                </a:cubicBezTo>
                <a:cubicBezTo>
                  <a:pt x="589" y="44"/>
                  <a:pt x="589" y="44"/>
                  <a:pt x="589" y="44"/>
                </a:cubicBezTo>
                <a:cubicBezTo>
                  <a:pt x="589" y="74"/>
                  <a:pt x="589" y="456"/>
                  <a:pt x="589" y="471"/>
                </a:cubicBezTo>
                <a:close/>
              </a:path>
            </a:pathLst>
          </a:custGeom>
          <a:solidFill>
            <a:srgbClr val="00D4FF"/>
          </a:solidFill>
          <a:ln>
            <a:noFill/>
          </a:ln>
          <a:effectLst/>
        </p:spPr>
        <p:txBody>
          <a:bodyPr wrap="none" lIns="121908" tIns="60955" rIns="121908" bIns="60955" anchor="ctr"/>
          <a:lstStyle/>
          <a:p>
            <a:pPr>
              <a:defRPr/>
            </a:pPr>
            <a:endParaRPr lang="zh-CN" altLang="en-US" sz="2400">
              <a:solidFill>
                <a:srgbClr val="00D4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稻壳儿小白白(http://dwz.cn/Wu2UP)"/>
          <p:cNvSpPr>
            <a:spLocks noChangeArrowheads="1"/>
          </p:cNvSpPr>
          <p:nvPr/>
        </p:nvSpPr>
        <p:spPr bwMode="auto">
          <a:xfrm>
            <a:off x="3077527" y="5727704"/>
            <a:ext cx="389466" cy="510116"/>
          </a:xfrm>
          <a:custGeom>
            <a:avLst/>
            <a:gdLst>
              <a:gd name="T0" fmla="*/ 26163 w 487"/>
              <a:gd name="T1" fmla="*/ 138099 h 634"/>
              <a:gd name="T2" fmla="*/ 26163 w 487"/>
              <a:gd name="T3" fmla="*/ 138099 h 634"/>
              <a:gd name="T4" fmla="*/ 26163 w 487"/>
              <a:gd name="T5" fmla="*/ 132690 h 634"/>
              <a:gd name="T6" fmla="*/ 10394 w 487"/>
              <a:gd name="T7" fmla="*/ 132690 h 634"/>
              <a:gd name="T8" fmla="*/ 15770 w 487"/>
              <a:gd name="T9" fmla="*/ 148555 h 634"/>
              <a:gd name="T10" fmla="*/ 26163 w 487"/>
              <a:gd name="T11" fmla="*/ 138099 h 634"/>
              <a:gd name="T12" fmla="*/ 163431 w 487"/>
              <a:gd name="T13" fmla="*/ 21274 h 634"/>
              <a:gd name="T14" fmla="*/ 163431 w 487"/>
              <a:gd name="T15" fmla="*/ 21274 h 634"/>
              <a:gd name="T16" fmla="*/ 0 w 487"/>
              <a:gd name="T17" fmla="*/ 180646 h 634"/>
              <a:gd name="T18" fmla="*/ 10394 w 487"/>
              <a:gd name="T19" fmla="*/ 191103 h 634"/>
              <a:gd name="T20" fmla="*/ 174183 w 487"/>
              <a:gd name="T21" fmla="*/ 32091 h 634"/>
              <a:gd name="T22" fmla="*/ 163431 w 487"/>
              <a:gd name="T23" fmla="*/ 21274 h 634"/>
              <a:gd name="T24" fmla="*/ 52685 w 487"/>
              <a:gd name="T25" fmla="*/ 47595 h 634"/>
              <a:gd name="T26" fmla="*/ 52685 w 487"/>
              <a:gd name="T27" fmla="*/ 47595 h 634"/>
              <a:gd name="T28" fmla="*/ 89600 w 487"/>
              <a:gd name="T29" fmla="*/ 15865 h 634"/>
              <a:gd name="T30" fmla="*/ 121498 w 487"/>
              <a:gd name="T31" fmla="*/ 37139 h 634"/>
              <a:gd name="T32" fmla="*/ 131891 w 487"/>
              <a:gd name="T33" fmla="*/ 26682 h 634"/>
              <a:gd name="T34" fmla="*/ 89600 w 487"/>
              <a:gd name="T35" fmla="*/ 0 h 634"/>
              <a:gd name="T36" fmla="*/ 42291 w 487"/>
              <a:gd name="T37" fmla="*/ 47595 h 634"/>
              <a:gd name="T38" fmla="*/ 42291 w 487"/>
              <a:gd name="T39" fmla="*/ 122234 h 634"/>
              <a:gd name="T40" fmla="*/ 52685 w 487"/>
              <a:gd name="T41" fmla="*/ 106368 h 634"/>
              <a:gd name="T42" fmla="*/ 52685 w 487"/>
              <a:gd name="T43" fmla="*/ 47595 h 634"/>
              <a:gd name="T44" fmla="*/ 89600 w 487"/>
              <a:gd name="T45" fmla="*/ 153964 h 634"/>
              <a:gd name="T46" fmla="*/ 89600 w 487"/>
              <a:gd name="T47" fmla="*/ 153964 h 634"/>
              <a:gd name="T48" fmla="*/ 73830 w 487"/>
              <a:gd name="T49" fmla="*/ 148555 h 634"/>
              <a:gd name="T50" fmla="*/ 63078 w 487"/>
              <a:gd name="T51" fmla="*/ 159372 h 634"/>
              <a:gd name="T52" fmla="*/ 89600 w 487"/>
              <a:gd name="T53" fmla="*/ 169829 h 634"/>
              <a:gd name="T54" fmla="*/ 136909 w 487"/>
              <a:gd name="T55" fmla="*/ 122234 h 634"/>
              <a:gd name="T56" fmla="*/ 136909 w 487"/>
              <a:gd name="T57" fmla="*/ 85095 h 634"/>
              <a:gd name="T58" fmla="*/ 126515 w 487"/>
              <a:gd name="T59" fmla="*/ 100960 h 634"/>
              <a:gd name="T60" fmla="*/ 126515 w 487"/>
              <a:gd name="T61" fmla="*/ 122234 h 634"/>
              <a:gd name="T62" fmla="*/ 89600 w 487"/>
              <a:gd name="T63" fmla="*/ 153964 h 634"/>
              <a:gd name="T64" fmla="*/ 89600 w 487"/>
              <a:gd name="T65" fmla="*/ 185694 h 634"/>
              <a:gd name="T66" fmla="*/ 89600 w 487"/>
              <a:gd name="T67" fmla="*/ 185694 h 634"/>
              <a:gd name="T68" fmla="*/ 52685 w 487"/>
              <a:gd name="T69" fmla="*/ 169829 h 634"/>
              <a:gd name="T70" fmla="*/ 42291 w 487"/>
              <a:gd name="T71" fmla="*/ 180646 h 634"/>
              <a:gd name="T72" fmla="*/ 84224 w 487"/>
              <a:gd name="T73" fmla="*/ 196511 h 634"/>
              <a:gd name="T74" fmla="*/ 84224 w 487"/>
              <a:gd name="T75" fmla="*/ 212376 h 634"/>
              <a:gd name="T76" fmla="*/ 73830 w 487"/>
              <a:gd name="T77" fmla="*/ 212376 h 634"/>
              <a:gd name="T78" fmla="*/ 68454 w 487"/>
              <a:gd name="T79" fmla="*/ 217785 h 634"/>
              <a:gd name="T80" fmla="*/ 73830 w 487"/>
              <a:gd name="T81" fmla="*/ 228241 h 634"/>
              <a:gd name="T82" fmla="*/ 105370 w 487"/>
              <a:gd name="T83" fmla="*/ 228241 h 634"/>
              <a:gd name="T84" fmla="*/ 110746 w 487"/>
              <a:gd name="T85" fmla="*/ 217785 h 634"/>
              <a:gd name="T86" fmla="*/ 105370 w 487"/>
              <a:gd name="T87" fmla="*/ 212376 h 634"/>
              <a:gd name="T88" fmla="*/ 94976 w 487"/>
              <a:gd name="T89" fmla="*/ 212376 h 634"/>
              <a:gd name="T90" fmla="*/ 94976 w 487"/>
              <a:gd name="T91" fmla="*/ 196511 h 634"/>
              <a:gd name="T92" fmla="*/ 168807 w 487"/>
              <a:gd name="T93" fmla="*/ 132690 h 634"/>
              <a:gd name="T94" fmla="*/ 153037 w 487"/>
              <a:gd name="T95" fmla="*/ 132690 h 634"/>
              <a:gd name="T96" fmla="*/ 89600 w 487"/>
              <a:gd name="T97" fmla="*/ 185694 h 634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0" t="0" r="r" b="b"/>
            <a:pathLst>
              <a:path w="487" h="634">
                <a:moveTo>
                  <a:pt x="73" y="383"/>
                </a:moveTo>
                <a:lnTo>
                  <a:pt x="73" y="383"/>
                </a:lnTo>
                <a:cubicBezTo>
                  <a:pt x="73" y="368"/>
                  <a:pt x="73" y="368"/>
                  <a:pt x="73" y="368"/>
                </a:cubicBezTo>
                <a:cubicBezTo>
                  <a:pt x="29" y="368"/>
                  <a:pt x="29" y="368"/>
                  <a:pt x="29" y="368"/>
                </a:cubicBezTo>
                <a:cubicBezTo>
                  <a:pt x="29" y="383"/>
                  <a:pt x="44" y="398"/>
                  <a:pt x="44" y="412"/>
                </a:cubicBezTo>
                <a:lnTo>
                  <a:pt x="73" y="383"/>
                </a:lnTo>
                <a:close/>
                <a:moveTo>
                  <a:pt x="456" y="59"/>
                </a:moveTo>
                <a:lnTo>
                  <a:pt x="456" y="59"/>
                </a:lnTo>
                <a:cubicBezTo>
                  <a:pt x="0" y="501"/>
                  <a:pt x="0" y="501"/>
                  <a:pt x="0" y="501"/>
                </a:cubicBezTo>
                <a:cubicBezTo>
                  <a:pt x="29" y="530"/>
                  <a:pt x="29" y="530"/>
                  <a:pt x="29" y="530"/>
                </a:cubicBezTo>
                <a:cubicBezTo>
                  <a:pt x="486" y="89"/>
                  <a:pt x="486" y="89"/>
                  <a:pt x="486" y="89"/>
                </a:cubicBezTo>
                <a:lnTo>
                  <a:pt x="456" y="59"/>
                </a:lnTo>
                <a:close/>
                <a:moveTo>
                  <a:pt x="147" y="132"/>
                </a:moveTo>
                <a:lnTo>
                  <a:pt x="147" y="132"/>
                </a:lnTo>
                <a:cubicBezTo>
                  <a:pt x="147" y="89"/>
                  <a:pt x="191" y="44"/>
                  <a:pt x="250" y="44"/>
                </a:cubicBezTo>
                <a:cubicBezTo>
                  <a:pt x="294" y="44"/>
                  <a:pt x="323" y="74"/>
                  <a:pt x="339" y="103"/>
                </a:cubicBezTo>
                <a:cubicBezTo>
                  <a:pt x="368" y="74"/>
                  <a:pt x="368" y="74"/>
                  <a:pt x="368" y="74"/>
                </a:cubicBezTo>
                <a:cubicBezTo>
                  <a:pt x="353" y="30"/>
                  <a:pt x="309" y="0"/>
                  <a:pt x="250" y="0"/>
                </a:cubicBezTo>
                <a:cubicBezTo>
                  <a:pt x="176" y="0"/>
                  <a:pt x="118" y="59"/>
                  <a:pt x="118" y="132"/>
                </a:cubicBezTo>
                <a:cubicBezTo>
                  <a:pt x="118" y="339"/>
                  <a:pt x="118" y="339"/>
                  <a:pt x="118" y="339"/>
                </a:cubicBezTo>
                <a:lnTo>
                  <a:pt x="147" y="295"/>
                </a:lnTo>
                <a:lnTo>
                  <a:pt x="147" y="132"/>
                </a:lnTo>
                <a:close/>
                <a:moveTo>
                  <a:pt x="250" y="427"/>
                </a:moveTo>
                <a:lnTo>
                  <a:pt x="250" y="427"/>
                </a:lnTo>
                <a:cubicBezTo>
                  <a:pt x="235" y="427"/>
                  <a:pt x="221" y="427"/>
                  <a:pt x="206" y="412"/>
                </a:cubicBezTo>
                <a:cubicBezTo>
                  <a:pt x="176" y="442"/>
                  <a:pt x="176" y="442"/>
                  <a:pt x="176" y="442"/>
                </a:cubicBezTo>
                <a:cubicBezTo>
                  <a:pt x="191" y="457"/>
                  <a:pt x="221" y="471"/>
                  <a:pt x="250" y="471"/>
                </a:cubicBezTo>
                <a:cubicBezTo>
                  <a:pt x="323" y="471"/>
                  <a:pt x="382" y="412"/>
                  <a:pt x="382" y="339"/>
                </a:cubicBezTo>
                <a:cubicBezTo>
                  <a:pt x="382" y="236"/>
                  <a:pt x="382" y="236"/>
                  <a:pt x="382" y="236"/>
                </a:cubicBezTo>
                <a:cubicBezTo>
                  <a:pt x="353" y="280"/>
                  <a:pt x="353" y="280"/>
                  <a:pt x="353" y="280"/>
                </a:cubicBezTo>
                <a:cubicBezTo>
                  <a:pt x="353" y="339"/>
                  <a:pt x="353" y="339"/>
                  <a:pt x="353" y="339"/>
                </a:cubicBezTo>
                <a:cubicBezTo>
                  <a:pt x="353" y="383"/>
                  <a:pt x="309" y="427"/>
                  <a:pt x="250" y="427"/>
                </a:cubicBezTo>
                <a:close/>
                <a:moveTo>
                  <a:pt x="250" y="515"/>
                </a:moveTo>
                <a:lnTo>
                  <a:pt x="250" y="515"/>
                </a:lnTo>
                <a:cubicBezTo>
                  <a:pt x="206" y="515"/>
                  <a:pt x="176" y="501"/>
                  <a:pt x="147" y="471"/>
                </a:cubicBezTo>
                <a:cubicBezTo>
                  <a:pt x="118" y="501"/>
                  <a:pt x="118" y="501"/>
                  <a:pt x="118" y="501"/>
                </a:cubicBezTo>
                <a:cubicBezTo>
                  <a:pt x="147" y="530"/>
                  <a:pt x="191" y="545"/>
                  <a:pt x="235" y="545"/>
                </a:cubicBezTo>
                <a:cubicBezTo>
                  <a:pt x="235" y="589"/>
                  <a:pt x="235" y="589"/>
                  <a:pt x="235" y="589"/>
                </a:cubicBezTo>
                <a:cubicBezTo>
                  <a:pt x="206" y="589"/>
                  <a:pt x="206" y="589"/>
                  <a:pt x="206" y="589"/>
                </a:cubicBezTo>
                <a:lnTo>
                  <a:pt x="191" y="604"/>
                </a:lnTo>
                <a:cubicBezTo>
                  <a:pt x="191" y="619"/>
                  <a:pt x="206" y="633"/>
                  <a:pt x="206" y="633"/>
                </a:cubicBezTo>
                <a:cubicBezTo>
                  <a:pt x="294" y="633"/>
                  <a:pt x="294" y="633"/>
                  <a:pt x="294" y="633"/>
                </a:cubicBezTo>
                <a:cubicBezTo>
                  <a:pt x="294" y="633"/>
                  <a:pt x="309" y="619"/>
                  <a:pt x="309" y="604"/>
                </a:cubicBezTo>
                <a:lnTo>
                  <a:pt x="294" y="589"/>
                </a:lnTo>
                <a:cubicBezTo>
                  <a:pt x="265" y="589"/>
                  <a:pt x="265" y="589"/>
                  <a:pt x="265" y="589"/>
                </a:cubicBezTo>
                <a:cubicBezTo>
                  <a:pt x="265" y="545"/>
                  <a:pt x="265" y="545"/>
                  <a:pt x="265" y="545"/>
                </a:cubicBezTo>
                <a:cubicBezTo>
                  <a:pt x="368" y="545"/>
                  <a:pt x="441" y="471"/>
                  <a:pt x="471" y="368"/>
                </a:cubicBezTo>
                <a:cubicBezTo>
                  <a:pt x="427" y="368"/>
                  <a:pt x="427" y="368"/>
                  <a:pt x="427" y="368"/>
                </a:cubicBezTo>
                <a:cubicBezTo>
                  <a:pt x="412" y="457"/>
                  <a:pt x="339" y="515"/>
                  <a:pt x="250" y="515"/>
                </a:cubicBezTo>
                <a:close/>
              </a:path>
            </a:pathLst>
          </a:custGeom>
          <a:solidFill>
            <a:srgbClr val="00D4FF"/>
          </a:solidFill>
          <a:ln>
            <a:noFill/>
          </a:ln>
          <a:effectLst/>
        </p:spPr>
        <p:txBody>
          <a:bodyPr wrap="none" lIns="121908" tIns="60955" rIns="121908" bIns="60955" anchor="ctr"/>
          <a:lstStyle/>
          <a:p>
            <a:pPr>
              <a:defRPr/>
            </a:pPr>
            <a:endParaRPr lang="zh-CN" altLang="en-US" sz="2400">
              <a:solidFill>
                <a:srgbClr val="00D4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稻壳儿小白白(http://dwz.cn/Wu2UP)"/>
          <p:cNvSpPr>
            <a:spLocks noChangeArrowheads="1"/>
          </p:cNvSpPr>
          <p:nvPr/>
        </p:nvSpPr>
        <p:spPr bwMode="auto">
          <a:xfrm>
            <a:off x="2296476" y="5727704"/>
            <a:ext cx="353483" cy="510116"/>
          </a:xfrm>
          <a:custGeom>
            <a:avLst/>
            <a:gdLst>
              <a:gd name="T0" fmla="*/ 158057 w 443"/>
              <a:gd name="T1" fmla="*/ 132690 h 634"/>
              <a:gd name="T2" fmla="*/ 158057 w 443"/>
              <a:gd name="T3" fmla="*/ 132690 h 634"/>
              <a:gd name="T4" fmla="*/ 142323 w 443"/>
              <a:gd name="T5" fmla="*/ 132690 h 634"/>
              <a:gd name="T6" fmla="*/ 79029 w 443"/>
              <a:gd name="T7" fmla="*/ 185694 h 634"/>
              <a:gd name="T8" fmla="*/ 15734 w 443"/>
              <a:gd name="T9" fmla="*/ 132690 h 634"/>
              <a:gd name="T10" fmla="*/ 0 w 443"/>
              <a:gd name="T11" fmla="*/ 132690 h 634"/>
              <a:gd name="T12" fmla="*/ 73665 w 443"/>
              <a:gd name="T13" fmla="*/ 196511 h 634"/>
              <a:gd name="T14" fmla="*/ 73665 w 443"/>
              <a:gd name="T15" fmla="*/ 212376 h 634"/>
              <a:gd name="T16" fmla="*/ 63294 w 443"/>
              <a:gd name="T17" fmla="*/ 212376 h 634"/>
              <a:gd name="T18" fmla="*/ 57931 w 443"/>
              <a:gd name="T19" fmla="*/ 217785 h 634"/>
              <a:gd name="T20" fmla="*/ 63294 w 443"/>
              <a:gd name="T21" fmla="*/ 228241 h 634"/>
              <a:gd name="T22" fmla="*/ 94763 w 443"/>
              <a:gd name="T23" fmla="*/ 228241 h 634"/>
              <a:gd name="T24" fmla="*/ 100127 w 443"/>
              <a:gd name="T25" fmla="*/ 217785 h 634"/>
              <a:gd name="T26" fmla="*/ 94763 w 443"/>
              <a:gd name="T27" fmla="*/ 212376 h 634"/>
              <a:gd name="T28" fmla="*/ 84393 w 443"/>
              <a:gd name="T29" fmla="*/ 212376 h 634"/>
              <a:gd name="T30" fmla="*/ 84393 w 443"/>
              <a:gd name="T31" fmla="*/ 196511 h 634"/>
              <a:gd name="T32" fmla="*/ 158057 w 443"/>
              <a:gd name="T33" fmla="*/ 132690 h 634"/>
              <a:gd name="T34" fmla="*/ 79029 w 443"/>
              <a:gd name="T35" fmla="*/ 169829 h 634"/>
              <a:gd name="T36" fmla="*/ 79029 w 443"/>
              <a:gd name="T37" fmla="*/ 169829 h 634"/>
              <a:gd name="T38" fmla="*/ 126231 w 443"/>
              <a:gd name="T39" fmla="*/ 122234 h 634"/>
              <a:gd name="T40" fmla="*/ 126231 w 443"/>
              <a:gd name="T41" fmla="*/ 47595 h 634"/>
              <a:gd name="T42" fmla="*/ 79029 w 443"/>
              <a:gd name="T43" fmla="*/ 0 h 634"/>
              <a:gd name="T44" fmla="*/ 31826 w 443"/>
              <a:gd name="T45" fmla="*/ 47595 h 634"/>
              <a:gd name="T46" fmla="*/ 31826 w 443"/>
              <a:gd name="T47" fmla="*/ 122234 h 634"/>
              <a:gd name="T48" fmla="*/ 79029 w 443"/>
              <a:gd name="T49" fmla="*/ 169829 h 634"/>
              <a:gd name="T50" fmla="*/ 42196 w 443"/>
              <a:gd name="T51" fmla="*/ 47595 h 634"/>
              <a:gd name="T52" fmla="*/ 42196 w 443"/>
              <a:gd name="T53" fmla="*/ 47595 h 634"/>
              <a:gd name="T54" fmla="*/ 79029 w 443"/>
              <a:gd name="T55" fmla="*/ 15865 h 634"/>
              <a:gd name="T56" fmla="*/ 115861 w 443"/>
              <a:gd name="T57" fmla="*/ 47595 h 634"/>
              <a:gd name="T58" fmla="*/ 115861 w 443"/>
              <a:gd name="T59" fmla="*/ 122234 h 634"/>
              <a:gd name="T60" fmla="*/ 79029 w 443"/>
              <a:gd name="T61" fmla="*/ 153964 h 634"/>
              <a:gd name="T62" fmla="*/ 42196 w 443"/>
              <a:gd name="T63" fmla="*/ 122234 h 634"/>
              <a:gd name="T64" fmla="*/ 42196 w 443"/>
              <a:gd name="T65" fmla="*/ 47595 h 634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0" t="0" r="r" b="b"/>
            <a:pathLst>
              <a:path w="443" h="634">
                <a:moveTo>
                  <a:pt x="442" y="368"/>
                </a:moveTo>
                <a:lnTo>
                  <a:pt x="442" y="368"/>
                </a:lnTo>
                <a:cubicBezTo>
                  <a:pt x="398" y="368"/>
                  <a:pt x="398" y="368"/>
                  <a:pt x="398" y="368"/>
                </a:cubicBezTo>
                <a:cubicBezTo>
                  <a:pt x="383" y="457"/>
                  <a:pt x="309" y="515"/>
                  <a:pt x="221" y="515"/>
                </a:cubicBezTo>
                <a:cubicBezTo>
                  <a:pt x="133" y="515"/>
                  <a:pt x="59" y="457"/>
                  <a:pt x="44" y="368"/>
                </a:cubicBezTo>
                <a:cubicBezTo>
                  <a:pt x="0" y="368"/>
                  <a:pt x="0" y="368"/>
                  <a:pt x="0" y="368"/>
                </a:cubicBezTo>
                <a:cubicBezTo>
                  <a:pt x="30" y="471"/>
                  <a:pt x="103" y="545"/>
                  <a:pt x="206" y="545"/>
                </a:cubicBezTo>
                <a:cubicBezTo>
                  <a:pt x="206" y="589"/>
                  <a:pt x="206" y="589"/>
                  <a:pt x="206" y="589"/>
                </a:cubicBezTo>
                <a:cubicBezTo>
                  <a:pt x="177" y="589"/>
                  <a:pt x="177" y="589"/>
                  <a:pt x="177" y="589"/>
                </a:cubicBezTo>
                <a:lnTo>
                  <a:pt x="162" y="604"/>
                </a:lnTo>
                <a:cubicBezTo>
                  <a:pt x="162" y="619"/>
                  <a:pt x="177" y="633"/>
                  <a:pt x="177" y="633"/>
                </a:cubicBezTo>
                <a:cubicBezTo>
                  <a:pt x="265" y="633"/>
                  <a:pt x="265" y="633"/>
                  <a:pt x="265" y="633"/>
                </a:cubicBezTo>
                <a:cubicBezTo>
                  <a:pt x="265" y="633"/>
                  <a:pt x="280" y="619"/>
                  <a:pt x="280" y="604"/>
                </a:cubicBezTo>
                <a:lnTo>
                  <a:pt x="265" y="589"/>
                </a:lnTo>
                <a:cubicBezTo>
                  <a:pt x="236" y="589"/>
                  <a:pt x="236" y="589"/>
                  <a:pt x="236" y="589"/>
                </a:cubicBezTo>
                <a:cubicBezTo>
                  <a:pt x="236" y="545"/>
                  <a:pt x="236" y="545"/>
                  <a:pt x="236" y="545"/>
                </a:cubicBezTo>
                <a:cubicBezTo>
                  <a:pt x="339" y="545"/>
                  <a:pt x="412" y="471"/>
                  <a:pt x="442" y="368"/>
                </a:cubicBezTo>
                <a:close/>
                <a:moveTo>
                  <a:pt x="221" y="471"/>
                </a:moveTo>
                <a:lnTo>
                  <a:pt x="221" y="471"/>
                </a:lnTo>
                <a:cubicBezTo>
                  <a:pt x="294" y="471"/>
                  <a:pt x="353" y="412"/>
                  <a:pt x="353" y="339"/>
                </a:cubicBezTo>
                <a:cubicBezTo>
                  <a:pt x="353" y="132"/>
                  <a:pt x="353" y="132"/>
                  <a:pt x="353" y="132"/>
                </a:cubicBezTo>
                <a:cubicBezTo>
                  <a:pt x="353" y="59"/>
                  <a:pt x="294" y="0"/>
                  <a:pt x="221" y="0"/>
                </a:cubicBezTo>
                <a:cubicBezTo>
                  <a:pt x="147" y="0"/>
                  <a:pt x="89" y="59"/>
                  <a:pt x="89" y="132"/>
                </a:cubicBezTo>
                <a:cubicBezTo>
                  <a:pt x="89" y="339"/>
                  <a:pt x="89" y="339"/>
                  <a:pt x="89" y="339"/>
                </a:cubicBezTo>
                <a:cubicBezTo>
                  <a:pt x="89" y="412"/>
                  <a:pt x="147" y="471"/>
                  <a:pt x="221" y="471"/>
                </a:cubicBezTo>
                <a:close/>
                <a:moveTo>
                  <a:pt x="118" y="132"/>
                </a:moveTo>
                <a:lnTo>
                  <a:pt x="118" y="132"/>
                </a:lnTo>
                <a:cubicBezTo>
                  <a:pt x="118" y="89"/>
                  <a:pt x="162" y="44"/>
                  <a:pt x="221" y="44"/>
                </a:cubicBezTo>
                <a:cubicBezTo>
                  <a:pt x="280" y="44"/>
                  <a:pt x="324" y="89"/>
                  <a:pt x="324" y="132"/>
                </a:cubicBezTo>
                <a:cubicBezTo>
                  <a:pt x="324" y="339"/>
                  <a:pt x="324" y="339"/>
                  <a:pt x="324" y="339"/>
                </a:cubicBezTo>
                <a:cubicBezTo>
                  <a:pt x="324" y="383"/>
                  <a:pt x="280" y="427"/>
                  <a:pt x="221" y="427"/>
                </a:cubicBezTo>
                <a:cubicBezTo>
                  <a:pt x="162" y="427"/>
                  <a:pt x="118" y="383"/>
                  <a:pt x="118" y="339"/>
                </a:cubicBezTo>
                <a:lnTo>
                  <a:pt x="118" y="132"/>
                </a:lnTo>
                <a:close/>
              </a:path>
            </a:pathLst>
          </a:custGeom>
          <a:solidFill>
            <a:srgbClr val="00D4FF"/>
          </a:solidFill>
          <a:ln>
            <a:noFill/>
          </a:ln>
          <a:effectLst/>
        </p:spPr>
        <p:txBody>
          <a:bodyPr wrap="none" lIns="121908" tIns="60955" rIns="121908" bIns="60955" anchor="ctr"/>
          <a:lstStyle/>
          <a:p>
            <a:pPr>
              <a:defRPr/>
            </a:pPr>
            <a:endParaRPr lang="zh-CN" altLang="en-US" sz="2400">
              <a:solidFill>
                <a:srgbClr val="00D4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稻壳儿小白白(http://dwz.cn/Wu2UP)"/>
          <p:cNvSpPr>
            <a:spLocks noChangeArrowheads="1"/>
          </p:cNvSpPr>
          <p:nvPr/>
        </p:nvSpPr>
        <p:spPr bwMode="auto">
          <a:xfrm>
            <a:off x="9603211" y="4897967"/>
            <a:ext cx="510115" cy="510116"/>
          </a:xfrm>
          <a:custGeom>
            <a:avLst/>
            <a:gdLst>
              <a:gd name="T0" fmla="*/ 217432 w 634"/>
              <a:gd name="T1" fmla="*/ 5056 h 633"/>
              <a:gd name="T2" fmla="*/ 217432 w 634"/>
              <a:gd name="T3" fmla="*/ 5056 h 633"/>
              <a:gd name="T4" fmla="*/ 0 w 634"/>
              <a:gd name="T5" fmla="*/ 111592 h 633"/>
              <a:gd name="T6" fmla="*/ 68871 w 634"/>
              <a:gd name="T7" fmla="*/ 154207 h 633"/>
              <a:gd name="T8" fmla="*/ 111420 w 634"/>
              <a:gd name="T9" fmla="*/ 228241 h 633"/>
              <a:gd name="T10" fmla="*/ 222841 w 634"/>
              <a:gd name="T11" fmla="*/ 10473 h 633"/>
              <a:gd name="T12" fmla="*/ 217432 w 634"/>
              <a:gd name="T13" fmla="*/ 5056 h 633"/>
              <a:gd name="T14" fmla="*/ 26683 w 634"/>
              <a:gd name="T15" fmla="*/ 111592 h 633"/>
              <a:gd name="T16" fmla="*/ 26683 w 634"/>
              <a:gd name="T17" fmla="*/ 111592 h 633"/>
              <a:gd name="T18" fmla="*/ 191109 w 634"/>
              <a:gd name="T19" fmla="*/ 31780 h 633"/>
              <a:gd name="T20" fmla="*/ 74280 w 634"/>
              <a:gd name="T21" fmla="*/ 137956 h 633"/>
              <a:gd name="T22" fmla="*/ 26683 w 634"/>
              <a:gd name="T23" fmla="*/ 111592 h 633"/>
              <a:gd name="T24" fmla="*/ 111420 w 634"/>
              <a:gd name="T25" fmla="*/ 201878 h 633"/>
              <a:gd name="T26" fmla="*/ 111420 w 634"/>
              <a:gd name="T27" fmla="*/ 201878 h 633"/>
              <a:gd name="T28" fmla="*/ 85098 w 634"/>
              <a:gd name="T29" fmla="*/ 143373 h 633"/>
              <a:gd name="T30" fmla="*/ 196518 w 634"/>
              <a:gd name="T31" fmla="*/ 36836 h 633"/>
              <a:gd name="T32" fmla="*/ 111420 w 634"/>
              <a:gd name="T33" fmla="*/ 201878 h 633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634" h="633">
                <a:moveTo>
                  <a:pt x="603" y="14"/>
                </a:moveTo>
                <a:lnTo>
                  <a:pt x="603" y="14"/>
                </a:lnTo>
                <a:cubicBezTo>
                  <a:pt x="574" y="14"/>
                  <a:pt x="0" y="309"/>
                  <a:pt x="0" y="309"/>
                </a:cubicBezTo>
                <a:lnTo>
                  <a:pt x="191" y="427"/>
                </a:lnTo>
                <a:lnTo>
                  <a:pt x="309" y="632"/>
                </a:lnTo>
                <a:cubicBezTo>
                  <a:pt x="309" y="632"/>
                  <a:pt x="618" y="44"/>
                  <a:pt x="618" y="29"/>
                </a:cubicBezTo>
                <a:cubicBezTo>
                  <a:pt x="633" y="14"/>
                  <a:pt x="618" y="0"/>
                  <a:pt x="603" y="14"/>
                </a:cubicBezTo>
                <a:close/>
                <a:moveTo>
                  <a:pt x="74" y="309"/>
                </a:moveTo>
                <a:lnTo>
                  <a:pt x="74" y="309"/>
                </a:lnTo>
                <a:cubicBezTo>
                  <a:pt x="530" y="88"/>
                  <a:pt x="530" y="88"/>
                  <a:pt x="530" y="88"/>
                </a:cubicBezTo>
                <a:cubicBezTo>
                  <a:pt x="206" y="382"/>
                  <a:pt x="206" y="382"/>
                  <a:pt x="206" y="382"/>
                </a:cubicBezTo>
                <a:lnTo>
                  <a:pt x="74" y="309"/>
                </a:lnTo>
                <a:close/>
                <a:moveTo>
                  <a:pt x="309" y="559"/>
                </a:moveTo>
                <a:lnTo>
                  <a:pt x="309" y="559"/>
                </a:lnTo>
                <a:cubicBezTo>
                  <a:pt x="309" y="559"/>
                  <a:pt x="250" y="441"/>
                  <a:pt x="236" y="397"/>
                </a:cubicBezTo>
                <a:cubicBezTo>
                  <a:pt x="545" y="102"/>
                  <a:pt x="545" y="102"/>
                  <a:pt x="545" y="102"/>
                </a:cubicBezTo>
                <a:lnTo>
                  <a:pt x="309" y="559"/>
                </a:lnTo>
                <a:close/>
              </a:path>
            </a:pathLst>
          </a:custGeom>
          <a:solidFill>
            <a:srgbClr val="00D4FF"/>
          </a:solidFill>
          <a:ln>
            <a:noFill/>
          </a:ln>
          <a:effectLst/>
        </p:spPr>
        <p:txBody>
          <a:bodyPr wrap="none" lIns="121908" tIns="60955" rIns="121908" bIns="60955" anchor="ctr"/>
          <a:lstStyle/>
          <a:p>
            <a:pPr>
              <a:defRPr/>
            </a:pPr>
            <a:endParaRPr lang="zh-CN" altLang="en-US" sz="2400">
              <a:solidFill>
                <a:srgbClr val="00D4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稻壳儿小白白(http://dwz.cn/Wu2UP)"/>
          <p:cNvSpPr>
            <a:spLocks noChangeArrowheads="1"/>
          </p:cNvSpPr>
          <p:nvPr/>
        </p:nvSpPr>
        <p:spPr bwMode="auto">
          <a:xfrm>
            <a:off x="8777710" y="4908551"/>
            <a:ext cx="510115" cy="497417"/>
          </a:xfrm>
          <a:custGeom>
            <a:avLst/>
            <a:gdLst>
              <a:gd name="T0" fmla="*/ 116829 w 634"/>
              <a:gd name="T1" fmla="*/ 0 h 619"/>
              <a:gd name="T2" fmla="*/ 116829 w 634"/>
              <a:gd name="T3" fmla="*/ 0 h 619"/>
              <a:gd name="T4" fmla="*/ 0 w 634"/>
              <a:gd name="T5" fmla="*/ 63740 h 619"/>
              <a:gd name="T6" fmla="*/ 0 w 634"/>
              <a:gd name="T7" fmla="*/ 196263 h 619"/>
              <a:gd name="T8" fmla="*/ 32092 w 634"/>
              <a:gd name="T9" fmla="*/ 222551 h 619"/>
              <a:gd name="T10" fmla="*/ 201927 w 634"/>
              <a:gd name="T11" fmla="*/ 222551 h 619"/>
              <a:gd name="T12" fmla="*/ 228249 w 634"/>
              <a:gd name="T13" fmla="*/ 196263 h 619"/>
              <a:gd name="T14" fmla="*/ 228249 w 634"/>
              <a:gd name="T15" fmla="*/ 63740 h 619"/>
              <a:gd name="T16" fmla="*/ 116829 w 634"/>
              <a:gd name="T17" fmla="*/ 0 h 619"/>
              <a:gd name="T18" fmla="*/ 16226 w 634"/>
              <a:gd name="T19" fmla="*/ 196263 h 619"/>
              <a:gd name="T20" fmla="*/ 16226 w 634"/>
              <a:gd name="T21" fmla="*/ 196263 h 619"/>
              <a:gd name="T22" fmla="*/ 16226 w 634"/>
              <a:gd name="T23" fmla="*/ 84987 h 619"/>
              <a:gd name="T24" fmla="*/ 79689 w 634"/>
              <a:gd name="T25" fmla="*/ 137924 h 619"/>
              <a:gd name="T26" fmla="*/ 16226 w 634"/>
              <a:gd name="T27" fmla="*/ 201664 h 619"/>
              <a:gd name="T28" fmla="*/ 16226 w 634"/>
              <a:gd name="T29" fmla="*/ 196263 h 619"/>
              <a:gd name="T30" fmla="*/ 26683 w 634"/>
              <a:gd name="T31" fmla="*/ 212108 h 619"/>
              <a:gd name="T32" fmla="*/ 26683 w 634"/>
              <a:gd name="T33" fmla="*/ 212108 h 619"/>
              <a:gd name="T34" fmla="*/ 90506 w 634"/>
              <a:gd name="T35" fmla="*/ 143326 h 619"/>
              <a:gd name="T36" fmla="*/ 116829 w 634"/>
              <a:gd name="T37" fmla="*/ 159171 h 619"/>
              <a:gd name="T38" fmla="*/ 138104 w 634"/>
              <a:gd name="T39" fmla="*/ 143326 h 619"/>
              <a:gd name="T40" fmla="*/ 201927 w 634"/>
              <a:gd name="T41" fmla="*/ 212108 h 619"/>
              <a:gd name="T42" fmla="*/ 26683 w 634"/>
              <a:gd name="T43" fmla="*/ 212108 h 619"/>
              <a:gd name="T44" fmla="*/ 212384 w 634"/>
              <a:gd name="T45" fmla="*/ 196263 h 619"/>
              <a:gd name="T46" fmla="*/ 212384 w 634"/>
              <a:gd name="T47" fmla="*/ 196263 h 619"/>
              <a:gd name="T48" fmla="*/ 212384 w 634"/>
              <a:gd name="T49" fmla="*/ 201664 h 619"/>
              <a:gd name="T50" fmla="*/ 148560 w 634"/>
              <a:gd name="T51" fmla="*/ 137924 h 619"/>
              <a:gd name="T52" fmla="*/ 212384 w 634"/>
              <a:gd name="T53" fmla="*/ 84987 h 619"/>
              <a:gd name="T54" fmla="*/ 212384 w 634"/>
              <a:gd name="T55" fmla="*/ 196263 h 619"/>
              <a:gd name="T56" fmla="*/ 116829 w 634"/>
              <a:gd name="T57" fmla="*/ 143326 h 619"/>
              <a:gd name="T58" fmla="*/ 116829 w 634"/>
              <a:gd name="T59" fmla="*/ 143326 h 619"/>
              <a:gd name="T60" fmla="*/ 16226 w 634"/>
              <a:gd name="T61" fmla="*/ 69142 h 619"/>
              <a:gd name="T62" fmla="*/ 116829 w 634"/>
              <a:gd name="T63" fmla="*/ 16205 h 619"/>
              <a:gd name="T64" fmla="*/ 212384 w 634"/>
              <a:gd name="T65" fmla="*/ 69142 h 619"/>
              <a:gd name="T66" fmla="*/ 116829 w 634"/>
              <a:gd name="T67" fmla="*/ 143326 h 619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0" t="0" r="r" b="b"/>
            <a:pathLst>
              <a:path w="634" h="619">
                <a:moveTo>
                  <a:pt x="324" y="0"/>
                </a:moveTo>
                <a:lnTo>
                  <a:pt x="324" y="0"/>
                </a:lnTo>
                <a:cubicBezTo>
                  <a:pt x="0" y="177"/>
                  <a:pt x="0" y="177"/>
                  <a:pt x="0" y="177"/>
                </a:cubicBezTo>
                <a:cubicBezTo>
                  <a:pt x="0" y="221"/>
                  <a:pt x="0" y="545"/>
                  <a:pt x="0" y="545"/>
                </a:cubicBezTo>
                <a:cubicBezTo>
                  <a:pt x="0" y="589"/>
                  <a:pt x="45" y="618"/>
                  <a:pt x="89" y="618"/>
                </a:cubicBezTo>
                <a:cubicBezTo>
                  <a:pt x="560" y="618"/>
                  <a:pt x="560" y="618"/>
                  <a:pt x="560" y="618"/>
                </a:cubicBezTo>
                <a:cubicBezTo>
                  <a:pt x="604" y="618"/>
                  <a:pt x="633" y="589"/>
                  <a:pt x="633" y="545"/>
                </a:cubicBezTo>
                <a:cubicBezTo>
                  <a:pt x="633" y="545"/>
                  <a:pt x="633" y="221"/>
                  <a:pt x="633" y="177"/>
                </a:cubicBezTo>
                <a:lnTo>
                  <a:pt x="324" y="0"/>
                </a:lnTo>
                <a:close/>
                <a:moveTo>
                  <a:pt x="45" y="545"/>
                </a:moveTo>
                <a:lnTo>
                  <a:pt x="45" y="545"/>
                </a:lnTo>
                <a:cubicBezTo>
                  <a:pt x="45" y="236"/>
                  <a:pt x="45" y="236"/>
                  <a:pt x="45" y="236"/>
                </a:cubicBezTo>
                <a:cubicBezTo>
                  <a:pt x="221" y="383"/>
                  <a:pt x="221" y="383"/>
                  <a:pt x="221" y="383"/>
                </a:cubicBezTo>
                <a:cubicBezTo>
                  <a:pt x="45" y="560"/>
                  <a:pt x="45" y="560"/>
                  <a:pt x="45" y="560"/>
                </a:cubicBezTo>
                <a:lnTo>
                  <a:pt x="45" y="545"/>
                </a:lnTo>
                <a:close/>
                <a:moveTo>
                  <a:pt x="74" y="589"/>
                </a:moveTo>
                <a:lnTo>
                  <a:pt x="74" y="589"/>
                </a:lnTo>
                <a:cubicBezTo>
                  <a:pt x="251" y="398"/>
                  <a:pt x="251" y="398"/>
                  <a:pt x="251" y="398"/>
                </a:cubicBezTo>
                <a:cubicBezTo>
                  <a:pt x="324" y="442"/>
                  <a:pt x="324" y="442"/>
                  <a:pt x="324" y="442"/>
                </a:cubicBezTo>
                <a:cubicBezTo>
                  <a:pt x="383" y="398"/>
                  <a:pt x="383" y="398"/>
                  <a:pt x="383" y="398"/>
                </a:cubicBezTo>
                <a:cubicBezTo>
                  <a:pt x="560" y="589"/>
                  <a:pt x="560" y="589"/>
                  <a:pt x="560" y="589"/>
                </a:cubicBezTo>
                <a:lnTo>
                  <a:pt x="74" y="589"/>
                </a:lnTo>
                <a:close/>
                <a:moveTo>
                  <a:pt x="589" y="545"/>
                </a:moveTo>
                <a:lnTo>
                  <a:pt x="589" y="545"/>
                </a:lnTo>
                <a:lnTo>
                  <a:pt x="589" y="560"/>
                </a:lnTo>
                <a:cubicBezTo>
                  <a:pt x="412" y="383"/>
                  <a:pt x="412" y="383"/>
                  <a:pt x="412" y="383"/>
                </a:cubicBezTo>
                <a:cubicBezTo>
                  <a:pt x="589" y="236"/>
                  <a:pt x="589" y="236"/>
                  <a:pt x="589" y="236"/>
                </a:cubicBezTo>
                <a:lnTo>
                  <a:pt x="589" y="545"/>
                </a:lnTo>
                <a:close/>
                <a:moveTo>
                  <a:pt x="324" y="398"/>
                </a:moveTo>
                <a:lnTo>
                  <a:pt x="324" y="398"/>
                </a:lnTo>
                <a:cubicBezTo>
                  <a:pt x="45" y="192"/>
                  <a:pt x="45" y="192"/>
                  <a:pt x="45" y="192"/>
                </a:cubicBezTo>
                <a:cubicBezTo>
                  <a:pt x="324" y="45"/>
                  <a:pt x="324" y="45"/>
                  <a:pt x="324" y="45"/>
                </a:cubicBezTo>
                <a:cubicBezTo>
                  <a:pt x="589" y="192"/>
                  <a:pt x="589" y="192"/>
                  <a:pt x="589" y="192"/>
                </a:cubicBezTo>
                <a:lnTo>
                  <a:pt x="324" y="398"/>
                </a:lnTo>
                <a:close/>
              </a:path>
            </a:pathLst>
          </a:custGeom>
          <a:solidFill>
            <a:srgbClr val="00D4FF"/>
          </a:solidFill>
          <a:ln>
            <a:noFill/>
          </a:ln>
          <a:effectLst/>
        </p:spPr>
        <p:txBody>
          <a:bodyPr wrap="none" lIns="121908" tIns="60955" rIns="121908" bIns="60955" anchor="ctr"/>
          <a:lstStyle/>
          <a:p>
            <a:pPr>
              <a:defRPr/>
            </a:pPr>
            <a:endParaRPr lang="zh-CN" altLang="en-US" sz="2400">
              <a:solidFill>
                <a:srgbClr val="00D4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稻壳儿小白白(http://dwz.cn/Wu2UP)"/>
          <p:cNvSpPr>
            <a:spLocks noChangeArrowheads="1"/>
          </p:cNvSpPr>
          <p:nvPr/>
        </p:nvSpPr>
        <p:spPr bwMode="auto">
          <a:xfrm>
            <a:off x="7958561" y="4969934"/>
            <a:ext cx="510117" cy="378882"/>
          </a:xfrm>
          <a:custGeom>
            <a:avLst/>
            <a:gdLst>
              <a:gd name="T0" fmla="*/ 121878 w 634"/>
              <a:gd name="T1" fmla="*/ 100723 h 472"/>
              <a:gd name="T2" fmla="*/ 121878 w 634"/>
              <a:gd name="T3" fmla="*/ 100723 h 472"/>
              <a:gd name="T4" fmla="*/ 37140 w 634"/>
              <a:gd name="T5" fmla="*/ 100723 h 472"/>
              <a:gd name="T6" fmla="*/ 26323 w 634"/>
              <a:gd name="T7" fmla="*/ 105760 h 472"/>
              <a:gd name="T8" fmla="*/ 37140 w 634"/>
              <a:gd name="T9" fmla="*/ 111156 h 472"/>
              <a:gd name="T10" fmla="*/ 121878 w 634"/>
              <a:gd name="T11" fmla="*/ 111156 h 472"/>
              <a:gd name="T12" fmla="*/ 127287 w 634"/>
              <a:gd name="T13" fmla="*/ 105760 h 472"/>
              <a:gd name="T14" fmla="*/ 121878 w 634"/>
              <a:gd name="T15" fmla="*/ 100723 h 472"/>
              <a:gd name="T16" fmla="*/ 121878 w 634"/>
              <a:gd name="T17" fmla="*/ 126984 h 472"/>
              <a:gd name="T18" fmla="*/ 121878 w 634"/>
              <a:gd name="T19" fmla="*/ 126984 h 472"/>
              <a:gd name="T20" fmla="*/ 37140 w 634"/>
              <a:gd name="T21" fmla="*/ 126984 h 472"/>
              <a:gd name="T22" fmla="*/ 26323 w 634"/>
              <a:gd name="T23" fmla="*/ 132379 h 472"/>
              <a:gd name="T24" fmla="*/ 37140 w 634"/>
              <a:gd name="T25" fmla="*/ 142811 h 472"/>
              <a:gd name="T26" fmla="*/ 121878 w 634"/>
              <a:gd name="T27" fmla="*/ 142811 h 472"/>
              <a:gd name="T28" fmla="*/ 127287 w 634"/>
              <a:gd name="T29" fmla="*/ 132379 h 472"/>
              <a:gd name="T30" fmla="*/ 121878 w 634"/>
              <a:gd name="T31" fmla="*/ 126984 h 472"/>
              <a:gd name="T32" fmla="*/ 196158 w 634"/>
              <a:gd name="T33" fmla="*/ 0 h 472"/>
              <a:gd name="T34" fmla="*/ 196158 w 634"/>
              <a:gd name="T35" fmla="*/ 0 h 472"/>
              <a:gd name="T36" fmla="*/ 26323 w 634"/>
              <a:gd name="T37" fmla="*/ 0 h 472"/>
              <a:gd name="T38" fmla="*/ 0 w 634"/>
              <a:gd name="T39" fmla="*/ 26260 h 472"/>
              <a:gd name="T40" fmla="*/ 0 w 634"/>
              <a:gd name="T41" fmla="*/ 142811 h 472"/>
              <a:gd name="T42" fmla="*/ 26323 w 634"/>
              <a:gd name="T43" fmla="*/ 169431 h 472"/>
              <a:gd name="T44" fmla="*/ 196158 w 634"/>
              <a:gd name="T45" fmla="*/ 169431 h 472"/>
              <a:gd name="T46" fmla="*/ 228250 w 634"/>
              <a:gd name="T47" fmla="*/ 142811 h 472"/>
              <a:gd name="T48" fmla="*/ 228250 w 634"/>
              <a:gd name="T49" fmla="*/ 26260 h 472"/>
              <a:gd name="T50" fmla="*/ 196158 w 634"/>
              <a:gd name="T51" fmla="*/ 0 h 472"/>
              <a:gd name="T52" fmla="*/ 212024 w 634"/>
              <a:gd name="T53" fmla="*/ 142811 h 472"/>
              <a:gd name="T54" fmla="*/ 212024 w 634"/>
              <a:gd name="T55" fmla="*/ 142811 h 472"/>
              <a:gd name="T56" fmla="*/ 196158 w 634"/>
              <a:gd name="T57" fmla="*/ 153603 h 472"/>
              <a:gd name="T58" fmla="*/ 26323 w 634"/>
              <a:gd name="T59" fmla="*/ 153603 h 472"/>
              <a:gd name="T60" fmla="*/ 15866 w 634"/>
              <a:gd name="T61" fmla="*/ 142811 h 472"/>
              <a:gd name="T62" fmla="*/ 15866 w 634"/>
              <a:gd name="T63" fmla="*/ 26260 h 472"/>
              <a:gd name="T64" fmla="*/ 26323 w 634"/>
              <a:gd name="T65" fmla="*/ 15828 h 472"/>
              <a:gd name="T66" fmla="*/ 196158 w 634"/>
              <a:gd name="T67" fmla="*/ 15828 h 472"/>
              <a:gd name="T68" fmla="*/ 212024 w 634"/>
              <a:gd name="T69" fmla="*/ 26260 h 472"/>
              <a:gd name="T70" fmla="*/ 212024 w 634"/>
              <a:gd name="T71" fmla="*/ 142811 h 472"/>
              <a:gd name="T72" fmla="*/ 185701 w 634"/>
              <a:gd name="T73" fmla="*/ 26260 h 472"/>
              <a:gd name="T74" fmla="*/ 185701 w 634"/>
              <a:gd name="T75" fmla="*/ 26260 h 472"/>
              <a:gd name="T76" fmla="*/ 153609 w 634"/>
              <a:gd name="T77" fmla="*/ 26260 h 472"/>
              <a:gd name="T78" fmla="*/ 143152 w 634"/>
              <a:gd name="T79" fmla="*/ 42448 h 472"/>
              <a:gd name="T80" fmla="*/ 143152 w 634"/>
              <a:gd name="T81" fmla="*/ 68708 h 472"/>
              <a:gd name="T82" fmla="*/ 153609 w 634"/>
              <a:gd name="T83" fmla="*/ 84536 h 472"/>
              <a:gd name="T84" fmla="*/ 185701 w 634"/>
              <a:gd name="T85" fmla="*/ 84536 h 472"/>
              <a:gd name="T86" fmla="*/ 196158 w 634"/>
              <a:gd name="T87" fmla="*/ 68708 h 472"/>
              <a:gd name="T88" fmla="*/ 196158 w 634"/>
              <a:gd name="T89" fmla="*/ 42448 h 472"/>
              <a:gd name="T90" fmla="*/ 185701 w 634"/>
              <a:gd name="T91" fmla="*/ 26260 h 472"/>
              <a:gd name="T92" fmla="*/ 185701 w 634"/>
              <a:gd name="T93" fmla="*/ 63672 h 472"/>
              <a:gd name="T94" fmla="*/ 185701 w 634"/>
              <a:gd name="T95" fmla="*/ 63672 h 472"/>
              <a:gd name="T96" fmla="*/ 174884 w 634"/>
              <a:gd name="T97" fmla="*/ 68708 h 472"/>
              <a:gd name="T98" fmla="*/ 164427 w 634"/>
              <a:gd name="T99" fmla="*/ 68708 h 472"/>
              <a:gd name="T100" fmla="*/ 153609 w 634"/>
              <a:gd name="T101" fmla="*/ 63672 h 472"/>
              <a:gd name="T102" fmla="*/ 153609 w 634"/>
              <a:gd name="T103" fmla="*/ 47484 h 472"/>
              <a:gd name="T104" fmla="*/ 164427 w 634"/>
              <a:gd name="T105" fmla="*/ 42448 h 472"/>
              <a:gd name="T106" fmla="*/ 174884 w 634"/>
              <a:gd name="T107" fmla="*/ 42448 h 472"/>
              <a:gd name="T108" fmla="*/ 185701 w 634"/>
              <a:gd name="T109" fmla="*/ 47484 h 472"/>
              <a:gd name="T110" fmla="*/ 185701 w 634"/>
              <a:gd name="T111" fmla="*/ 63672 h 472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0" t="0" r="r" b="b"/>
            <a:pathLst>
              <a:path w="634" h="472">
                <a:moveTo>
                  <a:pt x="338" y="280"/>
                </a:moveTo>
                <a:lnTo>
                  <a:pt x="338" y="280"/>
                </a:lnTo>
                <a:cubicBezTo>
                  <a:pt x="103" y="280"/>
                  <a:pt x="103" y="280"/>
                  <a:pt x="103" y="280"/>
                </a:cubicBezTo>
                <a:cubicBezTo>
                  <a:pt x="88" y="280"/>
                  <a:pt x="73" y="280"/>
                  <a:pt x="73" y="294"/>
                </a:cubicBezTo>
                <a:cubicBezTo>
                  <a:pt x="73" y="309"/>
                  <a:pt x="88" y="309"/>
                  <a:pt x="103" y="309"/>
                </a:cubicBezTo>
                <a:cubicBezTo>
                  <a:pt x="338" y="309"/>
                  <a:pt x="338" y="309"/>
                  <a:pt x="338" y="309"/>
                </a:cubicBezTo>
                <a:cubicBezTo>
                  <a:pt x="338" y="309"/>
                  <a:pt x="353" y="309"/>
                  <a:pt x="353" y="294"/>
                </a:cubicBezTo>
                <a:cubicBezTo>
                  <a:pt x="353" y="280"/>
                  <a:pt x="338" y="280"/>
                  <a:pt x="338" y="280"/>
                </a:cubicBezTo>
                <a:close/>
                <a:moveTo>
                  <a:pt x="338" y="353"/>
                </a:moveTo>
                <a:lnTo>
                  <a:pt x="338" y="353"/>
                </a:lnTo>
                <a:cubicBezTo>
                  <a:pt x="103" y="353"/>
                  <a:pt x="103" y="353"/>
                  <a:pt x="103" y="353"/>
                </a:cubicBezTo>
                <a:cubicBezTo>
                  <a:pt x="88" y="353"/>
                  <a:pt x="73" y="368"/>
                  <a:pt x="73" y="368"/>
                </a:cubicBezTo>
                <a:cubicBezTo>
                  <a:pt x="73" y="383"/>
                  <a:pt x="88" y="397"/>
                  <a:pt x="103" y="397"/>
                </a:cubicBezTo>
                <a:cubicBezTo>
                  <a:pt x="338" y="397"/>
                  <a:pt x="338" y="397"/>
                  <a:pt x="338" y="397"/>
                </a:cubicBezTo>
                <a:cubicBezTo>
                  <a:pt x="338" y="397"/>
                  <a:pt x="353" y="383"/>
                  <a:pt x="353" y="368"/>
                </a:cubicBezTo>
                <a:lnTo>
                  <a:pt x="338" y="353"/>
                </a:lnTo>
                <a:close/>
                <a:moveTo>
                  <a:pt x="544" y="0"/>
                </a:moveTo>
                <a:lnTo>
                  <a:pt x="544" y="0"/>
                </a:lnTo>
                <a:cubicBezTo>
                  <a:pt x="73" y="0"/>
                  <a:pt x="73" y="0"/>
                  <a:pt x="73" y="0"/>
                </a:cubicBezTo>
                <a:cubicBezTo>
                  <a:pt x="29" y="0"/>
                  <a:pt x="0" y="30"/>
                  <a:pt x="0" y="73"/>
                </a:cubicBezTo>
                <a:cubicBezTo>
                  <a:pt x="0" y="397"/>
                  <a:pt x="0" y="397"/>
                  <a:pt x="0" y="397"/>
                </a:cubicBezTo>
                <a:cubicBezTo>
                  <a:pt x="0" y="442"/>
                  <a:pt x="29" y="471"/>
                  <a:pt x="73" y="471"/>
                </a:cubicBezTo>
                <a:cubicBezTo>
                  <a:pt x="544" y="471"/>
                  <a:pt x="544" y="471"/>
                  <a:pt x="544" y="471"/>
                </a:cubicBezTo>
                <a:cubicBezTo>
                  <a:pt x="588" y="471"/>
                  <a:pt x="633" y="442"/>
                  <a:pt x="633" y="397"/>
                </a:cubicBezTo>
                <a:cubicBezTo>
                  <a:pt x="633" y="73"/>
                  <a:pt x="633" y="73"/>
                  <a:pt x="633" y="73"/>
                </a:cubicBezTo>
                <a:cubicBezTo>
                  <a:pt x="633" y="30"/>
                  <a:pt x="588" y="0"/>
                  <a:pt x="544" y="0"/>
                </a:cubicBezTo>
                <a:close/>
                <a:moveTo>
                  <a:pt x="588" y="397"/>
                </a:moveTo>
                <a:lnTo>
                  <a:pt x="588" y="397"/>
                </a:lnTo>
                <a:cubicBezTo>
                  <a:pt x="588" y="412"/>
                  <a:pt x="574" y="427"/>
                  <a:pt x="544" y="427"/>
                </a:cubicBezTo>
                <a:cubicBezTo>
                  <a:pt x="73" y="427"/>
                  <a:pt x="73" y="427"/>
                  <a:pt x="73" y="427"/>
                </a:cubicBezTo>
                <a:cubicBezTo>
                  <a:pt x="59" y="427"/>
                  <a:pt x="44" y="412"/>
                  <a:pt x="44" y="397"/>
                </a:cubicBezTo>
                <a:cubicBezTo>
                  <a:pt x="44" y="73"/>
                  <a:pt x="44" y="73"/>
                  <a:pt x="44" y="73"/>
                </a:cubicBezTo>
                <a:cubicBezTo>
                  <a:pt x="44" y="59"/>
                  <a:pt x="59" y="44"/>
                  <a:pt x="73" y="44"/>
                </a:cubicBezTo>
                <a:cubicBezTo>
                  <a:pt x="544" y="44"/>
                  <a:pt x="544" y="44"/>
                  <a:pt x="544" y="44"/>
                </a:cubicBezTo>
                <a:cubicBezTo>
                  <a:pt x="574" y="44"/>
                  <a:pt x="588" y="59"/>
                  <a:pt x="588" y="73"/>
                </a:cubicBezTo>
                <a:lnTo>
                  <a:pt x="588" y="397"/>
                </a:lnTo>
                <a:close/>
                <a:moveTo>
                  <a:pt x="515" y="73"/>
                </a:moveTo>
                <a:lnTo>
                  <a:pt x="515" y="73"/>
                </a:lnTo>
                <a:cubicBezTo>
                  <a:pt x="426" y="73"/>
                  <a:pt x="426" y="73"/>
                  <a:pt x="426" y="73"/>
                </a:cubicBezTo>
                <a:cubicBezTo>
                  <a:pt x="412" y="73"/>
                  <a:pt x="397" y="103"/>
                  <a:pt x="397" y="118"/>
                </a:cubicBezTo>
                <a:cubicBezTo>
                  <a:pt x="397" y="191"/>
                  <a:pt x="397" y="191"/>
                  <a:pt x="397" y="191"/>
                </a:cubicBezTo>
                <a:cubicBezTo>
                  <a:pt x="397" y="221"/>
                  <a:pt x="412" y="235"/>
                  <a:pt x="426" y="235"/>
                </a:cubicBezTo>
                <a:cubicBezTo>
                  <a:pt x="515" y="235"/>
                  <a:pt x="515" y="235"/>
                  <a:pt x="515" y="235"/>
                </a:cubicBezTo>
                <a:cubicBezTo>
                  <a:pt x="530" y="235"/>
                  <a:pt x="544" y="221"/>
                  <a:pt x="544" y="191"/>
                </a:cubicBezTo>
                <a:cubicBezTo>
                  <a:pt x="544" y="118"/>
                  <a:pt x="544" y="118"/>
                  <a:pt x="544" y="118"/>
                </a:cubicBezTo>
                <a:cubicBezTo>
                  <a:pt x="544" y="103"/>
                  <a:pt x="530" y="73"/>
                  <a:pt x="515" y="73"/>
                </a:cubicBezTo>
                <a:close/>
                <a:moveTo>
                  <a:pt x="515" y="177"/>
                </a:moveTo>
                <a:lnTo>
                  <a:pt x="515" y="177"/>
                </a:lnTo>
                <a:cubicBezTo>
                  <a:pt x="515" y="191"/>
                  <a:pt x="500" y="191"/>
                  <a:pt x="485" y="191"/>
                </a:cubicBezTo>
                <a:cubicBezTo>
                  <a:pt x="456" y="191"/>
                  <a:pt x="456" y="191"/>
                  <a:pt x="456" y="191"/>
                </a:cubicBezTo>
                <a:cubicBezTo>
                  <a:pt x="442" y="191"/>
                  <a:pt x="426" y="191"/>
                  <a:pt x="426" y="177"/>
                </a:cubicBezTo>
                <a:cubicBezTo>
                  <a:pt x="426" y="132"/>
                  <a:pt x="426" y="132"/>
                  <a:pt x="426" y="132"/>
                </a:cubicBezTo>
                <a:cubicBezTo>
                  <a:pt x="426" y="132"/>
                  <a:pt x="442" y="118"/>
                  <a:pt x="456" y="118"/>
                </a:cubicBezTo>
                <a:cubicBezTo>
                  <a:pt x="485" y="118"/>
                  <a:pt x="485" y="118"/>
                  <a:pt x="485" y="118"/>
                </a:cubicBezTo>
                <a:cubicBezTo>
                  <a:pt x="500" y="118"/>
                  <a:pt x="515" y="132"/>
                  <a:pt x="515" y="132"/>
                </a:cubicBezTo>
                <a:lnTo>
                  <a:pt x="515" y="177"/>
                </a:lnTo>
                <a:close/>
              </a:path>
            </a:pathLst>
          </a:custGeom>
          <a:solidFill>
            <a:srgbClr val="00D4FF"/>
          </a:solidFill>
          <a:ln>
            <a:noFill/>
          </a:ln>
          <a:effectLst/>
        </p:spPr>
        <p:txBody>
          <a:bodyPr wrap="none" lIns="121908" tIns="60955" rIns="121908" bIns="60955" anchor="ctr"/>
          <a:lstStyle/>
          <a:p>
            <a:pPr>
              <a:defRPr/>
            </a:pPr>
            <a:endParaRPr lang="zh-CN" altLang="en-US" sz="2400">
              <a:solidFill>
                <a:srgbClr val="00D4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稻壳儿小白白(http://dwz.cn/Wu2UP)"/>
          <p:cNvSpPr>
            <a:spLocks noChangeArrowheads="1"/>
          </p:cNvSpPr>
          <p:nvPr/>
        </p:nvSpPr>
        <p:spPr bwMode="auto">
          <a:xfrm>
            <a:off x="7145758" y="4969934"/>
            <a:ext cx="495298" cy="378882"/>
          </a:xfrm>
          <a:custGeom>
            <a:avLst/>
            <a:gdLst>
              <a:gd name="T0" fmla="*/ 195434 w 619"/>
              <a:gd name="T1" fmla="*/ 0 h 472"/>
              <a:gd name="T2" fmla="*/ 195434 w 619"/>
              <a:gd name="T3" fmla="*/ 0 h 472"/>
              <a:gd name="T4" fmla="*/ 26177 w 619"/>
              <a:gd name="T5" fmla="*/ 0 h 472"/>
              <a:gd name="T6" fmla="*/ 0 w 619"/>
              <a:gd name="T7" fmla="*/ 26260 h 472"/>
              <a:gd name="T8" fmla="*/ 0 w 619"/>
              <a:gd name="T9" fmla="*/ 142811 h 472"/>
              <a:gd name="T10" fmla="*/ 26177 w 619"/>
              <a:gd name="T11" fmla="*/ 169431 h 472"/>
              <a:gd name="T12" fmla="*/ 195434 w 619"/>
              <a:gd name="T13" fmla="*/ 169431 h 472"/>
              <a:gd name="T14" fmla="*/ 221611 w 619"/>
              <a:gd name="T15" fmla="*/ 142811 h 472"/>
              <a:gd name="T16" fmla="*/ 221611 w 619"/>
              <a:gd name="T17" fmla="*/ 26260 h 472"/>
              <a:gd name="T18" fmla="*/ 195434 w 619"/>
              <a:gd name="T19" fmla="*/ 0 h 472"/>
              <a:gd name="T20" fmla="*/ 200454 w 619"/>
              <a:gd name="T21" fmla="*/ 15828 h 472"/>
              <a:gd name="T22" fmla="*/ 200454 w 619"/>
              <a:gd name="T23" fmla="*/ 15828 h 472"/>
              <a:gd name="T24" fmla="*/ 110806 w 619"/>
              <a:gd name="T25" fmla="*/ 84536 h 472"/>
              <a:gd name="T26" fmla="*/ 21157 w 619"/>
              <a:gd name="T27" fmla="*/ 15828 h 472"/>
              <a:gd name="T28" fmla="*/ 200454 w 619"/>
              <a:gd name="T29" fmla="*/ 15828 h 472"/>
              <a:gd name="T30" fmla="*/ 10399 w 619"/>
              <a:gd name="T31" fmla="*/ 142811 h 472"/>
              <a:gd name="T32" fmla="*/ 10399 w 619"/>
              <a:gd name="T33" fmla="*/ 142811 h 472"/>
              <a:gd name="T34" fmla="*/ 10399 w 619"/>
              <a:gd name="T35" fmla="*/ 26260 h 472"/>
              <a:gd name="T36" fmla="*/ 73870 w 619"/>
              <a:gd name="T37" fmla="*/ 79500 h 472"/>
              <a:gd name="T38" fmla="*/ 10399 w 619"/>
              <a:gd name="T39" fmla="*/ 142811 h 472"/>
              <a:gd name="T40" fmla="*/ 21157 w 619"/>
              <a:gd name="T41" fmla="*/ 153603 h 472"/>
              <a:gd name="T42" fmla="*/ 21157 w 619"/>
              <a:gd name="T43" fmla="*/ 153603 h 472"/>
              <a:gd name="T44" fmla="*/ 84628 w 619"/>
              <a:gd name="T45" fmla="*/ 84536 h 472"/>
              <a:gd name="T46" fmla="*/ 110806 w 619"/>
              <a:gd name="T47" fmla="*/ 105760 h 472"/>
              <a:gd name="T48" fmla="*/ 131963 w 619"/>
              <a:gd name="T49" fmla="*/ 84536 h 472"/>
              <a:gd name="T50" fmla="*/ 200454 w 619"/>
              <a:gd name="T51" fmla="*/ 153603 h 472"/>
              <a:gd name="T52" fmla="*/ 21157 w 619"/>
              <a:gd name="T53" fmla="*/ 153603 h 472"/>
              <a:gd name="T54" fmla="*/ 211212 w 619"/>
              <a:gd name="T55" fmla="*/ 142811 h 472"/>
              <a:gd name="T56" fmla="*/ 211212 w 619"/>
              <a:gd name="T57" fmla="*/ 142811 h 472"/>
              <a:gd name="T58" fmla="*/ 211212 w 619"/>
              <a:gd name="T59" fmla="*/ 142811 h 472"/>
              <a:gd name="T60" fmla="*/ 147741 w 619"/>
              <a:gd name="T61" fmla="*/ 79500 h 472"/>
              <a:gd name="T62" fmla="*/ 211212 w 619"/>
              <a:gd name="T63" fmla="*/ 26260 h 472"/>
              <a:gd name="T64" fmla="*/ 211212 w 619"/>
              <a:gd name="T65" fmla="*/ 142811 h 472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0" t="0" r="r" b="b"/>
            <a:pathLst>
              <a:path w="619" h="472">
                <a:moveTo>
                  <a:pt x="545" y="0"/>
                </a:moveTo>
                <a:lnTo>
                  <a:pt x="545" y="0"/>
                </a:lnTo>
                <a:cubicBezTo>
                  <a:pt x="73" y="0"/>
                  <a:pt x="73" y="0"/>
                  <a:pt x="73" y="0"/>
                </a:cubicBezTo>
                <a:cubicBezTo>
                  <a:pt x="29" y="0"/>
                  <a:pt x="0" y="30"/>
                  <a:pt x="0" y="73"/>
                </a:cubicBezTo>
                <a:cubicBezTo>
                  <a:pt x="0" y="397"/>
                  <a:pt x="0" y="397"/>
                  <a:pt x="0" y="397"/>
                </a:cubicBezTo>
                <a:cubicBezTo>
                  <a:pt x="0" y="442"/>
                  <a:pt x="29" y="471"/>
                  <a:pt x="73" y="471"/>
                </a:cubicBezTo>
                <a:cubicBezTo>
                  <a:pt x="545" y="471"/>
                  <a:pt x="545" y="471"/>
                  <a:pt x="545" y="471"/>
                </a:cubicBezTo>
                <a:cubicBezTo>
                  <a:pt x="589" y="471"/>
                  <a:pt x="618" y="442"/>
                  <a:pt x="618" y="397"/>
                </a:cubicBezTo>
                <a:cubicBezTo>
                  <a:pt x="618" y="73"/>
                  <a:pt x="618" y="73"/>
                  <a:pt x="618" y="73"/>
                </a:cubicBezTo>
                <a:cubicBezTo>
                  <a:pt x="618" y="30"/>
                  <a:pt x="589" y="0"/>
                  <a:pt x="545" y="0"/>
                </a:cubicBezTo>
                <a:close/>
                <a:moveTo>
                  <a:pt x="559" y="44"/>
                </a:moveTo>
                <a:lnTo>
                  <a:pt x="559" y="44"/>
                </a:lnTo>
                <a:cubicBezTo>
                  <a:pt x="309" y="235"/>
                  <a:pt x="309" y="235"/>
                  <a:pt x="309" y="235"/>
                </a:cubicBezTo>
                <a:cubicBezTo>
                  <a:pt x="59" y="44"/>
                  <a:pt x="59" y="44"/>
                  <a:pt x="59" y="44"/>
                </a:cubicBezTo>
                <a:lnTo>
                  <a:pt x="559" y="44"/>
                </a:lnTo>
                <a:close/>
                <a:moveTo>
                  <a:pt x="29" y="397"/>
                </a:moveTo>
                <a:lnTo>
                  <a:pt x="29" y="397"/>
                </a:lnTo>
                <a:cubicBezTo>
                  <a:pt x="29" y="73"/>
                  <a:pt x="29" y="73"/>
                  <a:pt x="29" y="73"/>
                </a:cubicBezTo>
                <a:cubicBezTo>
                  <a:pt x="206" y="221"/>
                  <a:pt x="206" y="221"/>
                  <a:pt x="206" y="221"/>
                </a:cubicBezTo>
                <a:cubicBezTo>
                  <a:pt x="29" y="397"/>
                  <a:pt x="29" y="397"/>
                  <a:pt x="29" y="397"/>
                </a:cubicBezTo>
                <a:close/>
                <a:moveTo>
                  <a:pt x="59" y="427"/>
                </a:moveTo>
                <a:lnTo>
                  <a:pt x="59" y="427"/>
                </a:lnTo>
                <a:cubicBezTo>
                  <a:pt x="236" y="235"/>
                  <a:pt x="236" y="235"/>
                  <a:pt x="236" y="235"/>
                </a:cubicBezTo>
                <a:cubicBezTo>
                  <a:pt x="309" y="294"/>
                  <a:pt x="309" y="294"/>
                  <a:pt x="309" y="294"/>
                </a:cubicBezTo>
                <a:cubicBezTo>
                  <a:pt x="368" y="235"/>
                  <a:pt x="368" y="235"/>
                  <a:pt x="368" y="235"/>
                </a:cubicBezTo>
                <a:cubicBezTo>
                  <a:pt x="559" y="427"/>
                  <a:pt x="559" y="427"/>
                  <a:pt x="559" y="427"/>
                </a:cubicBezTo>
                <a:cubicBezTo>
                  <a:pt x="545" y="427"/>
                  <a:pt x="73" y="427"/>
                  <a:pt x="59" y="427"/>
                </a:cubicBezTo>
                <a:close/>
                <a:moveTo>
                  <a:pt x="589" y="397"/>
                </a:moveTo>
                <a:lnTo>
                  <a:pt x="589" y="397"/>
                </a:lnTo>
                <a:cubicBezTo>
                  <a:pt x="412" y="221"/>
                  <a:pt x="412" y="221"/>
                  <a:pt x="412" y="221"/>
                </a:cubicBezTo>
                <a:cubicBezTo>
                  <a:pt x="589" y="73"/>
                  <a:pt x="589" y="73"/>
                  <a:pt x="589" y="73"/>
                </a:cubicBezTo>
                <a:lnTo>
                  <a:pt x="589" y="397"/>
                </a:lnTo>
                <a:close/>
              </a:path>
            </a:pathLst>
          </a:custGeom>
          <a:solidFill>
            <a:srgbClr val="00D4FF"/>
          </a:solidFill>
          <a:ln>
            <a:noFill/>
          </a:ln>
          <a:effectLst/>
        </p:spPr>
        <p:txBody>
          <a:bodyPr wrap="none" lIns="121908" tIns="60955" rIns="121908" bIns="60955" anchor="ctr"/>
          <a:lstStyle/>
          <a:p>
            <a:pPr>
              <a:defRPr/>
            </a:pPr>
            <a:endParaRPr lang="zh-CN" altLang="en-US" sz="2400">
              <a:solidFill>
                <a:srgbClr val="00D4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稻壳儿小白白(http://dwz.cn/Wu2UP)"/>
          <p:cNvSpPr>
            <a:spLocks noChangeArrowheads="1"/>
          </p:cNvSpPr>
          <p:nvPr/>
        </p:nvSpPr>
        <p:spPr bwMode="auto">
          <a:xfrm>
            <a:off x="6316026" y="4908551"/>
            <a:ext cx="510117" cy="497417"/>
          </a:xfrm>
          <a:custGeom>
            <a:avLst/>
            <a:gdLst>
              <a:gd name="T0" fmla="*/ 191110 w 634"/>
              <a:gd name="T1" fmla="*/ 0 h 619"/>
              <a:gd name="T2" fmla="*/ 191110 w 634"/>
              <a:gd name="T3" fmla="*/ 0 h 619"/>
              <a:gd name="T4" fmla="*/ 37140 w 634"/>
              <a:gd name="T5" fmla="*/ 0 h 619"/>
              <a:gd name="T6" fmla="*/ 0 w 634"/>
              <a:gd name="T7" fmla="*/ 37452 h 619"/>
              <a:gd name="T8" fmla="*/ 0 w 634"/>
              <a:gd name="T9" fmla="*/ 153769 h 619"/>
              <a:gd name="T10" fmla="*/ 37140 w 634"/>
              <a:gd name="T11" fmla="*/ 190861 h 619"/>
              <a:gd name="T12" fmla="*/ 85098 w 634"/>
              <a:gd name="T13" fmla="*/ 190861 h 619"/>
              <a:gd name="T14" fmla="*/ 116830 w 634"/>
              <a:gd name="T15" fmla="*/ 222551 h 619"/>
              <a:gd name="T16" fmla="*/ 143513 w 634"/>
              <a:gd name="T17" fmla="*/ 190861 h 619"/>
              <a:gd name="T18" fmla="*/ 191110 w 634"/>
              <a:gd name="T19" fmla="*/ 190861 h 619"/>
              <a:gd name="T20" fmla="*/ 228250 w 634"/>
              <a:gd name="T21" fmla="*/ 153769 h 619"/>
              <a:gd name="T22" fmla="*/ 228250 w 634"/>
              <a:gd name="T23" fmla="*/ 37452 h 619"/>
              <a:gd name="T24" fmla="*/ 191110 w 634"/>
              <a:gd name="T25" fmla="*/ 0 h 619"/>
              <a:gd name="T26" fmla="*/ 212385 w 634"/>
              <a:gd name="T27" fmla="*/ 153769 h 619"/>
              <a:gd name="T28" fmla="*/ 212385 w 634"/>
              <a:gd name="T29" fmla="*/ 153769 h 619"/>
              <a:gd name="T30" fmla="*/ 191110 w 634"/>
              <a:gd name="T31" fmla="*/ 175016 h 619"/>
              <a:gd name="T32" fmla="*/ 138104 w 634"/>
              <a:gd name="T33" fmla="*/ 175016 h 619"/>
              <a:gd name="T34" fmla="*/ 116830 w 634"/>
              <a:gd name="T35" fmla="*/ 201664 h 619"/>
              <a:gd name="T36" fmla="*/ 95555 w 634"/>
              <a:gd name="T37" fmla="*/ 175016 h 619"/>
              <a:gd name="T38" fmla="*/ 37140 w 634"/>
              <a:gd name="T39" fmla="*/ 175016 h 619"/>
              <a:gd name="T40" fmla="*/ 16226 w 634"/>
              <a:gd name="T41" fmla="*/ 153769 h 619"/>
              <a:gd name="T42" fmla="*/ 16226 w 634"/>
              <a:gd name="T43" fmla="*/ 31690 h 619"/>
              <a:gd name="T44" fmla="*/ 37140 w 634"/>
              <a:gd name="T45" fmla="*/ 10803 h 619"/>
              <a:gd name="T46" fmla="*/ 191110 w 634"/>
              <a:gd name="T47" fmla="*/ 10803 h 619"/>
              <a:gd name="T48" fmla="*/ 212385 w 634"/>
              <a:gd name="T49" fmla="*/ 31690 h 619"/>
              <a:gd name="T50" fmla="*/ 212385 w 634"/>
              <a:gd name="T51" fmla="*/ 153769 h 619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0" t="0" r="r" b="b"/>
            <a:pathLst>
              <a:path w="634" h="619">
                <a:moveTo>
                  <a:pt x="530" y="0"/>
                </a:moveTo>
                <a:lnTo>
                  <a:pt x="530" y="0"/>
                </a:lnTo>
                <a:cubicBezTo>
                  <a:pt x="103" y="0"/>
                  <a:pt x="103" y="0"/>
                  <a:pt x="103" y="0"/>
                </a:cubicBezTo>
                <a:cubicBezTo>
                  <a:pt x="59" y="0"/>
                  <a:pt x="0" y="45"/>
                  <a:pt x="0" y="104"/>
                </a:cubicBezTo>
                <a:cubicBezTo>
                  <a:pt x="0" y="427"/>
                  <a:pt x="0" y="427"/>
                  <a:pt x="0" y="427"/>
                </a:cubicBezTo>
                <a:cubicBezTo>
                  <a:pt x="0" y="486"/>
                  <a:pt x="45" y="530"/>
                  <a:pt x="103" y="530"/>
                </a:cubicBezTo>
                <a:cubicBezTo>
                  <a:pt x="236" y="530"/>
                  <a:pt x="236" y="530"/>
                  <a:pt x="236" y="530"/>
                </a:cubicBezTo>
                <a:cubicBezTo>
                  <a:pt x="324" y="618"/>
                  <a:pt x="324" y="618"/>
                  <a:pt x="324" y="618"/>
                </a:cubicBezTo>
                <a:cubicBezTo>
                  <a:pt x="398" y="530"/>
                  <a:pt x="398" y="530"/>
                  <a:pt x="398" y="530"/>
                </a:cubicBezTo>
                <a:cubicBezTo>
                  <a:pt x="530" y="530"/>
                  <a:pt x="530" y="530"/>
                  <a:pt x="530" y="530"/>
                </a:cubicBezTo>
                <a:cubicBezTo>
                  <a:pt x="589" y="530"/>
                  <a:pt x="633" y="486"/>
                  <a:pt x="633" y="427"/>
                </a:cubicBezTo>
                <a:cubicBezTo>
                  <a:pt x="633" y="104"/>
                  <a:pt x="633" y="104"/>
                  <a:pt x="633" y="104"/>
                </a:cubicBezTo>
                <a:cubicBezTo>
                  <a:pt x="633" y="45"/>
                  <a:pt x="589" y="0"/>
                  <a:pt x="530" y="0"/>
                </a:cubicBezTo>
                <a:close/>
                <a:moveTo>
                  <a:pt x="589" y="427"/>
                </a:moveTo>
                <a:lnTo>
                  <a:pt x="589" y="427"/>
                </a:lnTo>
                <a:cubicBezTo>
                  <a:pt x="589" y="457"/>
                  <a:pt x="560" y="486"/>
                  <a:pt x="530" y="486"/>
                </a:cubicBezTo>
                <a:cubicBezTo>
                  <a:pt x="383" y="486"/>
                  <a:pt x="383" y="486"/>
                  <a:pt x="383" y="486"/>
                </a:cubicBezTo>
                <a:cubicBezTo>
                  <a:pt x="324" y="560"/>
                  <a:pt x="324" y="560"/>
                  <a:pt x="324" y="560"/>
                </a:cubicBezTo>
                <a:cubicBezTo>
                  <a:pt x="265" y="486"/>
                  <a:pt x="265" y="486"/>
                  <a:pt x="265" y="486"/>
                </a:cubicBezTo>
                <a:cubicBezTo>
                  <a:pt x="103" y="486"/>
                  <a:pt x="103" y="486"/>
                  <a:pt x="103" y="486"/>
                </a:cubicBezTo>
                <a:cubicBezTo>
                  <a:pt x="74" y="486"/>
                  <a:pt x="45" y="457"/>
                  <a:pt x="45" y="427"/>
                </a:cubicBezTo>
                <a:cubicBezTo>
                  <a:pt x="45" y="88"/>
                  <a:pt x="45" y="88"/>
                  <a:pt x="45" y="88"/>
                </a:cubicBezTo>
                <a:cubicBezTo>
                  <a:pt x="45" y="59"/>
                  <a:pt x="74" y="30"/>
                  <a:pt x="103" y="30"/>
                </a:cubicBezTo>
                <a:cubicBezTo>
                  <a:pt x="530" y="30"/>
                  <a:pt x="530" y="30"/>
                  <a:pt x="530" y="30"/>
                </a:cubicBezTo>
                <a:cubicBezTo>
                  <a:pt x="560" y="30"/>
                  <a:pt x="589" y="59"/>
                  <a:pt x="589" y="88"/>
                </a:cubicBezTo>
                <a:lnTo>
                  <a:pt x="589" y="427"/>
                </a:lnTo>
                <a:close/>
              </a:path>
            </a:pathLst>
          </a:custGeom>
          <a:solidFill>
            <a:srgbClr val="00D4FF"/>
          </a:solidFill>
          <a:ln>
            <a:noFill/>
          </a:ln>
          <a:effectLst/>
        </p:spPr>
        <p:txBody>
          <a:bodyPr wrap="none" lIns="121908" tIns="60955" rIns="121908" bIns="60955" anchor="ctr"/>
          <a:lstStyle/>
          <a:p>
            <a:pPr>
              <a:defRPr/>
            </a:pPr>
            <a:endParaRPr lang="zh-CN" altLang="en-US" sz="2400">
              <a:solidFill>
                <a:srgbClr val="00D4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稻壳儿小白白(http://dwz.cn/Wu2UP)"/>
          <p:cNvSpPr>
            <a:spLocks noChangeArrowheads="1"/>
          </p:cNvSpPr>
          <p:nvPr/>
        </p:nvSpPr>
        <p:spPr bwMode="auto">
          <a:xfrm>
            <a:off x="5501110" y="4908551"/>
            <a:ext cx="510115" cy="497417"/>
          </a:xfrm>
          <a:custGeom>
            <a:avLst/>
            <a:gdLst>
              <a:gd name="T0" fmla="*/ 111420 w 634"/>
              <a:gd name="T1" fmla="*/ 0 h 619"/>
              <a:gd name="T2" fmla="*/ 111420 w 634"/>
              <a:gd name="T3" fmla="*/ 0 h 619"/>
              <a:gd name="T4" fmla="*/ 0 w 634"/>
              <a:gd name="T5" fmla="*/ 95430 h 619"/>
              <a:gd name="T6" fmla="*/ 79689 w 634"/>
              <a:gd name="T7" fmla="*/ 190861 h 619"/>
              <a:gd name="T8" fmla="*/ 111420 w 634"/>
              <a:gd name="T9" fmla="*/ 222551 h 619"/>
              <a:gd name="T10" fmla="*/ 143152 w 634"/>
              <a:gd name="T11" fmla="*/ 190861 h 619"/>
              <a:gd name="T12" fmla="*/ 228249 w 634"/>
              <a:gd name="T13" fmla="*/ 95430 h 619"/>
              <a:gd name="T14" fmla="*/ 111420 w 634"/>
              <a:gd name="T15" fmla="*/ 0 h 619"/>
              <a:gd name="T16" fmla="*/ 138104 w 634"/>
              <a:gd name="T17" fmla="*/ 175016 h 619"/>
              <a:gd name="T18" fmla="*/ 138104 w 634"/>
              <a:gd name="T19" fmla="*/ 175016 h 619"/>
              <a:gd name="T20" fmla="*/ 121877 w 634"/>
              <a:gd name="T21" fmla="*/ 190861 h 619"/>
              <a:gd name="T22" fmla="*/ 111420 w 634"/>
              <a:gd name="T23" fmla="*/ 201664 h 619"/>
              <a:gd name="T24" fmla="*/ 90146 w 634"/>
              <a:gd name="T25" fmla="*/ 175016 h 619"/>
              <a:gd name="T26" fmla="*/ 15866 w 634"/>
              <a:gd name="T27" fmla="*/ 95430 h 619"/>
              <a:gd name="T28" fmla="*/ 111420 w 634"/>
              <a:gd name="T29" fmla="*/ 10803 h 619"/>
              <a:gd name="T30" fmla="*/ 212023 w 634"/>
              <a:gd name="T31" fmla="*/ 95430 h 619"/>
              <a:gd name="T32" fmla="*/ 138104 w 634"/>
              <a:gd name="T33" fmla="*/ 175016 h 619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634" h="619">
                <a:moveTo>
                  <a:pt x="309" y="0"/>
                </a:moveTo>
                <a:lnTo>
                  <a:pt x="309" y="0"/>
                </a:lnTo>
                <a:cubicBezTo>
                  <a:pt x="147" y="0"/>
                  <a:pt x="0" y="118"/>
                  <a:pt x="0" y="265"/>
                </a:cubicBezTo>
                <a:cubicBezTo>
                  <a:pt x="0" y="383"/>
                  <a:pt x="103" y="486"/>
                  <a:pt x="221" y="530"/>
                </a:cubicBezTo>
                <a:cubicBezTo>
                  <a:pt x="309" y="618"/>
                  <a:pt x="309" y="618"/>
                  <a:pt x="309" y="618"/>
                </a:cubicBezTo>
                <a:cubicBezTo>
                  <a:pt x="397" y="530"/>
                  <a:pt x="397" y="530"/>
                  <a:pt x="397" y="530"/>
                </a:cubicBezTo>
                <a:cubicBezTo>
                  <a:pt x="530" y="486"/>
                  <a:pt x="633" y="383"/>
                  <a:pt x="633" y="265"/>
                </a:cubicBezTo>
                <a:cubicBezTo>
                  <a:pt x="633" y="118"/>
                  <a:pt x="485" y="0"/>
                  <a:pt x="309" y="0"/>
                </a:cubicBezTo>
                <a:close/>
                <a:moveTo>
                  <a:pt x="383" y="486"/>
                </a:moveTo>
                <a:lnTo>
                  <a:pt x="383" y="486"/>
                </a:lnTo>
                <a:cubicBezTo>
                  <a:pt x="338" y="530"/>
                  <a:pt x="338" y="530"/>
                  <a:pt x="338" y="530"/>
                </a:cubicBezTo>
                <a:cubicBezTo>
                  <a:pt x="309" y="560"/>
                  <a:pt x="309" y="560"/>
                  <a:pt x="309" y="560"/>
                </a:cubicBezTo>
                <a:cubicBezTo>
                  <a:pt x="250" y="486"/>
                  <a:pt x="250" y="486"/>
                  <a:pt x="250" y="486"/>
                </a:cubicBezTo>
                <a:cubicBezTo>
                  <a:pt x="132" y="457"/>
                  <a:pt x="44" y="368"/>
                  <a:pt x="44" y="265"/>
                </a:cubicBezTo>
                <a:cubicBezTo>
                  <a:pt x="44" y="133"/>
                  <a:pt x="162" y="30"/>
                  <a:pt x="309" y="30"/>
                </a:cubicBezTo>
                <a:cubicBezTo>
                  <a:pt x="471" y="30"/>
                  <a:pt x="588" y="133"/>
                  <a:pt x="588" y="265"/>
                </a:cubicBezTo>
                <a:cubicBezTo>
                  <a:pt x="588" y="368"/>
                  <a:pt x="500" y="457"/>
                  <a:pt x="383" y="486"/>
                </a:cubicBezTo>
                <a:close/>
              </a:path>
            </a:pathLst>
          </a:custGeom>
          <a:solidFill>
            <a:srgbClr val="00D4FF"/>
          </a:solidFill>
          <a:ln>
            <a:noFill/>
          </a:ln>
          <a:effectLst/>
        </p:spPr>
        <p:txBody>
          <a:bodyPr wrap="none" lIns="121908" tIns="60955" rIns="121908" bIns="60955" anchor="ctr"/>
          <a:lstStyle/>
          <a:p>
            <a:pPr>
              <a:defRPr/>
            </a:pPr>
            <a:endParaRPr lang="zh-CN" altLang="en-US" sz="2400">
              <a:solidFill>
                <a:srgbClr val="00D4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稻壳儿小白白(http://dwz.cn/Wu2UP)"/>
          <p:cNvSpPr>
            <a:spLocks noChangeArrowheads="1"/>
          </p:cNvSpPr>
          <p:nvPr/>
        </p:nvSpPr>
        <p:spPr bwMode="auto">
          <a:xfrm>
            <a:off x="4696777" y="4908551"/>
            <a:ext cx="484715" cy="497417"/>
          </a:xfrm>
          <a:custGeom>
            <a:avLst/>
            <a:gdLst>
              <a:gd name="T0" fmla="*/ 89912 w 604"/>
              <a:gd name="T1" fmla="*/ 90389 h 619"/>
              <a:gd name="T2" fmla="*/ 89912 w 604"/>
              <a:gd name="T3" fmla="*/ 90389 h 619"/>
              <a:gd name="T4" fmla="*/ 100342 w 604"/>
              <a:gd name="T5" fmla="*/ 79585 h 619"/>
              <a:gd name="T6" fmla="*/ 89912 w 604"/>
              <a:gd name="T7" fmla="*/ 69142 h 619"/>
              <a:gd name="T8" fmla="*/ 79122 w 604"/>
              <a:gd name="T9" fmla="*/ 79585 h 619"/>
              <a:gd name="T10" fmla="*/ 89912 w 604"/>
              <a:gd name="T11" fmla="*/ 90389 h 619"/>
              <a:gd name="T12" fmla="*/ 47473 w 604"/>
              <a:gd name="T13" fmla="*/ 90389 h 619"/>
              <a:gd name="T14" fmla="*/ 47473 w 604"/>
              <a:gd name="T15" fmla="*/ 90389 h 619"/>
              <a:gd name="T16" fmla="*/ 58263 w 604"/>
              <a:gd name="T17" fmla="*/ 79585 h 619"/>
              <a:gd name="T18" fmla="*/ 47473 w 604"/>
              <a:gd name="T19" fmla="*/ 69142 h 619"/>
              <a:gd name="T20" fmla="*/ 37044 w 604"/>
              <a:gd name="T21" fmla="*/ 79585 h 619"/>
              <a:gd name="T22" fmla="*/ 47473 w 604"/>
              <a:gd name="T23" fmla="*/ 90389 h 619"/>
              <a:gd name="T24" fmla="*/ 131991 w 604"/>
              <a:gd name="T25" fmla="*/ 90389 h 619"/>
              <a:gd name="T26" fmla="*/ 131991 w 604"/>
              <a:gd name="T27" fmla="*/ 90389 h 619"/>
              <a:gd name="T28" fmla="*/ 142780 w 604"/>
              <a:gd name="T29" fmla="*/ 79585 h 619"/>
              <a:gd name="T30" fmla="*/ 131991 w 604"/>
              <a:gd name="T31" fmla="*/ 69142 h 619"/>
              <a:gd name="T32" fmla="*/ 121561 w 604"/>
              <a:gd name="T33" fmla="*/ 79585 h 619"/>
              <a:gd name="T34" fmla="*/ 131991 w 604"/>
              <a:gd name="T35" fmla="*/ 90389 h 619"/>
              <a:gd name="T36" fmla="*/ 190613 w 604"/>
              <a:gd name="T37" fmla="*/ 63740 h 619"/>
              <a:gd name="T38" fmla="*/ 190613 w 604"/>
              <a:gd name="T39" fmla="*/ 63740 h 619"/>
              <a:gd name="T40" fmla="*/ 190613 w 604"/>
              <a:gd name="T41" fmla="*/ 69142 h 619"/>
              <a:gd name="T42" fmla="*/ 190613 w 604"/>
              <a:gd name="T43" fmla="*/ 79585 h 619"/>
              <a:gd name="T44" fmla="*/ 206438 w 604"/>
              <a:gd name="T45" fmla="*/ 122079 h 619"/>
              <a:gd name="T46" fmla="*/ 169394 w 604"/>
              <a:gd name="T47" fmla="*/ 180417 h 619"/>
              <a:gd name="T48" fmla="*/ 169394 w 604"/>
              <a:gd name="T49" fmla="*/ 201664 h 619"/>
              <a:gd name="T50" fmla="*/ 142780 w 604"/>
              <a:gd name="T51" fmla="*/ 185819 h 619"/>
              <a:gd name="T52" fmla="*/ 126956 w 604"/>
              <a:gd name="T53" fmla="*/ 190861 h 619"/>
              <a:gd name="T54" fmla="*/ 84517 w 604"/>
              <a:gd name="T55" fmla="*/ 175016 h 619"/>
              <a:gd name="T56" fmla="*/ 74087 w 604"/>
              <a:gd name="T57" fmla="*/ 175016 h 619"/>
              <a:gd name="T58" fmla="*/ 63298 w 604"/>
              <a:gd name="T59" fmla="*/ 175016 h 619"/>
              <a:gd name="T60" fmla="*/ 126956 w 604"/>
              <a:gd name="T61" fmla="*/ 201664 h 619"/>
              <a:gd name="T62" fmla="*/ 142780 w 604"/>
              <a:gd name="T63" fmla="*/ 201664 h 619"/>
              <a:gd name="T64" fmla="*/ 185218 w 604"/>
              <a:gd name="T65" fmla="*/ 222551 h 619"/>
              <a:gd name="T66" fmla="*/ 185218 w 604"/>
              <a:gd name="T67" fmla="*/ 185819 h 619"/>
              <a:gd name="T68" fmla="*/ 216867 w 604"/>
              <a:gd name="T69" fmla="*/ 122079 h 619"/>
              <a:gd name="T70" fmla="*/ 190613 w 604"/>
              <a:gd name="T71" fmla="*/ 63740 h 619"/>
              <a:gd name="T72" fmla="*/ 68693 w 604"/>
              <a:gd name="T73" fmla="*/ 159171 h 619"/>
              <a:gd name="T74" fmla="*/ 68693 w 604"/>
              <a:gd name="T75" fmla="*/ 159171 h 619"/>
              <a:gd name="T76" fmla="*/ 89912 w 604"/>
              <a:gd name="T77" fmla="*/ 159171 h 619"/>
              <a:gd name="T78" fmla="*/ 174429 w 604"/>
              <a:gd name="T79" fmla="*/ 79585 h 619"/>
              <a:gd name="T80" fmla="*/ 89912 w 604"/>
              <a:gd name="T81" fmla="*/ 0 h 619"/>
              <a:gd name="T82" fmla="*/ 0 w 604"/>
              <a:gd name="T83" fmla="*/ 79585 h 619"/>
              <a:gd name="T84" fmla="*/ 26254 w 604"/>
              <a:gd name="T85" fmla="*/ 143326 h 619"/>
              <a:gd name="T86" fmla="*/ 26254 w 604"/>
              <a:gd name="T87" fmla="*/ 180417 h 619"/>
              <a:gd name="T88" fmla="*/ 68693 w 604"/>
              <a:gd name="T89" fmla="*/ 159171 h 619"/>
              <a:gd name="T90" fmla="*/ 15824 w 604"/>
              <a:gd name="T91" fmla="*/ 79585 h 619"/>
              <a:gd name="T92" fmla="*/ 15824 w 604"/>
              <a:gd name="T93" fmla="*/ 79585 h 619"/>
              <a:gd name="T94" fmla="*/ 89912 w 604"/>
              <a:gd name="T95" fmla="*/ 10803 h 619"/>
              <a:gd name="T96" fmla="*/ 163999 w 604"/>
              <a:gd name="T97" fmla="*/ 79585 h 619"/>
              <a:gd name="T98" fmla="*/ 89912 w 604"/>
              <a:gd name="T99" fmla="*/ 148727 h 619"/>
              <a:gd name="T100" fmla="*/ 68693 w 604"/>
              <a:gd name="T101" fmla="*/ 143326 h 619"/>
              <a:gd name="T102" fmla="*/ 42079 w 604"/>
              <a:gd name="T103" fmla="*/ 159171 h 619"/>
              <a:gd name="T104" fmla="*/ 42079 w 604"/>
              <a:gd name="T105" fmla="*/ 137924 h 619"/>
              <a:gd name="T106" fmla="*/ 15824 w 604"/>
              <a:gd name="T107" fmla="*/ 79585 h 619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0" t="0" r="r" b="b"/>
            <a:pathLst>
              <a:path w="604" h="619">
                <a:moveTo>
                  <a:pt x="250" y="251"/>
                </a:moveTo>
                <a:lnTo>
                  <a:pt x="250" y="251"/>
                </a:lnTo>
                <a:cubicBezTo>
                  <a:pt x="265" y="251"/>
                  <a:pt x="279" y="236"/>
                  <a:pt x="279" y="221"/>
                </a:cubicBezTo>
                <a:cubicBezTo>
                  <a:pt x="279" y="206"/>
                  <a:pt x="265" y="192"/>
                  <a:pt x="250" y="192"/>
                </a:cubicBezTo>
                <a:cubicBezTo>
                  <a:pt x="235" y="192"/>
                  <a:pt x="220" y="206"/>
                  <a:pt x="220" y="221"/>
                </a:cubicBezTo>
                <a:cubicBezTo>
                  <a:pt x="220" y="236"/>
                  <a:pt x="235" y="251"/>
                  <a:pt x="250" y="251"/>
                </a:cubicBezTo>
                <a:close/>
                <a:moveTo>
                  <a:pt x="132" y="251"/>
                </a:moveTo>
                <a:lnTo>
                  <a:pt x="132" y="251"/>
                </a:lnTo>
                <a:cubicBezTo>
                  <a:pt x="147" y="251"/>
                  <a:pt x="162" y="236"/>
                  <a:pt x="162" y="221"/>
                </a:cubicBezTo>
                <a:cubicBezTo>
                  <a:pt x="162" y="206"/>
                  <a:pt x="147" y="192"/>
                  <a:pt x="132" y="192"/>
                </a:cubicBezTo>
                <a:cubicBezTo>
                  <a:pt x="117" y="192"/>
                  <a:pt x="103" y="206"/>
                  <a:pt x="103" y="221"/>
                </a:cubicBezTo>
                <a:cubicBezTo>
                  <a:pt x="103" y="236"/>
                  <a:pt x="117" y="251"/>
                  <a:pt x="132" y="251"/>
                </a:cubicBezTo>
                <a:close/>
                <a:moveTo>
                  <a:pt x="367" y="251"/>
                </a:moveTo>
                <a:lnTo>
                  <a:pt x="367" y="251"/>
                </a:lnTo>
                <a:cubicBezTo>
                  <a:pt x="383" y="251"/>
                  <a:pt x="397" y="236"/>
                  <a:pt x="397" y="221"/>
                </a:cubicBezTo>
                <a:cubicBezTo>
                  <a:pt x="397" y="206"/>
                  <a:pt x="383" y="192"/>
                  <a:pt x="367" y="192"/>
                </a:cubicBezTo>
                <a:cubicBezTo>
                  <a:pt x="353" y="192"/>
                  <a:pt x="338" y="206"/>
                  <a:pt x="338" y="221"/>
                </a:cubicBezTo>
                <a:cubicBezTo>
                  <a:pt x="338" y="236"/>
                  <a:pt x="353" y="251"/>
                  <a:pt x="367" y="251"/>
                </a:cubicBezTo>
                <a:close/>
                <a:moveTo>
                  <a:pt x="530" y="177"/>
                </a:moveTo>
                <a:lnTo>
                  <a:pt x="530" y="177"/>
                </a:lnTo>
                <a:lnTo>
                  <a:pt x="530" y="192"/>
                </a:lnTo>
                <a:cubicBezTo>
                  <a:pt x="530" y="206"/>
                  <a:pt x="530" y="221"/>
                  <a:pt x="530" y="221"/>
                </a:cubicBezTo>
                <a:cubicBezTo>
                  <a:pt x="559" y="265"/>
                  <a:pt x="574" y="295"/>
                  <a:pt x="574" y="339"/>
                </a:cubicBezTo>
                <a:cubicBezTo>
                  <a:pt x="574" y="398"/>
                  <a:pt x="530" y="457"/>
                  <a:pt x="471" y="501"/>
                </a:cubicBezTo>
                <a:cubicBezTo>
                  <a:pt x="471" y="560"/>
                  <a:pt x="471" y="560"/>
                  <a:pt x="471" y="560"/>
                </a:cubicBezTo>
                <a:cubicBezTo>
                  <a:pt x="397" y="516"/>
                  <a:pt x="397" y="516"/>
                  <a:pt x="397" y="516"/>
                </a:cubicBezTo>
                <a:cubicBezTo>
                  <a:pt x="383" y="530"/>
                  <a:pt x="367" y="530"/>
                  <a:pt x="353" y="530"/>
                </a:cubicBezTo>
                <a:cubicBezTo>
                  <a:pt x="309" y="530"/>
                  <a:pt x="279" y="516"/>
                  <a:pt x="235" y="486"/>
                </a:cubicBezTo>
                <a:cubicBezTo>
                  <a:pt x="220" y="486"/>
                  <a:pt x="220" y="486"/>
                  <a:pt x="206" y="486"/>
                </a:cubicBezTo>
                <a:cubicBezTo>
                  <a:pt x="191" y="486"/>
                  <a:pt x="191" y="486"/>
                  <a:pt x="176" y="486"/>
                </a:cubicBezTo>
                <a:cubicBezTo>
                  <a:pt x="235" y="530"/>
                  <a:pt x="279" y="560"/>
                  <a:pt x="353" y="560"/>
                </a:cubicBezTo>
                <a:cubicBezTo>
                  <a:pt x="367" y="560"/>
                  <a:pt x="383" y="560"/>
                  <a:pt x="397" y="560"/>
                </a:cubicBezTo>
                <a:cubicBezTo>
                  <a:pt x="515" y="618"/>
                  <a:pt x="515" y="618"/>
                  <a:pt x="515" y="618"/>
                </a:cubicBezTo>
                <a:cubicBezTo>
                  <a:pt x="515" y="516"/>
                  <a:pt x="515" y="516"/>
                  <a:pt x="515" y="516"/>
                </a:cubicBezTo>
                <a:cubicBezTo>
                  <a:pt x="574" y="471"/>
                  <a:pt x="603" y="413"/>
                  <a:pt x="603" y="339"/>
                </a:cubicBezTo>
                <a:cubicBezTo>
                  <a:pt x="603" y="280"/>
                  <a:pt x="574" y="221"/>
                  <a:pt x="530" y="177"/>
                </a:cubicBezTo>
                <a:close/>
                <a:moveTo>
                  <a:pt x="191" y="442"/>
                </a:moveTo>
                <a:lnTo>
                  <a:pt x="191" y="442"/>
                </a:lnTo>
                <a:cubicBezTo>
                  <a:pt x="206" y="442"/>
                  <a:pt x="235" y="442"/>
                  <a:pt x="250" y="442"/>
                </a:cubicBezTo>
                <a:cubicBezTo>
                  <a:pt x="397" y="442"/>
                  <a:pt x="485" y="339"/>
                  <a:pt x="485" y="221"/>
                </a:cubicBezTo>
                <a:cubicBezTo>
                  <a:pt x="485" y="88"/>
                  <a:pt x="367" y="0"/>
                  <a:pt x="250" y="0"/>
                </a:cubicBezTo>
                <a:cubicBezTo>
                  <a:pt x="117" y="0"/>
                  <a:pt x="0" y="88"/>
                  <a:pt x="0" y="221"/>
                </a:cubicBezTo>
                <a:cubicBezTo>
                  <a:pt x="0" y="295"/>
                  <a:pt x="29" y="354"/>
                  <a:pt x="73" y="398"/>
                </a:cubicBezTo>
                <a:cubicBezTo>
                  <a:pt x="73" y="501"/>
                  <a:pt x="73" y="501"/>
                  <a:pt x="73" y="501"/>
                </a:cubicBezTo>
                <a:lnTo>
                  <a:pt x="191" y="442"/>
                </a:lnTo>
                <a:close/>
                <a:moveTo>
                  <a:pt x="44" y="221"/>
                </a:moveTo>
                <a:lnTo>
                  <a:pt x="44" y="221"/>
                </a:lnTo>
                <a:cubicBezTo>
                  <a:pt x="44" y="118"/>
                  <a:pt x="132" y="30"/>
                  <a:pt x="250" y="30"/>
                </a:cubicBezTo>
                <a:cubicBezTo>
                  <a:pt x="353" y="30"/>
                  <a:pt x="456" y="118"/>
                  <a:pt x="456" y="221"/>
                </a:cubicBezTo>
                <a:cubicBezTo>
                  <a:pt x="456" y="324"/>
                  <a:pt x="367" y="413"/>
                  <a:pt x="250" y="413"/>
                </a:cubicBezTo>
                <a:cubicBezTo>
                  <a:pt x="235" y="413"/>
                  <a:pt x="206" y="413"/>
                  <a:pt x="191" y="398"/>
                </a:cubicBezTo>
                <a:cubicBezTo>
                  <a:pt x="117" y="442"/>
                  <a:pt x="117" y="442"/>
                  <a:pt x="117" y="442"/>
                </a:cubicBezTo>
                <a:cubicBezTo>
                  <a:pt x="117" y="383"/>
                  <a:pt x="117" y="383"/>
                  <a:pt x="117" y="383"/>
                </a:cubicBezTo>
                <a:cubicBezTo>
                  <a:pt x="73" y="339"/>
                  <a:pt x="44" y="280"/>
                  <a:pt x="44" y="221"/>
                </a:cubicBezTo>
                <a:close/>
              </a:path>
            </a:pathLst>
          </a:custGeom>
          <a:solidFill>
            <a:srgbClr val="00D4FF"/>
          </a:solidFill>
          <a:ln>
            <a:noFill/>
          </a:ln>
          <a:effectLst/>
        </p:spPr>
        <p:txBody>
          <a:bodyPr wrap="none" lIns="121908" tIns="60955" rIns="121908" bIns="60955" anchor="ctr"/>
          <a:lstStyle/>
          <a:p>
            <a:pPr>
              <a:defRPr/>
            </a:pPr>
            <a:endParaRPr lang="zh-CN" altLang="en-US" sz="2400">
              <a:solidFill>
                <a:srgbClr val="00D4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稻壳儿小白白(http://dwz.cn/Wu2UP)"/>
          <p:cNvSpPr>
            <a:spLocks noChangeArrowheads="1"/>
          </p:cNvSpPr>
          <p:nvPr/>
        </p:nvSpPr>
        <p:spPr bwMode="auto">
          <a:xfrm>
            <a:off x="3858577" y="4908551"/>
            <a:ext cx="510115" cy="497417"/>
          </a:xfrm>
          <a:custGeom>
            <a:avLst/>
            <a:gdLst>
              <a:gd name="T0" fmla="*/ 116829 w 634"/>
              <a:gd name="T1" fmla="*/ 84987 h 619"/>
              <a:gd name="T2" fmla="*/ 116829 w 634"/>
              <a:gd name="T3" fmla="*/ 84987 h 619"/>
              <a:gd name="T4" fmla="*/ 100963 w 634"/>
              <a:gd name="T5" fmla="*/ 95430 h 619"/>
              <a:gd name="T6" fmla="*/ 116829 w 634"/>
              <a:gd name="T7" fmla="*/ 111275 h 619"/>
              <a:gd name="T8" fmla="*/ 127647 w 634"/>
              <a:gd name="T9" fmla="*/ 95430 h 619"/>
              <a:gd name="T10" fmla="*/ 116829 w 634"/>
              <a:gd name="T11" fmla="*/ 84987 h 619"/>
              <a:gd name="T12" fmla="*/ 58415 w 634"/>
              <a:gd name="T13" fmla="*/ 84987 h 619"/>
              <a:gd name="T14" fmla="*/ 58415 w 634"/>
              <a:gd name="T15" fmla="*/ 84987 h 619"/>
              <a:gd name="T16" fmla="*/ 42549 w 634"/>
              <a:gd name="T17" fmla="*/ 95430 h 619"/>
              <a:gd name="T18" fmla="*/ 58415 w 634"/>
              <a:gd name="T19" fmla="*/ 111275 h 619"/>
              <a:gd name="T20" fmla="*/ 74641 w 634"/>
              <a:gd name="T21" fmla="*/ 95430 h 619"/>
              <a:gd name="T22" fmla="*/ 58415 w 634"/>
              <a:gd name="T23" fmla="*/ 84987 h 619"/>
              <a:gd name="T24" fmla="*/ 116829 w 634"/>
              <a:gd name="T25" fmla="*/ 0 h 619"/>
              <a:gd name="T26" fmla="*/ 116829 w 634"/>
              <a:gd name="T27" fmla="*/ 0 h 619"/>
              <a:gd name="T28" fmla="*/ 0 w 634"/>
              <a:gd name="T29" fmla="*/ 95430 h 619"/>
              <a:gd name="T30" fmla="*/ 42549 w 634"/>
              <a:gd name="T31" fmla="*/ 175016 h 619"/>
              <a:gd name="T32" fmla="*/ 42549 w 634"/>
              <a:gd name="T33" fmla="*/ 222551 h 619"/>
              <a:gd name="T34" fmla="*/ 95555 w 634"/>
              <a:gd name="T35" fmla="*/ 196263 h 619"/>
              <a:gd name="T36" fmla="*/ 116829 w 634"/>
              <a:gd name="T37" fmla="*/ 196263 h 619"/>
              <a:gd name="T38" fmla="*/ 228249 w 634"/>
              <a:gd name="T39" fmla="*/ 95430 h 619"/>
              <a:gd name="T40" fmla="*/ 116829 w 634"/>
              <a:gd name="T41" fmla="*/ 0 h 619"/>
              <a:gd name="T42" fmla="*/ 116829 w 634"/>
              <a:gd name="T43" fmla="*/ 180417 h 619"/>
              <a:gd name="T44" fmla="*/ 116829 w 634"/>
              <a:gd name="T45" fmla="*/ 180417 h 619"/>
              <a:gd name="T46" fmla="*/ 90506 w 634"/>
              <a:gd name="T47" fmla="*/ 180417 h 619"/>
              <a:gd name="T48" fmla="*/ 58415 w 634"/>
              <a:gd name="T49" fmla="*/ 201664 h 619"/>
              <a:gd name="T50" fmla="*/ 58415 w 634"/>
              <a:gd name="T51" fmla="*/ 164572 h 619"/>
              <a:gd name="T52" fmla="*/ 15866 w 634"/>
              <a:gd name="T53" fmla="*/ 95430 h 619"/>
              <a:gd name="T54" fmla="*/ 116829 w 634"/>
              <a:gd name="T55" fmla="*/ 10803 h 619"/>
              <a:gd name="T56" fmla="*/ 212384 w 634"/>
              <a:gd name="T57" fmla="*/ 95430 h 619"/>
              <a:gd name="T58" fmla="*/ 116829 w 634"/>
              <a:gd name="T59" fmla="*/ 180417 h 619"/>
              <a:gd name="T60" fmla="*/ 169835 w 634"/>
              <a:gd name="T61" fmla="*/ 84987 h 619"/>
              <a:gd name="T62" fmla="*/ 169835 w 634"/>
              <a:gd name="T63" fmla="*/ 84987 h 619"/>
              <a:gd name="T64" fmla="*/ 159378 w 634"/>
              <a:gd name="T65" fmla="*/ 95430 h 619"/>
              <a:gd name="T66" fmla="*/ 169835 w 634"/>
              <a:gd name="T67" fmla="*/ 111275 h 619"/>
              <a:gd name="T68" fmla="*/ 186061 w 634"/>
              <a:gd name="T69" fmla="*/ 95430 h 619"/>
              <a:gd name="T70" fmla="*/ 169835 w 634"/>
              <a:gd name="T71" fmla="*/ 84987 h 619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634" h="619">
                <a:moveTo>
                  <a:pt x="324" y="236"/>
                </a:moveTo>
                <a:lnTo>
                  <a:pt x="324" y="236"/>
                </a:lnTo>
                <a:cubicBezTo>
                  <a:pt x="295" y="236"/>
                  <a:pt x="280" y="251"/>
                  <a:pt x="280" y="265"/>
                </a:cubicBezTo>
                <a:cubicBezTo>
                  <a:pt x="280" y="295"/>
                  <a:pt x="295" y="309"/>
                  <a:pt x="324" y="309"/>
                </a:cubicBezTo>
                <a:cubicBezTo>
                  <a:pt x="339" y="309"/>
                  <a:pt x="354" y="295"/>
                  <a:pt x="354" y="265"/>
                </a:cubicBezTo>
                <a:cubicBezTo>
                  <a:pt x="354" y="251"/>
                  <a:pt x="339" y="236"/>
                  <a:pt x="324" y="236"/>
                </a:cubicBezTo>
                <a:close/>
                <a:moveTo>
                  <a:pt x="162" y="236"/>
                </a:moveTo>
                <a:lnTo>
                  <a:pt x="162" y="236"/>
                </a:lnTo>
                <a:cubicBezTo>
                  <a:pt x="148" y="236"/>
                  <a:pt x="118" y="251"/>
                  <a:pt x="118" y="265"/>
                </a:cubicBezTo>
                <a:cubicBezTo>
                  <a:pt x="118" y="295"/>
                  <a:pt x="148" y="309"/>
                  <a:pt x="162" y="309"/>
                </a:cubicBezTo>
                <a:cubicBezTo>
                  <a:pt x="177" y="309"/>
                  <a:pt x="207" y="295"/>
                  <a:pt x="207" y="265"/>
                </a:cubicBezTo>
                <a:cubicBezTo>
                  <a:pt x="207" y="251"/>
                  <a:pt x="177" y="236"/>
                  <a:pt x="162" y="236"/>
                </a:cubicBezTo>
                <a:close/>
                <a:moveTo>
                  <a:pt x="324" y="0"/>
                </a:moveTo>
                <a:lnTo>
                  <a:pt x="324" y="0"/>
                </a:lnTo>
                <a:cubicBezTo>
                  <a:pt x="148" y="0"/>
                  <a:pt x="0" y="118"/>
                  <a:pt x="0" y="265"/>
                </a:cubicBezTo>
                <a:cubicBezTo>
                  <a:pt x="0" y="354"/>
                  <a:pt x="44" y="427"/>
                  <a:pt x="118" y="486"/>
                </a:cubicBezTo>
                <a:cubicBezTo>
                  <a:pt x="118" y="618"/>
                  <a:pt x="118" y="618"/>
                  <a:pt x="118" y="618"/>
                </a:cubicBezTo>
                <a:cubicBezTo>
                  <a:pt x="265" y="545"/>
                  <a:pt x="265" y="545"/>
                  <a:pt x="265" y="545"/>
                </a:cubicBezTo>
                <a:cubicBezTo>
                  <a:pt x="280" y="545"/>
                  <a:pt x="295" y="545"/>
                  <a:pt x="324" y="545"/>
                </a:cubicBezTo>
                <a:cubicBezTo>
                  <a:pt x="486" y="545"/>
                  <a:pt x="633" y="427"/>
                  <a:pt x="633" y="265"/>
                </a:cubicBezTo>
                <a:cubicBezTo>
                  <a:pt x="633" y="118"/>
                  <a:pt x="486" y="0"/>
                  <a:pt x="324" y="0"/>
                </a:cubicBezTo>
                <a:close/>
                <a:moveTo>
                  <a:pt x="324" y="501"/>
                </a:moveTo>
                <a:lnTo>
                  <a:pt x="324" y="501"/>
                </a:lnTo>
                <a:cubicBezTo>
                  <a:pt x="295" y="501"/>
                  <a:pt x="280" y="501"/>
                  <a:pt x="251" y="501"/>
                </a:cubicBezTo>
                <a:cubicBezTo>
                  <a:pt x="162" y="560"/>
                  <a:pt x="162" y="560"/>
                  <a:pt x="162" y="560"/>
                </a:cubicBezTo>
                <a:cubicBezTo>
                  <a:pt x="162" y="457"/>
                  <a:pt x="162" y="457"/>
                  <a:pt x="162" y="457"/>
                </a:cubicBezTo>
                <a:cubicBezTo>
                  <a:pt x="89" y="427"/>
                  <a:pt x="44" y="354"/>
                  <a:pt x="44" y="265"/>
                </a:cubicBezTo>
                <a:cubicBezTo>
                  <a:pt x="44" y="133"/>
                  <a:pt x="162" y="30"/>
                  <a:pt x="324" y="30"/>
                </a:cubicBezTo>
                <a:cubicBezTo>
                  <a:pt x="471" y="30"/>
                  <a:pt x="589" y="133"/>
                  <a:pt x="589" y="265"/>
                </a:cubicBezTo>
                <a:cubicBezTo>
                  <a:pt x="589" y="398"/>
                  <a:pt x="471" y="501"/>
                  <a:pt x="324" y="501"/>
                </a:cubicBezTo>
                <a:close/>
                <a:moveTo>
                  <a:pt x="471" y="236"/>
                </a:moveTo>
                <a:lnTo>
                  <a:pt x="471" y="236"/>
                </a:lnTo>
                <a:cubicBezTo>
                  <a:pt x="457" y="236"/>
                  <a:pt x="442" y="251"/>
                  <a:pt x="442" y="265"/>
                </a:cubicBezTo>
                <a:cubicBezTo>
                  <a:pt x="442" y="295"/>
                  <a:pt x="457" y="309"/>
                  <a:pt x="471" y="309"/>
                </a:cubicBezTo>
                <a:cubicBezTo>
                  <a:pt x="501" y="309"/>
                  <a:pt x="516" y="295"/>
                  <a:pt x="516" y="265"/>
                </a:cubicBezTo>
                <a:cubicBezTo>
                  <a:pt x="516" y="251"/>
                  <a:pt x="501" y="236"/>
                  <a:pt x="471" y="236"/>
                </a:cubicBezTo>
                <a:close/>
              </a:path>
            </a:pathLst>
          </a:custGeom>
          <a:solidFill>
            <a:srgbClr val="00D4FF"/>
          </a:solidFill>
          <a:ln>
            <a:noFill/>
          </a:ln>
          <a:effectLst/>
        </p:spPr>
        <p:txBody>
          <a:bodyPr wrap="none" lIns="121908" tIns="60955" rIns="121908" bIns="60955" anchor="ctr"/>
          <a:lstStyle/>
          <a:p>
            <a:pPr>
              <a:defRPr/>
            </a:pPr>
            <a:endParaRPr lang="zh-CN" altLang="en-US" sz="2400">
              <a:solidFill>
                <a:srgbClr val="00D4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稻壳儿小白白(http://dwz.cn/Wu2UP)"/>
          <p:cNvSpPr>
            <a:spLocks noChangeArrowheads="1"/>
          </p:cNvSpPr>
          <p:nvPr/>
        </p:nvSpPr>
        <p:spPr bwMode="auto">
          <a:xfrm>
            <a:off x="3043661" y="4908551"/>
            <a:ext cx="510117" cy="497417"/>
          </a:xfrm>
          <a:custGeom>
            <a:avLst/>
            <a:gdLst>
              <a:gd name="T0" fmla="*/ 148561 w 634"/>
              <a:gd name="T1" fmla="*/ 116677 h 619"/>
              <a:gd name="T2" fmla="*/ 148561 w 634"/>
              <a:gd name="T3" fmla="*/ 116677 h 619"/>
              <a:gd name="T4" fmla="*/ 79329 w 634"/>
              <a:gd name="T5" fmla="*/ 116677 h 619"/>
              <a:gd name="T6" fmla="*/ 68872 w 634"/>
              <a:gd name="T7" fmla="*/ 127481 h 619"/>
              <a:gd name="T8" fmla="*/ 79329 w 634"/>
              <a:gd name="T9" fmla="*/ 132522 h 619"/>
              <a:gd name="T10" fmla="*/ 148561 w 634"/>
              <a:gd name="T11" fmla="*/ 132522 h 619"/>
              <a:gd name="T12" fmla="*/ 153609 w 634"/>
              <a:gd name="T13" fmla="*/ 127481 h 619"/>
              <a:gd name="T14" fmla="*/ 148561 w 634"/>
              <a:gd name="T15" fmla="*/ 116677 h 619"/>
              <a:gd name="T16" fmla="*/ 164427 w 634"/>
              <a:gd name="T17" fmla="*/ 74184 h 619"/>
              <a:gd name="T18" fmla="*/ 164427 w 634"/>
              <a:gd name="T19" fmla="*/ 74184 h 619"/>
              <a:gd name="T20" fmla="*/ 63463 w 634"/>
              <a:gd name="T21" fmla="*/ 74184 h 619"/>
              <a:gd name="T22" fmla="*/ 58415 w 634"/>
              <a:gd name="T23" fmla="*/ 84987 h 619"/>
              <a:gd name="T24" fmla="*/ 63463 w 634"/>
              <a:gd name="T25" fmla="*/ 90389 h 619"/>
              <a:gd name="T26" fmla="*/ 164427 w 634"/>
              <a:gd name="T27" fmla="*/ 90389 h 619"/>
              <a:gd name="T28" fmla="*/ 169836 w 634"/>
              <a:gd name="T29" fmla="*/ 84987 h 619"/>
              <a:gd name="T30" fmla="*/ 164427 w 634"/>
              <a:gd name="T31" fmla="*/ 74184 h 619"/>
              <a:gd name="T32" fmla="*/ 111421 w 634"/>
              <a:gd name="T33" fmla="*/ 0 h 619"/>
              <a:gd name="T34" fmla="*/ 111421 w 634"/>
              <a:gd name="T35" fmla="*/ 0 h 619"/>
              <a:gd name="T36" fmla="*/ 0 w 634"/>
              <a:gd name="T37" fmla="*/ 95430 h 619"/>
              <a:gd name="T38" fmla="*/ 42188 w 634"/>
              <a:gd name="T39" fmla="*/ 175016 h 619"/>
              <a:gd name="T40" fmla="*/ 42188 w 634"/>
              <a:gd name="T41" fmla="*/ 222551 h 619"/>
              <a:gd name="T42" fmla="*/ 90146 w 634"/>
              <a:gd name="T43" fmla="*/ 196263 h 619"/>
              <a:gd name="T44" fmla="*/ 111421 w 634"/>
              <a:gd name="T45" fmla="*/ 196263 h 619"/>
              <a:gd name="T46" fmla="*/ 228250 w 634"/>
              <a:gd name="T47" fmla="*/ 95430 h 619"/>
              <a:gd name="T48" fmla="*/ 111421 w 634"/>
              <a:gd name="T49" fmla="*/ 0 h 619"/>
              <a:gd name="T50" fmla="*/ 111421 w 634"/>
              <a:gd name="T51" fmla="*/ 180417 h 619"/>
              <a:gd name="T52" fmla="*/ 111421 w 634"/>
              <a:gd name="T53" fmla="*/ 180417 h 619"/>
              <a:gd name="T54" fmla="*/ 90146 w 634"/>
              <a:gd name="T55" fmla="*/ 180417 h 619"/>
              <a:gd name="T56" fmla="*/ 58415 w 634"/>
              <a:gd name="T57" fmla="*/ 201664 h 619"/>
              <a:gd name="T58" fmla="*/ 58415 w 634"/>
              <a:gd name="T59" fmla="*/ 164572 h 619"/>
              <a:gd name="T60" fmla="*/ 15866 w 634"/>
              <a:gd name="T61" fmla="*/ 95430 h 619"/>
              <a:gd name="T62" fmla="*/ 111421 w 634"/>
              <a:gd name="T63" fmla="*/ 10803 h 619"/>
              <a:gd name="T64" fmla="*/ 212024 w 634"/>
              <a:gd name="T65" fmla="*/ 95430 h 619"/>
              <a:gd name="T66" fmla="*/ 111421 w 634"/>
              <a:gd name="T67" fmla="*/ 180417 h 619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0" t="0" r="r" b="b"/>
            <a:pathLst>
              <a:path w="634" h="619">
                <a:moveTo>
                  <a:pt x="412" y="324"/>
                </a:moveTo>
                <a:lnTo>
                  <a:pt x="412" y="324"/>
                </a:lnTo>
                <a:cubicBezTo>
                  <a:pt x="220" y="324"/>
                  <a:pt x="220" y="324"/>
                  <a:pt x="220" y="324"/>
                </a:cubicBezTo>
                <a:cubicBezTo>
                  <a:pt x="206" y="324"/>
                  <a:pt x="191" y="339"/>
                  <a:pt x="191" y="354"/>
                </a:cubicBezTo>
                <a:cubicBezTo>
                  <a:pt x="191" y="354"/>
                  <a:pt x="206" y="368"/>
                  <a:pt x="220" y="368"/>
                </a:cubicBezTo>
                <a:cubicBezTo>
                  <a:pt x="412" y="368"/>
                  <a:pt x="412" y="368"/>
                  <a:pt x="412" y="368"/>
                </a:cubicBezTo>
                <a:cubicBezTo>
                  <a:pt x="426" y="368"/>
                  <a:pt x="426" y="354"/>
                  <a:pt x="426" y="354"/>
                </a:cubicBezTo>
                <a:cubicBezTo>
                  <a:pt x="426" y="339"/>
                  <a:pt x="426" y="324"/>
                  <a:pt x="412" y="324"/>
                </a:cubicBezTo>
                <a:close/>
                <a:moveTo>
                  <a:pt x="456" y="206"/>
                </a:moveTo>
                <a:lnTo>
                  <a:pt x="456" y="206"/>
                </a:lnTo>
                <a:cubicBezTo>
                  <a:pt x="176" y="206"/>
                  <a:pt x="176" y="206"/>
                  <a:pt x="176" y="206"/>
                </a:cubicBezTo>
                <a:cubicBezTo>
                  <a:pt x="162" y="206"/>
                  <a:pt x="162" y="221"/>
                  <a:pt x="162" y="236"/>
                </a:cubicBezTo>
                <a:cubicBezTo>
                  <a:pt x="162" y="236"/>
                  <a:pt x="162" y="251"/>
                  <a:pt x="176" y="251"/>
                </a:cubicBezTo>
                <a:cubicBezTo>
                  <a:pt x="456" y="251"/>
                  <a:pt x="456" y="251"/>
                  <a:pt x="456" y="251"/>
                </a:cubicBezTo>
                <a:lnTo>
                  <a:pt x="471" y="236"/>
                </a:lnTo>
                <a:cubicBezTo>
                  <a:pt x="471" y="221"/>
                  <a:pt x="456" y="206"/>
                  <a:pt x="456" y="206"/>
                </a:cubicBezTo>
                <a:close/>
                <a:moveTo>
                  <a:pt x="309" y="0"/>
                </a:moveTo>
                <a:lnTo>
                  <a:pt x="309" y="0"/>
                </a:lnTo>
                <a:cubicBezTo>
                  <a:pt x="147" y="0"/>
                  <a:pt x="0" y="118"/>
                  <a:pt x="0" y="265"/>
                </a:cubicBezTo>
                <a:cubicBezTo>
                  <a:pt x="0" y="354"/>
                  <a:pt x="44" y="427"/>
                  <a:pt x="117" y="486"/>
                </a:cubicBezTo>
                <a:cubicBezTo>
                  <a:pt x="117" y="618"/>
                  <a:pt x="117" y="618"/>
                  <a:pt x="117" y="618"/>
                </a:cubicBezTo>
                <a:cubicBezTo>
                  <a:pt x="250" y="545"/>
                  <a:pt x="250" y="545"/>
                  <a:pt x="250" y="545"/>
                </a:cubicBezTo>
                <a:cubicBezTo>
                  <a:pt x="279" y="545"/>
                  <a:pt x="294" y="545"/>
                  <a:pt x="309" y="545"/>
                </a:cubicBezTo>
                <a:cubicBezTo>
                  <a:pt x="485" y="545"/>
                  <a:pt x="633" y="427"/>
                  <a:pt x="633" y="265"/>
                </a:cubicBezTo>
                <a:cubicBezTo>
                  <a:pt x="633" y="118"/>
                  <a:pt x="485" y="0"/>
                  <a:pt x="309" y="0"/>
                </a:cubicBezTo>
                <a:close/>
                <a:moveTo>
                  <a:pt x="309" y="501"/>
                </a:moveTo>
                <a:lnTo>
                  <a:pt x="309" y="501"/>
                </a:lnTo>
                <a:cubicBezTo>
                  <a:pt x="294" y="501"/>
                  <a:pt x="265" y="501"/>
                  <a:pt x="250" y="501"/>
                </a:cubicBezTo>
                <a:cubicBezTo>
                  <a:pt x="162" y="560"/>
                  <a:pt x="162" y="560"/>
                  <a:pt x="162" y="560"/>
                </a:cubicBezTo>
                <a:cubicBezTo>
                  <a:pt x="162" y="457"/>
                  <a:pt x="162" y="457"/>
                  <a:pt x="162" y="457"/>
                </a:cubicBezTo>
                <a:cubicBezTo>
                  <a:pt x="88" y="427"/>
                  <a:pt x="44" y="354"/>
                  <a:pt x="44" y="265"/>
                </a:cubicBezTo>
                <a:cubicBezTo>
                  <a:pt x="44" y="133"/>
                  <a:pt x="162" y="30"/>
                  <a:pt x="309" y="30"/>
                </a:cubicBezTo>
                <a:cubicBezTo>
                  <a:pt x="471" y="30"/>
                  <a:pt x="588" y="133"/>
                  <a:pt x="588" y="265"/>
                </a:cubicBezTo>
                <a:cubicBezTo>
                  <a:pt x="588" y="398"/>
                  <a:pt x="471" y="501"/>
                  <a:pt x="309" y="501"/>
                </a:cubicBezTo>
                <a:close/>
              </a:path>
            </a:pathLst>
          </a:custGeom>
          <a:solidFill>
            <a:srgbClr val="00D4FF"/>
          </a:solidFill>
          <a:ln>
            <a:noFill/>
          </a:ln>
          <a:effectLst/>
        </p:spPr>
        <p:txBody>
          <a:bodyPr wrap="none" lIns="121908" tIns="60955" rIns="121908" bIns="60955" anchor="ctr"/>
          <a:lstStyle/>
          <a:p>
            <a:pPr>
              <a:defRPr/>
            </a:pPr>
            <a:endParaRPr lang="zh-CN" altLang="en-US" sz="2400">
              <a:solidFill>
                <a:srgbClr val="00D4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稻壳儿小白白(http://dwz.cn/Wu2UP)"/>
          <p:cNvSpPr>
            <a:spLocks noChangeArrowheads="1"/>
          </p:cNvSpPr>
          <p:nvPr/>
        </p:nvSpPr>
        <p:spPr bwMode="auto">
          <a:xfrm>
            <a:off x="2224512" y="4908551"/>
            <a:ext cx="495298" cy="497417"/>
          </a:xfrm>
          <a:custGeom>
            <a:avLst/>
            <a:gdLst>
              <a:gd name="T0" fmla="*/ 110806 w 619"/>
              <a:gd name="T1" fmla="*/ 0 h 619"/>
              <a:gd name="T2" fmla="*/ 110806 w 619"/>
              <a:gd name="T3" fmla="*/ 0 h 619"/>
              <a:gd name="T4" fmla="*/ 0 w 619"/>
              <a:gd name="T5" fmla="*/ 95430 h 619"/>
              <a:gd name="T6" fmla="*/ 42314 w 619"/>
              <a:gd name="T7" fmla="*/ 175016 h 619"/>
              <a:gd name="T8" fmla="*/ 42314 w 619"/>
              <a:gd name="T9" fmla="*/ 222551 h 619"/>
              <a:gd name="T10" fmla="*/ 89649 w 619"/>
              <a:gd name="T11" fmla="*/ 196263 h 619"/>
              <a:gd name="T12" fmla="*/ 110806 w 619"/>
              <a:gd name="T13" fmla="*/ 196263 h 619"/>
              <a:gd name="T14" fmla="*/ 221611 w 619"/>
              <a:gd name="T15" fmla="*/ 95430 h 619"/>
              <a:gd name="T16" fmla="*/ 110806 w 619"/>
              <a:gd name="T17" fmla="*/ 0 h 619"/>
              <a:gd name="T18" fmla="*/ 110806 w 619"/>
              <a:gd name="T19" fmla="*/ 180417 h 619"/>
              <a:gd name="T20" fmla="*/ 110806 w 619"/>
              <a:gd name="T21" fmla="*/ 180417 h 619"/>
              <a:gd name="T22" fmla="*/ 84270 w 619"/>
              <a:gd name="T23" fmla="*/ 180417 h 619"/>
              <a:gd name="T24" fmla="*/ 52713 w 619"/>
              <a:gd name="T25" fmla="*/ 201664 h 619"/>
              <a:gd name="T26" fmla="*/ 52713 w 619"/>
              <a:gd name="T27" fmla="*/ 164572 h 619"/>
              <a:gd name="T28" fmla="*/ 10399 w 619"/>
              <a:gd name="T29" fmla="*/ 95430 h 619"/>
              <a:gd name="T30" fmla="*/ 110806 w 619"/>
              <a:gd name="T31" fmla="*/ 10803 h 619"/>
              <a:gd name="T32" fmla="*/ 211212 w 619"/>
              <a:gd name="T33" fmla="*/ 95430 h 619"/>
              <a:gd name="T34" fmla="*/ 110806 w 619"/>
              <a:gd name="T35" fmla="*/ 180417 h 619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0" t="0" r="r" b="b"/>
            <a:pathLst>
              <a:path w="619" h="619">
                <a:moveTo>
                  <a:pt x="309" y="0"/>
                </a:moveTo>
                <a:lnTo>
                  <a:pt x="309" y="0"/>
                </a:lnTo>
                <a:cubicBezTo>
                  <a:pt x="132" y="0"/>
                  <a:pt x="0" y="118"/>
                  <a:pt x="0" y="265"/>
                </a:cubicBezTo>
                <a:cubicBezTo>
                  <a:pt x="0" y="354"/>
                  <a:pt x="44" y="427"/>
                  <a:pt x="118" y="486"/>
                </a:cubicBezTo>
                <a:cubicBezTo>
                  <a:pt x="118" y="618"/>
                  <a:pt x="118" y="618"/>
                  <a:pt x="118" y="618"/>
                </a:cubicBezTo>
                <a:cubicBezTo>
                  <a:pt x="250" y="545"/>
                  <a:pt x="250" y="545"/>
                  <a:pt x="250" y="545"/>
                </a:cubicBezTo>
                <a:cubicBezTo>
                  <a:pt x="265" y="545"/>
                  <a:pt x="294" y="545"/>
                  <a:pt x="309" y="545"/>
                </a:cubicBezTo>
                <a:cubicBezTo>
                  <a:pt x="486" y="545"/>
                  <a:pt x="618" y="427"/>
                  <a:pt x="618" y="265"/>
                </a:cubicBezTo>
                <a:cubicBezTo>
                  <a:pt x="618" y="118"/>
                  <a:pt x="486" y="0"/>
                  <a:pt x="309" y="0"/>
                </a:cubicBezTo>
                <a:close/>
                <a:moveTo>
                  <a:pt x="309" y="501"/>
                </a:moveTo>
                <a:lnTo>
                  <a:pt x="309" y="501"/>
                </a:lnTo>
                <a:cubicBezTo>
                  <a:pt x="280" y="501"/>
                  <a:pt x="265" y="501"/>
                  <a:pt x="235" y="501"/>
                </a:cubicBezTo>
                <a:cubicBezTo>
                  <a:pt x="147" y="560"/>
                  <a:pt x="147" y="560"/>
                  <a:pt x="147" y="560"/>
                </a:cubicBezTo>
                <a:cubicBezTo>
                  <a:pt x="147" y="457"/>
                  <a:pt x="147" y="457"/>
                  <a:pt x="147" y="457"/>
                </a:cubicBezTo>
                <a:cubicBezTo>
                  <a:pt x="73" y="427"/>
                  <a:pt x="29" y="354"/>
                  <a:pt x="29" y="265"/>
                </a:cubicBezTo>
                <a:cubicBezTo>
                  <a:pt x="29" y="133"/>
                  <a:pt x="162" y="30"/>
                  <a:pt x="309" y="30"/>
                </a:cubicBezTo>
                <a:cubicBezTo>
                  <a:pt x="456" y="30"/>
                  <a:pt x="589" y="133"/>
                  <a:pt x="589" y="265"/>
                </a:cubicBezTo>
                <a:cubicBezTo>
                  <a:pt x="589" y="398"/>
                  <a:pt x="456" y="501"/>
                  <a:pt x="309" y="501"/>
                </a:cubicBezTo>
                <a:close/>
              </a:path>
            </a:pathLst>
          </a:custGeom>
          <a:solidFill>
            <a:srgbClr val="00D4FF"/>
          </a:solidFill>
          <a:ln>
            <a:noFill/>
          </a:ln>
          <a:effectLst/>
        </p:spPr>
        <p:txBody>
          <a:bodyPr wrap="none" lIns="121908" tIns="60955" rIns="121908" bIns="60955" anchor="ctr"/>
          <a:lstStyle/>
          <a:p>
            <a:pPr>
              <a:defRPr/>
            </a:pPr>
            <a:endParaRPr lang="zh-CN" altLang="en-US" sz="2400">
              <a:solidFill>
                <a:srgbClr val="00D4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稻壳儿小白白(http://dwz.cn/Wu2UP)"/>
          <p:cNvSpPr>
            <a:spLocks noChangeArrowheads="1"/>
          </p:cNvSpPr>
          <p:nvPr/>
        </p:nvSpPr>
        <p:spPr bwMode="auto">
          <a:xfrm>
            <a:off x="9628609" y="4176184"/>
            <a:ext cx="448732" cy="319616"/>
          </a:xfrm>
          <a:custGeom>
            <a:avLst/>
            <a:gdLst>
              <a:gd name="T0" fmla="*/ 16131 w 561"/>
              <a:gd name="T1" fmla="*/ 116668 h 399"/>
              <a:gd name="T2" fmla="*/ 16131 w 561"/>
              <a:gd name="T3" fmla="*/ 116668 h 399"/>
              <a:gd name="T4" fmla="*/ 0 w 561"/>
              <a:gd name="T5" fmla="*/ 127078 h 399"/>
              <a:gd name="T6" fmla="*/ 16131 w 561"/>
              <a:gd name="T7" fmla="*/ 142873 h 399"/>
              <a:gd name="T8" fmla="*/ 31904 w 561"/>
              <a:gd name="T9" fmla="*/ 127078 h 399"/>
              <a:gd name="T10" fmla="*/ 16131 w 561"/>
              <a:gd name="T11" fmla="*/ 116668 h 399"/>
              <a:gd name="T12" fmla="*/ 16131 w 561"/>
              <a:gd name="T13" fmla="*/ 58154 h 399"/>
              <a:gd name="T14" fmla="*/ 16131 w 561"/>
              <a:gd name="T15" fmla="*/ 58154 h 399"/>
              <a:gd name="T16" fmla="*/ 0 w 561"/>
              <a:gd name="T17" fmla="*/ 74308 h 399"/>
              <a:gd name="T18" fmla="*/ 16131 w 561"/>
              <a:gd name="T19" fmla="*/ 84719 h 399"/>
              <a:gd name="T20" fmla="*/ 31904 w 561"/>
              <a:gd name="T21" fmla="*/ 74308 h 399"/>
              <a:gd name="T22" fmla="*/ 16131 w 561"/>
              <a:gd name="T23" fmla="*/ 58154 h 399"/>
              <a:gd name="T24" fmla="*/ 189988 w 561"/>
              <a:gd name="T25" fmla="*/ 63539 h 399"/>
              <a:gd name="T26" fmla="*/ 189988 w 561"/>
              <a:gd name="T27" fmla="*/ 63539 h 399"/>
              <a:gd name="T28" fmla="*/ 63449 w 561"/>
              <a:gd name="T29" fmla="*/ 63539 h 399"/>
              <a:gd name="T30" fmla="*/ 58072 w 561"/>
              <a:gd name="T31" fmla="*/ 74308 h 399"/>
              <a:gd name="T32" fmla="*/ 63449 w 561"/>
              <a:gd name="T33" fmla="*/ 79334 h 399"/>
              <a:gd name="T34" fmla="*/ 189988 w 561"/>
              <a:gd name="T35" fmla="*/ 79334 h 399"/>
              <a:gd name="T36" fmla="*/ 200743 w 561"/>
              <a:gd name="T37" fmla="*/ 74308 h 399"/>
              <a:gd name="T38" fmla="*/ 189988 w 561"/>
              <a:gd name="T39" fmla="*/ 63539 h 399"/>
              <a:gd name="T40" fmla="*/ 63449 w 561"/>
              <a:gd name="T41" fmla="*/ 21180 h 399"/>
              <a:gd name="T42" fmla="*/ 63449 w 561"/>
              <a:gd name="T43" fmla="*/ 21180 h 399"/>
              <a:gd name="T44" fmla="*/ 189988 w 561"/>
              <a:gd name="T45" fmla="*/ 21180 h 399"/>
              <a:gd name="T46" fmla="*/ 200743 w 561"/>
              <a:gd name="T47" fmla="*/ 16154 h 399"/>
              <a:gd name="T48" fmla="*/ 189988 w 561"/>
              <a:gd name="T49" fmla="*/ 10769 h 399"/>
              <a:gd name="T50" fmla="*/ 63449 w 561"/>
              <a:gd name="T51" fmla="*/ 10769 h 399"/>
              <a:gd name="T52" fmla="*/ 58072 w 561"/>
              <a:gd name="T53" fmla="*/ 16154 h 399"/>
              <a:gd name="T54" fmla="*/ 63449 w 561"/>
              <a:gd name="T55" fmla="*/ 21180 h 399"/>
              <a:gd name="T56" fmla="*/ 16131 w 561"/>
              <a:gd name="T57" fmla="*/ 0 h 399"/>
              <a:gd name="T58" fmla="*/ 16131 w 561"/>
              <a:gd name="T59" fmla="*/ 0 h 399"/>
              <a:gd name="T60" fmla="*/ 0 w 561"/>
              <a:gd name="T61" fmla="*/ 16154 h 399"/>
              <a:gd name="T62" fmla="*/ 16131 w 561"/>
              <a:gd name="T63" fmla="*/ 31949 h 399"/>
              <a:gd name="T64" fmla="*/ 31904 w 561"/>
              <a:gd name="T65" fmla="*/ 16154 h 399"/>
              <a:gd name="T66" fmla="*/ 16131 w 561"/>
              <a:gd name="T67" fmla="*/ 0 h 399"/>
              <a:gd name="T68" fmla="*/ 189988 w 561"/>
              <a:gd name="T69" fmla="*/ 121693 h 399"/>
              <a:gd name="T70" fmla="*/ 189988 w 561"/>
              <a:gd name="T71" fmla="*/ 121693 h 399"/>
              <a:gd name="T72" fmla="*/ 63449 w 561"/>
              <a:gd name="T73" fmla="*/ 121693 h 399"/>
              <a:gd name="T74" fmla="*/ 58072 w 561"/>
              <a:gd name="T75" fmla="*/ 127078 h 399"/>
              <a:gd name="T76" fmla="*/ 63449 w 561"/>
              <a:gd name="T77" fmla="*/ 137488 h 399"/>
              <a:gd name="T78" fmla="*/ 189988 w 561"/>
              <a:gd name="T79" fmla="*/ 137488 h 399"/>
              <a:gd name="T80" fmla="*/ 200743 w 561"/>
              <a:gd name="T81" fmla="*/ 127078 h 399"/>
              <a:gd name="T82" fmla="*/ 189988 w 561"/>
              <a:gd name="T83" fmla="*/ 121693 h 399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0" t="0" r="r" b="b"/>
            <a:pathLst>
              <a:path w="561" h="399">
                <a:moveTo>
                  <a:pt x="45" y="325"/>
                </a:moveTo>
                <a:lnTo>
                  <a:pt x="45" y="325"/>
                </a:lnTo>
                <a:cubicBezTo>
                  <a:pt x="30" y="325"/>
                  <a:pt x="0" y="339"/>
                  <a:pt x="0" y="354"/>
                </a:cubicBezTo>
                <a:cubicBezTo>
                  <a:pt x="0" y="383"/>
                  <a:pt x="30" y="398"/>
                  <a:pt x="45" y="398"/>
                </a:cubicBezTo>
                <a:cubicBezTo>
                  <a:pt x="59" y="398"/>
                  <a:pt x="89" y="383"/>
                  <a:pt x="89" y="354"/>
                </a:cubicBezTo>
                <a:cubicBezTo>
                  <a:pt x="89" y="339"/>
                  <a:pt x="59" y="325"/>
                  <a:pt x="45" y="325"/>
                </a:cubicBezTo>
                <a:close/>
                <a:moveTo>
                  <a:pt x="45" y="162"/>
                </a:moveTo>
                <a:lnTo>
                  <a:pt x="45" y="162"/>
                </a:lnTo>
                <a:cubicBezTo>
                  <a:pt x="30" y="162"/>
                  <a:pt x="0" y="177"/>
                  <a:pt x="0" y="207"/>
                </a:cubicBezTo>
                <a:cubicBezTo>
                  <a:pt x="0" y="221"/>
                  <a:pt x="30" y="236"/>
                  <a:pt x="45" y="236"/>
                </a:cubicBezTo>
                <a:cubicBezTo>
                  <a:pt x="59" y="236"/>
                  <a:pt x="89" y="221"/>
                  <a:pt x="89" y="207"/>
                </a:cubicBezTo>
                <a:cubicBezTo>
                  <a:pt x="89" y="177"/>
                  <a:pt x="59" y="162"/>
                  <a:pt x="45" y="162"/>
                </a:cubicBezTo>
                <a:close/>
                <a:moveTo>
                  <a:pt x="530" y="177"/>
                </a:moveTo>
                <a:lnTo>
                  <a:pt x="530" y="177"/>
                </a:lnTo>
                <a:cubicBezTo>
                  <a:pt x="177" y="177"/>
                  <a:pt x="177" y="177"/>
                  <a:pt x="177" y="177"/>
                </a:cubicBezTo>
                <a:cubicBezTo>
                  <a:pt x="177" y="177"/>
                  <a:pt x="162" y="192"/>
                  <a:pt x="162" y="207"/>
                </a:cubicBezTo>
                <a:lnTo>
                  <a:pt x="177" y="221"/>
                </a:lnTo>
                <a:cubicBezTo>
                  <a:pt x="530" y="221"/>
                  <a:pt x="530" y="221"/>
                  <a:pt x="530" y="221"/>
                </a:cubicBezTo>
                <a:cubicBezTo>
                  <a:pt x="545" y="221"/>
                  <a:pt x="560" y="207"/>
                  <a:pt x="560" y="207"/>
                </a:cubicBezTo>
                <a:cubicBezTo>
                  <a:pt x="560" y="192"/>
                  <a:pt x="545" y="177"/>
                  <a:pt x="530" y="177"/>
                </a:cubicBezTo>
                <a:close/>
                <a:moveTo>
                  <a:pt x="177" y="59"/>
                </a:moveTo>
                <a:lnTo>
                  <a:pt x="177" y="59"/>
                </a:lnTo>
                <a:cubicBezTo>
                  <a:pt x="530" y="59"/>
                  <a:pt x="530" y="59"/>
                  <a:pt x="530" y="59"/>
                </a:cubicBezTo>
                <a:cubicBezTo>
                  <a:pt x="545" y="59"/>
                  <a:pt x="560" y="59"/>
                  <a:pt x="560" y="45"/>
                </a:cubicBezTo>
                <a:cubicBezTo>
                  <a:pt x="560" y="30"/>
                  <a:pt x="545" y="30"/>
                  <a:pt x="530" y="30"/>
                </a:cubicBezTo>
                <a:cubicBezTo>
                  <a:pt x="177" y="30"/>
                  <a:pt x="177" y="30"/>
                  <a:pt x="177" y="30"/>
                </a:cubicBezTo>
                <a:cubicBezTo>
                  <a:pt x="177" y="30"/>
                  <a:pt x="162" y="30"/>
                  <a:pt x="162" y="45"/>
                </a:cubicBezTo>
                <a:cubicBezTo>
                  <a:pt x="162" y="59"/>
                  <a:pt x="177" y="59"/>
                  <a:pt x="177" y="59"/>
                </a:cubicBezTo>
                <a:close/>
                <a:moveTo>
                  <a:pt x="45" y="0"/>
                </a:moveTo>
                <a:lnTo>
                  <a:pt x="45" y="0"/>
                </a:lnTo>
                <a:cubicBezTo>
                  <a:pt x="30" y="0"/>
                  <a:pt x="0" y="30"/>
                  <a:pt x="0" y="45"/>
                </a:cubicBezTo>
                <a:cubicBezTo>
                  <a:pt x="0" y="59"/>
                  <a:pt x="30" y="89"/>
                  <a:pt x="45" y="89"/>
                </a:cubicBezTo>
                <a:cubicBezTo>
                  <a:pt x="59" y="89"/>
                  <a:pt x="89" y="59"/>
                  <a:pt x="89" y="45"/>
                </a:cubicBezTo>
                <a:cubicBezTo>
                  <a:pt x="89" y="30"/>
                  <a:pt x="59" y="0"/>
                  <a:pt x="45" y="0"/>
                </a:cubicBezTo>
                <a:close/>
                <a:moveTo>
                  <a:pt x="530" y="339"/>
                </a:moveTo>
                <a:lnTo>
                  <a:pt x="530" y="339"/>
                </a:lnTo>
                <a:cubicBezTo>
                  <a:pt x="177" y="339"/>
                  <a:pt x="177" y="339"/>
                  <a:pt x="177" y="339"/>
                </a:cubicBezTo>
                <a:lnTo>
                  <a:pt x="162" y="354"/>
                </a:lnTo>
                <a:cubicBezTo>
                  <a:pt x="162" y="369"/>
                  <a:pt x="177" y="383"/>
                  <a:pt x="177" y="383"/>
                </a:cubicBezTo>
                <a:cubicBezTo>
                  <a:pt x="530" y="383"/>
                  <a:pt x="530" y="383"/>
                  <a:pt x="530" y="383"/>
                </a:cubicBezTo>
                <a:cubicBezTo>
                  <a:pt x="545" y="383"/>
                  <a:pt x="560" y="369"/>
                  <a:pt x="560" y="354"/>
                </a:cubicBezTo>
                <a:cubicBezTo>
                  <a:pt x="560" y="354"/>
                  <a:pt x="545" y="339"/>
                  <a:pt x="530" y="339"/>
                </a:cubicBezTo>
                <a:close/>
              </a:path>
            </a:pathLst>
          </a:custGeom>
          <a:solidFill>
            <a:srgbClr val="00D4FF"/>
          </a:solidFill>
          <a:ln>
            <a:noFill/>
          </a:ln>
          <a:effectLst/>
        </p:spPr>
        <p:txBody>
          <a:bodyPr wrap="none" lIns="121908" tIns="60955" rIns="121908" bIns="60955" anchor="ctr"/>
          <a:lstStyle/>
          <a:p>
            <a:pPr>
              <a:defRPr/>
            </a:pPr>
            <a:endParaRPr lang="zh-CN" altLang="en-US" sz="2400">
              <a:solidFill>
                <a:srgbClr val="00D4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稻壳儿小白白(http://dwz.cn/Wu2UP)"/>
          <p:cNvSpPr>
            <a:spLocks noChangeArrowheads="1"/>
          </p:cNvSpPr>
          <p:nvPr/>
        </p:nvSpPr>
        <p:spPr bwMode="auto">
          <a:xfrm>
            <a:off x="8813693" y="4119037"/>
            <a:ext cx="459317" cy="440267"/>
          </a:xfrm>
          <a:custGeom>
            <a:avLst/>
            <a:gdLst>
              <a:gd name="T0" fmla="*/ 194747 w 575"/>
              <a:gd name="T1" fmla="*/ 186098 h 546"/>
              <a:gd name="T2" fmla="*/ 194747 w 575"/>
              <a:gd name="T3" fmla="*/ 186098 h 546"/>
              <a:gd name="T4" fmla="*/ 99880 w 575"/>
              <a:gd name="T5" fmla="*/ 186098 h 546"/>
              <a:gd name="T6" fmla="*/ 89498 w 575"/>
              <a:gd name="T7" fmla="*/ 191518 h 546"/>
              <a:gd name="T8" fmla="*/ 99880 w 575"/>
              <a:gd name="T9" fmla="*/ 196939 h 546"/>
              <a:gd name="T10" fmla="*/ 194747 w 575"/>
              <a:gd name="T11" fmla="*/ 196939 h 546"/>
              <a:gd name="T12" fmla="*/ 205487 w 575"/>
              <a:gd name="T13" fmla="*/ 191518 h 546"/>
              <a:gd name="T14" fmla="*/ 194747 w 575"/>
              <a:gd name="T15" fmla="*/ 186098 h 546"/>
              <a:gd name="T16" fmla="*/ 110619 w 575"/>
              <a:gd name="T17" fmla="*/ 69019 h 546"/>
              <a:gd name="T18" fmla="*/ 110619 w 575"/>
              <a:gd name="T19" fmla="*/ 69019 h 546"/>
              <a:gd name="T20" fmla="*/ 110619 w 575"/>
              <a:gd name="T21" fmla="*/ 58540 h 546"/>
              <a:gd name="T22" fmla="*/ 63006 w 575"/>
              <a:gd name="T23" fmla="*/ 0 h 546"/>
              <a:gd name="T24" fmla="*/ 57995 w 575"/>
              <a:gd name="T25" fmla="*/ 0 h 546"/>
              <a:gd name="T26" fmla="*/ 52625 w 575"/>
              <a:gd name="T27" fmla="*/ 0 h 546"/>
              <a:gd name="T28" fmla="*/ 0 w 575"/>
              <a:gd name="T29" fmla="*/ 58540 h 546"/>
              <a:gd name="T30" fmla="*/ 0 w 575"/>
              <a:gd name="T31" fmla="*/ 69019 h 546"/>
              <a:gd name="T32" fmla="*/ 10382 w 575"/>
              <a:gd name="T33" fmla="*/ 69019 h 546"/>
              <a:gd name="T34" fmla="*/ 47255 w 575"/>
              <a:gd name="T35" fmla="*/ 26379 h 546"/>
              <a:gd name="T36" fmla="*/ 47255 w 575"/>
              <a:gd name="T37" fmla="*/ 196939 h 546"/>
              <a:gd name="T38" fmla="*/ 63006 w 575"/>
              <a:gd name="T39" fmla="*/ 196939 h 546"/>
              <a:gd name="T40" fmla="*/ 63006 w 575"/>
              <a:gd name="T41" fmla="*/ 26379 h 546"/>
              <a:gd name="T42" fmla="*/ 99880 w 575"/>
              <a:gd name="T43" fmla="*/ 69019 h 546"/>
              <a:gd name="T44" fmla="*/ 110619 w 575"/>
              <a:gd name="T45" fmla="*/ 69019 h 546"/>
              <a:gd name="T46" fmla="*/ 110619 w 575"/>
              <a:gd name="T47" fmla="*/ 26379 h 546"/>
              <a:gd name="T48" fmla="*/ 110619 w 575"/>
              <a:gd name="T49" fmla="*/ 26379 h 546"/>
              <a:gd name="T50" fmla="*/ 194747 w 575"/>
              <a:gd name="T51" fmla="*/ 26379 h 546"/>
              <a:gd name="T52" fmla="*/ 205487 w 575"/>
              <a:gd name="T53" fmla="*/ 21320 h 546"/>
              <a:gd name="T54" fmla="*/ 194747 w 575"/>
              <a:gd name="T55" fmla="*/ 15900 h 546"/>
              <a:gd name="T56" fmla="*/ 110619 w 575"/>
              <a:gd name="T57" fmla="*/ 15900 h 546"/>
              <a:gd name="T58" fmla="*/ 105249 w 575"/>
              <a:gd name="T59" fmla="*/ 21320 h 546"/>
              <a:gd name="T60" fmla="*/ 110619 w 575"/>
              <a:gd name="T61" fmla="*/ 26379 h 546"/>
              <a:gd name="T62" fmla="*/ 194747 w 575"/>
              <a:gd name="T63" fmla="*/ 143819 h 546"/>
              <a:gd name="T64" fmla="*/ 194747 w 575"/>
              <a:gd name="T65" fmla="*/ 143819 h 546"/>
              <a:gd name="T66" fmla="*/ 99880 w 575"/>
              <a:gd name="T67" fmla="*/ 143819 h 546"/>
              <a:gd name="T68" fmla="*/ 89498 w 575"/>
              <a:gd name="T69" fmla="*/ 148878 h 546"/>
              <a:gd name="T70" fmla="*/ 99880 w 575"/>
              <a:gd name="T71" fmla="*/ 154299 h 546"/>
              <a:gd name="T72" fmla="*/ 194747 w 575"/>
              <a:gd name="T73" fmla="*/ 154299 h 546"/>
              <a:gd name="T74" fmla="*/ 205487 w 575"/>
              <a:gd name="T75" fmla="*/ 148878 h 546"/>
              <a:gd name="T76" fmla="*/ 194747 w 575"/>
              <a:gd name="T77" fmla="*/ 143819 h 546"/>
              <a:gd name="T78" fmla="*/ 194747 w 575"/>
              <a:gd name="T79" fmla="*/ 58540 h 546"/>
              <a:gd name="T80" fmla="*/ 194747 w 575"/>
              <a:gd name="T81" fmla="*/ 58540 h 546"/>
              <a:gd name="T82" fmla="*/ 142123 w 575"/>
              <a:gd name="T83" fmla="*/ 58540 h 546"/>
              <a:gd name="T84" fmla="*/ 131383 w 575"/>
              <a:gd name="T85" fmla="*/ 63960 h 546"/>
              <a:gd name="T86" fmla="*/ 142123 w 575"/>
              <a:gd name="T87" fmla="*/ 69019 h 546"/>
              <a:gd name="T88" fmla="*/ 194747 w 575"/>
              <a:gd name="T89" fmla="*/ 69019 h 546"/>
              <a:gd name="T90" fmla="*/ 205487 w 575"/>
              <a:gd name="T91" fmla="*/ 63960 h 546"/>
              <a:gd name="T92" fmla="*/ 194747 w 575"/>
              <a:gd name="T93" fmla="*/ 58540 h 546"/>
              <a:gd name="T94" fmla="*/ 194747 w 575"/>
              <a:gd name="T95" fmla="*/ 101179 h 546"/>
              <a:gd name="T96" fmla="*/ 194747 w 575"/>
              <a:gd name="T97" fmla="*/ 101179 h 546"/>
              <a:gd name="T98" fmla="*/ 99880 w 575"/>
              <a:gd name="T99" fmla="*/ 101179 h 546"/>
              <a:gd name="T100" fmla="*/ 89498 w 575"/>
              <a:gd name="T101" fmla="*/ 106238 h 546"/>
              <a:gd name="T102" fmla="*/ 99880 w 575"/>
              <a:gd name="T103" fmla="*/ 111659 h 546"/>
              <a:gd name="T104" fmla="*/ 194747 w 575"/>
              <a:gd name="T105" fmla="*/ 111659 h 546"/>
              <a:gd name="T106" fmla="*/ 205487 w 575"/>
              <a:gd name="T107" fmla="*/ 106238 h 546"/>
              <a:gd name="T108" fmla="*/ 194747 w 575"/>
              <a:gd name="T109" fmla="*/ 101179 h 54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575" h="546">
                <a:moveTo>
                  <a:pt x="544" y="515"/>
                </a:moveTo>
                <a:lnTo>
                  <a:pt x="544" y="515"/>
                </a:lnTo>
                <a:cubicBezTo>
                  <a:pt x="279" y="515"/>
                  <a:pt x="279" y="515"/>
                  <a:pt x="279" y="515"/>
                </a:cubicBezTo>
                <a:cubicBezTo>
                  <a:pt x="265" y="515"/>
                  <a:pt x="250" y="515"/>
                  <a:pt x="250" y="530"/>
                </a:cubicBezTo>
                <a:cubicBezTo>
                  <a:pt x="250" y="545"/>
                  <a:pt x="265" y="545"/>
                  <a:pt x="279" y="545"/>
                </a:cubicBezTo>
                <a:cubicBezTo>
                  <a:pt x="544" y="545"/>
                  <a:pt x="544" y="545"/>
                  <a:pt x="544" y="545"/>
                </a:cubicBezTo>
                <a:cubicBezTo>
                  <a:pt x="559" y="545"/>
                  <a:pt x="574" y="545"/>
                  <a:pt x="574" y="530"/>
                </a:cubicBezTo>
                <a:cubicBezTo>
                  <a:pt x="574" y="515"/>
                  <a:pt x="559" y="515"/>
                  <a:pt x="544" y="515"/>
                </a:cubicBezTo>
                <a:close/>
                <a:moveTo>
                  <a:pt x="309" y="191"/>
                </a:moveTo>
                <a:lnTo>
                  <a:pt x="309" y="191"/>
                </a:lnTo>
                <a:cubicBezTo>
                  <a:pt x="309" y="177"/>
                  <a:pt x="309" y="177"/>
                  <a:pt x="309" y="162"/>
                </a:cubicBezTo>
                <a:cubicBezTo>
                  <a:pt x="176" y="0"/>
                  <a:pt x="176" y="0"/>
                  <a:pt x="176" y="0"/>
                </a:cubicBezTo>
                <a:cubicBezTo>
                  <a:pt x="162" y="0"/>
                  <a:pt x="162" y="0"/>
                  <a:pt x="162" y="0"/>
                </a:cubicBezTo>
                <a:cubicBezTo>
                  <a:pt x="147" y="0"/>
                  <a:pt x="147" y="0"/>
                  <a:pt x="147" y="0"/>
                </a:cubicBezTo>
                <a:cubicBezTo>
                  <a:pt x="0" y="162"/>
                  <a:pt x="0" y="162"/>
                  <a:pt x="0" y="162"/>
                </a:cubicBezTo>
                <a:cubicBezTo>
                  <a:pt x="0" y="177"/>
                  <a:pt x="0" y="177"/>
                  <a:pt x="0" y="191"/>
                </a:cubicBezTo>
                <a:cubicBezTo>
                  <a:pt x="14" y="191"/>
                  <a:pt x="29" y="191"/>
                  <a:pt x="29" y="191"/>
                </a:cubicBezTo>
                <a:cubicBezTo>
                  <a:pt x="132" y="73"/>
                  <a:pt x="132" y="73"/>
                  <a:pt x="132" y="73"/>
                </a:cubicBezTo>
                <a:cubicBezTo>
                  <a:pt x="132" y="545"/>
                  <a:pt x="132" y="545"/>
                  <a:pt x="132" y="545"/>
                </a:cubicBezTo>
                <a:cubicBezTo>
                  <a:pt x="176" y="545"/>
                  <a:pt x="176" y="545"/>
                  <a:pt x="176" y="545"/>
                </a:cubicBezTo>
                <a:cubicBezTo>
                  <a:pt x="176" y="73"/>
                  <a:pt x="176" y="73"/>
                  <a:pt x="176" y="73"/>
                </a:cubicBezTo>
                <a:cubicBezTo>
                  <a:pt x="279" y="191"/>
                  <a:pt x="279" y="191"/>
                  <a:pt x="279" y="191"/>
                </a:cubicBezTo>
                <a:cubicBezTo>
                  <a:pt x="294" y="191"/>
                  <a:pt x="294" y="191"/>
                  <a:pt x="309" y="191"/>
                </a:cubicBezTo>
                <a:close/>
                <a:moveTo>
                  <a:pt x="309" y="73"/>
                </a:moveTo>
                <a:lnTo>
                  <a:pt x="309" y="73"/>
                </a:lnTo>
                <a:cubicBezTo>
                  <a:pt x="544" y="73"/>
                  <a:pt x="544" y="73"/>
                  <a:pt x="544" y="73"/>
                </a:cubicBezTo>
                <a:cubicBezTo>
                  <a:pt x="559" y="73"/>
                  <a:pt x="574" y="73"/>
                  <a:pt x="574" y="59"/>
                </a:cubicBezTo>
                <a:cubicBezTo>
                  <a:pt x="574" y="44"/>
                  <a:pt x="559" y="44"/>
                  <a:pt x="544" y="44"/>
                </a:cubicBezTo>
                <a:cubicBezTo>
                  <a:pt x="309" y="44"/>
                  <a:pt x="309" y="44"/>
                  <a:pt x="309" y="44"/>
                </a:cubicBezTo>
                <a:cubicBezTo>
                  <a:pt x="309" y="44"/>
                  <a:pt x="294" y="44"/>
                  <a:pt x="294" y="59"/>
                </a:cubicBezTo>
                <a:cubicBezTo>
                  <a:pt x="294" y="73"/>
                  <a:pt x="309" y="73"/>
                  <a:pt x="309" y="73"/>
                </a:cubicBezTo>
                <a:close/>
                <a:moveTo>
                  <a:pt x="544" y="398"/>
                </a:moveTo>
                <a:lnTo>
                  <a:pt x="544" y="398"/>
                </a:lnTo>
                <a:cubicBezTo>
                  <a:pt x="279" y="398"/>
                  <a:pt x="279" y="398"/>
                  <a:pt x="279" y="398"/>
                </a:cubicBezTo>
                <a:cubicBezTo>
                  <a:pt x="265" y="398"/>
                  <a:pt x="250" y="398"/>
                  <a:pt x="250" y="412"/>
                </a:cubicBezTo>
                <a:cubicBezTo>
                  <a:pt x="250" y="427"/>
                  <a:pt x="265" y="427"/>
                  <a:pt x="279" y="427"/>
                </a:cubicBezTo>
                <a:cubicBezTo>
                  <a:pt x="544" y="427"/>
                  <a:pt x="544" y="427"/>
                  <a:pt x="544" y="427"/>
                </a:cubicBezTo>
                <a:cubicBezTo>
                  <a:pt x="559" y="427"/>
                  <a:pt x="574" y="427"/>
                  <a:pt x="574" y="412"/>
                </a:cubicBezTo>
                <a:cubicBezTo>
                  <a:pt x="574" y="398"/>
                  <a:pt x="559" y="398"/>
                  <a:pt x="544" y="398"/>
                </a:cubicBezTo>
                <a:close/>
                <a:moveTo>
                  <a:pt x="544" y="162"/>
                </a:moveTo>
                <a:lnTo>
                  <a:pt x="544" y="162"/>
                </a:lnTo>
                <a:cubicBezTo>
                  <a:pt x="397" y="162"/>
                  <a:pt x="397" y="162"/>
                  <a:pt x="397" y="162"/>
                </a:cubicBezTo>
                <a:cubicBezTo>
                  <a:pt x="383" y="162"/>
                  <a:pt x="367" y="162"/>
                  <a:pt x="367" y="177"/>
                </a:cubicBezTo>
                <a:cubicBezTo>
                  <a:pt x="367" y="191"/>
                  <a:pt x="383" y="191"/>
                  <a:pt x="397" y="191"/>
                </a:cubicBezTo>
                <a:cubicBezTo>
                  <a:pt x="544" y="191"/>
                  <a:pt x="544" y="191"/>
                  <a:pt x="544" y="191"/>
                </a:cubicBezTo>
                <a:cubicBezTo>
                  <a:pt x="559" y="191"/>
                  <a:pt x="574" y="191"/>
                  <a:pt x="574" y="177"/>
                </a:cubicBezTo>
                <a:cubicBezTo>
                  <a:pt x="574" y="162"/>
                  <a:pt x="559" y="162"/>
                  <a:pt x="544" y="162"/>
                </a:cubicBezTo>
                <a:close/>
                <a:moveTo>
                  <a:pt x="544" y="280"/>
                </a:moveTo>
                <a:lnTo>
                  <a:pt x="544" y="280"/>
                </a:lnTo>
                <a:cubicBezTo>
                  <a:pt x="279" y="280"/>
                  <a:pt x="279" y="280"/>
                  <a:pt x="279" y="280"/>
                </a:cubicBezTo>
                <a:cubicBezTo>
                  <a:pt x="265" y="280"/>
                  <a:pt x="250" y="280"/>
                  <a:pt x="250" y="294"/>
                </a:cubicBezTo>
                <a:cubicBezTo>
                  <a:pt x="250" y="309"/>
                  <a:pt x="265" y="309"/>
                  <a:pt x="279" y="309"/>
                </a:cubicBezTo>
                <a:cubicBezTo>
                  <a:pt x="544" y="309"/>
                  <a:pt x="544" y="309"/>
                  <a:pt x="544" y="309"/>
                </a:cubicBezTo>
                <a:cubicBezTo>
                  <a:pt x="559" y="309"/>
                  <a:pt x="574" y="309"/>
                  <a:pt x="574" y="294"/>
                </a:cubicBezTo>
                <a:cubicBezTo>
                  <a:pt x="574" y="280"/>
                  <a:pt x="559" y="280"/>
                  <a:pt x="544" y="280"/>
                </a:cubicBezTo>
                <a:close/>
              </a:path>
            </a:pathLst>
          </a:custGeom>
          <a:solidFill>
            <a:srgbClr val="00D4FF"/>
          </a:solidFill>
          <a:ln>
            <a:noFill/>
          </a:ln>
          <a:effectLst/>
        </p:spPr>
        <p:txBody>
          <a:bodyPr wrap="none" lIns="121908" tIns="60955" rIns="121908" bIns="60955" anchor="ctr"/>
          <a:lstStyle/>
          <a:p>
            <a:pPr>
              <a:defRPr/>
            </a:pPr>
            <a:endParaRPr lang="zh-CN" altLang="en-US" sz="2400">
              <a:solidFill>
                <a:srgbClr val="00D4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稻壳儿小白白(http://dwz.cn/Wu2UP)"/>
          <p:cNvSpPr>
            <a:spLocks noChangeArrowheads="1"/>
          </p:cNvSpPr>
          <p:nvPr/>
        </p:nvSpPr>
        <p:spPr bwMode="auto">
          <a:xfrm>
            <a:off x="7994542" y="4119037"/>
            <a:ext cx="450849" cy="440267"/>
          </a:xfrm>
          <a:custGeom>
            <a:avLst/>
            <a:gdLst>
              <a:gd name="T0" fmla="*/ 111488 w 560"/>
              <a:gd name="T1" fmla="*/ 127558 h 546"/>
              <a:gd name="T2" fmla="*/ 111488 w 560"/>
              <a:gd name="T3" fmla="*/ 127558 h 546"/>
              <a:gd name="T4" fmla="*/ 101025 w 560"/>
              <a:gd name="T5" fmla="*/ 127558 h 546"/>
              <a:gd name="T6" fmla="*/ 63862 w 560"/>
              <a:gd name="T7" fmla="*/ 170198 h 546"/>
              <a:gd name="T8" fmla="*/ 63862 w 560"/>
              <a:gd name="T9" fmla="*/ 0 h 546"/>
              <a:gd name="T10" fmla="*/ 47626 w 560"/>
              <a:gd name="T11" fmla="*/ 0 h 546"/>
              <a:gd name="T12" fmla="*/ 47626 w 560"/>
              <a:gd name="T13" fmla="*/ 175619 h 546"/>
              <a:gd name="T14" fmla="*/ 10463 w 560"/>
              <a:gd name="T15" fmla="*/ 127558 h 546"/>
              <a:gd name="T16" fmla="*/ 0 w 560"/>
              <a:gd name="T17" fmla="*/ 127558 h 546"/>
              <a:gd name="T18" fmla="*/ 0 w 560"/>
              <a:gd name="T19" fmla="*/ 138399 h 546"/>
              <a:gd name="T20" fmla="*/ 47626 w 560"/>
              <a:gd name="T21" fmla="*/ 196939 h 546"/>
              <a:gd name="T22" fmla="*/ 53038 w 560"/>
              <a:gd name="T23" fmla="*/ 196939 h 546"/>
              <a:gd name="T24" fmla="*/ 58450 w 560"/>
              <a:gd name="T25" fmla="*/ 196939 h 546"/>
              <a:gd name="T26" fmla="*/ 111488 w 560"/>
              <a:gd name="T27" fmla="*/ 138399 h 546"/>
              <a:gd name="T28" fmla="*/ 111488 w 560"/>
              <a:gd name="T29" fmla="*/ 127558 h 546"/>
              <a:gd name="T30" fmla="*/ 95613 w 560"/>
              <a:gd name="T31" fmla="*/ 15900 h 546"/>
              <a:gd name="T32" fmla="*/ 95613 w 560"/>
              <a:gd name="T33" fmla="*/ 15900 h 546"/>
              <a:gd name="T34" fmla="*/ 196277 w 560"/>
              <a:gd name="T35" fmla="*/ 15900 h 546"/>
              <a:gd name="T36" fmla="*/ 201689 w 560"/>
              <a:gd name="T37" fmla="*/ 5420 h 546"/>
              <a:gd name="T38" fmla="*/ 196277 w 560"/>
              <a:gd name="T39" fmla="*/ 0 h 546"/>
              <a:gd name="T40" fmla="*/ 95613 w 560"/>
              <a:gd name="T41" fmla="*/ 0 h 546"/>
              <a:gd name="T42" fmla="*/ 90201 w 560"/>
              <a:gd name="T43" fmla="*/ 5420 h 546"/>
              <a:gd name="T44" fmla="*/ 95613 w 560"/>
              <a:gd name="T45" fmla="*/ 15900 h 546"/>
              <a:gd name="T46" fmla="*/ 196277 w 560"/>
              <a:gd name="T47" fmla="*/ 170198 h 546"/>
              <a:gd name="T48" fmla="*/ 196277 w 560"/>
              <a:gd name="T49" fmla="*/ 170198 h 546"/>
              <a:gd name="T50" fmla="*/ 111488 w 560"/>
              <a:gd name="T51" fmla="*/ 170198 h 546"/>
              <a:gd name="T52" fmla="*/ 106076 w 560"/>
              <a:gd name="T53" fmla="*/ 175619 h 546"/>
              <a:gd name="T54" fmla="*/ 111488 w 560"/>
              <a:gd name="T55" fmla="*/ 186098 h 546"/>
              <a:gd name="T56" fmla="*/ 196277 w 560"/>
              <a:gd name="T57" fmla="*/ 186098 h 546"/>
              <a:gd name="T58" fmla="*/ 201689 w 560"/>
              <a:gd name="T59" fmla="*/ 175619 h 546"/>
              <a:gd name="T60" fmla="*/ 196277 w 560"/>
              <a:gd name="T61" fmla="*/ 170198 h 546"/>
              <a:gd name="T62" fmla="*/ 196277 w 560"/>
              <a:gd name="T63" fmla="*/ 127558 h 546"/>
              <a:gd name="T64" fmla="*/ 196277 w 560"/>
              <a:gd name="T65" fmla="*/ 127558 h 546"/>
              <a:gd name="T66" fmla="*/ 137827 w 560"/>
              <a:gd name="T67" fmla="*/ 127558 h 546"/>
              <a:gd name="T68" fmla="*/ 132776 w 560"/>
              <a:gd name="T69" fmla="*/ 132979 h 546"/>
              <a:gd name="T70" fmla="*/ 137827 w 560"/>
              <a:gd name="T71" fmla="*/ 143819 h 546"/>
              <a:gd name="T72" fmla="*/ 196277 w 560"/>
              <a:gd name="T73" fmla="*/ 143819 h 546"/>
              <a:gd name="T74" fmla="*/ 201689 w 560"/>
              <a:gd name="T75" fmla="*/ 132979 h 546"/>
              <a:gd name="T76" fmla="*/ 196277 w 560"/>
              <a:gd name="T77" fmla="*/ 127558 h 546"/>
              <a:gd name="T78" fmla="*/ 196277 w 560"/>
              <a:gd name="T79" fmla="*/ 42640 h 546"/>
              <a:gd name="T80" fmla="*/ 196277 w 560"/>
              <a:gd name="T81" fmla="*/ 42640 h 546"/>
              <a:gd name="T82" fmla="*/ 95613 w 560"/>
              <a:gd name="T83" fmla="*/ 42640 h 546"/>
              <a:gd name="T84" fmla="*/ 90201 w 560"/>
              <a:gd name="T85" fmla="*/ 47699 h 546"/>
              <a:gd name="T86" fmla="*/ 95613 w 560"/>
              <a:gd name="T87" fmla="*/ 58540 h 546"/>
              <a:gd name="T88" fmla="*/ 196277 w 560"/>
              <a:gd name="T89" fmla="*/ 58540 h 546"/>
              <a:gd name="T90" fmla="*/ 201689 w 560"/>
              <a:gd name="T91" fmla="*/ 47699 h 546"/>
              <a:gd name="T92" fmla="*/ 196277 w 560"/>
              <a:gd name="T93" fmla="*/ 42640 h 546"/>
              <a:gd name="T94" fmla="*/ 196277 w 560"/>
              <a:gd name="T95" fmla="*/ 84918 h 546"/>
              <a:gd name="T96" fmla="*/ 196277 w 560"/>
              <a:gd name="T97" fmla="*/ 84918 h 546"/>
              <a:gd name="T98" fmla="*/ 95613 w 560"/>
              <a:gd name="T99" fmla="*/ 84918 h 546"/>
              <a:gd name="T100" fmla="*/ 90201 w 560"/>
              <a:gd name="T101" fmla="*/ 90339 h 546"/>
              <a:gd name="T102" fmla="*/ 95613 w 560"/>
              <a:gd name="T103" fmla="*/ 101179 h 546"/>
              <a:gd name="T104" fmla="*/ 196277 w 560"/>
              <a:gd name="T105" fmla="*/ 101179 h 546"/>
              <a:gd name="T106" fmla="*/ 201689 w 560"/>
              <a:gd name="T107" fmla="*/ 90339 h 546"/>
              <a:gd name="T108" fmla="*/ 196277 w 560"/>
              <a:gd name="T109" fmla="*/ 84918 h 54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560" h="546">
                <a:moveTo>
                  <a:pt x="309" y="353"/>
                </a:moveTo>
                <a:lnTo>
                  <a:pt x="309" y="353"/>
                </a:lnTo>
                <a:cubicBezTo>
                  <a:pt x="294" y="353"/>
                  <a:pt x="280" y="353"/>
                  <a:pt x="280" y="353"/>
                </a:cubicBezTo>
                <a:cubicBezTo>
                  <a:pt x="177" y="471"/>
                  <a:pt x="177" y="471"/>
                  <a:pt x="177" y="471"/>
                </a:cubicBezTo>
                <a:cubicBezTo>
                  <a:pt x="177" y="0"/>
                  <a:pt x="177" y="0"/>
                  <a:pt x="177" y="0"/>
                </a:cubicBezTo>
                <a:cubicBezTo>
                  <a:pt x="132" y="0"/>
                  <a:pt x="132" y="0"/>
                  <a:pt x="132" y="0"/>
                </a:cubicBezTo>
                <a:cubicBezTo>
                  <a:pt x="132" y="486"/>
                  <a:pt x="132" y="486"/>
                  <a:pt x="132" y="486"/>
                </a:cubicBezTo>
                <a:cubicBezTo>
                  <a:pt x="29" y="353"/>
                  <a:pt x="29" y="353"/>
                  <a:pt x="29" y="353"/>
                </a:cubicBezTo>
                <a:cubicBezTo>
                  <a:pt x="15" y="353"/>
                  <a:pt x="15" y="353"/>
                  <a:pt x="0" y="353"/>
                </a:cubicBezTo>
                <a:cubicBezTo>
                  <a:pt x="0" y="368"/>
                  <a:pt x="0" y="383"/>
                  <a:pt x="0" y="383"/>
                </a:cubicBezTo>
                <a:cubicBezTo>
                  <a:pt x="132" y="545"/>
                  <a:pt x="132" y="545"/>
                  <a:pt x="132" y="545"/>
                </a:cubicBezTo>
                <a:cubicBezTo>
                  <a:pt x="147" y="545"/>
                  <a:pt x="147" y="545"/>
                  <a:pt x="147" y="545"/>
                </a:cubicBezTo>
                <a:cubicBezTo>
                  <a:pt x="162" y="545"/>
                  <a:pt x="162" y="545"/>
                  <a:pt x="162" y="545"/>
                </a:cubicBezTo>
                <a:cubicBezTo>
                  <a:pt x="309" y="383"/>
                  <a:pt x="309" y="383"/>
                  <a:pt x="309" y="383"/>
                </a:cubicBezTo>
                <a:cubicBezTo>
                  <a:pt x="309" y="383"/>
                  <a:pt x="309" y="368"/>
                  <a:pt x="309" y="353"/>
                </a:cubicBezTo>
                <a:close/>
                <a:moveTo>
                  <a:pt x="265" y="44"/>
                </a:moveTo>
                <a:lnTo>
                  <a:pt x="265" y="44"/>
                </a:lnTo>
                <a:cubicBezTo>
                  <a:pt x="544" y="44"/>
                  <a:pt x="544" y="44"/>
                  <a:pt x="544" y="44"/>
                </a:cubicBezTo>
                <a:cubicBezTo>
                  <a:pt x="559" y="44"/>
                  <a:pt x="559" y="30"/>
                  <a:pt x="559" y="15"/>
                </a:cubicBezTo>
                <a:cubicBezTo>
                  <a:pt x="559" y="15"/>
                  <a:pt x="559" y="0"/>
                  <a:pt x="544" y="0"/>
                </a:cubicBezTo>
                <a:cubicBezTo>
                  <a:pt x="265" y="0"/>
                  <a:pt x="265" y="0"/>
                  <a:pt x="265" y="0"/>
                </a:cubicBezTo>
                <a:lnTo>
                  <a:pt x="250" y="15"/>
                </a:lnTo>
                <a:cubicBezTo>
                  <a:pt x="250" y="30"/>
                  <a:pt x="265" y="44"/>
                  <a:pt x="265" y="44"/>
                </a:cubicBezTo>
                <a:close/>
                <a:moveTo>
                  <a:pt x="544" y="471"/>
                </a:moveTo>
                <a:lnTo>
                  <a:pt x="544" y="471"/>
                </a:lnTo>
                <a:cubicBezTo>
                  <a:pt x="309" y="471"/>
                  <a:pt x="309" y="471"/>
                  <a:pt x="309" y="471"/>
                </a:cubicBezTo>
                <a:cubicBezTo>
                  <a:pt x="294" y="471"/>
                  <a:pt x="294" y="486"/>
                  <a:pt x="294" y="486"/>
                </a:cubicBezTo>
                <a:cubicBezTo>
                  <a:pt x="294" y="501"/>
                  <a:pt x="294" y="515"/>
                  <a:pt x="309" y="515"/>
                </a:cubicBezTo>
                <a:cubicBezTo>
                  <a:pt x="544" y="515"/>
                  <a:pt x="544" y="515"/>
                  <a:pt x="544" y="515"/>
                </a:cubicBezTo>
                <a:cubicBezTo>
                  <a:pt x="559" y="515"/>
                  <a:pt x="559" y="501"/>
                  <a:pt x="559" y="486"/>
                </a:cubicBezTo>
                <a:cubicBezTo>
                  <a:pt x="559" y="486"/>
                  <a:pt x="559" y="471"/>
                  <a:pt x="544" y="471"/>
                </a:cubicBezTo>
                <a:close/>
                <a:moveTo>
                  <a:pt x="544" y="353"/>
                </a:moveTo>
                <a:lnTo>
                  <a:pt x="544" y="353"/>
                </a:lnTo>
                <a:cubicBezTo>
                  <a:pt x="382" y="353"/>
                  <a:pt x="382" y="353"/>
                  <a:pt x="382" y="353"/>
                </a:cubicBezTo>
                <a:lnTo>
                  <a:pt x="368" y="368"/>
                </a:lnTo>
                <a:cubicBezTo>
                  <a:pt x="368" y="383"/>
                  <a:pt x="382" y="398"/>
                  <a:pt x="382" y="398"/>
                </a:cubicBezTo>
                <a:cubicBezTo>
                  <a:pt x="544" y="398"/>
                  <a:pt x="544" y="398"/>
                  <a:pt x="544" y="398"/>
                </a:cubicBezTo>
                <a:cubicBezTo>
                  <a:pt x="559" y="398"/>
                  <a:pt x="559" y="383"/>
                  <a:pt x="559" y="368"/>
                </a:cubicBezTo>
                <a:cubicBezTo>
                  <a:pt x="559" y="368"/>
                  <a:pt x="559" y="353"/>
                  <a:pt x="544" y="353"/>
                </a:cubicBezTo>
                <a:close/>
                <a:moveTo>
                  <a:pt x="544" y="118"/>
                </a:moveTo>
                <a:lnTo>
                  <a:pt x="544" y="118"/>
                </a:lnTo>
                <a:cubicBezTo>
                  <a:pt x="265" y="118"/>
                  <a:pt x="265" y="118"/>
                  <a:pt x="265" y="118"/>
                </a:cubicBezTo>
                <a:lnTo>
                  <a:pt x="250" y="132"/>
                </a:lnTo>
                <a:cubicBezTo>
                  <a:pt x="250" y="147"/>
                  <a:pt x="265" y="162"/>
                  <a:pt x="265" y="162"/>
                </a:cubicBezTo>
                <a:cubicBezTo>
                  <a:pt x="544" y="162"/>
                  <a:pt x="544" y="162"/>
                  <a:pt x="544" y="162"/>
                </a:cubicBezTo>
                <a:cubicBezTo>
                  <a:pt x="559" y="162"/>
                  <a:pt x="559" y="147"/>
                  <a:pt x="559" y="132"/>
                </a:cubicBezTo>
                <a:cubicBezTo>
                  <a:pt x="559" y="132"/>
                  <a:pt x="559" y="118"/>
                  <a:pt x="544" y="118"/>
                </a:cubicBezTo>
                <a:close/>
                <a:moveTo>
                  <a:pt x="544" y="235"/>
                </a:moveTo>
                <a:lnTo>
                  <a:pt x="544" y="235"/>
                </a:lnTo>
                <a:cubicBezTo>
                  <a:pt x="265" y="235"/>
                  <a:pt x="265" y="235"/>
                  <a:pt x="265" y="235"/>
                </a:cubicBezTo>
                <a:lnTo>
                  <a:pt x="250" y="250"/>
                </a:lnTo>
                <a:cubicBezTo>
                  <a:pt x="250" y="265"/>
                  <a:pt x="265" y="280"/>
                  <a:pt x="265" y="280"/>
                </a:cubicBezTo>
                <a:cubicBezTo>
                  <a:pt x="544" y="280"/>
                  <a:pt x="544" y="280"/>
                  <a:pt x="544" y="280"/>
                </a:cubicBezTo>
                <a:cubicBezTo>
                  <a:pt x="559" y="280"/>
                  <a:pt x="559" y="265"/>
                  <a:pt x="559" y="250"/>
                </a:cubicBezTo>
                <a:cubicBezTo>
                  <a:pt x="559" y="250"/>
                  <a:pt x="559" y="235"/>
                  <a:pt x="544" y="235"/>
                </a:cubicBezTo>
                <a:close/>
              </a:path>
            </a:pathLst>
          </a:custGeom>
          <a:solidFill>
            <a:srgbClr val="00D4FF"/>
          </a:solidFill>
          <a:ln>
            <a:noFill/>
          </a:ln>
          <a:effectLst/>
        </p:spPr>
        <p:txBody>
          <a:bodyPr wrap="none" lIns="121908" tIns="60955" rIns="121908" bIns="60955" anchor="ctr"/>
          <a:lstStyle/>
          <a:p>
            <a:pPr>
              <a:defRPr/>
            </a:pPr>
            <a:endParaRPr lang="zh-CN" altLang="en-US" sz="2400">
              <a:solidFill>
                <a:srgbClr val="00D4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稻壳儿小白白(http://dwz.cn/Wu2UP)"/>
          <p:cNvSpPr>
            <a:spLocks noChangeArrowheads="1"/>
          </p:cNvSpPr>
          <p:nvPr/>
        </p:nvSpPr>
        <p:spPr bwMode="auto">
          <a:xfrm>
            <a:off x="7145758" y="4129618"/>
            <a:ext cx="438151" cy="414866"/>
          </a:xfrm>
          <a:custGeom>
            <a:avLst/>
            <a:gdLst>
              <a:gd name="T0" fmla="*/ 111126 w 546"/>
              <a:gd name="T1" fmla="*/ 169703 h 516"/>
              <a:gd name="T2" fmla="*/ 111126 w 546"/>
              <a:gd name="T3" fmla="*/ 169703 h 516"/>
              <a:gd name="T4" fmla="*/ 5394 w 546"/>
              <a:gd name="T5" fmla="*/ 169703 h 516"/>
              <a:gd name="T6" fmla="*/ 0 w 546"/>
              <a:gd name="T7" fmla="*/ 180152 h 516"/>
              <a:gd name="T8" fmla="*/ 5394 w 546"/>
              <a:gd name="T9" fmla="*/ 185557 h 516"/>
              <a:gd name="T10" fmla="*/ 111126 w 546"/>
              <a:gd name="T11" fmla="*/ 185557 h 516"/>
              <a:gd name="T12" fmla="*/ 116521 w 546"/>
              <a:gd name="T13" fmla="*/ 180152 h 516"/>
              <a:gd name="T14" fmla="*/ 111126 w 546"/>
              <a:gd name="T15" fmla="*/ 169703 h 516"/>
              <a:gd name="T16" fmla="*/ 5394 w 546"/>
              <a:gd name="T17" fmla="*/ 15853 h 516"/>
              <a:gd name="T18" fmla="*/ 5394 w 546"/>
              <a:gd name="T19" fmla="*/ 15853 h 516"/>
              <a:gd name="T20" fmla="*/ 190605 w 546"/>
              <a:gd name="T21" fmla="*/ 15853 h 516"/>
              <a:gd name="T22" fmla="*/ 195999 w 546"/>
              <a:gd name="T23" fmla="*/ 10449 h 516"/>
              <a:gd name="T24" fmla="*/ 190605 w 546"/>
              <a:gd name="T25" fmla="*/ 0 h 516"/>
              <a:gd name="T26" fmla="*/ 5394 w 546"/>
              <a:gd name="T27" fmla="*/ 0 h 516"/>
              <a:gd name="T28" fmla="*/ 0 w 546"/>
              <a:gd name="T29" fmla="*/ 10449 h 516"/>
              <a:gd name="T30" fmla="*/ 5394 w 546"/>
              <a:gd name="T31" fmla="*/ 15853 h 516"/>
              <a:gd name="T32" fmla="*/ 190605 w 546"/>
              <a:gd name="T33" fmla="*/ 116739 h 516"/>
              <a:gd name="T34" fmla="*/ 190605 w 546"/>
              <a:gd name="T35" fmla="*/ 116739 h 516"/>
              <a:gd name="T36" fmla="*/ 5394 w 546"/>
              <a:gd name="T37" fmla="*/ 116739 h 516"/>
              <a:gd name="T38" fmla="*/ 0 w 546"/>
              <a:gd name="T39" fmla="*/ 121783 h 516"/>
              <a:gd name="T40" fmla="*/ 5394 w 546"/>
              <a:gd name="T41" fmla="*/ 127187 h 516"/>
              <a:gd name="T42" fmla="*/ 190605 w 546"/>
              <a:gd name="T43" fmla="*/ 127187 h 516"/>
              <a:gd name="T44" fmla="*/ 195999 w 546"/>
              <a:gd name="T45" fmla="*/ 121783 h 516"/>
              <a:gd name="T46" fmla="*/ 190605 w 546"/>
              <a:gd name="T47" fmla="*/ 116739 h 516"/>
              <a:gd name="T48" fmla="*/ 190605 w 546"/>
              <a:gd name="T49" fmla="*/ 58369 h 516"/>
              <a:gd name="T50" fmla="*/ 190605 w 546"/>
              <a:gd name="T51" fmla="*/ 58369 h 516"/>
              <a:gd name="T52" fmla="*/ 5394 w 546"/>
              <a:gd name="T53" fmla="*/ 58369 h 516"/>
              <a:gd name="T54" fmla="*/ 0 w 546"/>
              <a:gd name="T55" fmla="*/ 63414 h 516"/>
              <a:gd name="T56" fmla="*/ 5394 w 546"/>
              <a:gd name="T57" fmla="*/ 74223 h 516"/>
              <a:gd name="T58" fmla="*/ 190605 w 546"/>
              <a:gd name="T59" fmla="*/ 74223 h 516"/>
              <a:gd name="T60" fmla="*/ 195999 w 546"/>
              <a:gd name="T61" fmla="*/ 63414 h 516"/>
              <a:gd name="T62" fmla="*/ 190605 w 546"/>
              <a:gd name="T63" fmla="*/ 58369 h 51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546" h="516">
                <a:moveTo>
                  <a:pt x="309" y="471"/>
                </a:moveTo>
                <a:lnTo>
                  <a:pt x="309" y="471"/>
                </a:lnTo>
                <a:cubicBezTo>
                  <a:pt x="15" y="471"/>
                  <a:pt x="15" y="471"/>
                  <a:pt x="15" y="471"/>
                </a:cubicBezTo>
                <a:cubicBezTo>
                  <a:pt x="0" y="471"/>
                  <a:pt x="0" y="486"/>
                  <a:pt x="0" y="500"/>
                </a:cubicBezTo>
                <a:cubicBezTo>
                  <a:pt x="0" y="500"/>
                  <a:pt x="0" y="515"/>
                  <a:pt x="15" y="515"/>
                </a:cubicBezTo>
                <a:cubicBezTo>
                  <a:pt x="309" y="515"/>
                  <a:pt x="309" y="515"/>
                  <a:pt x="309" y="515"/>
                </a:cubicBezTo>
                <a:cubicBezTo>
                  <a:pt x="324" y="515"/>
                  <a:pt x="324" y="500"/>
                  <a:pt x="324" y="500"/>
                </a:cubicBezTo>
                <a:cubicBezTo>
                  <a:pt x="324" y="486"/>
                  <a:pt x="324" y="471"/>
                  <a:pt x="309" y="471"/>
                </a:cubicBezTo>
                <a:close/>
                <a:moveTo>
                  <a:pt x="15" y="44"/>
                </a:moveTo>
                <a:lnTo>
                  <a:pt x="15" y="44"/>
                </a:lnTo>
                <a:cubicBezTo>
                  <a:pt x="530" y="44"/>
                  <a:pt x="530" y="44"/>
                  <a:pt x="530" y="44"/>
                </a:cubicBezTo>
                <a:lnTo>
                  <a:pt x="545" y="29"/>
                </a:lnTo>
                <a:cubicBezTo>
                  <a:pt x="545" y="15"/>
                  <a:pt x="530" y="0"/>
                  <a:pt x="530" y="0"/>
                </a:cubicBezTo>
                <a:cubicBezTo>
                  <a:pt x="15" y="0"/>
                  <a:pt x="15" y="0"/>
                  <a:pt x="15" y="0"/>
                </a:cubicBezTo>
                <a:cubicBezTo>
                  <a:pt x="0" y="0"/>
                  <a:pt x="0" y="15"/>
                  <a:pt x="0" y="29"/>
                </a:cubicBezTo>
                <a:cubicBezTo>
                  <a:pt x="0" y="29"/>
                  <a:pt x="0" y="44"/>
                  <a:pt x="15" y="44"/>
                </a:cubicBezTo>
                <a:close/>
                <a:moveTo>
                  <a:pt x="530" y="324"/>
                </a:moveTo>
                <a:lnTo>
                  <a:pt x="530" y="324"/>
                </a:lnTo>
                <a:cubicBezTo>
                  <a:pt x="15" y="324"/>
                  <a:pt x="15" y="324"/>
                  <a:pt x="15" y="324"/>
                </a:cubicBezTo>
                <a:cubicBezTo>
                  <a:pt x="0" y="324"/>
                  <a:pt x="0" y="324"/>
                  <a:pt x="0" y="338"/>
                </a:cubicBezTo>
                <a:cubicBezTo>
                  <a:pt x="0" y="353"/>
                  <a:pt x="0" y="353"/>
                  <a:pt x="15" y="353"/>
                </a:cubicBezTo>
                <a:cubicBezTo>
                  <a:pt x="530" y="353"/>
                  <a:pt x="530" y="353"/>
                  <a:pt x="530" y="353"/>
                </a:cubicBezTo>
                <a:cubicBezTo>
                  <a:pt x="530" y="353"/>
                  <a:pt x="545" y="353"/>
                  <a:pt x="545" y="338"/>
                </a:cubicBezTo>
                <a:cubicBezTo>
                  <a:pt x="545" y="324"/>
                  <a:pt x="530" y="324"/>
                  <a:pt x="530" y="324"/>
                </a:cubicBezTo>
                <a:close/>
                <a:moveTo>
                  <a:pt x="530" y="162"/>
                </a:moveTo>
                <a:lnTo>
                  <a:pt x="530" y="162"/>
                </a:lnTo>
                <a:cubicBezTo>
                  <a:pt x="15" y="162"/>
                  <a:pt x="15" y="162"/>
                  <a:pt x="15" y="162"/>
                </a:cubicBezTo>
                <a:cubicBezTo>
                  <a:pt x="0" y="162"/>
                  <a:pt x="0" y="176"/>
                  <a:pt x="0" y="176"/>
                </a:cubicBezTo>
                <a:cubicBezTo>
                  <a:pt x="0" y="191"/>
                  <a:pt x="0" y="206"/>
                  <a:pt x="15" y="206"/>
                </a:cubicBezTo>
                <a:cubicBezTo>
                  <a:pt x="530" y="206"/>
                  <a:pt x="530" y="206"/>
                  <a:pt x="530" y="206"/>
                </a:cubicBezTo>
                <a:cubicBezTo>
                  <a:pt x="530" y="206"/>
                  <a:pt x="545" y="191"/>
                  <a:pt x="545" y="176"/>
                </a:cubicBezTo>
                <a:lnTo>
                  <a:pt x="530" y="162"/>
                </a:lnTo>
                <a:close/>
              </a:path>
            </a:pathLst>
          </a:custGeom>
          <a:solidFill>
            <a:srgbClr val="00D4FF"/>
          </a:solidFill>
          <a:ln>
            <a:noFill/>
          </a:ln>
          <a:effectLst/>
        </p:spPr>
        <p:txBody>
          <a:bodyPr wrap="none" lIns="121908" tIns="60955" rIns="121908" bIns="60955" anchor="ctr"/>
          <a:lstStyle/>
          <a:p>
            <a:pPr>
              <a:defRPr/>
            </a:pPr>
            <a:endParaRPr lang="zh-CN" altLang="en-US" sz="2400">
              <a:solidFill>
                <a:srgbClr val="00D4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稻壳儿小白白(http://dwz.cn/Wu2UP)"/>
          <p:cNvSpPr>
            <a:spLocks noChangeArrowheads="1"/>
          </p:cNvSpPr>
          <p:nvPr/>
        </p:nvSpPr>
        <p:spPr bwMode="auto">
          <a:xfrm>
            <a:off x="6352011" y="4129618"/>
            <a:ext cx="438148" cy="414866"/>
          </a:xfrm>
          <a:custGeom>
            <a:avLst/>
            <a:gdLst>
              <a:gd name="T0" fmla="*/ 5044 w 545"/>
              <a:gd name="T1" fmla="*/ 15853 h 516"/>
              <a:gd name="T2" fmla="*/ 5044 w 545"/>
              <a:gd name="T3" fmla="*/ 15853 h 516"/>
              <a:gd name="T4" fmla="*/ 190954 w 545"/>
              <a:gd name="T5" fmla="*/ 15853 h 516"/>
              <a:gd name="T6" fmla="*/ 195998 w 545"/>
              <a:gd name="T7" fmla="*/ 10449 h 516"/>
              <a:gd name="T8" fmla="*/ 190954 w 545"/>
              <a:gd name="T9" fmla="*/ 0 h 516"/>
              <a:gd name="T10" fmla="*/ 5044 w 545"/>
              <a:gd name="T11" fmla="*/ 0 h 516"/>
              <a:gd name="T12" fmla="*/ 0 w 545"/>
              <a:gd name="T13" fmla="*/ 10449 h 516"/>
              <a:gd name="T14" fmla="*/ 5044 w 545"/>
              <a:gd name="T15" fmla="*/ 15853 h 516"/>
              <a:gd name="T16" fmla="*/ 37110 w 545"/>
              <a:gd name="T17" fmla="*/ 58369 h 516"/>
              <a:gd name="T18" fmla="*/ 37110 w 545"/>
              <a:gd name="T19" fmla="*/ 58369 h 516"/>
              <a:gd name="T20" fmla="*/ 26301 w 545"/>
              <a:gd name="T21" fmla="*/ 63414 h 516"/>
              <a:gd name="T22" fmla="*/ 37110 w 545"/>
              <a:gd name="T23" fmla="*/ 74223 h 516"/>
              <a:gd name="T24" fmla="*/ 164292 w 545"/>
              <a:gd name="T25" fmla="*/ 74223 h 516"/>
              <a:gd name="T26" fmla="*/ 169697 w 545"/>
              <a:gd name="T27" fmla="*/ 63414 h 516"/>
              <a:gd name="T28" fmla="*/ 164292 w 545"/>
              <a:gd name="T29" fmla="*/ 58369 h 516"/>
              <a:gd name="T30" fmla="*/ 37110 w 545"/>
              <a:gd name="T31" fmla="*/ 58369 h 516"/>
              <a:gd name="T32" fmla="*/ 190954 w 545"/>
              <a:gd name="T33" fmla="*/ 116739 h 516"/>
              <a:gd name="T34" fmla="*/ 190954 w 545"/>
              <a:gd name="T35" fmla="*/ 116739 h 516"/>
              <a:gd name="T36" fmla="*/ 5044 w 545"/>
              <a:gd name="T37" fmla="*/ 116739 h 516"/>
              <a:gd name="T38" fmla="*/ 0 w 545"/>
              <a:gd name="T39" fmla="*/ 121783 h 516"/>
              <a:gd name="T40" fmla="*/ 5044 w 545"/>
              <a:gd name="T41" fmla="*/ 127187 h 516"/>
              <a:gd name="T42" fmla="*/ 190954 w 545"/>
              <a:gd name="T43" fmla="*/ 127187 h 516"/>
              <a:gd name="T44" fmla="*/ 195998 w 545"/>
              <a:gd name="T45" fmla="*/ 121783 h 516"/>
              <a:gd name="T46" fmla="*/ 190954 w 545"/>
              <a:gd name="T47" fmla="*/ 116739 h 516"/>
              <a:gd name="T48" fmla="*/ 148439 w 545"/>
              <a:gd name="T49" fmla="*/ 169703 h 516"/>
              <a:gd name="T50" fmla="*/ 148439 w 545"/>
              <a:gd name="T51" fmla="*/ 169703 h 516"/>
              <a:gd name="T52" fmla="*/ 47558 w 545"/>
              <a:gd name="T53" fmla="*/ 169703 h 516"/>
              <a:gd name="T54" fmla="*/ 42154 w 545"/>
              <a:gd name="T55" fmla="*/ 180152 h 516"/>
              <a:gd name="T56" fmla="*/ 47558 w 545"/>
              <a:gd name="T57" fmla="*/ 185557 h 516"/>
              <a:gd name="T58" fmla="*/ 148439 w 545"/>
              <a:gd name="T59" fmla="*/ 185557 h 516"/>
              <a:gd name="T60" fmla="*/ 153484 w 545"/>
              <a:gd name="T61" fmla="*/ 180152 h 516"/>
              <a:gd name="T62" fmla="*/ 148439 w 545"/>
              <a:gd name="T63" fmla="*/ 169703 h 51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545" h="516">
                <a:moveTo>
                  <a:pt x="14" y="44"/>
                </a:moveTo>
                <a:lnTo>
                  <a:pt x="14" y="44"/>
                </a:lnTo>
                <a:cubicBezTo>
                  <a:pt x="530" y="44"/>
                  <a:pt x="530" y="44"/>
                  <a:pt x="530" y="44"/>
                </a:cubicBezTo>
                <a:cubicBezTo>
                  <a:pt x="544" y="44"/>
                  <a:pt x="544" y="29"/>
                  <a:pt x="544" y="29"/>
                </a:cubicBezTo>
                <a:cubicBezTo>
                  <a:pt x="544" y="15"/>
                  <a:pt x="544" y="0"/>
                  <a:pt x="530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14" y="0"/>
                  <a:pt x="0" y="15"/>
                  <a:pt x="0" y="29"/>
                </a:cubicBezTo>
                <a:lnTo>
                  <a:pt x="14" y="44"/>
                </a:lnTo>
                <a:close/>
                <a:moveTo>
                  <a:pt x="103" y="162"/>
                </a:moveTo>
                <a:lnTo>
                  <a:pt x="103" y="162"/>
                </a:lnTo>
                <a:cubicBezTo>
                  <a:pt x="88" y="162"/>
                  <a:pt x="73" y="176"/>
                  <a:pt x="73" y="176"/>
                </a:cubicBezTo>
                <a:cubicBezTo>
                  <a:pt x="73" y="191"/>
                  <a:pt x="88" y="206"/>
                  <a:pt x="103" y="206"/>
                </a:cubicBezTo>
                <a:cubicBezTo>
                  <a:pt x="456" y="206"/>
                  <a:pt x="456" y="206"/>
                  <a:pt x="456" y="206"/>
                </a:cubicBezTo>
                <a:cubicBezTo>
                  <a:pt x="456" y="206"/>
                  <a:pt x="471" y="191"/>
                  <a:pt x="471" y="176"/>
                </a:cubicBezTo>
                <a:lnTo>
                  <a:pt x="456" y="162"/>
                </a:lnTo>
                <a:lnTo>
                  <a:pt x="103" y="162"/>
                </a:lnTo>
                <a:close/>
                <a:moveTo>
                  <a:pt x="530" y="324"/>
                </a:moveTo>
                <a:lnTo>
                  <a:pt x="530" y="324"/>
                </a:lnTo>
                <a:cubicBezTo>
                  <a:pt x="14" y="324"/>
                  <a:pt x="14" y="324"/>
                  <a:pt x="14" y="324"/>
                </a:cubicBezTo>
                <a:cubicBezTo>
                  <a:pt x="14" y="324"/>
                  <a:pt x="0" y="324"/>
                  <a:pt x="0" y="338"/>
                </a:cubicBezTo>
                <a:cubicBezTo>
                  <a:pt x="0" y="353"/>
                  <a:pt x="14" y="353"/>
                  <a:pt x="14" y="353"/>
                </a:cubicBezTo>
                <a:cubicBezTo>
                  <a:pt x="530" y="353"/>
                  <a:pt x="530" y="353"/>
                  <a:pt x="530" y="353"/>
                </a:cubicBezTo>
                <a:cubicBezTo>
                  <a:pt x="544" y="353"/>
                  <a:pt x="544" y="353"/>
                  <a:pt x="544" y="338"/>
                </a:cubicBezTo>
                <a:cubicBezTo>
                  <a:pt x="544" y="324"/>
                  <a:pt x="544" y="324"/>
                  <a:pt x="530" y="324"/>
                </a:cubicBezTo>
                <a:close/>
                <a:moveTo>
                  <a:pt x="412" y="471"/>
                </a:moveTo>
                <a:lnTo>
                  <a:pt x="412" y="471"/>
                </a:lnTo>
                <a:cubicBezTo>
                  <a:pt x="132" y="471"/>
                  <a:pt x="132" y="471"/>
                  <a:pt x="132" y="471"/>
                </a:cubicBezTo>
                <a:cubicBezTo>
                  <a:pt x="132" y="471"/>
                  <a:pt x="117" y="486"/>
                  <a:pt x="117" y="500"/>
                </a:cubicBezTo>
                <a:lnTo>
                  <a:pt x="132" y="515"/>
                </a:lnTo>
                <a:cubicBezTo>
                  <a:pt x="412" y="515"/>
                  <a:pt x="412" y="515"/>
                  <a:pt x="412" y="515"/>
                </a:cubicBezTo>
                <a:cubicBezTo>
                  <a:pt x="426" y="515"/>
                  <a:pt x="426" y="500"/>
                  <a:pt x="426" y="500"/>
                </a:cubicBezTo>
                <a:cubicBezTo>
                  <a:pt x="426" y="486"/>
                  <a:pt x="426" y="471"/>
                  <a:pt x="412" y="471"/>
                </a:cubicBezTo>
                <a:close/>
              </a:path>
            </a:pathLst>
          </a:custGeom>
          <a:solidFill>
            <a:srgbClr val="00D4FF"/>
          </a:solidFill>
          <a:ln>
            <a:noFill/>
          </a:ln>
          <a:effectLst/>
        </p:spPr>
        <p:txBody>
          <a:bodyPr wrap="none" lIns="121908" tIns="60955" rIns="121908" bIns="60955" anchor="ctr"/>
          <a:lstStyle/>
          <a:p>
            <a:pPr>
              <a:defRPr/>
            </a:pPr>
            <a:endParaRPr lang="zh-CN" altLang="en-US" sz="2400">
              <a:solidFill>
                <a:srgbClr val="00D4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稻壳儿小白白(http://dwz.cn/Wu2UP)"/>
          <p:cNvSpPr>
            <a:spLocks noChangeArrowheads="1"/>
          </p:cNvSpPr>
          <p:nvPr/>
        </p:nvSpPr>
        <p:spPr bwMode="auto">
          <a:xfrm>
            <a:off x="5501110" y="4129618"/>
            <a:ext cx="440266" cy="414866"/>
          </a:xfrm>
          <a:custGeom>
            <a:avLst/>
            <a:gdLst>
              <a:gd name="T0" fmla="*/ 5068 w 545"/>
              <a:gd name="T1" fmla="*/ 74223 h 516"/>
              <a:gd name="T2" fmla="*/ 5068 w 545"/>
              <a:gd name="T3" fmla="*/ 74223 h 516"/>
              <a:gd name="T4" fmla="*/ 133227 w 545"/>
              <a:gd name="T5" fmla="*/ 74223 h 516"/>
              <a:gd name="T6" fmla="*/ 143726 w 545"/>
              <a:gd name="T7" fmla="*/ 63414 h 516"/>
              <a:gd name="T8" fmla="*/ 133227 w 545"/>
              <a:gd name="T9" fmla="*/ 58369 h 516"/>
              <a:gd name="T10" fmla="*/ 5068 w 545"/>
              <a:gd name="T11" fmla="*/ 58369 h 516"/>
              <a:gd name="T12" fmla="*/ 0 w 545"/>
              <a:gd name="T13" fmla="*/ 63414 h 516"/>
              <a:gd name="T14" fmla="*/ 5068 w 545"/>
              <a:gd name="T15" fmla="*/ 74223 h 516"/>
              <a:gd name="T16" fmla="*/ 5068 w 545"/>
              <a:gd name="T17" fmla="*/ 15853 h 516"/>
              <a:gd name="T18" fmla="*/ 5068 w 545"/>
              <a:gd name="T19" fmla="*/ 15853 h 516"/>
              <a:gd name="T20" fmla="*/ 191877 w 545"/>
              <a:gd name="T21" fmla="*/ 15853 h 516"/>
              <a:gd name="T22" fmla="*/ 196945 w 545"/>
              <a:gd name="T23" fmla="*/ 10449 h 516"/>
              <a:gd name="T24" fmla="*/ 191877 w 545"/>
              <a:gd name="T25" fmla="*/ 0 h 516"/>
              <a:gd name="T26" fmla="*/ 5068 w 545"/>
              <a:gd name="T27" fmla="*/ 0 h 516"/>
              <a:gd name="T28" fmla="*/ 0 w 545"/>
              <a:gd name="T29" fmla="*/ 10449 h 516"/>
              <a:gd name="T30" fmla="*/ 5068 w 545"/>
              <a:gd name="T31" fmla="*/ 15853 h 516"/>
              <a:gd name="T32" fmla="*/ 111868 w 545"/>
              <a:gd name="T33" fmla="*/ 169703 h 516"/>
              <a:gd name="T34" fmla="*/ 111868 w 545"/>
              <a:gd name="T35" fmla="*/ 169703 h 516"/>
              <a:gd name="T36" fmla="*/ 5068 w 545"/>
              <a:gd name="T37" fmla="*/ 169703 h 516"/>
              <a:gd name="T38" fmla="*/ 0 w 545"/>
              <a:gd name="T39" fmla="*/ 180152 h 516"/>
              <a:gd name="T40" fmla="*/ 5068 w 545"/>
              <a:gd name="T41" fmla="*/ 185557 h 516"/>
              <a:gd name="T42" fmla="*/ 111868 w 545"/>
              <a:gd name="T43" fmla="*/ 185557 h 516"/>
              <a:gd name="T44" fmla="*/ 122367 w 545"/>
              <a:gd name="T45" fmla="*/ 180152 h 516"/>
              <a:gd name="T46" fmla="*/ 111868 w 545"/>
              <a:gd name="T47" fmla="*/ 169703 h 516"/>
              <a:gd name="T48" fmla="*/ 191877 w 545"/>
              <a:gd name="T49" fmla="*/ 116739 h 516"/>
              <a:gd name="T50" fmla="*/ 191877 w 545"/>
              <a:gd name="T51" fmla="*/ 116739 h 516"/>
              <a:gd name="T52" fmla="*/ 5068 w 545"/>
              <a:gd name="T53" fmla="*/ 116739 h 516"/>
              <a:gd name="T54" fmla="*/ 0 w 545"/>
              <a:gd name="T55" fmla="*/ 121783 h 516"/>
              <a:gd name="T56" fmla="*/ 5068 w 545"/>
              <a:gd name="T57" fmla="*/ 127187 h 516"/>
              <a:gd name="T58" fmla="*/ 191877 w 545"/>
              <a:gd name="T59" fmla="*/ 127187 h 516"/>
              <a:gd name="T60" fmla="*/ 196945 w 545"/>
              <a:gd name="T61" fmla="*/ 121783 h 516"/>
              <a:gd name="T62" fmla="*/ 191877 w 545"/>
              <a:gd name="T63" fmla="*/ 116739 h 51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545" h="516">
                <a:moveTo>
                  <a:pt x="14" y="206"/>
                </a:moveTo>
                <a:lnTo>
                  <a:pt x="14" y="206"/>
                </a:lnTo>
                <a:cubicBezTo>
                  <a:pt x="368" y="206"/>
                  <a:pt x="368" y="206"/>
                  <a:pt x="368" y="206"/>
                </a:cubicBezTo>
                <a:cubicBezTo>
                  <a:pt x="383" y="206"/>
                  <a:pt x="397" y="191"/>
                  <a:pt x="397" y="176"/>
                </a:cubicBezTo>
                <a:cubicBezTo>
                  <a:pt x="397" y="176"/>
                  <a:pt x="383" y="162"/>
                  <a:pt x="368" y="162"/>
                </a:cubicBezTo>
                <a:cubicBezTo>
                  <a:pt x="14" y="162"/>
                  <a:pt x="14" y="162"/>
                  <a:pt x="14" y="162"/>
                </a:cubicBezTo>
                <a:lnTo>
                  <a:pt x="0" y="176"/>
                </a:lnTo>
                <a:cubicBezTo>
                  <a:pt x="0" y="191"/>
                  <a:pt x="14" y="206"/>
                  <a:pt x="14" y="206"/>
                </a:cubicBezTo>
                <a:close/>
                <a:moveTo>
                  <a:pt x="14" y="44"/>
                </a:moveTo>
                <a:lnTo>
                  <a:pt x="14" y="44"/>
                </a:lnTo>
                <a:cubicBezTo>
                  <a:pt x="530" y="44"/>
                  <a:pt x="530" y="44"/>
                  <a:pt x="530" y="44"/>
                </a:cubicBezTo>
                <a:cubicBezTo>
                  <a:pt x="544" y="44"/>
                  <a:pt x="544" y="29"/>
                  <a:pt x="544" y="29"/>
                </a:cubicBezTo>
                <a:cubicBezTo>
                  <a:pt x="544" y="15"/>
                  <a:pt x="544" y="0"/>
                  <a:pt x="530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14" y="0"/>
                  <a:pt x="0" y="15"/>
                  <a:pt x="0" y="29"/>
                </a:cubicBezTo>
                <a:lnTo>
                  <a:pt x="14" y="44"/>
                </a:lnTo>
                <a:close/>
                <a:moveTo>
                  <a:pt x="309" y="471"/>
                </a:moveTo>
                <a:lnTo>
                  <a:pt x="309" y="471"/>
                </a:lnTo>
                <a:cubicBezTo>
                  <a:pt x="14" y="471"/>
                  <a:pt x="14" y="471"/>
                  <a:pt x="14" y="471"/>
                </a:cubicBezTo>
                <a:cubicBezTo>
                  <a:pt x="14" y="471"/>
                  <a:pt x="0" y="486"/>
                  <a:pt x="0" y="500"/>
                </a:cubicBezTo>
                <a:lnTo>
                  <a:pt x="14" y="515"/>
                </a:lnTo>
                <a:cubicBezTo>
                  <a:pt x="309" y="515"/>
                  <a:pt x="309" y="515"/>
                  <a:pt x="309" y="515"/>
                </a:cubicBezTo>
                <a:cubicBezTo>
                  <a:pt x="324" y="515"/>
                  <a:pt x="338" y="500"/>
                  <a:pt x="338" y="500"/>
                </a:cubicBezTo>
                <a:cubicBezTo>
                  <a:pt x="338" y="486"/>
                  <a:pt x="324" y="471"/>
                  <a:pt x="309" y="471"/>
                </a:cubicBezTo>
                <a:close/>
                <a:moveTo>
                  <a:pt x="530" y="324"/>
                </a:moveTo>
                <a:lnTo>
                  <a:pt x="530" y="324"/>
                </a:lnTo>
                <a:cubicBezTo>
                  <a:pt x="14" y="324"/>
                  <a:pt x="14" y="324"/>
                  <a:pt x="14" y="324"/>
                </a:cubicBezTo>
                <a:cubicBezTo>
                  <a:pt x="14" y="324"/>
                  <a:pt x="0" y="324"/>
                  <a:pt x="0" y="338"/>
                </a:cubicBezTo>
                <a:cubicBezTo>
                  <a:pt x="0" y="353"/>
                  <a:pt x="14" y="353"/>
                  <a:pt x="14" y="353"/>
                </a:cubicBezTo>
                <a:cubicBezTo>
                  <a:pt x="530" y="353"/>
                  <a:pt x="530" y="353"/>
                  <a:pt x="530" y="353"/>
                </a:cubicBezTo>
                <a:cubicBezTo>
                  <a:pt x="544" y="353"/>
                  <a:pt x="544" y="353"/>
                  <a:pt x="544" y="338"/>
                </a:cubicBezTo>
                <a:cubicBezTo>
                  <a:pt x="544" y="324"/>
                  <a:pt x="544" y="324"/>
                  <a:pt x="530" y="324"/>
                </a:cubicBezTo>
                <a:close/>
              </a:path>
            </a:pathLst>
          </a:custGeom>
          <a:solidFill>
            <a:srgbClr val="00D4FF"/>
          </a:solidFill>
          <a:ln>
            <a:noFill/>
          </a:ln>
          <a:effectLst/>
        </p:spPr>
        <p:txBody>
          <a:bodyPr wrap="none" lIns="121908" tIns="60955" rIns="121908" bIns="60955" anchor="ctr"/>
          <a:lstStyle/>
          <a:p>
            <a:pPr>
              <a:defRPr/>
            </a:pPr>
            <a:endParaRPr lang="zh-CN" altLang="en-US" sz="2400">
              <a:solidFill>
                <a:srgbClr val="00D4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稻壳儿小白白(http://dwz.cn/Wu2UP)"/>
          <p:cNvSpPr>
            <a:spLocks noChangeArrowheads="1"/>
          </p:cNvSpPr>
          <p:nvPr/>
        </p:nvSpPr>
        <p:spPr bwMode="auto">
          <a:xfrm>
            <a:off x="4732760" y="4085170"/>
            <a:ext cx="404283" cy="510116"/>
          </a:xfrm>
          <a:custGeom>
            <a:avLst/>
            <a:gdLst>
              <a:gd name="T0" fmla="*/ 127658 w 501"/>
              <a:gd name="T1" fmla="*/ 201559 h 634"/>
              <a:gd name="T2" fmla="*/ 133083 w 501"/>
              <a:gd name="T3" fmla="*/ 106008 h 634"/>
              <a:gd name="T4" fmla="*/ 116809 w 501"/>
              <a:gd name="T5" fmla="*/ 106008 h 634"/>
              <a:gd name="T6" fmla="*/ 127658 w 501"/>
              <a:gd name="T7" fmla="*/ 201559 h 634"/>
              <a:gd name="T8" fmla="*/ 53161 w 501"/>
              <a:gd name="T9" fmla="*/ 201559 h 634"/>
              <a:gd name="T10" fmla="*/ 63648 w 501"/>
              <a:gd name="T11" fmla="*/ 106008 h 634"/>
              <a:gd name="T12" fmla="*/ 47736 w 501"/>
              <a:gd name="T13" fmla="*/ 106008 h 634"/>
              <a:gd name="T14" fmla="*/ 53161 w 501"/>
              <a:gd name="T15" fmla="*/ 201559 h 634"/>
              <a:gd name="T16" fmla="*/ 90410 w 501"/>
              <a:gd name="T17" fmla="*/ 201559 h 634"/>
              <a:gd name="T18" fmla="*/ 95834 w 501"/>
              <a:gd name="T19" fmla="*/ 106008 h 634"/>
              <a:gd name="T20" fmla="*/ 84985 w 501"/>
              <a:gd name="T21" fmla="*/ 106008 h 634"/>
              <a:gd name="T22" fmla="*/ 90410 w 501"/>
              <a:gd name="T23" fmla="*/ 201559 h 634"/>
              <a:gd name="T24" fmla="*/ 170332 w 501"/>
              <a:gd name="T25" fmla="*/ 31730 h 634"/>
              <a:gd name="T26" fmla="*/ 127658 w 501"/>
              <a:gd name="T27" fmla="*/ 15865 h 634"/>
              <a:gd name="T28" fmla="*/ 69073 w 501"/>
              <a:gd name="T29" fmla="*/ 0 h 634"/>
              <a:gd name="T30" fmla="*/ 53161 w 501"/>
              <a:gd name="T31" fmla="*/ 31730 h 634"/>
              <a:gd name="T32" fmla="*/ 0 w 501"/>
              <a:gd name="T33" fmla="*/ 42187 h 634"/>
              <a:gd name="T34" fmla="*/ 10488 w 501"/>
              <a:gd name="T35" fmla="*/ 74278 h 634"/>
              <a:gd name="T36" fmla="*/ 42673 w 501"/>
              <a:gd name="T37" fmla="*/ 228241 h 634"/>
              <a:gd name="T38" fmla="*/ 170332 w 501"/>
              <a:gd name="T39" fmla="*/ 201559 h 634"/>
              <a:gd name="T40" fmla="*/ 180819 w 501"/>
              <a:gd name="T41" fmla="*/ 58412 h 634"/>
              <a:gd name="T42" fmla="*/ 170332 w 501"/>
              <a:gd name="T43" fmla="*/ 31730 h 634"/>
              <a:gd name="T44" fmla="*/ 69073 w 501"/>
              <a:gd name="T45" fmla="*/ 21274 h 634"/>
              <a:gd name="T46" fmla="*/ 106322 w 501"/>
              <a:gd name="T47" fmla="*/ 15865 h 634"/>
              <a:gd name="T48" fmla="*/ 111746 w 501"/>
              <a:gd name="T49" fmla="*/ 31730 h 634"/>
              <a:gd name="T50" fmla="*/ 69073 w 501"/>
              <a:gd name="T51" fmla="*/ 21274 h 634"/>
              <a:gd name="T52" fmla="*/ 154420 w 501"/>
              <a:gd name="T53" fmla="*/ 201559 h 634"/>
              <a:gd name="T54" fmla="*/ 42673 w 501"/>
              <a:gd name="T55" fmla="*/ 212376 h 634"/>
              <a:gd name="T56" fmla="*/ 26400 w 501"/>
              <a:gd name="T57" fmla="*/ 74278 h 634"/>
              <a:gd name="T58" fmla="*/ 154420 w 501"/>
              <a:gd name="T59" fmla="*/ 201559 h 634"/>
              <a:gd name="T60" fmla="*/ 159483 w 501"/>
              <a:gd name="T61" fmla="*/ 58412 h 634"/>
              <a:gd name="T62" fmla="*/ 10488 w 501"/>
              <a:gd name="T63" fmla="*/ 53004 h 634"/>
              <a:gd name="T64" fmla="*/ 159483 w 501"/>
              <a:gd name="T65" fmla="*/ 42187 h 634"/>
              <a:gd name="T66" fmla="*/ 159483 w 501"/>
              <a:gd name="T67" fmla="*/ 58412 h 634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0" t="0" r="r" b="b"/>
            <a:pathLst>
              <a:path w="501" h="634">
                <a:moveTo>
                  <a:pt x="353" y="559"/>
                </a:moveTo>
                <a:lnTo>
                  <a:pt x="353" y="559"/>
                </a:lnTo>
                <a:cubicBezTo>
                  <a:pt x="353" y="559"/>
                  <a:pt x="368" y="545"/>
                  <a:pt x="368" y="530"/>
                </a:cubicBezTo>
                <a:cubicBezTo>
                  <a:pt x="368" y="294"/>
                  <a:pt x="368" y="294"/>
                  <a:pt x="368" y="294"/>
                </a:cubicBezTo>
                <a:lnTo>
                  <a:pt x="353" y="279"/>
                </a:lnTo>
                <a:cubicBezTo>
                  <a:pt x="339" y="279"/>
                  <a:pt x="323" y="294"/>
                  <a:pt x="323" y="294"/>
                </a:cubicBezTo>
                <a:cubicBezTo>
                  <a:pt x="323" y="530"/>
                  <a:pt x="323" y="530"/>
                  <a:pt x="323" y="530"/>
                </a:cubicBezTo>
                <a:cubicBezTo>
                  <a:pt x="323" y="545"/>
                  <a:pt x="339" y="559"/>
                  <a:pt x="353" y="559"/>
                </a:cubicBezTo>
                <a:close/>
                <a:moveTo>
                  <a:pt x="147" y="559"/>
                </a:moveTo>
                <a:lnTo>
                  <a:pt x="147" y="559"/>
                </a:lnTo>
                <a:cubicBezTo>
                  <a:pt x="162" y="559"/>
                  <a:pt x="176" y="545"/>
                  <a:pt x="176" y="530"/>
                </a:cubicBezTo>
                <a:cubicBezTo>
                  <a:pt x="176" y="294"/>
                  <a:pt x="176" y="294"/>
                  <a:pt x="176" y="294"/>
                </a:cubicBezTo>
                <a:cubicBezTo>
                  <a:pt x="176" y="294"/>
                  <a:pt x="162" y="279"/>
                  <a:pt x="147" y="279"/>
                </a:cubicBezTo>
                <a:lnTo>
                  <a:pt x="132" y="294"/>
                </a:lnTo>
                <a:cubicBezTo>
                  <a:pt x="132" y="530"/>
                  <a:pt x="132" y="530"/>
                  <a:pt x="132" y="530"/>
                </a:cubicBezTo>
                <a:cubicBezTo>
                  <a:pt x="132" y="545"/>
                  <a:pt x="147" y="559"/>
                  <a:pt x="147" y="559"/>
                </a:cubicBezTo>
                <a:close/>
                <a:moveTo>
                  <a:pt x="250" y="559"/>
                </a:moveTo>
                <a:lnTo>
                  <a:pt x="250" y="559"/>
                </a:lnTo>
                <a:cubicBezTo>
                  <a:pt x="265" y="559"/>
                  <a:pt x="265" y="545"/>
                  <a:pt x="265" y="530"/>
                </a:cubicBezTo>
                <a:cubicBezTo>
                  <a:pt x="265" y="294"/>
                  <a:pt x="265" y="294"/>
                  <a:pt x="265" y="294"/>
                </a:cubicBezTo>
                <a:cubicBezTo>
                  <a:pt x="265" y="294"/>
                  <a:pt x="265" y="279"/>
                  <a:pt x="250" y="279"/>
                </a:cubicBezTo>
                <a:cubicBezTo>
                  <a:pt x="235" y="279"/>
                  <a:pt x="235" y="294"/>
                  <a:pt x="235" y="294"/>
                </a:cubicBezTo>
                <a:cubicBezTo>
                  <a:pt x="235" y="530"/>
                  <a:pt x="235" y="530"/>
                  <a:pt x="235" y="530"/>
                </a:cubicBezTo>
                <a:cubicBezTo>
                  <a:pt x="235" y="545"/>
                  <a:pt x="235" y="559"/>
                  <a:pt x="250" y="559"/>
                </a:cubicBezTo>
                <a:close/>
                <a:moveTo>
                  <a:pt x="471" y="88"/>
                </a:moveTo>
                <a:lnTo>
                  <a:pt x="471" y="88"/>
                </a:lnTo>
                <a:cubicBezTo>
                  <a:pt x="353" y="88"/>
                  <a:pt x="353" y="88"/>
                  <a:pt x="353" y="88"/>
                </a:cubicBezTo>
                <a:cubicBezTo>
                  <a:pt x="353" y="44"/>
                  <a:pt x="353" y="44"/>
                  <a:pt x="353" y="44"/>
                </a:cubicBezTo>
                <a:cubicBezTo>
                  <a:pt x="353" y="29"/>
                  <a:pt x="323" y="0"/>
                  <a:pt x="309" y="0"/>
                </a:cubicBezTo>
                <a:cubicBezTo>
                  <a:pt x="191" y="0"/>
                  <a:pt x="191" y="0"/>
                  <a:pt x="191" y="0"/>
                </a:cubicBezTo>
                <a:cubicBezTo>
                  <a:pt x="176" y="0"/>
                  <a:pt x="147" y="29"/>
                  <a:pt x="147" y="44"/>
                </a:cubicBezTo>
                <a:cubicBezTo>
                  <a:pt x="147" y="88"/>
                  <a:pt x="147" y="88"/>
                  <a:pt x="147" y="88"/>
                </a:cubicBezTo>
                <a:cubicBezTo>
                  <a:pt x="29" y="88"/>
                  <a:pt x="29" y="88"/>
                  <a:pt x="29" y="88"/>
                </a:cubicBezTo>
                <a:cubicBezTo>
                  <a:pt x="14" y="88"/>
                  <a:pt x="0" y="103"/>
                  <a:pt x="0" y="117"/>
                </a:cubicBezTo>
                <a:cubicBezTo>
                  <a:pt x="0" y="162"/>
                  <a:pt x="0" y="162"/>
                  <a:pt x="0" y="162"/>
                </a:cubicBezTo>
                <a:cubicBezTo>
                  <a:pt x="0" y="176"/>
                  <a:pt x="14" y="206"/>
                  <a:pt x="29" y="206"/>
                </a:cubicBezTo>
                <a:cubicBezTo>
                  <a:pt x="29" y="559"/>
                  <a:pt x="29" y="559"/>
                  <a:pt x="29" y="559"/>
                </a:cubicBezTo>
                <a:cubicBezTo>
                  <a:pt x="29" y="604"/>
                  <a:pt x="73" y="633"/>
                  <a:pt x="118" y="633"/>
                </a:cubicBezTo>
                <a:cubicBezTo>
                  <a:pt x="382" y="633"/>
                  <a:pt x="382" y="633"/>
                  <a:pt x="382" y="633"/>
                </a:cubicBezTo>
                <a:cubicBezTo>
                  <a:pt x="427" y="633"/>
                  <a:pt x="471" y="604"/>
                  <a:pt x="471" y="559"/>
                </a:cubicBezTo>
                <a:cubicBezTo>
                  <a:pt x="471" y="206"/>
                  <a:pt x="471" y="206"/>
                  <a:pt x="471" y="206"/>
                </a:cubicBezTo>
                <a:cubicBezTo>
                  <a:pt x="486" y="206"/>
                  <a:pt x="500" y="176"/>
                  <a:pt x="500" y="162"/>
                </a:cubicBezTo>
                <a:cubicBezTo>
                  <a:pt x="500" y="117"/>
                  <a:pt x="500" y="117"/>
                  <a:pt x="500" y="117"/>
                </a:cubicBezTo>
                <a:cubicBezTo>
                  <a:pt x="500" y="103"/>
                  <a:pt x="486" y="88"/>
                  <a:pt x="471" y="88"/>
                </a:cubicBezTo>
                <a:close/>
                <a:moveTo>
                  <a:pt x="191" y="59"/>
                </a:moveTo>
                <a:lnTo>
                  <a:pt x="191" y="59"/>
                </a:lnTo>
                <a:lnTo>
                  <a:pt x="206" y="44"/>
                </a:lnTo>
                <a:cubicBezTo>
                  <a:pt x="294" y="44"/>
                  <a:pt x="294" y="44"/>
                  <a:pt x="294" y="44"/>
                </a:cubicBezTo>
                <a:lnTo>
                  <a:pt x="309" y="59"/>
                </a:lnTo>
                <a:cubicBezTo>
                  <a:pt x="309" y="88"/>
                  <a:pt x="309" y="88"/>
                  <a:pt x="309" y="88"/>
                </a:cubicBezTo>
                <a:cubicBezTo>
                  <a:pt x="294" y="88"/>
                  <a:pt x="191" y="88"/>
                  <a:pt x="191" y="88"/>
                </a:cubicBezTo>
                <a:lnTo>
                  <a:pt x="191" y="59"/>
                </a:lnTo>
                <a:close/>
                <a:moveTo>
                  <a:pt x="427" y="559"/>
                </a:moveTo>
                <a:lnTo>
                  <a:pt x="427" y="559"/>
                </a:lnTo>
                <a:cubicBezTo>
                  <a:pt x="427" y="574"/>
                  <a:pt x="412" y="589"/>
                  <a:pt x="382" y="589"/>
                </a:cubicBezTo>
                <a:cubicBezTo>
                  <a:pt x="118" y="589"/>
                  <a:pt x="118" y="589"/>
                  <a:pt x="118" y="589"/>
                </a:cubicBezTo>
                <a:cubicBezTo>
                  <a:pt x="88" y="589"/>
                  <a:pt x="73" y="574"/>
                  <a:pt x="73" y="559"/>
                </a:cubicBezTo>
                <a:cubicBezTo>
                  <a:pt x="73" y="206"/>
                  <a:pt x="73" y="206"/>
                  <a:pt x="73" y="206"/>
                </a:cubicBezTo>
                <a:cubicBezTo>
                  <a:pt x="103" y="206"/>
                  <a:pt x="412" y="206"/>
                  <a:pt x="427" y="206"/>
                </a:cubicBezTo>
                <a:lnTo>
                  <a:pt x="427" y="559"/>
                </a:lnTo>
                <a:close/>
                <a:moveTo>
                  <a:pt x="441" y="162"/>
                </a:moveTo>
                <a:lnTo>
                  <a:pt x="441" y="162"/>
                </a:lnTo>
                <a:cubicBezTo>
                  <a:pt x="59" y="162"/>
                  <a:pt x="59" y="162"/>
                  <a:pt x="59" y="162"/>
                </a:cubicBezTo>
                <a:cubicBezTo>
                  <a:pt x="44" y="162"/>
                  <a:pt x="29" y="147"/>
                  <a:pt x="29" y="147"/>
                </a:cubicBezTo>
                <a:cubicBezTo>
                  <a:pt x="29" y="132"/>
                  <a:pt x="44" y="117"/>
                  <a:pt x="59" y="117"/>
                </a:cubicBezTo>
                <a:cubicBezTo>
                  <a:pt x="441" y="117"/>
                  <a:pt x="441" y="117"/>
                  <a:pt x="441" y="117"/>
                </a:cubicBezTo>
                <a:cubicBezTo>
                  <a:pt x="456" y="117"/>
                  <a:pt x="471" y="132"/>
                  <a:pt x="471" y="147"/>
                </a:cubicBezTo>
                <a:cubicBezTo>
                  <a:pt x="471" y="147"/>
                  <a:pt x="456" y="162"/>
                  <a:pt x="441" y="162"/>
                </a:cubicBezTo>
                <a:close/>
              </a:path>
            </a:pathLst>
          </a:custGeom>
          <a:solidFill>
            <a:srgbClr val="00D4FF"/>
          </a:solidFill>
          <a:ln>
            <a:noFill/>
          </a:ln>
          <a:effectLst/>
        </p:spPr>
        <p:txBody>
          <a:bodyPr wrap="none" lIns="121908" tIns="60955" rIns="121908" bIns="60955" anchor="ctr"/>
          <a:lstStyle/>
          <a:p>
            <a:pPr>
              <a:defRPr/>
            </a:pPr>
            <a:endParaRPr lang="zh-CN" altLang="en-US" sz="2400">
              <a:solidFill>
                <a:srgbClr val="00D4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稻壳儿小白白(http://dwz.cn/Wu2UP)"/>
          <p:cNvSpPr>
            <a:spLocks noChangeArrowheads="1"/>
          </p:cNvSpPr>
          <p:nvPr/>
        </p:nvSpPr>
        <p:spPr bwMode="auto">
          <a:xfrm>
            <a:off x="3858577" y="4106335"/>
            <a:ext cx="510115" cy="474134"/>
          </a:xfrm>
          <a:custGeom>
            <a:avLst/>
            <a:gdLst>
              <a:gd name="T0" fmla="*/ 201927 w 634"/>
              <a:gd name="T1" fmla="*/ 26650 h 590"/>
              <a:gd name="T2" fmla="*/ 201927 w 634"/>
              <a:gd name="T3" fmla="*/ 26650 h 590"/>
              <a:gd name="T4" fmla="*/ 159378 w 634"/>
              <a:gd name="T5" fmla="*/ 26650 h 590"/>
              <a:gd name="T6" fmla="*/ 159378 w 634"/>
              <a:gd name="T7" fmla="*/ 10804 h 590"/>
              <a:gd name="T8" fmla="*/ 143512 w 634"/>
              <a:gd name="T9" fmla="*/ 0 h 590"/>
              <a:gd name="T10" fmla="*/ 85098 w 634"/>
              <a:gd name="T11" fmla="*/ 0 h 590"/>
              <a:gd name="T12" fmla="*/ 74641 w 634"/>
              <a:gd name="T13" fmla="*/ 10804 h 590"/>
              <a:gd name="T14" fmla="*/ 74641 w 634"/>
              <a:gd name="T15" fmla="*/ 26650 h 590"/>
              <a:gd name="T16" fmla="*/ 32092 w 634"/>
              <a:gd name="T17" fmla="*/ 26650 h 590"/>
              <a:gd name="T18" fmla="*/ 0 w 634"/>
              <a:gd name="T19" fmla="*/ 52939 h 590"/>
              <a:gd name="T20" fmla="*/ 0 w 634"/>
              <a:gd name="T21" fmla="*/ 180425 h 590"/>
              <a:gd name="T22" fmla="*/ 32092 w 634"/>
              <a:gd name="T23" fmla="*/ 212117 h 590"/>
              <a:gd name="T24" fmla="*/ 201927 w 634"/>
              <a:gd name="T25" fmla="*/ 212117 h 590"/>
              <a:gd name="T26" fmla="*/ 228249 w 634"/>
              <a:gd name="T27" fmla="*/ 180425 h 590"/>
              <a:gd name="T28" fmla="*/ 228249 w 634"/>
              <a:gd name="T29" fmla="*/ 52939 h 590"/>
              <a:gd name="T30" fmla="*/ 201927 w 634"/>
              <a:gd name="T31" fmla="*/ 26650 h 590"/>
              <a:gd name="T32" fmla="*/ 85098 w 634"/>
              <a:gd name="T33" fmla="*/ 21248 h 590"/>
              <a:gd name="T34" fmla="*/ 85098 w 634"/>
              <a:gd name="T35" fmla="*/ 21248 h 590"/>
              <a:gd name="T36" fmla="*/ 95555 w 634"/>
              <a:gd name="T37" fmla="*/ 10804 h 590"/>
              <a:gd name="T38" fmla="*/ 138104 w 634"/>
              <a:gd name="T39" fmla="*/ 10804 h 590"/>
              <a:gd name="T40" fmla="*/ 143512 w 634"/>
              <a:gd name="T41" fmla="*/ 21248 h 590"/>
              <a:gd name="T42" fmla="*/ 143512 w 634"/>
              <a:gd name="T43" fmla="*/ 26650 h 590"/>
              <a:gd name="T44" fmla="*/ 85098 w 634"/>
              <a:gd name="T45" fmla="*/ 26650 h 590"/>
              <a:gd name="T46" fmla="*/ 85098 w 634"/>
              <a:gd name="T47" fmla="*/ 21248 h 590"/>
              <a:gd name="T48" fmla="*/ 212384 w 634"/>
              <a:gd name="T49" fmla="*/ 180425 h 590"/>
              <a:gd name="T50" fmla="*/ 212384 w 634"/>
              <a:gd name="T51" fmla="*/ 180425 h 590"/>
              <a:gd name="T52" fmla="*/ 201927 w 634"/>
              <a:gd name="T53" fmla="*/ 196271 h 590"/>
              <a:gd name="T54" fmla="*/ 32092 w 634"/>
              <a:gd name="T55" fmla="*/ 196271 h 590"/>
              <a:gd name="T56" fmla="*/ 15866 w 634"/>
              <a:gd name="T57" fmla="*/ 180425 h 590"/>
              <a:gd name="T58" fmla="*/ 15866 w 634"/>
              <a:gd name="T59" fmla="*/ 106239 h 590"/>
              <a:gd name="T60" fmla="*/ 90506 w 634"/>
              <a:gd name="T61" fmla="*/ 106239 h 590"/>
              <a:gd name="T62" fmla="*/ 85098 w 634"/>
              <a:gd name="T63" fmla="*/ 111280 h 590"/>
              <a:gd name="T64" fmla="*/ 116829 w 634"/>
              <a:gd name="T65" fmla="*/ 137930 h 590"/>
              <a:gd name="T66" fmla="*/ 143512 w 634"/>
              <a:gd name="T67" fmla="*/ 111280 h 590"/>
              <a:gd name="T68" fmla="*/ 143512 w 634"/>
              <a:gd name="T69" fmla="*/ 106239 h 590"/>
              <a:gd name="T70" fmla="*/ 212384 w 634"/>
              <a:gd name="T71" fmla="*/ 106239 h 590"/>
              <a:gd name="T72" fmla="*/ 212384 w 634"/>
              <a:gd name="T73" fmla="*/ 180425 h 590"/>
              <a:gd name="T74" fmla="*/ 100963 w 634"/>
              <a:gd name="T75" fmla="*/ 111280 h 590"/>
              <a:gd name="T76" fmla="*/ 100963 w 634"/>
              <a:gd name="T77" fmla="*/ 111280 h 590"/>
              <a:gd name="T78" fmla="*/ 100963 w 634"/>
              <a:gd name="T79" fmla="*/ 106239 h 590"/>
              <a:gd name="T80" fmla="*/ 127647 w 634"/>
              <a:gd name="T81" fmla="*/ 106239 h 590"/>
              <a:gd name="T82" fmla="*/ 127647 w 634"/>
              <a:gd name="T83" fmla="*/ 111280 h 590"/>
              <a:gd name="T84" fmla="*/ 116829 w 634"/>
              <a:gd name="T85" fmla="*/ 127486 h 590"/>
              <a:gd name="T86" fmla="*/ 100963 w 634"/>
              <a:gd name="T87" fmla="*/ 111280 h 590"/>
              <a:gd name="T88" fmla="*/ 212384 w 634"/>
              <a:gd name="T89" fmla="*/ 90033 h 590"/>
              <a:gd name="T90" fmla="*/ 212384 w 634"/>
              <a:gd name="T91" fmla="*/ 90033 h 590"/>
              <a:gd name="T92" fmla="*/ 15866 w 634"/>
              <a:gd name="T93" fmla="*/ 90033 h 590"/>
              <a:gd name="T94" fmla="*/ 15866 w 634"/>
              <a:gd name="T95" fmla="*/ 52939 h 590"/>
              <a:gd name="T96" fmla="*/ 32092 w 634"/>
              <a:gd name="T97" fmla="*/ 42495 h 590"/>
              <a:gd name="T98" fmla="*/ 201927 w 634"/>
              <a:gd name="T99" fmla="*/ 42495 h 590"/>
              <a:gd name="T100" fmla="*/ 212384 w 634"/>
              <a:gd name="T101" fmla="*/ 52939 h 590"/>
              <a:gd name="T102" fmla="*/ 212384 w 634"/>
              <a:gd name="T103" fmla="*/ 90033 h 590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634" h="590">
                <a:moveTo>
                  <a:pt x="560" y="74"/>
                </a:moveTo>
                <a:lnTo>
                  <a:pt x="560" y="74"/>
                </a:lnTo>
                <a:cubicBezTo>
                  <a:pt x="442" y="74"/>
                  <a:pt x="442" y="74"/>
                  <a:pt x="442" y="74"/>
                </a:cubicBezTo>
                <a:cubicBezTo>
                  <a:pt x="442" y="30"/>
                  <a:pt x="442" y="30"/>
                  <a:pt x="442" y="30"/>
                </a:cubicBezTo>
                <a:cubicBezTo>
                  <a:pt x="442" y="15"/>
                  <a:pt x="412" y="0"/>
                  <a:pt x="398" y="0"/>
                </a:cubicBezTo>
                <a:cubicBezTo>
                  <a:pt x="236" y="0"/>
                  <a:pt x="236" y="0"/>
                  <a:pt x="236" y="0"/>
                </a:cubicBezTo>
                <a:cubicBezTo>
                  <a:pt x="221" y="0"/>
                  <a:pt x="207" y="15"/>
                  <a:pt x="207" y="30"/>
                </a:cubicBezTo>
                <a:cubicBezTo>
                  <a:pt x="207" y="74"/>
                  <a:pt x="207" y="74"/>
                  <a:pt x="207" y="74"/>
                </a:cubicBezTo>
                <a:cubicBezTo>
                  <a:pt x="89" y="74"/>
                  <a:pt x="89" y="74"/>
                  <a:pt x="89" y="74"/>
                </a:cubicBezTo>
                <a:cubicBezTo>
                  <a:pt x="44" y="74"/>
                  <a:pt x="0" y="103"/>
                  <a:pt x="0" y="147"/>
                </a:cubicBezTo>
                <a:cubicBezTo>
                  <a:pt x="0" y="501"/>
                  <a:pt x="0" y="501"/>
                  <a:pt x="0" y="501"/>
                </a:cubicBezTo>
                <a:cubicBezTo>
                  <a:pt x="0" y="545"/>
                  <a:pt x="44" y="589"/>
                  <a:pt x="89" y="589"/>
                </a:cubicBezTo>
                <a:cubicBezTo>
                  <a:pt x="560" y="589"/>
                  <a:pt x="560" y="589"/>
                  <a:pt x="560" y="589"/>
                </a:cubicBezTo>
                <a:cubicBezTo>
                  <a:pt x="604" y="589"/>
                  <a:pt x="633" y="545"/>
                  <a:pt x="633" y="501"/>
                </a:cubicBezTo>
                <a:cubicBezTo>
                  <a:pt x="633" y="147"/>
                  <a:pt x="633" y="147"/>
                  <a:pt x="633" y="147"/>
                </a:cubicBezTo>
                <a:cubicBezTo>
                  <a:pt x="633" y="103"/>
                  <a:pt x="604" y="74"/>
                  <a:pt x="560" y="74"/>
                </a:cubicBezTo>
                <a:close/>
                <a:moveTo>
                  <a:pt x="236" y="59"/>
                </a:moveTo>
                <a:lnTo>
                  <a:pt x="236" y="59"/>
                </a:lnTo>
                <a:cubicBezTo>
                  <a:pt x="236" y="45"/>
                  <a:pt x="251" y="30"/>
                  <a:pt x="265" y="30"/>
                </a:cubicBezTo>
                <a:cubicBezTo>
                  <a:pt x="383" y="30"/>
                  <a:pt x="383" y="30"/>
                  <a:pt x="383" y="30"/>
                </a:cubicBezTo>
                <a:cubicBezTo>
                  <a:pt x="383" y="30"/>
                  <a:pt x="398" y="45"/>
                  <a:pt x="398" y="59"/>
                </a:cubicBezTo>
                <a:cubicBezTo>
                  <a:pt x="398" y="74"/>
                  <a:pt x="398" y="74"/>
                  <a:pt x="398" y="74"/>
                </a:cubicBezTo>
                <a:cubicBezTo>
                  <a:pt x="236" y="74"/>
                  <a:pt x="236" y="74"/>
                  <a:pt x="236" y="74"/>
                </a:cubicBezTo>
                <a:lnTo>
                  <a:pt x="236" y="59"/>
                </a:lnTo>
                <a:close/>
                <a:moveTo>
                  <a:pt x="589" y="501"/>
                </a:moveTo>
                <a:lnTo>
                  <a:pt x="589" y="501"/>
                </a:lnTo>
                <a:cubicBezTo>
                  <a:pt x="589" y="530"/>
                  <a:pt x="574" y="545"/>
                  <a:pt x="560" y="545"/>
                </a:cubicBezTo>
                <a:cubicBezTo>
                  <a:pt x="89" y="545"/>
                  <a:pt x="89" y="545"/>
                  <a:pt x="89" y="545"/>
                </a:cubicBezTo>
                <a:cubicBezTo>
                  <a:pt x="59" y="545"/>
                  <a:pt x="44" y="530"/>
                  <a:pt x="44" y="501"/>
                </a:cubicBezTo>
                <a:cubicBezTo>
                  <a:pt x="44" y="295"/>
                  <a:pt x="44" y="295"/>
                  <a:pt x="44" y="295"/>
                </a:cubicBezTo>
                <a:cubicBezTo>
                  <a:pt x="251" y="295"/>
                  <a:pt x="251" y="295"/>
                  <a:pt x="251" y="295"/>
                </a:cubicBezTo>
                <a:cubicBezTo>
                  <a:pt x="236" y="295"/>
                  <a:pt x="236" y="309"/>
                  <a:pt x="236" y="309"/>
                </a:cubicBezTo>
                <a:cubicBezTo>
                  <a:pt x="236" y="354"/>
                  <a:pt x="280" y="383"/>
                  <a:pt x="324" y="383"/>
                </a:cubicBezTo>
                <a:cubicBezTo>
                  <a:pt x="369" y="383"/>
                  <a:pt x="398" y="354"/>
                  <a:pt x="398" y="309"/>
                </a:cubicBezTo>
                <a:lnTo>
                  <a:pt x="398" y="295"/>
                </a:lnTo>
                <a:cubicBezTo>
                  <a:pt x="589" y="295"/>
                  <a:pt x="589" y="295"/>
                  <a:pt x="589" y="295"/>
                </a:cubicBezTo>
                <a:lnTo>
                  <a:pt x="589" y="501"/>
                </a:lnTo>
                <a:close/>
                <a:moveTo>
                  <a:pt x="280" y="309"/>
                </a:moveTo>
                <a:lnTo>
                  <a:pt x="280" y="309"/>
                </a:lnTo>
                <a:lnTo>
                  <a:pt x="280" y="295"/>
                </a:lnTo>
                <a:cubicBezTo>
                  <a:pt x="354" y="295"/>
                  <a:pt x="354" y="295"/>
                  <a:pt x="354" y="295"/>
                </a:cubicBezTo>
                <a:lnTo>
                  <a:pt x="354" y="309"/>
                </a:lnTo>
                <a:cubicBezTo>
                  <a:pt x="354" y="324"/>
                  <a:pt x="339" y="354"/>
                  <a:pt x="324" y="354"/>
                </a:cubicBezTo>
                <a:cubicBezTo>
                  <a:pt x="295" y="354"/>
                  <a:pt x="280" y="324"/>
                  <a:pt x="280" y="309"/>
                </a:cubicBezTo>
                <a:close/>
                <a:moveTo>
                  <a:pt x="589" y="250"/>
                </a:moveTo>
                <a:lnTo>
                  <a:pt x="589" y="250"/>
                </a:lnTo>
                <a:cubicBezTo>
                  <a:pt x="44" y="250"/>
                  <a:pt x="44" y="250"/>
                  <a:pt x="44" y="250"/>
                </a:cubicBezTo>
                <a:cubicBezTo>
                  <a:pt x="44" y="147"/>
                  <a:pt x="44" y="147"/>
                  <a:pt x="44" y="147"/>
                </a:cubicBezTo>
                <a:cubicBezTo>
                  <a:pt x="44" y="133"/>
                  <a:pt x="59" y="118"/>
                  <a:pt x="89" y="118"/>
                </a:cubicBezTo>
                <a:cubicBezTo>
                  <a:pt x="560" y="118"/>
                  <a:pt x="560" y="118"/>
                  <a:pt x="560" y="118"/>
                </a:cubicBezTo>
                <a:cubicBezTo>
                  <a:pt x="574" y="118"/>
                  <a:pt x="589" y="133"/>
                  <a:pt x="589" y="147"/>
                </a:cubicBezTo>
                <a:lnTo>
                  <a:pt x="589" y="250"/>
                </a:lnTo>
                <a:close/>
              </a:path>
            </a:pathLst>
          </a:custGeom>
          <a:solidFill>
            <a:srgbClr val="00D4FF"/>
          </a:solidFill>
          <a:ln>
            <a:noFill/>
          </a:ln>
          <a:effectLst/>
        </p:spPr>
        <p:txBody>
          <a:bodyPr wrap="none" lIns="121908" tIns="60955" rIns="121908" bIns="60955" anchor="ctr"/>
          <a:lstStyle/>
          <a:p>
            <a:pPr>
              <a:defRPr/>
            </a:pPr>
            <a:endParaRPr lang="zh-CN" altLang="en-US" sz="2400">
              <a:solidFill>
                <a:srgbClr val="00D4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稻壳儿小白白(http://dwz.cn/Wu2UP)"/>
          <p:cNvSpPr>
            <a:spLocks noChangeArrowheads="1"/>
          </p:cNvSpPr>
          <p:nvPr/>
        </p:nvSpPr>
        <p:spPr bwMode="auto">
          <a:xfrm>
            <a:off x="3043661" y="4095751"/>
            <a:ext cx="510117" cy="484717"/>
          </a:xfrm>
          <a:custGeom>
            <a:avLst/>
            <a:gdLst>
              <a:gd name="T0" fmla="*/ 111421 w 634"/>
              <a:gd name="T1" fmla="*/ 15824 h 604"/>
              <a:gd name="T2" fmla="*/ 111421 w 634"/>
              <a:gd name="T3" fmla="*/ 15824 h 604"/>
              <a:gd name="T4" fmla="*/ 5048 w 634"/>
              <a:gd name="T5" fmla="*/ 79120 h 604"/>
              <a:gd name="T6" fmla="*/ 5048 w 634"/>
              <a:gd name="T7" fmla="*/ 79120 h 604"/>
              <a:gd name="T8" fmla="*/ 100603 w 634"/>
              <a:gd name="T9" fmla="*/ 121557 h 604"/>
              <a:gd name="T10" fmla="*/ 121878 w 634"/>
              <a:gd name="T11" fmla="*/ 121557 h 604"/>
              <a:gd name="T12" fmla="*/ 217433 w 634"/>
              <a:gd name="T13" fmla="*/ 79120 h 604"/>
              <a:gd name="T14" fmla="*/ 217433 w 634"/>
              <a:gd name="T15" fmla="*/ 57901 h 604"/>
              <a:gd name="T16" fmla="*/ 121878 w 634"/>
              <a:gd name="T17" fmla="*/ 5035 h 604"/>
              <a:gd name="T18" fmla="*/ 100603 w 634"/>
              <a:gd name="T19" fmla="*/ 5035 h 604"/>
              <a:gd name="T20" fmla="*/ 5048 w 634"/>
              <a:gd name="T21" fmla="*/ 57901 h 604"/>
              <a:gd name="T22" fmla="*/ 5048 w 634"/>
              <a:gd name="T23" fmla="*/ 79120 h 604"/>
              <a:gd name="T24" fmla="*/ 111421 w 634"/>
              <a:gd name="T25" fmla="*/ 15824 h 604"/>
              <a:gd name="T26" fmla="*/ 111421 w 634"/>
              <a:gd name="T27" fmla="*/ 15824 h 604"/>
              <a:gd name="T28" fmla="*/ 212024 w 634"/>
              <a:gd name="T29" fmla="*/ 68690 h 604"/>
              <a:gd name="T30" fmla="*/ 111421 w 634"/>
              <a:gd name="T31" fmla="*/ 111127 h 604"/>
              <a:gd name="T32" fmla="*/ 15866 w 634"/>
              <a:gd name="T33" fmla="*/ 68690 h 604"/>
              <a:gd name="T34" fmla="*/ 111421 w 634"/>
              <a:gd name="T35" fmla="*/ 15824 h 604"/>
              <a:gd name="T36" fmla="*/ 111421 w 634"/>
              <a:gd name="T37" fmla="*/ 201036 h 604"/>
              <a:gd name="T38" fmla="*/ 111421 w 634"/>
              <a:gd name="T39" fmla="*/ 201036 h 604"/>
              <a:gd name="T40" fmla="*/ 15866 w 634"/>
              <a:gd name="T41" fmla="*/ 158599 h 604"/>
              <a:gd name="T42" fmla="*/ 0 w 634"/>
              <a:gd name="T43" fmla="*/ 153564 h 604"/>
              <a:gd name="T44" fmla="*/ 5048 w 634"/>
              <a:gd name="T45" fmla="*/ 169388 h 604"/>
              <a:gd name="T46" fmla="*/ 100603 w 634"/>
              <a:gd name="T47" fmla="*/ 211825 h 604"/>
              <a:gd name="T48" fmla="*/ 121878 w 634"/>
              <a:gd name="T49" fmla="*/ 211825 h 604"/>
              <a:gd name="T50" fmla="*/ 217433 w 634"/>
              <a:gd name="T51" fmla="*/ 169388 h 604"/>
              <a:gd name="T52" fmla="*/ 228250 w 634"/>
              <a:gd name="T53" fmla="*/ 153564 h 604"/>
              <a:gd name="T54" fmla="*/ 212024 w 634"/>
              <a:gd name="T55" fmla="*/ 158599 h 604"/>
              <a:gd name="T56" fmla="*/ 111421 w 634"/>
              <a:gd name="T57" fmla="*/ 201036 h 604"/>
              <a:gd name="T58" fmla="*/ 5048 w 634"/>
              <a:gd name="T59" fmla="*/ 121557 h 604"/>
              <a:gd name="T60" fmla="*/ 5048 w 634"/>
              <a:gd name="T61" fmla="*/ 121557 h 604"/>
              <a:gd name="T62" fmla="*/ 100603 w 634"/>
              <a:gd name="T63" fmla="*/ 169388 h 604"/>
              <a:gd name="T64" fmla="*/ 121878 w 634"/>
              <a:gd name="T65" fmla="*/ 169388 h 604"/>
              <a:gd name="T66" fmla="*/ 217433 w 634"/>
              <a:gd name="T67" fmla="*/ 121557 h 604"/>
              <a:gd name="T68" fmla="*/ 228250 w 634"/>
              <a:gd name="T69" fmla="*/ 105733 h 604"/>
              <a:gd name="T70" fmla="*/ 212024 w 634"/>
              <a:gd name="T71" fmla="*/ 111127 h 604"/>
              <a:gd name="T72" fmla="*/ 111421 w 634"/>
              <a:gd name="T73" fmla="*/ 158599 h 604"/>
              <a:gd name="T74" fmla="*/ 15866 w 634"/>
              <a:gd name="T75" fmla="*/ 111127 h 604"/>
              <a:gd name="T76" fmla="*/ 0 w 634"/>
              <a:gd name="T77" fmla="*/ 105733 h 604"/>
              <a:gd name="T78" fmla="*/ 5048 w 634"/>
              <a:gd name="T79" fmla="*/ 121557 h 604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0" t="0" r="r" b="b"/>
            <a:pathLst>
              <a:path w="634" h="604">
                <a:moveTo>
                  <a:pt x="309" y="44"/>
                </a:moveTo>
                <a:lnTo>
                  <a:pt x="309" y="44"/>
                </a:lnTo>
                <a:close/>
                <a:moveTo>
                  <a:pt x="14" y="220"/>
                </a:moveTo>
                <a:lnTo>
                  <a:pt x="14" y="220"/>
                </a:lnTo>
                <a:cubicBezTo>
                  <a:pt x="279" y="338"/>
                  <a:pt x="279" y="338"/>
                  <a:pt x="279" y="338"/>
                </a:cubicBezTo>
                <a:cubicBezTo>
                  <a:pt x="309" y="353"/>
                  <a:pt x="324" y="353"/>
                  <a:pt x="338" y="338"/>
                </a:cubicBezTo>
                <a:cubicBezTo>
                  <a:pt x="603" y="220"/>
                  <a:pt x="603" y="220"/>
                  <a:pt x="603" y="220"/>
                </a:cubicBezTo>
                <a:cubicBezTo>
                  <a:pt x="633" y="206"/>
                  <a:pt x="633" y="176"/>
                  <a:pt x="603" y="161"/>
                </a:cubicBezTo>
                <a:cubicBezTo>
                  <a:pt x="338" y="14"/>
                  <a:pt x="338" y="14"/>
                  <a:pt x="338" y="14"/>
                </a:cubicBezTo>
                <a:cubicBezTo>
                  <a:pt x="324" y="0"/>
                  <a:pt x="309" y="14"/>
                  <a:pt x="279" y="14"/>
                </a:cubicBezTo>
                <a:cubicBezTo>
                  <a:pt x="14" y="161"/>
                  <a:pt x="14" y="161"/>
                  <a:pt x="14" y="161"/>
                </a:cubicBezTo>
                <a:cubicBezTo>
                  <a:pt x="0" y="176"/>
                  <a:pt x="0" y="206"/>
                  <a:pt x="14" y="220"/>
                </a:cubicBezTo>
                <a:close/>
                <a:moveTo>
                  <a:pt x="309" y="44"/>
                </a:moveTo>
                <a:lnTo>
                  <a:pt x="309" y="44"/>
                </a:lnTo>
                <a:cubicBezTo>
                  <a:pt x="588" y="191"/>
                  <a:pt x="588" y="191"/>
                  <a:pt x="588" y="191"/>
                </a:cubicBezTo>
                <a:cubicBezTo>
                  <a:pt x="309" y="309"/>
                  <a:pt x="309" y="309"/>
                  <a:pt x="309" y="309"/>
                </a:cubicBezTo>
                <a:cubicBezTo>
                  <a:pt x="44" y="191"/>
                  <a:pt x="44" y="191"/>
                  <a:pt x="44" y="191"/>
                </a:cubicBezTo>
                <a:lnTo>
                  <a:pt x="309" y="44"/>
                </a:lnTo>
                <a:close/>
                <a:moveTo>
                  <a:pt x="309" y="559"/>
                </a:moveTo>
                <a:lnTo>
                  <a:pt x="309" y="559"/>
                </a:lnTo>
                <a:cubicBezTo>
                  <a:pt x="44" y="441"/>
                  <a:pt x="44" y="441"/>
                  <a:pt x="44" y="441"/>
                </a:cubicBezTo>
                <a:cubicBezTo>
                  <a:pt x="44" y="441"/>
                  <a:pt x="14" y="427"/>
                  <a:pt x="0" y="427"/>
                </a:cubicBezTo>
                <a:cubicBezTo>
                  <a:pt x="0" y="441"/>
                  <a:pt x="0" y="456"/>
                  <a:pt x="14" y="471"/>
                </a:cubicBezTo>
                <a:cubicBezTo>
                  <a:pt x="279" y="589"/>
                  <a:pt x="279" y="589"/>
                  <a:pt x="279" y="589"/>
                </a:cubicBezTo>
                <a:cubicBezTo>
                  <a:pt x="309" y="603"/>
                  <a:pt x="324" y="603"/>
                  <a:pt x="338" y="589"/>
                </a:cubicBezTo>
                <a:cubicBezTo>
                  <a:pt x="603" y="471"/>
                  <a:pt x="603" y="471"/>
                  <a:pt x="603" y="471"/>
                </a:cubicBezTo>
                <a:cubicBezTo>
                  <a:pt x="618" y="471"/>
                  <a:pt x="633" y="441"/>
                  <a:pt x="633" y="427"/>
                </a:cubicBezTo>
                <a:cubicBezTo>
                  <a:pt x="618" y="427"/>
                  <a:pt x="588" y="441"/>
                  <a:pt x="588" y="441"/>
                </a:cubicBezTo>
                <a:lnTo>
                  <a:pt x="309" y="559"/>
                </a:lnTo>
                <a:close/>
                <a:moveTo>
                  <a:pt x="14" y="338"/>
                </a:moveTo>
                <a:lnTo>
                  <a:pt x="14" y="338"/>
                </a:lnTo>
                <a:cubicBezTo>
                  <a:pt x="279" y="471"/>
                  <a:pt x="279" y="471"/>
                  <a:pt x="279" y="471"/>
                </a:cubicBezTo>
                <a:cubicBezTo>
                  <a:pt x="309" y="471"/>
                  <a:pt x="324" y="471"/>
                  <a:pt x="338" y="471"/>
                </a:cubicBezTo>
                <a:cubicBezTo>
                  <a:pt x="603" y="338"/>
                  <a:pt x="603" y="338"/>
                  <a:pt x="603" y="338"/>
                </a:cubicBezTo>
                <a:cubicBezTo>
                  <a:pt x="618" y="338"/>
                  <a:pt x="633" y="309"/>
                  <a:pt x="633" y="294"/>
                </a:cubicBezTo>
                <a:cubicBezTo>
                  <a:pt x="618" y="309"/>
                  <a:pt x="588" y="309"/>
                  <a:pt x="588" y="309"/>
                </a:cubicBezTo>
                <a:cubicBezTo>
                  <a:pt x="309" y="441"/>
                  <a:pt x="309" y="441"/>
                  <a:pt x="309" y="441"/>
                </a:cubicBezTo>
                <a:cubicBezTo>
                  <a:pt x="44" y="309"/>
                  <a:pt x="44" y="309"/>
                  <a:pt x="44" y="309"/>
                </a:cubicBezTo>
                <a:cubicBezTo>
                  <a:pt x="44" y="309"/>
                  <a:pt x="14" y="309"/>
                  <a:pt x="0" y="294"/>
                </a:cubicBezTo>
                <a:cubicBezTo>
                  <a:pt x="0" y="309"/>
                  <a:pt x="0" y="338"/>
                  <a:pt x="14" y="338"/>
                </a:cubicBezTo>
                <a:close/>
              </a:path>
            </a:pathLst>
          </a:custGeom>
          <a:solidFill>
            <a:srgbClr val="00D4FF"/>
          </a:solidFill>
          <a:ln>
            <a:noFill/>
          </a:ln>
          <a:effectLst/>
        </p:spPr>
        <p:txBody>
          <a:bodyPr wrap="none" lIns="121908" tIns="60955" rIns="121908" bIns="60955" anchor="ctr"/>
          <a:lstStyle/>
          <a:p>
            <a:pPr>
              <a:defRPr/>
            </a:pPr>
            <a:endParaRPr lang="zh-CN" altLang="en-US" sz="2400">
              <a:solidFill>
                <a:srgbClr val="00D4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稻壳儿小白白(http://dwz.cn/Wu2UP)"/>
          <p:cNvSpPr>
            <a:spLocks noChangeArrowheads="1"/>
          </p:cNvSpPr>
          <p:nvPr/>
        </p:nvSpPr>
        <p:spPr bwMode="auto">
          <a:xfrm>
            <a:off x="2224512" y="4119037"/>
            <a:ext cx="495298" cy="440267"/>
          </a:xfrm>
          <a:custGeom>
            <a:avLst/>
            <a:gdLst>
              <a:gd name="T0" fmla="*/ 195075 w 619"/>
              <a:gd name="T1" fmla="*/ 106238 h 546"/>
              <a:gd name="T2" fmla="*/ 195075 w 619"/>
              <a:gd name="T3" fmla="*/ 106238 h 546"/>
              <a:gd name="T4" fmla="*/ 179297 w 619"/>
              <a:gd name="T5" fmla="*/ 106238 h 546"/>
              <a:gd name="T6" fmla="*/ 179297 w 619"/>
              <a:gd name="T7" fmla="*/ 26379 h 546"/>
              <a:gd name="T8" fmla="*/ 153120 w 619"/>
              <a:gd name="T9" fmla="*/ 0 h 546"/>
              <a:gd name="T10" fmla="*/ 68492 w 619"/>
              <a:gd name="T11" fmla="*/ 0 h 546"/>
              <a:gd name="T12" fmla="*/ 42314 w 619"/>
              <a:gd name="T13" fmla="*/ 26379 h 546"/>
              <a:gd name="T14" fmla="*/ 42314 w 619"/>
              <a:gd name="T15" fmla="*/ 106238 h 546"/>
              <a:gd name="T16" fmla="*/ 26177 w 619"/>
              <a:gd name="T17" fmla="*/ 106238 h 546"/>
              <a:gd name="T18" fmla="*/ 0 w 619"/>
              <a:gd name="T19" fmla="*/ 132979 h 546"/>
              <a:gd name="T20" fmla="*/ 0 w 619"/>
              <a:gd name="T21" fmla="*/ 148878 h 546"/>
              <a:gd name="T22" fmla="*/ 26177 w 619"/>
              <a:gd name="T23" fmla="*/ 175619 h 546"/>
              <a:gd name="T24" fmla="*/ 42314 w 619"/>
              <a:gd name="T25" fmla="*/ 175619 h 546"/>
              <a:gd name="T26" fmla="*/ 68492 w 619"/>
              <a:gd name="T27" fmla="*/ 196939 h 546"/>
              <a:gd name="T28" fmla="*/ 153120 w 619"/>
              <a:gd name="T29" fmla="*/ 196939 h 546"/>
              <a:gd name="T30" fmla="*/ 179297 w 619"/>
              <a:gd name="T31" fmla="*/ 175619 h 546"/>
              <a:gd name="T32" fmla="*/ 195075 w 619"/>
              <a:gd name="T33" fmla="*/ 175619 h 546"/>
              <a:gd name="T34" fmla="*/ 221611 w 619"/>
              <a:gd name="T35" fmla="*/ 148878 h 546"/>
              <a:gd name="T36" fmla="*/ 221611 w 619"/>
              <a:gd name="T37" fmla="*/ 132979 h 546"/>
              <a:gd name="T38" fmla="*/ 195075 w 619"/>
              <a:gd name="T39" fmla="*/ 106238 h 546"/>
              <a:gd name="T40" fmla="*/ 52713 w 619"/>
              <a:gd name="T41" fmla="*/ 26379 h 546"/>
              <a:gd name="T42" fmla="*/ 52713 w 619"/>
              <a:gd name="T43" fmla="*/ 26379 h 546"/>
              <a:gd name="T44" fmla="*/ 68492 w 619"/>
              <a:gd name="T45" fmla="*/ 15900 h 546"/>
              <a:gd name="T46" fmla="*/ 153120 w 619"/>
              <a:gd name="T47" fmla="*/ 15900 h 546"/>
              <a:gd name="T48" fmla="*/ 168898 w 619"/>
              <a:gd name="T49" fmla="*/ 26379 h 546"/>
              <a:gd name="T50" fmla="*/ 168898 w 619"/>
              <a:gd name="T51" fmla="*/ 106238 h 546"/>
              <a:gd name="T52" fmla="*/ 52713 w 619"/>
              <a:gd name="T53" fmla="*/ 106238 h 546"/>
              <a:gd name="T54" fmla="*/ 52713 w 619"/>
              <a:gd name="T55" fmla="*/ 26379 h 546"/>
              <a:gd name="T56" fmla="*/ 153120 w 619"/>
              <a:gd name="T57" fmla="*/ 186098 h 546"/>
              <a:gd name="T58" fmla="*/ 153120 w 619"/>
              <a:gd name="T59" fmla="*/ 186098 h 546"/>
              <a:gd name="T60" fmla="*/ 68492 w 619"/>
              <a:gd name="T61" fmla="*/ 186098 h 546"/>
              <a:gd name="T62" fmla="*/ 52713 w 619"/>
              <a:gd name="T63" fmla="*/ 170198 h 546"/>
              <a:gd name="T64" fmla="*/ 68492 w 619"/>
              <a:gd name="T65" fmla="*/ 154299 h 546"/>
              <a:gd name="T66" fmla="*/ 153120 w 619"/>
              <a:gd name="T67" fmla="*/ 154299 h 546"/>
              <a:gd name="T68" fmla="*/ 168898 w 619"/>
              <a:gd name="T69" fmla="*/ 170198 h 546"/>
              <a:gd name="T70" fmla="*/ 153120 w 619"/>
              <a:gd name="T71" fmla="*/ 186098 h 546"/>
              <a:gd name="T72" fmla="*/ 211212 w 619"/>
              <a:gd name="T73" fmla="*/ 148878 h 546"/>
              <a:gd name="T74" fmla="*/ 211212 w 619"/>
              <a:gd name="T75" fmla="*/ 148878 h 546"/>
              <a:gd name="T76" fmla="*/ 195075 w 619"/>
              <a:gd name="T77" fmla="*/ 164778 h 546"/>
              <a:gd name="T78" fmla="*/ 179297 w 619"/>
              <a:gd name="T79" fmla="*/ 164778 h 546"/>
              <a:gd name="T80" fmla="*/ 153120 w 619"/>
              <a:gd name="T81" fmla="*/ 143819 h 546"/>
              <a:gd name="T82" fmla="*/ 68492 w 619"/>
              <a:gd name="T83" fmla="*/ 143819 h 546"/>
              <a:gd name="T84" fmla="*/ 42314 w 619"/>
              <a:gd name="T85" fmla="*/ 164778 h 546"/>
              <a:gd name="T86" fmla="*/ 26177 w 619"/>
              <a:gd name="T87" fmla="*/ 164778 h 546"/>
              <a:gd name="T88" fmla="*/ 10399 w 619"/>
              <a:gd name="T89" fmla="*/ 148878 h 546"/>
              <a:gd name="T90" fmla="*/ 10399 w 619"/>
              <a:gd name="T91" fmla="*/ 132979 h 546"/>
              <a:gd name="T92" fmla="*/ 26177 w 619"/>
              <a:gd name="T93" fmla="*/ 122499 h 546"/>
              <a:gd name="T94" fmla="*/ 195075 w 619"/>
              <a:gd name="T95" fmla="*/ 122499 h 546"/>
              <a:gd name="T96" fmla="*/ 211212 w 619"/>
              <a:gd name="T97" fmla="*/ 132979 h 546"/>
              <a:gd name="T98" fmla="*/ 211212 w 619"/>
              <a:gd name="T99" fmla="*/ 148878 h 54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0" t="0" r="r" b="b"/>
            <a:pathLst>
              <a:path w="619" h="546">
                <a:moveTo>
                  <a:pt x="544" y="294"/>
                </a:moveTo>
                <a:lnTo>
                  <a:pt x="544" y="294"/>
                </a:lnTo>
                <a:cubicBezTo>
                  <a:pt x="500" y="294"/>
                  <a:pt x="500" y="294"/>
                  <a:pt x="500" y="294"/>
                </a:cubicBezTo>
                <a:cubicBezTo>
                  <a:pt x="500" y="73"/>
                  <a:pt x="500" y="73"/>
                  <a:pt x="500" y="73"/>
                </a:cubicBezTo>
                <a:cubicBezTo>
                  <a:pt x="500" y="30"/>
                  <a:pt x="471" y="0"/>
                  <a:pt x="427" y="0"/>
                </a:cubicBezTo>
                <a:cubicBezTo>
                  <a:pt x="191" y="0"/>
                  <a:pt x="191" y="0"/>
                  <a:pt x="191" y="0"/>
                </a:cubicBezTo>
                <a:cubicBezTo>
                  <a:pt x="147" y="0"/>
                  <a:pt x="118" y="30"/>
                  <a:pt x="118" y="73"/>
                </a:cubicBezTo>
                <a:cubicBezTo>
                  <a:pt x="118" y="73"/>
                  <a:pt x="118" y="280"/>
                  <a:pt x="118" y="294"/>
                </a:cubicBezTo>
                <a:cubicBezTo>
                  <a:pt x="73" y="294"/>
                  <a:pt x="73" y="294"/>
                  <a:pt x="73" y="294"/>
                </a:cubicBezTo>
                <a:cubicBezTo>
                  <a:pt x="29" y="294"/>
                  <a:pt x="0" y="324"/>
                  <a:pt x="0" y="368"/>
                </a:cubicBezTo>
                <a:cubicBezTo>
                  <a:pt x="0" y="412"/>
                  <a:pt x="0" y="412"/>
                  <a:pt x="0" y="412"/>
                </a:cubicBezTo>
                <a:cubicBezTo>
                  <a:pt x="0" y="456"/>
                  <a:pt x="29" y="486"/>
                  <a:pt x="73" y="486"/>
                </a:cubicBezTo>
                <a:cubicBezTo>
                  <a:pt x="118" y="486"/>
                  <a:pt x="118" y="486"/>
                  <a:pt x="118" y="486"/>
                </a:cubicBezTo>
                <a:cubicBezTo>
                  <a:pt x="118" y="530"/>
                  <a:pt x="162" y="545"/>
                  <a:pt x="191" y="545"/>
                </a:cubicBezTo>
                <a:cubicBezTo>
                  <a:pt x="427" y="545"/>
                  <a:pt x="427" y="545"/>
                  <a:pt x="427" y="545"/>
                </a:cubicBezTo>
                <a:cubicBezTo>
                  <a:pt x="456" y="545"/>
                  <a:pt x="500" y="530"/>
                  <a:pt x="500" y="486"/>
                </a:cubicBezTo>
                <a:cubicBezTo>
                  <a:pt x="544" y="486"/>
                  <a:pt x="544" y="486"/>
                  <a:pt x="544" y="486"/>
                </a:cubicBezTo>
                <a:cubicBezTo>
                  <a:pt x="589" y="486"/>
                  <a:pt x="618" y="456"/>
                  <a:pt x="618" y="412"/>
                </a:cubicBezTo>
                <a:cubicBezTo>
                  <a:pt x="618" y="368"/>
                  <a:pt x="618" y="368"/>
                  <a:pt x="618" y="368"/>
                </a:cubicBezTo>
                <a:cubicBezTo>
                  <a:pt x="618" y="324"/>
                  <a:pt x="589" y="294"/>
                  <a:pt x="544" y="294"/>
                </a:cubicBezTo>
                <a:close/>
                <a:moveTo>
                  <a:pt x="147" y="73"/>
                </a:moveTo>
                <a:lnTo>
                  <a:pt x="147" y="73"/>
                </a:lnTo>
                <a:cubicBezTo>
                  <a:pt x="147" y="59"/>
                  <a:pt x="177" y="44"/>
                  <a:pt x="191" y="44"/>
                </a:cubicBezTo>
                <a:cubicBezTo>
                  <a:pt x="427" y="44"/>
                  <a:pt x="427" y="44"/>
                  <a:pt x="427" y="44"/>
                </a:cubicBezTo>
                <a:cubicBezTo>
                  <a:pt x="441" y="44"/>
                  <a:pt x="471" y="59"/>
                  <a:pt x="471" y="73"/>
                </a:cubicBezTo>
                <a:cubicBezTo>
                  <a:pt x="471" y="294"/>
                  <a:pt x="471" y="294"/>
                  <a:pt x="471" y="294"/>
                </a:cubicBezTo>
                <a:cubicBezTo>
                  <a:pt x="147" y="294"/>
                  <a:pt x="147" y="294"/>
                  <a:pt x="147" y="294"/>
                </a:cubicBezTo>
                <a:lnTo>
                  <a:pt x="147" y="73"/>
                </a:lnTo>
                <a:close/>
                <a:moveTo>
                  <a:pt x="427" y="515"/>
                </a:moveTo>
                <a:lnTo>
                  <a:pt x="427" y="515"/>
                </a:lnTo>
                <a:cubicBezTo>
                  <a:pt x="191" y="515"/>
                  <a:pt x="191" y="515"/>
                  <a:pt x="191" y="515"/>
                </a:cubicBezTo>
                <a:cubicBezTo>
                  <a:pt x="177" y="515"/>
                  <a:pt x="147" y="486"/>
                  <a:pt x="147" y="471"/>
                </a:cubicBezTo>
                <a:cubicBezTo>
                  <a:pt x="147" y="456"/>
                  <a:pt x="177" y="427"/>
                  <a:pt x="191" y="427"/>
                </a:cubicBezTo>
                <a:cubicBezTo>
                  <a:pt x="427" y="427"/>
                  <a:pt x="427" y="427"/>
                  <a:pt x="427" y="427"/>
                </a:cubicBezTo>
                <a:cubicBezTo>
                  <a:pt x="441" y="427"/>
                  <a:pt x="471" y="456"/>
                  <a:pt x="471" y="471"/>
                </a:cubicBezTo>
                <a:cubicBezTo>
                  <a:pt x="471" y="486"/>
                  <a:pt x="441" y="515"/>
                  <a:pt x="427" y="515"/>
                </a:cubicBezTo>
                <a:close/>
                <a:moveTo>
                  <a:pt x="589" y="412"/>
                </a:moveTo>
                <a:lnTo>
                  <a:pt x="589" y="412"/>
                </a:lnTo>
                <a:cubicBezTo>
                  <a:pt x="589" y="427"/>
                  <a:pt x="559" y="456"/>
                  <a:pt x="544" y="456"/>
                </a:cubicBezTo>
                <a:cubicBezTo>
                  <a:pt x="500" y="456"/>
                  <a:pt x="500" y="456"/>
                  <a:pt x="500" y="456"/>
                </a:cubicBezTo>
                <a:cubicBezTo>
                  <a:pt x="500" y="412"/>
                  <a:pt x="456" y="398"/>
                  <a:pt x="427" y="398"/>
                </a:cubicBezTo>
                <a:cubicBezTo>
                  <a:pt x="191" y="398"/>
                  <a:pt x="191" y="398"/>
                  <a:pt x="191" y="398"/>
                </a:cubicBezTo>
                <a:cubicBezTo>
                  <a:pt x="162" y="398"/>
                  <a:pt x="118" y="412"/>
                  <a:pt x="118" y="456"/>
                </a:cubicBezTo>
                <a:cubicBezTo>
                  <a:pt x="73" y="456"/>
                  <a:pt x="73" y="456"/>
                  <a:pt x="73" y="456"/>
                </a:cubicBezTo>
                <a:cubicBezTo>
                  <a:pt x="59" y="456"/>
                  <a:pt x="29" y="427"/>
                  <a:pt x="29" y="412"/>
                </a:cubicBezTo>
                <a:cubicBezTo>
                  <a:pt x="29" y="368"/>
                  <a:pt x="29" y="368"/>
                  <a:pt x="29" y="368"/>
                </a:cubicBezTo>
                <a:cubicBezTo>
                  <a:pt x="29" y="353"/>
                  <a:pt x="59" y="339"/>
                  <a:pt x="73" y="339"/>
                </a:cubicBezTo>
                <a:cubicBezTo>
                  <a:pt x="544" y="339"/>
                  <a:pt x="544" y="339"/>
                  <a:pt x="544" y="339"/>
                </a:cubicBezTo>
                <a:cubicBezTo>
                  <a:pt x="559" y="339"/>
                  <a:pt x="589" y="353"/>
                  <a:pt x="589" y="368"/>
                </a:cubicBezTo>
                <a:lnTo>
                  <a:pt x="589" y="412"/>
                </a:lnTo>
                <a:close/>
              </a:path>
            </a:pathLst>
          </a:custGeom>
          <a:solidFill>
            <a:srgbClr val="00D4FF"/>
          </a:solidFill>
          <a:ln>
            <a:noFill/>
          </a:ln>
          <a:effectLst/>
        </p:spPr>
        <p:txBody>
          <a:bodyPr wrap="none" lIns="121908" tIns="60955" rIns="121908" bIns="60955" anchor="ctr"/>
          <a:lstStyle/>
          <a:p>
            <a:pPr>
              <a:defRPr/>
            </a:pPr>
            <a:endParaRPr lang="zh-CN" altLang="en-US" sz="2400">
              <a:solidFill>
                <a:srgbClr val="00D4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稻壳儿小白白(http://dwz.cn/Wu2UP)"/>
          <p:cNvSpPr>
            <a:spLocks noChangeArrowheads="1"/>
          </p:cNvSpPr>
          <p:nvPr/>
        </p:nvSpPr>
        <p:spPr bwMode="auto">
          <a:xfrm>
            <a:off x="9618028" y="3266017"/>
            <a:ext cx="474134" cy="510116"/>
          </a:xfrm>
          <a:custGeom>
            <a:avLst/>
            <a:gdLst>
              <a:gd name="T0" fmla="*/ 164505 w 589"/>
              <a:gd name="T1" fmla="*/ 127282 h 634"/>
              <a:gd name="T2" fmla="*/ 164505 w 589"/>
              <a:gd name="T3" fmla="*/ 85095 h 634"/>
              <a:gd name="T4" fmla="*/ 164505 w 589"/>
              <a:gd name="T5" fmla="*/ 127282 h 634"/>
              <a:gd name="T6" fmla="*/ 153682 w 589"/>
              <a:gd name="T7" fmla="*/ 100960 h 634"/>
              <a:gd name="T8" fmla="*/ 169916 w 589"/>
              <a:gd name="T9" fmla="*/ 111416 h 634"/>
              <a:gd name="T10" fmla="*/ 153682 w 589"/>
              <a:gd name="T11" fmla="*/ 100960 h 634"/>
              <a:gd name="T12" fmla="*/ 164505 w 589"/>
              <a:gd name="T13" fmla="*/ 185694 h 634"/>
              <a:gd name="T14" fmla="*/ 164505 w 589"/>
              <a:gd name="T15" fmla="*/ 143507 h 634"/>
              <a:gd name="T16" fmla="*/ 164505 w 589"/>
              <a:gd name="T17" fmla="*/ 185694 h 634"/>
              <a:gd name="T18" fmla="*/ 153682 w 589"/>
              <a:gd name="T19" fmla="*/ 153964 h 634"/>
              <a:gd name="T20" fmla="*/ 169916 w 589"/>
              <a:gd name="T21" fmla="*/ 169829 h 634"/>
              <a:gd name="T22" fmla="*/ 153682 w 589"/>
              <a:gd name="T23" fmla="*/ 153964 h 634"/>
              <a:gd name="T24" fmla="*/ 106062 w 589"/>
              <a:gd name="T25" fmla="*/ 185694 h 634"/>
              <a:gd name="T26" fmla="*/ 106062 w 589"/>
              <a:gd name="T27" fmla="*/ 143507 h 634"/>
              <a:gd name="T28" fmla="*/ 106062 w 589"/>
              <a:gd name="T29" fmla="*/ 185694 h 634"/>
              <a:gd name="T30" fmla="*/ 100651 w 589"/>
              <a:gd name="T31" fmla="*/ 153964 h 634"/>
              <a:gd name="T32" fmla="*/ 111473 w 589"/>
              <a:gd name="T33" fmla="*/ 169829 h 634"/>
              <a:gd name="T34" fmla="*/ 100651 w 589"/>
              <a:gd name="T35" fmla="*/ 153964 h 634"/>
              <a:gd name="T36" fmla="*/ 185789 w 589"/>
              <a:gd name="T37" fmla="*/ 0 h 634"/>
              <a:gd name="T38" fmla="*/ 0 w 589"/>
              <a:gd name="T39" fmla="*/ 26322 h 634"/>
              <a:gd name="T40" fmla="*/ 26335 w 589"/>
              <a:gd name="T41" fmla="*/ 228241 h 634"/>
              <a:gd name="T42" fmla="*/ 212124 w 589"/>
              <a:gd name="T43" fmla="*/ 196511 h 634"/>
              <a:gd name="T44" fmla="*/ 185789 w 589"/>
              <a:gd name="T45" fmla="*/ 0 h 634"/>
              <a:gd name="T46" fmla="*/ 196251 w 589"/>
              <a:gd name="T47" fmla="*/ 196511 h 634"/>
              <a:gd name="T48" fmla="*/ 26335 w 589"/>
              <a:gd name="T49" fmla="*/ 212376 h 634"/>
              <a:gd name="T50" fmla="*/ 15873 w 589"/>
              <a:gd name="T51" fmla="*/ 58412 h 634"/>
              <a:gd name="T52" fmla="*/ 196251 w 589"/>
              <a:gd name="T53" fmla="*/ 196511 h 634"/>
              <a:gd name="T54" fmla="*/ 196251 w 589"/>
              <a:gd name="T55" fmla="*/ 42547 h 634"/>
              <a:gd name="T56" fmla="*/ 15873 w 589"/>
              <a:gd name="T57" fmla="*/ 26322 h 634"/>
              <a:gd name="T58" fmla="*/ 185789 w 589"/>
              <a:gd name="T59" fmla="*/ 15865 h 634"/>
              <a:gd name="T60" fmla="*/ 196251 w 589"/>
              <a:gd name="T61" fmla="*/ 42547 h 634"/>
              <a:gd name="T62" fmla="*/ 106062 w 589"/>
              <a:gd name="T63" fmla="*/ 127282 h 634"/>
              <a:gd name="T64" fmla="*/ 106062 w 589"/>
              <a:gd name="T65" fmla="*/ 85095 h 634"/>
              <a:gd name="T66" fmla="*/ 106062 w 589"/>
              <a:gd name="T67" fmla="*/ 127282 h 634"/>
              <a:gd name="T68" fmla="*/ 100651 w 589"/>
              <a:gd name="T69" fmla="*/ 100960 h 634"/>
              <a:gd name="T70" fmla="*/ 111473 w 589"/>
              <a:gd name="T71" fmla="*/ 111416 h 634"/>
              <a:gd name="T72" fmla="*/ 100651 w 589"/>
              <a:gd name="T73" fmla="*/ 100960 h 634"/>
              <a:gd name="T74" fmla="*/ 47620 w 589"/>
              <a:gd name="T75" fmla="*/ 185694 h 634"/>
              <a:gd name="T76" fmla="*/ 47620 w 589"/>
              <a:gd name="T77" fmla="*/ 143507 h 634"/>
              <a:gd name="T78" fmla="*/ 47620 w 589"/>
              <a:gd name="T79" fmla="*/ 185694 h 634"/>
              <a:gd name="T80" fmla="*/ 42208 w 589"/>
              <a:gd name="T81" fmla="*/ 153964 h 634"/>
              <a:gd name="T82" fmla="*/ 58442 w 589"/>
              <a:gd name="T83" fmla="*/ 169829 h 634"/>
              <a:gd name="T84" fmla="*/ 42208 w 589"/>
              <a:gd name="T85" fmla="*/ 153964 h 634"/>
              <a:gd name="T86" fmla="*/ 47620 w 589"/>
              <a:gd name="T87" fmla="*/ 127282 h 634"/>
              <a:gd name="T88" fmla="*/ 47620 w 589"/>
              <a:gd name="T89" fmla="*/ 85095 h 634"/>
              <a:gd name="T90" fmla="*/ 47620 w 589"/>
              <a:gd name="T91" fmla="*/ 127282 h 634"/>
              <a:gd name="T92" fmla="*/ 42208 w 589"/>
              <a:gd name="T93" fmla="*/ 100960 h 634"/>
              <a:gd name="T94" fmla="*/ 58442 w 589"/>
              <a:gd name="T95" fmla="*/ 111416 h 634"/>
              <a:gd name="T96" fmla="*/ 42208 w 589"/>
              <a:gd name="T97" fmla="*/ 100960 h 634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0" t="0" r="r" b="b"/>
            <a:pathLst>
              <a:path w="589" h="634">
                <a:moveTo>
                  <a:pt x="456" y="353"/>
                </a:moveTo>
                <a:lnTo>
                  <a:pt x="456" y="353"/>
                </a:lnTo>
                <a:cubicBezTo>
                  <a:pt x="485" y="353"/>
                  <a:pt x="515" y="324"/>
                  <a:pt x="515" y="294"/>
                </a:cubicBezTo>
                <a:cubicBezTo>
                  <a:pt x="515" y="265"/>
                  <a:pt x="485" y="236"/>
                  <a:pt x="456" y="236"/>
                </a:cubicBezTo>
                <a:cubicBezTo>
                  <a:pt x="412" y="236"/>
                  <a:pt x="397" y="265"/>
                  <a:pt x="397" y="294"/>
                </a:cubicBezTo>
                <a:cubicBezTo>
                  <a:pt x="397" y="324"/>
                  <a:pt x="412" y="353"/>
                  <a:pt x="456" y="353"/>
                </a:cubicBezTo>
                <a:close/>
                <a:moveTo>
                  <a:pt x="426" y="280"/>
                </a:moveTo>
                <a:lnTo>
                  <a:pt x="426" y="280"/>
                </a:lnTo>
                <a:cubicBezTo>
                  <a:pt x="471" y="280"/>
                  <a:pt x="471" y="280"/>
                  <a:pt x="471" y="280"/>
                </a:cubicBezTo>
                <a:cubicBezTo>
                  <a:pt x="471" y="309"/>
                  <a:pt x="471" y="309"/>
                  <a:pt x="471" y="309"/>
                </a:cubicBezTo>
                <a:cubicBezTo>
                  <a:pt x="426" y="309"/>
                  <a:pt x="426" y="309"/>
                  <a:pt x="426" y="309"/>
                </a:cubicBezTo>
                <a:lnTo>
                  <a:pt x="426" y="280"/>
                </a:lnTo>
                <a:close/>
                <a:moveTo>
                  <a:pt x="456" y="515"/>
                </a:moveTo>
                <a:lnTo>
                  <a:pt x="456" y="515"/>
                </a:lnTo>
                <a:cubicBezTo>
                  <a:pt x="485" y="515"/>
                  <a:pt x="515" y="486"/>
                  <a:pt x="515" y="456"/>
                </a:cubicBezTo>
                <a:cubicBezTo>
                  <a:pt x="515" y="412"/>
                  <a:pt x="485" y="398"/>
                  <a:pt x="456" y="398"/>
                </a:cubicBezTo>
                <a:cubicBezTo>
                  <a:pt x="412" y="398"/>
                  <a:pt x="397" y="412"/>
                  <a:pt x="397" y="456"/>
                </a:cubicBezTo>
                <a:cubicBezTo>
                  <a:pt x="397" y="486"/>
                  <a:pt x="412" y="515"/>
                  <a:pt x="456" y="515"/>
                </a:cubicBezTo>
                <a:close/>
                <a:moveTo>
                  <a:pt x="426" y="427"/>
                </a:moveTo>
                <a:lnTo>
                  <a:pt x="426" y="427"/>
                </a:lnTo>
                <a:cubicBezTo>
                  <a:pt x="471" y="427"/>
                  <a:pt x="471" y="427"/>
                  <a:pt x="471" y="427"/>
                </a:cubicBezTo>
                <a:cubicBezTo>
                  <a:pt x="471" y="471"/>
                  <a:pt x="471" y="471"/>
                  <a:pt x="471" y="471"/>
                </a:cubicBezTo>
                <a:cubicBezTo>
                  <a:pt x="426" y="471"/>
                  <a:pt x="426" y="471"/>
                  <a:pt x="426" y="471"/>
                </a:cubicBezTo>
                <a:lnTo>
                  <a:pt x="426" y="427"/>
                </a:lnTo>
                <a:close/>
                <a:moveTo>
                  <a:pt x="294" y="515"/>
                </a:moveTo>
                <a:lnTo>
                  <a:pt x="294" y="515"/>
                </a:lnTo>
                <a:cubicBezTo>
                  <a:pt x="324" y="515"/>
                  <a:pt x="353" y="486"/>
                  <a:pt x="353" y="456"/>
                </a:cubicBezTo>
                <a:cubicBezTo>
                  <a:pt x="353" y="412"/>
                  <a:pt x="324" y="398"/>
                  <a:pt x="294" y="398"/>
                </a:cubicBezTo>
                <a:cubicBezTo>
                  <a:pt x="265" y="398"/>
                  <a:pt x="235" y="412"/>
                  <a:pt x="235" y="456"/>
                </a:cubicBezTo>
                <a:cubicBezTo>
                  <a:pt x="235" y="486"/>
                  <a:pt x="265" y="515"/>
                  <a:pt x="294" y="515"/>
                </a:cubicBezTo>
                <a:close/>
                <a:moveTo>
                  <a:pt x="279" y="427"/>
                </a:moveTo>
                <a:lnTo>
                  <a:pt x="279" y="427"/>
                </a:lnTo>
                <a:cubicBezTo>
                  <a:pt x="309" y="427"/>
                  <a:pt x="309" y="427"/>
                  <a:pt x="309" y="427"/>
                </a:cubicBezTo>
                <a:cubicBezTo>
                  <a:pt x="309" y="471"/>
                  <a:pt x="309" y="471"/>
                  <a:pt x="309" y="471"/>
                </a:cubicBezTo>
                <a:cubicBezTo>
                  <a:pt x="279" y="471"/>
                  <a:pt x="279" y="471"/>
                  <a:pt x="279" y="471"/>
                </a:cubicBezTo>
                <a:lnTo>
                  <a:pt x="279" y="427"/>
                </a:lnTo>
                <a:close/>
                <a:moveTo>
                  <a:pt x="515" y="0"/>
                </a:moveTo>
                <a:lnTo>
                  <a:pt x="515" y="0"/>
                </a:lnTo>
                <a:cubicBezTo>
                  <a:pt x="73" y="0"/>
                  <a:pt x="73" y="0"/>
                  <a:pt x="73" y="0"/>
                </a:cubicBezTo>
                <a:cubicBezTo>
                  <a:pt x="29" y="0"/>
                  <a:pt x="0" y="30"/>
                  <a:pt x="0" y="73"/>
                </a:cubicBezTo>
                <a:cubicBezTo>
                  <a:pt x="0" y="545"/>
                  <a:pt x="0" y="545"/>
                  <a:pt x="0" y="545"/>
                </a:cubicBezTo>
                <a:cubicBezTo>
                  <a:pt x="0" y="589"/>
                  <a:pt x="29" y="633"/>
                  <a:pt x="73" y="633"/>
                </a:cubicBezTo>
                <a:cubicBezTo>
                  <a:pt x="515" y="633"/>
                  <a:pt x="515" y="633"/>
                  <a:pt x="515" y="633"/>
                </a:cubicBezTo>
                <a:cubicBezTo>
                  <a:pt x="559" y="633"/>
                  <a:pt x="588" y="589"/>
                  <a:pt x="588" y="545"/>
                </a:cubicBezTo>
                <a:cubicBezTo>
                  <a:pt x="588" y="73"/>
                  <a:pt x="588" y="73"/>
                  <a:pt x="588" y="73"/>
                </a:cubicBezTo>
                <a:cubicBezTo>
                  <a:pt x="588" y="30"/>
                  <a:pt x="559" y="0"/>
                  <a:pt x="515" y="0"/>
                </a:cubicBezTo>
                <a:close/>
                <a:moveTo>
                  <a:pt x="544" y="545"/>
                </a:moveTo>
                <a:lnTo>
                  <a:pt x="544" y="545"/>
                </a:lnTo>
                <a:cubicBezTo>
                  <a:pt x="544" y="574"/>
                  <a:pt x="530" y="589"/>
                  <a:pt x="515" y="589"/>
                </a:cubicBezTo>
                <a:cubicBezTo>
                  <a:pt x="73" y="589"/>
                  <a:pt x="73" y="589"/>
                  <a:pt x="73" y="589"/>
                </a:cubicBezTo>
                <a:cubicBezTo>
                  <a:pt x="59" y="589"/>
                  <a:pt x="44" y="574"/>
                  <a:pt x="44" y="545"/>
                </a:cubicBezTo>
                <a:cubicBezTo>
                  <a:pt x="44" y="162"/>
                  <a:pt x="44" y="162"/>
                  <a:pt x="44" y="162"/>
                </a:cubicBezTo>
                <a:cubicBezTo>
                  <a:pt x="544" y="162"/>
                  <a:pt x="544" y="162"/>
                  <a:pt x="544" y="162"/>
                </a:cubicBezTo>
                <a:lnTo>
                  <a:pt x="544" y="545"/>
                </a:lnTo>
                <a:close/>
                <a:moveTo>
                  <a:pt x="544" y="118"/>
                </a:moveTo>
                <a:lnTo>
                  <a:pt x="544" y="118"/>
                </a:lnTo>
                <a:cubicBezTo>
                  <a:pt x="44" y="118"/>
                  <a:pt x="44" y="118"/>
                  <a:pt x="44" y="118"/>
                </a:cubicBezTo>
                <a:cubicBezTo>
                  <a:pt x="44" y="73"/>
                  <a:pt x="44" y="73"/>
                  <a:pt x="44" y="73"/>
                </a:cubicBezTo>
                <a:cubicBezTo>
                  <a:pt x="44" y="59"/>
                  <a:pt x="59" y="44"/>
                  <a:pt x="73" y="44"/>
                </a:cubicBezTo>
                <a:cubicBezTo>
                  <a:pt x="515" y="44"/>
                  <a:pt x="515" y="44"/>
                  <a:pt x="515" y="44"/>
                </a:cubicBezTo>
                <a:cubicBezTo>
                  <a:pt x="530" y="44"/>
                  <a:pt x="544" y="59"/>
                  <a:pt x="544" y="73"/>
                </a:cubicBezTo>
                <a:lnTo>
                  <a:pt x="544" y="118"/>
                </a:lnTo>
                <a:close/>
                <a:moveTo>
                  <a:pt x="294" y="353"/>
                </a:moveTo>
                <a:lnTo>
                  <a:pt x="294" y="353"/>
                </a:lnTo>
                <a:cubicBezTo>
                  <a:pt x="324" y="353"/>
                  <a:pt x="353" y="324"/>
                  <a:pt x="353" y="294"/>
                </a:cubicBezTo>
                <a:cubicBezTo>
                  <a:pt x="353" y="265"/>
                  <a:pt x="324" y="236"/>
                  <a:pt x="294" y="236"/>
                </a:cubicBezTo>
                <a:cubicBezTo>
                  <a:pt x="265" y="236"/>
                  <a:pt x="235" y="265"/>
                  <a:pt x="235" y="294"/>
                </a:cubicBezTo>
                <a:cubicBezTo>
                  <a:pt x="235" y="324"/>
                  <a:pt x="265" y="353"/>
                  <a:pt x="294" y="353"/>
                </a:cubicBezTo>
                <a:close/>
                <a:moveTo>
                  <a:pt x="279" y="280"/>
                </a:moveTo>
                <a:lnTo>
                  <a:pt x="279" y="280"/>
                </a:lnTo>
                <a:cubicBezTo>
                  <a:pt x="309" y="280"/>
                  <a:pt x="309" y="280"/>
                  <a:pt x="309" y="280"/>
                </a:cubicBezTo>
                <a:cubicBezTo>
                  <a:pt x="309" y="309"/>
                  <a:pt x="309" y="309"/>
                  <a:pt x="309" y="309"/>
                </a:cubicBezTo>
                <a:cubicBezTo>
                  <a:pt x="279" y="309"/>
                  <a:pt x="279" y="309"/>
                  <a:pt x="279" y="309"/>
                </a:cubicBezTo>
                <a:lnTo>
                  <a:pt x="279" y="280"/>
                </a:lnTo>
                <a:close/>
                <a:moveTo>
                  <a:pt x="132" y="515"/>
                </a:moveTo>
                <a:lnTo>
                  <a:pt x="132" y="515"/>
                </a:lnTo>
                <a:cubicBezTo>
                  <a:pt x="176" y="515"/>
                  <a:pt x="191" y="486"/>
                  <a:pt x="191" y="456"/>
                </a:cubicBezTo>
                <a:cubicBezTo>
                  <a:pt x="191" y="412"/>
                  <a:pt x="176" y="398"/>
                  <a:pt x="132" y="398"/>
                </a:cubicBezTo>
                <a:cubicBezTo>
                  <a:pt x="103" y="398"/>
                  <a:pt x="73" y="412"/>
                  <a:pt x="73" y="456"/>
                </a:cubicBezTo>
                <a:cubicBezTo>
                  <a:pt x="73" y="486"/>
                  <a:pt x="103" y="515"/>
                  <a:pt x="132" y="515"/>
                </a:cubicBezTo>
                <a:close/>
                <a:moveTo>
                  <a:pt x="117" y="427"/>
                </a:moveTo>
                <a:lnTo>
                  <a:pt x="117" y="427"/>
                </a:lnTo>
                <a:cubicBezTo>
                  <a:pt x="162" y="427"/>
                  <a:pt x="162" y="427"/>
                  <a:pt x="162" y="427"/>
                </a:cubicBezTo>
                <a:cubicBezTo>
                  <a:pt x="162" y="471"/>
                  <a:pt x="162" y="471"/>
                  <a:pt x="162" y="471"/>
                </a:cubicBezTo>
                <a:cubicBezTo>
                  <a:pt x="117" y="471"/>
                  <a:pt x="117" y="471"/>
                  <a:pt x="117" y="471"/>
                </a:cubicBezTo>
                <a:lnTo>
                  <a:pt x="117" y="427"/>
                </a:lnTo>
                <a:close/>
                <a:moveTo>
                  <a:pt x="132" y="353"/>
                </a:moveTo>
                <a:lnTo>
                  <a:pt x="132" y="353"/>
                </a:lnTo>
                <a:cubicBezTo>
                  <a:pt x="176" y="353"/>
                  <a:pt x="191" y="324"/>
                  <a:pt x="191" y="294"/>
                </a:cubicBezTo>
                <a:cubicBezTo>
                  <a:pt x="191" y="265"/>
                  <a:pt x="176" y="236"/>
                  <a:pt x="132" y="236"/>
                </a:cubicBezTo>
                <a:cubicBezTo>
                  <a:pt x="103" y="236"/>
                  <a:pt x="73" y="265"/>
                  <a:pt x="73" y="294"/>
                </a:cubicBezTo>
                <a:cubicBezTo>
                  <a:pt x="73" y="324"/>
                  <a:pt x="103" y="353"/>
                  <a:pt x="132" y="353"/>
                </a:cubicBezTo>
                <a:close/>
                <a:moveTo>
                  <a:pt x="117" y="280"/>
                </a:moveTo>
                <a:lnTo>
                  <a:pt x="117" y="280"/>
                </a:lnTo>
                <a:cubicBezTo>
                  <a:pt x="162" y="280"/>
                  <a:pt x="162" y="280"/>
                  <a:pt x="162" y="280"/>
                </a:cubicBezTo>
                <a:cubicBezTo>
                  <a:pt x="162" y="309"/>
                  <a:pt x="162" y="309"/>
                  <a:pt x="162" y="309"/>
                </a:cubicBezTo>
                <a:cubicBezTo>
                  <a:pt x="117" y="309"/>
                  <a:pt x="117" y="309"/>
                  <a:pt x="117" y="309"/>
                </a:cubicBezTo>
                <a:lnTo>
                  <a:pt x="117" y="280"/>
                </a:lnTo>
                <a:close/>
              </a:path>
            </a:pathLst>
          </a:custGeom>
          <a:solidFill>
            <a:srgbClr val="00D4FF"/>
          </a:solidFill>
          <a:ln>
            <a:noFill/>
          </a:ln>
          <a:effectLst/>
        </p:spPr>
        <p:txBody>
          <a:bodyPr wrap="none" lIns="121908" tIns="60955" rIns="121908" bIns="60955" anchor="ctr"/>
          <a:lstStyle/>
          <a:p>
            <a:pPr>
              <a:defRPr/>
            </a:pPr>
            <a:endParaRPr lang="zh-CN" altLang="en-US" sz="2400">
              <a:solidFill>
                <a:srgbClr val="00D4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稻壳儿小白白(http://dwz.cn/Wu2UP)"/>
          <p:cNvSpPr>
            <a:spLocks noChangeArrowheads="1"/>
          </p:cNvSpPr>
          <p:nvPr/>
        </p:nvSpPr>
        <p:spPr bwMode="auto">
          <a:xfrm>
            <a:off x="8777710" y="3266017"/>
            <a:ext cx="510115" cy="510116"/>
          </a:xfrm>
          <a:custGeom>
            <a:avLst/>
            <a:gdLst>
              <a:gd name="T0" fmla="*/ 106372 w 634"/>
              <a:gd name="T1" fmla="*/ 0 h 634"/>
              <a:gd name="T2" fmla="*/ 106372 w 634"/>
              <a:gd name="T3" fmla="*/ 0 h 634"/>
              <a:gd name="T4" fmla="*/ 95915 w 634"/>
              <a:gd name="T5" fmla="*/ 0 h 634"/>
              <a:gd name="T6" fmla="*/ 95915 w 634"/>
              <a:gd name="T7" fmla="*/ 21274 h 634"/>
              <a:gd name="T8" fmla="*/ 0 w 634"/>
              <a:gd name="T9" fmla="*/ 122234 h 634"/>
              <a:gd name="T10" fmla="*/ 106372 w 634"/>
              <a:gd name="T11" fmla="*/ 228241 h 634"/>
              <a:gd name="T12" fmla="*/ 196518 w 634"/>
              <a:gd name="T13" fmla="*/ 164420 h 634"/>
              <a:gd name="T14" fmla="*/ 212384 w 634"/>
              <a:gd name="T15" fmla="*/ 169829 h 634"/>
              <a:gd name="T16" fmla="*/ 228249 w 634"/>
              <a:gd name="T17" fmla="*/ 116825 h 634"/>
              <a:gd name="T18" fmla="*/ 106372 w 634"/>
              <a:gd name="T19" fmla="*/ 0 h 634"/>
              <a:gd name="T20" fmla="*/ 106372 w 634"/>
              <a:gd name="T21" fmla="*/ 212376 h 634"/>
              <a:gd name="T22" fmla="*/ 106372 w 634"/>
              <a:gd name="T23" fmla="*/ 212376 h 634"/>
              <a:gd name="T24" fmla="*/ 16226 w 634"/>
              <a:gd name="T25" fmla="*/ 122234 h 634"/>
              <a:gd name="T26" fmla="*/ 95915 w 634"/>
              <a:gd name="T27" fmla="*/ 37139 h 634"/>
              <a:gd name="T28" fmla="*/ 95915 w 634"/>
              <a:gd name="T29" fmla="*/ 132690 h 634"/>
              <a:gd name="T30" fmla="*/ 186061 w 634"/>
              <a:gd name="T31" fmla="*/ 159372 h 634"/>
              <a:gd name="T32" fmla="*/ 106372 w 634"/>
              <a:gd name="T33" fmla="*/ 212376 h 634"/>
              <a:gd name="T34" fmla="*/ 201927 w 634"/>
              <a:gd name="T35" fmla="*/ 153964 h 634"/>
              <a:gd name="T36" fmla="*/ 201927 w 634"/>
              <a:gd name="T37" fmla="*/ 153964 h 634"/>
              <a:gd name="T38" fmla="*/ 106372 w 634"/>
              <a:gd name="T39" fmla="*/ 122234 h 634"/>
              <a:gd name="T40" fmla="*/ 106372 w 634"/>
              <a:gd name="T41" fmla="*/ 15865 h 634"/>
              <a:gd name="T42" fmla="*/ 212384 w 634"/>
              <a:gd name="T43" fmla="*/ 116825 h 634"/>
              <a:gd name="T44" fmla="*/ 201927 w 634"/>
              <a:gd name="T45" fmla="*/ 153964 h 634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634" h="634">
                <a:moveTo>
                  <a:pt x="295" y="0"/>
                </a:moveTo>
                <a:lnTo>
                  <a:pt x="295" y="0"/>
                </a:lnTo>
                <a:cubicBezTo>
                  <a:pt x="266" y="0"/>
                  <a:pt x="266" y="0"/>
                  <a:pt x="266" y="0"/>
                </a:cubicBezTo>
                <a:cubicBezTo>
                  <a:pt x="266" y="59"/>
                  <a:pt x="266" y="59"/>
                  <a:pt x="266" y="59"/>
                </a:cubicBezTo>
                <a:cubicBezTo>
                  <a:pt x="118" y="73"/>
                  <a:pt x="0" y="191"/>
                  <a:pt x="0" y="339"/>
                </a:cubicBezTo>
                <a:cubicBezTo>
                  <a:pt x="0" y="501"/>
                  <a:pt x="133" y="633"/>
                  <a:pt x="295" y="633"/>
                </a:cubicBezTo>
                <a:cubicBezTo>
                  <a:pt x="412" y="633"/>
                  <a:pt x="501" y="560"/>
                  <a:pt x="545" y="456"/>
                </a:cubicBezTo>
                <a:cubicBezTo>
                  <a:pt x="589" y="471"/>
                  <a:pt x="589" y="471"/>
                  <a:pt x="589" y="471"/>
                </a:cubicBezTo>
                <a:cubicBezTo>
                  <a:pt x="619" y="442"/>
                  <a:pt x="633" y="383"/>
                  <a:pt x="633" y="324"/>
                </a:cubicBezTo>
                <a:cubicBezTo>
                  <a:pt x="633" y="147"/>
                  <a:pt x="471" y="0"/>
                  <a:pt x="295" y="0"/>
                </a:cubicBezTo>
                <a:close/>
                <a:moveTo>
                  <a:pt x="295" y="589"/>
                </a:moveTo>
                <a:lnTo>
                  <a:pt x="295" y="589"/>
                </a:lnTo>
                <a:cubicBezTo>
                  <a:pt x="148" y="589"/>
                  <a:pt x="45" y="486"/>
                  <a:pt x="45" y="339"/>
                </a:cubicBezTo>
                <a:cubicBezTo>
                  <a:pt x="45" y="221"/>
                  <a:pt x="148" y="118"/>
                  <a:pt x="266" y="103"/>
                </a:cubicBezTo>
                <a:cubicBezTo>
                  <a:pt x="266" y="368"/>
                  <a:pt x="266" y="368"/>
                  <a:pt x="266" y="368"/>
                </a:cubicBezTo>
                <a:cubicBezTo>
                  <a:pt x="516" y="442"/>
                  <a:pt x="516" y="442"/>
                  <a:pt x="516" y="442"/>
                </a:cubicBezTo>
                <a:cubicBezTo>
                  <a:pt x="471" y="530"/>
                  <a:pt x="383" y="589"/>
                  <a:pt x="295" y="589"/>
                </a:cubicBezTo>
                <a:close/>
                <a:moveTo>
                  <a:pt x="560" y="427"/>
                </a:moveTo>
                <a:lnTo>
                  <a:pt x="560" y="427"/>
                </a:lnTo>
                <a:cubicBezTo>
                  <a:pt x="295" y="339"/>
                  <a:pt x="295" y="339"/>
                  <a:pt x="295" y="339"/>
                </a:cubicBezTo>
                <a:cubicBezTo>
                  <a:pt x="295" y="44"/>
                  <a:pt x="295" y="44"/>
                  <a:pt x="295" y="44"/>
                </a:cubicBezTo>
                <a:cubicBezTo>
                  <a:pt x="457" y="44"/>
                  <a:pt x="589" y="177"/>
                  <a:pt x="589" y="324"/>
                </a:cubicBezTo>
                <a:cubicBezTo>
                  <a:pt x="589" y="368"/>
                  <a:pt x="575" y="398"/>
                  <a:pt x="560" y="427"/>
                </a:cubicBezTo>
                <a:close/>
              </a:path>
            </a:pathLst>
          </a:custGeom>
          <a:solidFill>
            <a:srgbClr val="00D4FF"/>
          </a:solidFill>
          <a:ln>
            <a:noFill/>
          </a:ln>
          <a:effectLst/>
        </p:spPr>
        <p:txBody>
          <a:bodyPr wrap="none" lIns="121908" tIns="60955" rIns="121908" bIns="60955" anchor="ctr"/>
          <a:lstStyle/>
          <a:p>
            <a:pPr>
              <a:defRPr/>
            </a:pPr>
            <a:endParaRPr lang="zh-CN" altLang="en-US" sz="2400">
              <a:solidFill>
                <a:srgbClr val="00D4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稻壳儿小白白(http://dwz.cn/Wu2UP)"/>
          <p:cNvSpPr>
            <a:spLocks noChangeArrowheads="1"/>
          </p:cNvSpPr>
          <p:nvPr/>
        </p:nvSpPr>
        <p:spPr bwMode="auto">
          <a:xfrm>
            <a:off x="7958561" y="3266017"/>
            <a:ext cx="510117" cy="510116"/>
          </a:xfrm>
          <a:custGeom>
            <a:avLst/>
            <a:gdLst>
              <a:gd name="T0" fmla="*/ 111421 w 634"/>
              <a:gd name="T1" fmla="*/ 143507 h 634"/>
              <a:gd name="T2" fmla="*/ 111421 w 634"/>
              <a:gd name="T3" fmla="*/ 143507 h 634"/>
              <a:gd name="T4" fmla="*/ 121878 w 634"/>
              <a:gd name="T5" fmla="*/ 132690 h 634"/>
              <a:gd name="T6" fmla="*/ 121878 w 634"/>
              <a:gd name="T7" fmla="*/ 47595 h 634"/>
              <a:gd name="T8" fmla="*/ 111421 w 634"/>
              <a:gd name="T9" fmla="*/ 42547 h 634"/>
              <a:gd name="T10" fmla="*/ 106012 w 634"/>
              <a:gd name="T11" fmla="*/ 47595 h 634"/>
              <a:gd name="T12" fmla="*/ 106012 w 634"/>
              <a:gd name="T13" fmla="*/ 132690 h 634"/>
              <a:gd name="T14" fmla="*/ 111421 w 634"/>
              <a:gd name="T15" fmla="*/ 143507 h 634"/>
              <a:gd name="T16" fmla="*/ 153609 w 634"/>
              <a:gd name="T17" fmla="*/ 143507 h 634"/>
              <a:gd name="T18" fmla="*/ 153609 w 634"/>
              <a:gd name="T19" fmla="*/ 143507 h 634"/>
              <a:gd name="T20" fmla="*/ 164427 w 634"/>
              <a:gd name="T21" fmla="*/ 132690 h 634"/>
              <a:gd name="T22" fmla="*/ 164427 w 634"/>
              <a:gd name="T23" fmla="*/ 68869 h 634"/>
              <a:gd name="T24" fmla="*/ 153609 w 634"/>
              <a:gd name="T25" fmla="*/ 63821 h 634"/>
              <a:gd name="T26" fmla="*/ 148561 w 634"/>
              <a:gd name="T27" fmla="*/ 68869 h 634"/>
              <a:gd name="T28" fmla="*/ 148561 w 634"/>
              <a:gd name="T29" fmla="*/ 132690 h 634"/>
              <a:gd name="T30" fmla="*/ 153609 w 634"/>
              <a:gd name="T31" fmla="*/ 143507 h 634"/>
              <a:gd name="T32" fmla="*/ 68872 w 634"/>
              <a:gd name="T33" fmla="*/ 143507 h 634"/>
              <a:gd name="T34" fmla="*/ 68872 w 634"/>
              <a:gd name="T35" fmla="*/ 143507 h 634"/>
              <a:gd name="T36" fmla="*/ 79689 w 634"/>
              <a:gd name="T37" fmla="*/ 132690 h 634"/>
              <a:gd name="T38" fmla="*/ 79689 w 634"/>
              <a:gd name="T39" fmla="*/ 106008 h 634"/>
              <a:gd name="T40" fmla="*/ 68872 w 634"/>
              <a:gd name="T41" fmla="*/ 100960 h 634"/>
              <a:gd name="T42" fmla="*/ 63463 w 634"/>
              <a:gd name="T43" fmla="*/ 106008 h 634"/>
              <a:gd name="T44" fmla="*/ 63463 w 634"/>
              <a:gd name="T45" fmla="*/ 132690 h 634"/>
              <a:gd name="T46" fmla="*/ 68872 w 634"/>
              <a:gd name="T47" fmla="*/ 143507 h 634"/>
              <a:gd name="T48" fmla="*/ 0 w 634"/>
              <a:gd name="T49" fmla="*/ 0 h 634"/>
              <a:gd name="T50" fmla="*/ 0 w 634"/>
              <a:gd name="T51" fmla="*/ 0 h 634"/>
              <a:gd name="T52" fmla="*/ 0 w 634"/>
              <a:gd name="T53" fmla="*/ 15865 h 634"/>
              <a:gd name="T54" fmla="*/ 15866 w 634"/>
              <a:gd name="T55" fmla="*/ 15865 h 634"/>
              <a:gd name="T56" fmla="*/ 15866 w 634"/>
              <a:gd name="T57" fmla="*/ 148555 h 634"/>
              <a:gd name="T58" fmla="*/ 42188 w 634"/>
              <a:gd name="T59" fmla="*/ 175237 h 634"/>
              <a:gd name="T60" fmla="*/ 84738 w 634"/>
              <a:gd name="T61" fmla="*/ 175237 h 634"/>
              <a:gd name="T62" fmla="*/ 58415 w 634"/>
              <a:gd name="T63" fmla="*/ 228241 h 634"/>
              <a:gd name="T64" fmla="*/ 79689 w 634"/>
              <a:gd name="T65" fmla="*/ 228241 h 634"/>
              <a:gd name="T66" fmla="*/ 106012 w 634"/>
              <a:gd name="T67" fmla="*/ 175237 h 634"/>
              <a:gd name="T68" fmla="*/ 121878 w 634"/>
              <a:gd name="T69" fmla="*/ 175237 h 634"/>
              <a:gd name="T70" fmla="*/ 148561 w 634"/>
              <a:gd name="T71" fmla="*/ 228241 h 634"/>
              <a:gd name="T72" fmla="*/ 169836 w 634"/>
              <a:gd name="T73" fmla="*/ 228241 h 634"/>
              <a:gd name="T74" fmla="*/ 143152 w 634"/>
              <a:gd name="T75" fmla="*/ 175237 h 634"/>
              <a:gd name="T76" fmla="*/ 185701 w 634"/>
              <a:gd name="T77" fmla="*/ 175237 h 634"/>
              <a:gd name="T78" fmla="*/ 212024 w 634"/>
              <a:gd name="T79" fmla="*/ 148555 h 634"/>
              <a:gd name="T80" fmla="*/ 212024 w 634"/>
              <a:gd name="T81" fmla="*/ 15865 h 634"/>
              <a:gd name="T82" fmla="*/ 228250 w 634"/>
              <a:gd name="T83" fmla="*/ 15865 h 634"/>
              <a:gd name="T84" fmla="*/ 228250 w 634"/>
              <a:gd name="T85" fmla="*/ 0 h 634"/>
              <a:gd name="T86" fmla="*/ 0 w 634"/>
              <a:gd name="T87" fmla="*/ 0 h 634"/>
              <a:gd name="T88" fmla="*/ 196158 w 634"/>
              <a:gd name="T89" fmla="*/ 148555 h 634"/>
              <a:gd name="T90" fmla="*/ 196158 w 634"/>
              <a:gd name="T91" fmla="*/ 148555 h 634"/>
              <a:gd name="T92" fmla="*/ 185701 w 634"/>
              <a:gd name="T93" fmla="*/ 164420 h 634"/>
              <a:gd name="T94" fmla="*/ 42188 w 634"/>
              <a:gd name="T95" fmla="*/ 164420 h 634"/>
              <a:gd name="T96" fmla="*/ 26323 w 634"/>
              <a:gd name="T97" fmla="*/ 148555 h 634"/>
              <a:gd name="T98" fmla="*/ 26323 w 634"/>
              <a:gd name="T99" fmla="*/ 15865 h 634"/>
              <a:gd name="T100" fmla="*/ 196158 w 634"/>
              <a:gd name="T101" fmla="*/ 15865 h 634"/>
              <a:gd name="T102" fmla="*/ 196158 w 634"/>
              <a:gd name="T103" fmla="*/ 148555 h 634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634" h="634">
                <a:moveTo>
                  <a:pt x="309" y="398"/>
                </a:moveTo>
                <a:lnTo>
                  <a:pt x="309" y="398"/>
                </a:lnTo>
                <a:cubicBezTo>
                  <a:pt x="324" y="398"/>
                  <a:pt x="338" y="383"/>
                  <a:pt x="338" y="368"/>
                </a:cubicBezTo>
                <a:cubicBezTo>
                  <a:pt x="338" y="132"/>
                  <a:pt x="338" y="132"/>
                  <a:pt x="338" y="132"/>
                </a:cubicBezTo>
                <a:cubicBezTo>
                  <a:pt x="338" y="132"/>
                  <a:pt x="324" y="118"/>
                  <a:pt x="309" y="118"/>
                </a:cubicBezTo>
                <a:lnTo>
                  <a:pt x="294" y="132"/>
                </a:lnTo>
                <a:cubicBezTo>
                  <a:pt x="294" y="368"/>
                  <a:pt x="294" y="368"/>
                  <a:pt x="294" y="368"/>
                </a:cubicBezTo>
                <a:cubicBezTo>
                  <a:pt x="294" y="383"/>
                  <a:pt x="309" y="398"/>
                  <a:pt x="309" y="398"/>
                </a:cubicBezTo>
                <a:close/>
                <a:moveTo>
                  <a:pt x="426" y="398"/>
                </a:moveTo>
                <a:lnTo>
                  <a:pt x="426" y="398"/>
                </a:lnTo>
                <a:cubicBezTo>
                  <a:pt x="442" y="398"/>
                  <a:pt x="456" y="383"/>
                  <a:pt x="456" y="368"/>
                </a:cubicBezTo>
                <a:cubicBezTo>
                  <a:pt x="456" y="191"/>
                  <a:pt x="456" y="191"/>
                  <a:pt x="456" y="191"/>
                </a:cubicBezTo>
                <a:cubicBezTo>
                  <a:pt x="456" y="191"/>
                  <a:pt x="442" y="177"/>
                  <a:pt x="426" y="177"/>
                </a:cubicBezTo>
                <a:lnTo>
                  <a:pt x="412" y="191"/>
                </a:lnTo>
                <a:cubicBezTo>
                  <a:pt x="412" y="368"/>
                  <a:pt x="412" y="368"/>
                  <a:pt x="412" y="368"/>
                </a:cubicBezTo>
                <a:cubicBezTo>
                  <a:pt x="412" y="383"/>
                  <a:pt x="426" y="398"/>
                  <a:pt x="426" y="398"/>
                </a:cubicBezTo>
                <a:close/>
                <a:moveTo>
                  <a:pt x="191" y="398"/>
                </a:moveTo>
                <a:lnTo>
                  <a:pt x="191" y="398"/>
                </a:lnTo>
                <a:cubicBezTo>
                  <a:pt x="206" y="398"/>
                  <a:pt x="221" y="383"/>
                  <a:pt x="221" y="368"/>
                </a:cubicBezTo>
                <a:cubicBezTo>
                  <a:pt x="221" y="294"/>
                  <a:pt x="221" y="294"/>
                  <a:pt x="221" y="294"/>
                </a:cubicBezTo>
                <a:cubicBezTo>
                  <a:pt x="221" y="280"/>
                  <a:pt x="206" y="280"/>
                  <a:pt x="191" y="280"/>
                </a:cubicBezTo>
                <a:cubicBezTo>
                  <a:pt x="191" y="280"/>
                  <a:pt x="176" y="280"/>
                  <a:pt x="176" y="294"/>
                </a:cubicBezTo>
                <a:cubicBezTo>
                  <a:pt x="176" y="368"/>
                  <a:pt x="176" y="368"/>
                  <a:pt x="176" y="368"/>
                </a:cubicBezTo>
                <a:cubicBezTo>
                  <a:pt x="176" y="383"/>
                  <a:pt x="191" y="398"/>
                  <a:pt x="191" y="398"/>
                </a:cubicBezTo>
                <a:close/>
                <a:moveTo>
                  <a:pt x="0" y="0"/>
                </a:moveTo>
                <a:lnTo>
                  <a:pt x="0" y="0"/>
                </a:lnTo>
                <a:cubicBezTo>
                  <a:pt x="0" y="44"/>
                  <a:pt x="0" y="44"/>
                  <a:pt x="0" y="44"/>
                </a:cubicBezTo>
                <a:cubicBezTo>
                  <a:pt x="44" y="44"/>
                  <a:pt x="44" y="44"/>
                  <a:pt x="44" y="44"/>
                </a:cubicBezTo>
                <a:cubicBezTo>
                  <a:pt x="44" y="73"/>
                  <a:pt x="44" y="412"/>
                  <a:pt x="44" y="412"/>
                </a:cubicBezTo>
                <a:cubicBezTo>
                  <a:pt x="44" y="456"/>
                  <a:pt x="73" y="486"/>
                  <a:pt x="117" y="486"/>
                </a:cubicBezTo>
                <a:cubicBezTo>
                  <a:pt x="235" y="486"/>
                  <a:pt x="235" y="486"/>
                  <a:pt x="235" y="486"/>
                </a:cubicBezTo>
                <a:cubicBezTo>
                  <a:pt x="162" y="633"/>
                  <a:pt x="162" y="633"/>
                  <a:pt x="162" y="633"/>
                </a:cubicBezTo>
                <a:cubicBezTo>
                  <a:pt x="221" y="633"/>
                  <a:pt x="221" y="633"/>
                  <a:pt x="221" y="633"/>
                </a:cubicBezTo>
                <a:cubicBezTo>
                  <a:pt x="294" y="486"/>
                  <a:pt x="294" y="486"/>
                  <a:pt x="294" y="486"/>
                </a:cubicBezTo>
                <a:cubicBezTo>
                  <a:pt x="338" y="486"/>
                  <a:pt x="338" y="486"/>
                  <a:pt x="338" y="486"/>
                </a:cubicBezTo>
                <a:cubicBezTo>
                  <a:pt x="412" y="633"/>
                  <a:pt x="412" y="633"/>
                  <a:pt x="412" y="633"/>
                </a:cubicBezTo>
                <a:cubicBezTo>
                  <a:pt x="471" y="633"/>
                  <a:pt x="471" y="633"/>
                  <a:pt x="471" y="633"/>
                </a:cubicBezTo>
                <a:cubicBezTo>
                  <a:pt x="397" y="486"/>
                  <a:pt x="397" y="486"/>
                  <a:pt x="397" y="486"/>
                </a:cubicBezTo>
                <a:cubicBezTo>
                  <a:pt x="515" y="486"/>
                  <a:pt x="515" y="486"/>
                  <a:pt x="515" y="486"/>
                </a:cubicBezTo>
                <a:cubicBezTo>
                  <a:pt x="559" y="486"/>
                  <a:pt x="588" y="456"/>
                  <a:pt x="588" y="412"/>
                </a:cubicBezTo>
                <a:cubicBezTo>
                  <a:pt x="588" y="412"/>
                  <a:pt x="588" y="73"/>
                  <a:pt x="588" y="44"/>
                </a:cubicBezTo>
                <a:cubicBezTo>
                  <a:pt x="633" y="44"/>
                  <a:pt x="633" y="44"/>
                  <a:pt x="633" y="44"/>
                </a:cubicBezTo>
                <a:cubicBezTo>
                  <a:pt x="633" y="0"/>
                  <a:pt x="633" y="0"/>
                  <a:pt x="633" y="0"/>
                </a:cubicBezTo>
                <a:lnTo>
                  <a:pt x="0" y="0"/>
                </a:lnTo>
                <a:close/>
                <a:moveTo>
                  <a:pt x="544" y="412"/>
                </a:moveTo>
                <a:lnTo>
                  <a:pt x="544" y="412"/>
                </a:lnTo>
                <a:cubicBezTo>
                  <a:pt x="544" y="442"/>
                  <a:pt x="530" y="456"/>
                  <a:pt x="515" y="456"/>
                </a:cubicBezTo>
                <a:cubicBezTo>
                  <a:pt x="117" y="456"/>
                  <a:pt x="117" y="456"/>
                  <a:pt x="117" y="456"/>
                </a:cubicBezTo>
                <a:cubicBezTo>
                  <a:pt x="88" y="456"/>
                  <a:pt x="73" y="442"/>
                  <a:pt x="73" y="412"/>
                </a:cubicBezTo>
                <a:cubicBezTo>
                  <a:pt x="73" y="412"/>
                  <a:pt x="73" y="59"/>
                  <a:pt x="73" y="44"/>
                </a:cubicBezTo>
                <a:cubicBezTo>
                  <a:pt x="544" y="44"/>
                  <a:pt x="544" y="44"/>
                  <a:pt x="544" y="44"/>
                </a:cubicBezTo>
                <a:cubicBezTo>
                  <a:pt x="544" y="73"/>
                  <a:pt x="544" y="412"/>
                  <a:pt x="544" y="412"/>
                </a:cubicBezTo>
                <a:close/>
              </a:path>
            </a:pathLst>
          </a:custGeom>
          <a:solidFill>
            <a:srgbClr val="00D4FF"/>
          </a:solidFill>
          <a:ln>
            <a:noFill/>
          </a:ln>
          <a:effectLst/>
        </p:spPr>
        <p:txBody>
          <a:bodyPr wrap="none" lIns="121908" tIns="60955" rIns="121908" bIns="60955" anchor="ctr"/>
          <a:lstStyle/>
          <a:p>
            <a:pPr>
              <a:defRPr/>
            </a:pPr>
            <a:endParaRPr lang="zh-CN" altLang="en-US" sz="2400">
              <a:solidFill>
                <a:srgbClr val="00D4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稻壳儿小白白(http://dwz.cn/Wu2UP)"/>
          <p:cNvSpPr>
            <a:spLocks noChangeArrowheads="1"/>
          </p:cNvSpPr>
          <p:nvPr/>
        </p:nvSpPr>
        <p:spPr bwMode="auto">
          <a:xfrm>
            <a:off x="7215609" y="3266017"/>
            <a:ext cx="353483" cy="474134"/>
          </a:xfrm>
          <a:custGeom>
            <a:avLst/>
            <a:gdLst>
              <a:gd name="T0" fmla="*/ 126231 w 443"/>
              <a:gd name="T1" fmla="*/ 0 h 590"/>
              <a:gd name="T2" fmla="*/ 126231 w 443"/>
              <a:gd name="T3" fmla="*/ 0 h 590"/>
              <a:gd name="T4" fmla="*/ 31826 w 443"/>
              <a:gd name="T5" fmla="*/ 0 h 590"/>
              <a:gd name="T6" fmla="*/ 0 w 443"/>
              <a:gd name="T7" fmla="*/ 26290 h 590"/>
              <a:gd name="T8" fmla="*/ 0 w 443"/>
              <a:gd name="T9" fmla="*/ 185467 h 590"/>
              <a:gd name="T10" fmla="*/ 31826 w 443"/>
              <a:gd name="T11" fmla="*/ 212117 h 590"/>
              <a:gd name="T12" fmla="*/ 79029 w 443"/>
              <a:gd name="T13" fmla="*/ 164220 h 590"/>
              <a:gd name="T14" fmla="*/ 126231 w 443"/>
              <a:gd name="T15" fmla="*/ 212117 h 590"/>
              <a:gd name="T16" fmla="*/ 158057 w 443"/>
              <a:gd name="T17" fmla="*/ 185467 h 590"/>
              <a:gd name="T18" fmla="*/ 158057 w 443"/>
              <a:gd name="T19" fmla="*/ 26290 h 590"/>
              <a:gd name="T20" fmla="*/ 126231 w 443"/>
              <a:gd name="T21" fmla="*/ 0 h 590"/>
              <a:gd name="T22" fmla="*/ 142323 w 443"/>
              <a:gd name="T23" fmla="*/ 185467 h 590"/>
              <a:gd name="T24" fmla="*/ 142323 w 443"/>
              <a:gd name="T25" fmla="*/ 185467 h 590"/>
              <a:gd name="T26" fmla="*/ 126231 w 443"/>
              <a:gd name="T27" fmla="*/ 196271 h 590"/>
              <a:gd name="T28" fmla="*/ 79029 w 443"/>
              <a:gd name="T29" fmla="*/ 148374 h 590"/>
              <a:gd name="T30" fmla="*/ 31826 w 443"/>
              <a:gd name="T31" fmla="*/ 196271 h 590"/>
              <a:gd name="T32" fmla="*/ 15734 w 443"/>
              <a:gd name="T33" fmla="*/ 185467 h 590"/>
              <a:gd name="T34" fmla="*/ 15734 w 443"/>
              <a:gd name="T35" fmla="*/ 26290 h 590"/>
              <a:gd name="T36" fmla="*/ 31826 w 443"/>
              <a:gd name="T37" fmla="*/ 15846 h 590"/>
              <a:gd name="T38" fmla="*/ 126231 w 443"/>
              <a:gd name="T39" fmla="*/ 15846 h 590"/>
              <a:gd name="T40" fmla="*/ 142323 w 443"/>
              <a:gd name="T41" fmla="*/ 26290 h 590"/>
              <a:gd name="T42" fmla="*/ 142323 w 443"/>
              <a:gd name="T43" fmla="*/ 185467 h 590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0" t="0" r="r" b="b"/>
            <a:pathLst>
              <a:path w="443" h="590">
                <a:moveTo>
                  <a:pt x="353" y="0"/>
                </a:moveTo>
                <a:lnTo>
                  <a:pt x="353" y="0"/>
                </a:lnTo>
                <a:cubicBezTo>
                  <a:pt x="89" y="0"/>
                  <a:pt x="89" y="0"/>
                  <a:pt x="89" y="0"/>
                </a:cubicBezTo>
                <a:cubicBezTo>
                  <a:pt x="44" y="0"/>
                  <a:pt x="0" y="30"/>
                  <a:pt x="0" y="73"/>
                </a:cubicBezTo>
                <a:cubicBezTo>
                  <a:pt x="0" y="515"/>
                  <a:pt x="0" y="515"/>
                  <a:pt x="0" y="515"/>
                </a:cubicBezTo>
                <a:cubicBezTo>
                  <a:pt x="0" y="560"/>
                  <a:pt x="44" y="589"/>
                  <a:pt x="89" y="589"/>
                </a:cubicBezTo>
                <a:cubicBezTo>
                  <a:pt x="221" y="456"/>
                  <a:pt x="221" y="456"/>
                  <a:pt x="221" y="456"/>
                </a:cubicBezTo>
                <a:cubicBezTo>
                  <a:pt x="353" y="589"/>
                  <a:pt x="353" y="589"/>
                  <a:pt x="353" y="589"/>
                </a:cubicBezTo>
                <a:cubicBezTo>
                  <a:pt x="398" y="589"/>
                  <a:pt x="442" y="560"/>
                  <a:pt x="442" y="515"/>
                </a:cubicBezTo>
                <a:cubicBezTo>
                  <a:pt x="442" y="73"/>
                  <a:pt x="442" y="73"/>
                  <a:pt x="442" y="73"/>
                </a:cubicBezTo>
                <a:cubicBezTo>
                  <a:pt x="442" y="30"/>
                  <a:pt x="398" y="0"/>
                  <a:pt x="353" y="0"/>
                </a:cubicBezTo>
                <a:close/>
                <a:moveTo>
                  <a:pt x="398" y="515"/>
                </a:moveTo>
                <a:lnTo>
                  <a:pt x="398" y="515"/>
                </a:lnTo>
                <a:cubicBezTo>
                  <a:pt x="398" y="530"/>
                  <a:pt x="383" y="545"/>
                  <a:pt x="353" y="545"/>
                </a:cubicBezTo>
                <a:cubicBezTo>
                  <a:pt x="221" y="412"/>
                  <a:pt x="221" y="412"/>
                  <a:pt x="221" y="412"/>
                </a:cubicBezTo>
                <a:cubicBezTo>
                  <a:pt x="89" y="545"/>
                  <a:pt x="89" y="545"/>
                  <a:pt x="89" y="545"/>
                </a:cubicBezTo>
                <a:cubicBezTo>
                  <a:pt x="59" y="545"/>
                  <a:pt x="44" y="530"/>
                  <a:pt x="44" y="515"/>
                </a:cubicBezTo>
                <a:cubicBezTo>
                  <a:pt x="44" y="73"/>
                  <a:pt x="44" y="73"/>
                  <a:pt x="44" y="73"/>
                </a:cubicBezTo>
                <a:cubicBezTo>
                  <a:pt x="44" y="59"/>
                  <a:pt x="59" y="44"/>
                  <a:pt x="89" y="44"/>
                </a:cubicBezTo>
                <a:cubicBezTo>
                  <a:pt x="353" y="44"/>
                  <a:pt x="353" y="44"/>
                  <a:pt x="353" y="44"/>
                </a:cubicBezTo>
                <a:cubicBezTo>
                  <a:pt x="383" y="44"/>
                  <a:pt x="398" y="59"/>
                  <a:pt x="398" y="73"/>
                </a:cubicBezTo>
                <a:lnTo>
                  <a:pt x="398" y="515"/>
                </a:lnTo>
                <a:close/>
              </a:path>
            </a:pathLst>
          </a:custGeom>
          <a:solidFill>
            <a:srgbClr val="00D4FF"/>
          </a:solidFill>
          <a:ln>
            <a:noFill/>
          </a:ln>
          <a:effectLst/>
        </p:spPr>
        <p:txBody>
          <a:bodyPr wrap="none" lIns="121908" tIns="60955" rIns="121908" bIns="60955" anchor="ctr"/>
          <a:lstStyle/>
          <a:p>
            <a:pPr>
              <a:defRPr/>
            </a:pPr>
            <a:endParaRPr lang="zh-CN" altLang="en-US" sz="2400">
              <a:solidFill>
                <a:srgbClr val="00D4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稻壳儿小白白(http://dwz.cn/Wu2UP)"/>
          <p:cNvSpPr>
            <a:spLocks noChangeArrowheads="1"/>
          </p:cNvSpPr>
          <p:nvPr/>
        </p:nvSpPr>
        <p:spPr bwMode="auto">
          <a:xfrm>
            <a:off x="6316026" y="3266017"/>
            <a:ext cx="510117" cy="510116"/>
          </a:xfrm>
          <a:custGeom>
            <a:avLst/>
            <a:gdLst>
              <a:gd name="T0" fmla="*/ 201928 w 634"/>
              <a:gd name="T1" fmla="*/ 26322 h 634"/>
              <a:gd name="T2" fmla="*/ 201928 w 634"/>
              <a:gd name="T3" fmla="*/ 26322 h 634"/>
              <a:gd name="T4" fmla="*/ 100964 w 634"/>
              <a:gd name="T5" fmla="*/ 26322 h 634"/>
              <a:gd name="T6" fmla="*/ 74641 w 634"/>
              <a:gd name="T7" fmla="*/ 0 h 634"/>
              <a:gd name="T8" fmla="*/ 32092 w 634"/>
              <a:gd name="T9" fmla="*/ 0 h 634"/>
              <a:gd name="T10" fmla="*/ 0 w 634"/>
              <a:gd name="T11" fmla="*/ 26322 h 634"/>
              <a:gd name="T12" fmla="*/ 0 w 634"/>
              <a:gd name="T13" fmla="*/ 196511 h 634"/>
              <a:gd name="T14" fmla="*/ 32092 w 634"/>
              <a:gd name="T15" fmla="*/ 228241 h 634"/>
              <a:gd name="T16" fmla="*/ 201928 w 634"/>
              <a:gd name="T17" fmla="*/ 228241 h 634"/>
              <a:gd name="T18" fmla="*/ 228250 w 634"/>
              <a:gd name="T19" fmla="*/ 196511 h 634"/>
              <a:gd name="T20" fmla="*/ 228250 w 634"/>
              <a:gd name="T21" fmla="*/ 58412 h 634"/>
              <a:gd name="T22" fmla="*/ 201928 w 634"/>
              <a:gd name="T23" fmla="*/ 26322 h 634"/>
              <a:gd name="T24" fmla="*/ 212385 w 634"/>
              <a:gd name="T25" fmla="*/ 196511 h 634"/>
              <a:gd name="T26" fmla="*/ 212385 w 634"/>
              <a:gd name="T27" fmla="*/ 196511 h 634"/>
              <a:gd name="T28" fmla="*/ 201928 w 634"/>
              <a:gd name="T29" fmla="*/ 212376 h 634"/>
              <a:gd name="T30" fmla="*/ 32092 w 634"/>
              <a:gd name="T31" fmla="*/ 212376 h 634"/>
              <a:gd name="T32" fmla="*/ 16226 w 634"/>
              <a:gd name="T33" fmla="*/ 196511 h 634"/>
              <a:gd name="T34" fmla="*/ 16226 w 634"/>
              <a:gd name="T35" fmla="*/ 85095 h 634"/>
              <a:gd name="T36" fmla="*/ 212385 w 634"/>
              <a:gd name="T37" fmla="*/ 85095 h 634"/>
              <a:gd name="T38" fmla="*/ 212385 w 634"/>
              <a:gd name="T39" fmla="*/ 196511 h 634"/>
              <a:gd name="T40" fmla="*/ 212385 w 634"/>
              <a:gd name="T41" fmla="*/ 68869 h 634"/>
              <a:gd name="T42" fmla="*/ 212385 w 634"/>
              <a:gd name="T43" fmla="*/ 68869 h 634"/>
              <a:gd name="T44" fmla="*/ 16226 w 634"/>
              <a:gd name="T45" fmla="*/ 68869 h 634"/>
              <a:gd name="T46" fmla="*/ 16226 w 634"/>
              <a:gd name="T47" fmla="*/ 26322 h 634"/>
              <a:gd name="T48" fmla="*/ 32092 w 634"/>
              <a:gd name="T49" fmla="*/ 15865 h 634"/>
              <a:gd name="T50" fmla="*/ 74641 w 634"/>
              <a:gd name="T51" fmla="*/ 15865 h 634"/>
              <a:gd name="T52" fmla="*/ 85098 w 634"/>
              <a:gd name="T53" fmla="*/ 26322 h 634"/>
              <a:gd name="T54" fmla="*/ 85098 w 634"/>
              <a:gd name="T55" fmla="*/ 42547 h 634"/>
              <a:gd name="T56" fmla="*/ 201928 w 634"/>
              <a:gd name="T57" fmla="*/ 42547 h 634"/>
              <a:gd name="T58" fmla="*/ 212385 w 634"/>
              <a:gd name="T59" fmla="*/ 58412 h 634"/>
              <a:gd name="T60" fmla="*/ 212385 w 634"/>
              <a:gd name="T61" fmla="*/ 68869 h 634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634" h="634">
                <a:moveTo>
                  <a:pt x="560" y="73"/>
                </a:moveTo>
                <a:lnTo>
                  <a:pt x="560" y="73"/>
                </a:lnTo>
                <a:cubicBezTo>
                  <a:pt x="280" y="73"/>
                  <a:pt x="280" y="73"/>
                  <a:pt x="280" y="73"/>
                </a:cubicBezTo>
                <a:cubicBezTo>
                  <a:pt x="280" y="30"/>
                  <a:pt x="251" y="0"/>
                  <a:pt x="207" y="0"/>
                </a:cubicBezTo>
                <a:cubicBezTo>
                  <a:pt x="89" y="0"/>
                  <a:pt x="89" y="0"/>
                  <a:pt x="89" y="0"/>
                </a:cubicBezTo>
                <a:cubicBezTo>
                  <a:pt x="45" y="0"/>
                  <a:pt x="0" y="30"/>
                  <a:pt x="0" y="73"/>
                </a:cubicBezTo>
                <a:cubicBezTo>
                  <a:pt x="0" y="545"/>
                  <a:pt x="0" y="545"/>
                  <a:pt x="0" y="545"/>
                </a:cubicBezTo>
                <a:cubicBezTo>
                  <a:pt x="0" y="589"/>
                  <a:pt x="45" y="633"/>
                  <a:pt x="89" y="633"/>
                </a:cubicBezTo>
                <a:cubicBezTo>
                  <a:pt x="560" y="633"/>
                  <a:pt x="560" y="633"/>
                  <a:pt x="560" y="633"/>
                </a:cubicBezTo>
                <a:cubicBezTo>
                  <a:pt x="604" y="633"/>
                  <a:pt x="633" y="589"/>
                  <a:pt x="633" y="545"/>
                </a:cubicBezTo>
                <a:cubicBezTo>
                  <a:pt x="633" y="162"/>
                  <a:pt x="633" y="162"/>
                  <a:pt x="633" y="162"/>
                </a:cubicBezTo>
                <a:cubicBezTo>
                  <a:pt x="633" y="118"/>
                  <a:pt x="604" y="73"/>
                  <a:pt x="560" y="73"/>
                </a:cubicBezTo>
                <a:close/>
                <a:moveTo>
                  <a:pt x="589" y="545"/>
                </a:moveTo>
                <a:lnTo>
                  <a:pt x="589" y="545"/>
                </a:lnTo>
                <a:cubicBezTo>
                  <a:pt x="589" y="574"/>
                  <a:pt x="575" y="589"/>
                  <a:pt x="560" y="589"/>
                </a:cubicBezTo>
                <a:cubicBezTo>
                  <a:pt x="89" y="589"/>
                  <a:pt x="89" y="589"/>
                  <a:pt x="89" y="589"/>
                </a:cubicBezTo>
                <a:cubicBezTo>
                  <a:pt x="59" y="589"/>
                  <a:pt x="45" y="574"/>
                  <a:pt x="45" y="545"/>
                </a:cubicBezTo>
                <a:cubicBezTo>
                  <a:pt x="45" y="236"/>
                  <a:pt x="45" y="236"/>
                  <a:pt x="45" y="236"/>
                </a:cubicBezTo>
                <a:cubicBezTo>
                  <a:pt x="589" y="236"/>
                  <a:pt x="589" y="236"/>
                  <a:pt x="589" y="236"/>
                </a:cubicBezTo>
                <a:lnTo>
                  <a:pt x="589" y="545"/>
                </a:lnTo>
                <a:close/>
                <a:moveTo>
                  <a:pt x="589" y="191"/>
                </a:moveTo>
                <a:lnTo>
                  <a:pt x="589" y="191"/>
                </a:lnTo>
                <a:cubicBezTo>
                  <a:pt x="45" y="191"/>
                  <a:pt x="45" y="191"/>
                  <a:pt x="45" y="191"/>
                </a:cubicBezTo>
                <a:cubicBezTo>
                  <a:pt x="45" y="73"/>
                  <a:pt x="45" y="73"/>
                  <a:pt x="45" y="73"/>
                </a:cubicBezTo>
                <a:cubicBezTo>
                  <a:pt x="45" y="59"/>
                  <a:pt x="59" y="44"/>
                  <a:pt x="89" y="44"/>
                </a:cubicBezTo>
                <a:cubicBezTo>
                  <a:pt x="207" y="44"/>
                  <a:pt x="207" y="44"/>
                  <a:pt x="207" y="44"/>
                </a:cubicBezTo>
                <a:cubicBezTo>
                  <a:pt x="221" y="44"/>
                  <a:pt x="236" y="59"/>
                  <a:pt x="236" y="73"/>
                </a:cubicBezTo>
                <a:cubicBezTo>
                  <a:pt x="236" y="118"/>
                  <a:pt x="236" y="118"/>
                  <a:pt x="236" y="118"/>
                </a:cubicBezTo>
                <a:cubicBezTo>
                  <a:pt x="560" y="118"/>
                  <a:pt x="560" y="118"/>
                  <a:pt x="560" y="118"/>
                </a:cubicBezTo>
                <a:cubicBezTo>
                  <a:pt x="575" y="118"/>
                  <a:pt x="589" y="132"/>
                  <a:pt x="589" y="162"/>
                </a:cubicBezTo>
                <a:lnTo>
                  <a:pt x="589" y="191"/>
                </a:lnTo>
                <a:close/>
              </a:path>
            </a:pathLst>
          </a:custGeom>
          <a:solidFill>
            <a:srgbClr val="00D4FF"/>
          </a:solidFill>
          <a:ln>
            <a:noFill/>
          </a:ln>
          <a:effectLst/>
        </p:spPr>
        <p:txBody>
          <a:bodyPr wrap="none" lIns="121908" tIns="60955" rIns="121908" bIns="60955" anchor="ctr"/>
          <a:lstStyle/>
          <a:p>
            <a:pPr>
              <a:defRPr/>
            </a:pPr>
            <a:endParaRPr lang="zh-CN" altLang="en-US" sz="2400">
              <a:solidFill>
                <a:srgbClr val="00D4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稻壳儿小白白(http://dwz.cn/Wu2UP)"/>
          <p:cNvSpPr>
            <a:spLocks noChangeArrowheads="1"/>
          </p:cNvSpPr>
          <p:nvPr/>
        </p:nvSpPr>
        <p:spPr bwMode="auto">
          <a:xfrm>
            <a:off x="5511693" y="3266017"/>
            <a:ext cx="474134" cy="510116"/>
          </a:xfrm>
          <a:custGeom>
            <a:avLst/>
            <a:gdLst>
              <a:gd name="T0" fmla="*/ 185834 w 590"/>
              <a:gd name="T1" fmla="*/ 0 h 634"/>
              <a:gd name="T2" fmla="*/ 185834 w 590"/>
              <a:gd name="T3" fmla="*/ 0 h 634"/>
              <a:gd name="T4" fmla="*/ 32053 w 590"/>
              <a:gd name="T5" fmla="*/ 0 h 634"/>
              <a:gd name="T6" fmla="*/ 0 w 590"/>
              <a:gd name="T7" fmla="*/ 26322 h 634"/>
              <a:gd name="T8" fmla="*/ 0 w 590"/>
              <a:gd name="T9" fmla="*/ 196511 h 634"/>
              <a:gd name="T10" fmla="*/ 32053 w 590"/>
              <a:gd name="T11" fmla="*/ 228241 h 634"/>
              <a:gd name="T12" fmla="*/ 185834 w 590"/>
              <a:gd name="T13" fmla="*/ 228241 h 634"/>
              <a:gd name="T14" fmla="*/ 212125 w 590"/>
              <a:gd name="T15" fmla="*/ 196511 h 634"/>
              <a:gd name="T16" fmla="*/ 212125 w 590"/>
              <a:gd name="T17" fmla="*/ 26322 h 634"/>
              <a:gd name="T18" fmla="*/ 185834 w 590"/>
              <a:gd name="T19" fmla="*/ 0 h 634"/>
              <a:gd name="T20" fmla="*/ 32053 w 590"/>
              <a:gd name="T21" fmla="*/ 15865 h 634"/>
              <a:gd name="T22" fmla="*/ 32053 w 590"/>
              <a:gd name="T23" fmla="*/ 15865 h 634"/>
              <a:gd name="T24" fmla="*/ 185834 w 590"/>
              <a:gd name="T25" fmla="*/ 15865 h 634"/>
              <a:gd name="T26" fmla="*/ 190876 w 590"/>
              <a:gd name="T27" fmla="*/ 15865 h 634"/>
              <a:gd name="T28" fmla="*/ 164586 w 590"/>
              <a:gd name="T29" fmla="*/ 42547 h 634"/>
              <a:gd name="T30" fmla="*/ 53301 w 590"/>
              <a:gd name="T31" fmla="*/ 42547 h 634"/>
              <a:gd name="T32" fmla="*/ 21249 w 590"/>
              <a:gd name="T33" fmla="*/ 15865 h 634"/>
              <a:gd name="T34" fmla="*/ 32053 w 590"/>
              <a:gd name="T35" fmla="*/ 15865 h 634"/>
              <a:gd name="T36" fmla="*/ 201681 w 590"/>
              <a:gd name="T37" fmla="*/ 196511 h 634"/>
              <a:gd name="T38" fmla="*/ 201681 w 590"/>
              <a:gd name="T39" fmla="*/ 196511 h 634"/>
              <a:gd name="T40" fmla="*/ 185834 w 590"/>
              <a:gd name="T41" fmla="*/ 212376 h 634"/>
              <a:gd name="T42" fmla="*/ 32053 w 590"/>
              <a:gd name="T43" fmla="*/ 212376 h 634"/>
              <a:gd name="T44" fmla="*/ 15846 w 590"/>
              <a:gd name="T45" fmla="*/ 196511 h 634"/>
              <a:gd name="T46" fmla="*/ 15846 w 590"/>
              <a:gd name="T47" fmla="*/ 32091 h 634"/>
              <a:gd name="T48" fmla="*/ 42497 w 590"/>
              <a:gd name="T49" fmla="*/ 58412 h 634"/>
              <a:gd name="T50" fmla="*/ 169628 w 590"/>
              <a:gd name="T51" fmla="*/ 58412 h 634"/>
              <a:gd name="T52" fmla="*/ 201681 w 590"/>
              <a:gd name="T53" fmla="*/ 32091 h 634"/>
              <a:gd name="T54" fmla="*/ 201681 w 590"/>
              <a:gd name="T55" fmla="*/ 196511 h 634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0" t="0" r="r" b="b"/>
            <a:pathLst>
              <a:path w="590" h="634">
                <a:moveTo>
                  <a:pt x="516" y="0"/>
                </a:moveTo>
                <a:lnTo>
                  <a:pt x="516" y="0"/>
                </a:lnTo>
                <a:cubicBezTo>
                  <a:pt x="89" y="0"/>
                  <a:pt x="89" y="0"/>
                  <a:pt x="89" y="0"/>
                </a:cubicBezTo>
                <a:cubicBezTo>
                  <a:pt x="44" y="0"/>
                  <a:pt x="0" y="30"/>
                  <a:pt x="0" y="73"/>
                </a:cubicBezTo>
                <a:cubicBezTo>
                  <a:pt x="0" y="545"/>
                  <a:pt x="0" y="545"/>
                  <a:pt x="0" y="545"/>
                </a:cubicBezTo>
                <a:cubicBezTo>
                  <a:pt x="0" y="589"/>
                  <a:pt x="44" y="633"/>
                  <a:pt x="89" y="633"/>
                </a:cubicBezTo>
                <a:cubicBezTo>
                  <a:pt x="516" y="633"/>
                  <a:pt x="516" y="633"/>
                  <a:pt x="516" y="633"/>
                </a:cubicBezTo>
                <a:cubicBezTo>
                  <a:pt x="560" y="633"/>
                  <a:pt x="589" y="589"/>
                  <a:pt x="589" y="545"/>
                </a:cubicBezTo>
                <a:cubicBezTo>
                  <a:pt x="589" y="73"/>
                  <a:pt x="589" y="73"/>
                  <a:pt x="589" y="73"/>
                </a:cubicBezTo>
                <a:cubicBezTo>
                  <a:pt x="589" y="30"/>
                  <a:pt x="560" y="0"/>
                  <a:pt x="516" y="0"/>
                </a:cubicBezTo>
                <a:close/>
                <a:moveTo>
                  <a:pt x="89" y="44"/>
                </a:moveTo>
                <a:lnTo>
                  <a:pt x="89" y="44"/>
                </a:lnTo>
                <a:cubicBezTo>
                  <a:pt x="516" y="44"/>
                  <a:pt x="516" y="44"/>
                  <a:pt x="516" y="44"/>
                </a:cubicBezTo>
                <a:cubicBezTo>
                  <a:pt x="530" y="44"/>
                  <a:pt x="530" y="44"/>
                  <a:pt x="530" y="44"/>
                </a:cubicBezTo>
                <a:cubicBezTo>
                  <a:pt x="457" y="118"/>
                  <a:pt x="457" y="118"/>
                  <a:pt x="457" y="118"/>
                </a:cubicBezTo>
                <a:cubicBezTo>
                  <a:pt x="148" y="118"/>
                  <a:pt x="148" y="118"/>
                  <a:pt x="148" y="118"/>
                </a:cubicBezTo>
                <a:cubicBezTo>
                  <a:pt x="59" y="44"/>
                  <a:pt x="59" y="44"/>
                  <a:pt x="59" y="44"/>
                </a:cubicBezTo>
                <a:cubicBezTo>
                  <a:pt x="74" y="44"/>
                  <a:pt x="74" y="44"/>
                  <a:pt x="89" y="44"/>
                </a:cubicBezTo>
                <a:close/>
                <a:moveTo>
                  <a:pt x="560" y="545"/>
                </a:moveTo>
                <a:lnTo>
                  <a:pt x="560" y="545"/>
                </a:lnTo>
                <a:cubicBezTo>
                  <a:pt x="560" y="574"/>
                  <a:pt x="530" y="589"/>
                  <a:pt x="516" y="589"/>
                </a:cubicBezTo>
                <a:cubicBezTo>
                  <a:pt x="89" y="589"/>
                  <a:pt x="89" y="589"/>
                  <a:pt x="89" y="589"/>
                </a:cubicBezTo>
                <a:cubicBezTo>
                  <a:pt x="59" y="589"/>
                  <a:pt x="44" y="574"/>
                  <a:pt x="44" y="545"/>
                </a:cubicBezTo>
                <a:cubicBezTo>
                  <a:pt x="44" y="89"/>
                  <a:pt x="44" y="89"/>
                  <a:pt x="44" y="89"/>
                </a:cubicBezTo>
                <a:cubicBezTo>
                  <a:pt x="118" y="162"/>
                  <a:pt x="118" y="162"/>
                  <a:pt x="118" y="162"/>
                </a:cubicBezTo>
                <a:cubicBezTo>
                  <a:pt x="471" y="162"/>
                  <a:pt x="471" y="162"/>
                  <a:pt x="471" y="162"/>
                </a:cubicBezTo>
                <a:cubicBezTo>
                  <a:pt x="560" y="89"/>
                  <a:pt x="560" y="89"/>
                  <a:pt x="560" y="89"/>
                </a:cubicBezTo>
                <a:lnTo>
                  <a:pt x="560" y="545"/>
                </a:lnTo>
                <a:close/>
              </a:path>
            </a:pathLst>
          </a:custGeom>
          <a:solidFill>
            <a:srgbClr val="00D4FF"/>
          </a:solidFill>
          <a:ln>
            <a:noFill/>
          </a:ln>
          <a:effectLst/>
        </p:spPr>
        <p:txBody>
          <a:bodyPr wrap="none" lIns="121908" tIns="60955" rIns="121908" bIns="60955" anchor="ctr"/>
          <a:lstStyle/>
          <a:p>
            <a:pPr>
              <a:defRPr/>
            </a:pPr>
            <a:endParaRPr lang="zh-CN" altLang="en-US" sz="2400">
              <a:solidFill>
                <a:srgbClr val="00D4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稻壳儿小白白(http://dwz.cn/Wu2UP)"/>
          <p:cNvSpPr>
            <a:spLocks noChangeArrowheads="1"/>
          </p:cNvSpPr>
          <p:nvPr/>
        </p:nvSpPr>
        <p:spPr bwMode="auto">
          <a:xfrm>
            <a:off x="4696777" y="3302004"/>
            <a:ext cx="461433" cy="463550"/>
          </a:xfrm>
          <a:custGeom>
            <a:avLst/>
            <a:gdLst>
              <a:gd name="T0" fmla="*/ 195644 w 575"/>
              <a:gd name="T1" fmla="*/ 79703 h 576"/>
              <a:gd name="T2" fmla="*/ 195644 w 575"/>
              <a:gd name="T3" fmla="*/ 79703 h 576"/>
              <a:gd name="T4" fmla="*/ 95305 w 575"/>
              <a:gd name="T5" fmla="*/ 175276 h 576"/>
              <a:gd name="T6" fmla="*/ 31648 w 575"/>
              <a:gd name="T7" fmla="*/ 175276 h 576"/>
              <a:gd name="T8" fmla="*/ 31648 w 575"/>
              <a:gd name="T9" fmla="*/ 116850 h 576"/>
              <a:gd name="T10" fmla="*/ 121558 w 575"/>
              <a:gd name="T11" fmla="*/ 26688 h 576"/>
              <a:gd name="T12" fmla="*/ 163996 w 575"/>
              <a:gd name="T13" fmla="*/ 26688 h 576"/>
              <a:gd name="T14" fmla="*/ 163996 w 575"/>
              <a:gd name="T15" fmla="*/ 69245 h 576"/>
              <a:gd name="T16" fmla="*/ 74086 w 575"/>
              <a:gd name="T17" fmla="*/ 159407 h 576"/>
              <a:gd name="T18" fmla="*/ 52867 w 575"/>
              <a:gd name="T19" fmla="*/ 159407 h 576"/>
              <a:gd name="T20" fmla="*/ 52867 w 575"/>
              <a:gd name="T21" fmla="*/ 138129 h 576"/>
              <a:gd name="T22" fmla="*/ 131988 w 575"/>
              <a:gd name="T23" fmla="*/ 58425 h 576"/>
              <a:gd name="T24" fmla="*/ 121558 w 575"/>
              <a:gd name="T25" fmla="*/ 47966 h 576"/>
              <a:gd name="T26" fmla="*/ 42078 w 575"/>
              <a:gd name="T27" fmla="*/ 127670 h 576"/>
              <a:gd name="T28" fmla="*/ 42078 w 575"/>
              <a:gd name="T29" fmla="*/ 164817 h 576"/>
              <a:gd name="T30" fmla="*/ 84515 w 575"/>
              <a:gd name="T31" fmla="*/ 164817 h 576"/>
              <a:gd name="T32" fmla="*/ 174425 w 575"/>
              <a:gd name="T33" fmla="*/ 79703 h 576"/>
              <a:gd name="T34" fmla="*/ 174425 w 575"/>
              <a:gd name="T35" fmla="*/ 16229 h 576"/>
              <a:gd name="T36" fmla="*/ 116523 w 575"/>
              <a:gd name="T37" fmla="*/ 16229 h 576"/>
              <a:gd name="T38" fmla="*/ 20859 w 575"/>
              <a:gd name="T39" fmla="*/ 111441 h 576"/>
              <a:gd name="T40" fmla="*/ 20859 w 575"/>
              <a:gd name="T41" fmla="*/ 111441 h 576"/>
              <a:gd name="T42" fmla="*/ 20859 w 575"/>
              <a:gd name="T43" fmla="*/ 186095 h 576"/>
              <a:gd name="T44" fmla="*/ 100340 w 575"/>
              <a:gd name="T45" fmla="*/ 191144 h 576"/>
              <a:gd name="T46" fmla="*/ 100340 w 575"/>
              <a:gd name="T47" fmla="*/ 191144 h 576"/>
              <a:gd name="T48" fmla="*/ 206433 w 575"/>
              <a:gd name="T49" fmla="*/ 85113 h 576"/>
              <a:gd name="T50" fmla="*/ 195644 w 575"/>
              <a:gd name="T51" fmla="*/ 79703 h 57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0" t="0" r="r" b="b"/>
            <a:pathLst>
              <a:path w="575" h="576">
                <a:moveTo>
                  <a:pt x="544" y="221"/>
                </a:moveTo>
                <a:lnTo>
                  <a:pt x="544" y="221"/>
                </a:lnTo>
                <a:cubicBezTo>
                  <a:pt x="265" y="486"/>
                  <a:pt x="265" y="486"/>
                  <a:pt x="265" y="486"/>
                </a:cubicBezTo>
                <a:cubicBezTo>
                  <a:pt x="220" y="530"/>
                  <a:pt x="147" y="530"/>
                  <a:pt x="88" y="486"/>
                </a:cubicBezTo>
                <a:cubicBezTo>
                  <a:pt x="44" y="442"/>
                  <a:pt x="44" y="368"/>
                  <a:pt x="88" y="324"/>
                </a:cubicBezTo>
                <a:cubicBezTo>
                  <a:pt x="338" y="74"/>
                  <a:pt x="338" y="74"/>
                  <a:pt x="338" y="74"/>
                </a:cubicBezTo>
                <a:cubicBezTo>
                  <a:pt x="383" y="45"/>
                  <a:pt x="426" y="45"/>
                  <a:pt x="456" y="74"/>
                </a:cubicBezTo>
                <a:cubicBezTo>
                  <a:pt x="485" y="103"/>
                  <a:pt x="485" y="162"/>
                  <a:pt x="456" y="192"/>
                </a:cubicBezTo>
                <a:cubicBezTo>
                  <a:pt x="206" y="442"/>
                  <a:pt x="206" y="442"/>
                  <a:pt x="206" y="442"/>
                </a:cubicBezTo>
                <a:cubicBezTo>
                  <a:pt x="191" y="457"/>
                  <a:pt x="162" y="457"/>
                  <a:pt x="147" y="442"/>
                </a:cubicBezTo>
                <a:cubicBezTo>
                  <a:pt x="132" y="427"/>
                  <a:pt x="132" y="398"/>
                  <a:pt x="147" y="383"/>
                </a:cubicBezTo>
                <a:cubicBezTo>
                  <a:pt x="367" y="162"/>
                  <a:pt x="367" y="162"/>
                  <a:pt x="367" y="162"/>
                </a:cubicBezTo>
                <a:cubicBezTo>
                  <a:pt x="338" y="133"/>
                  <a:pt x="338" y="133"/>
                  <a:pt x="338" y="133"/>
                </a:cubicBezTo>
                <a:cubicBezTo>
                  <a:pt x="117" y="354"/>
                  <a:pt x="117" y="354"/>
                  <a:pt x="117" y="354"/>
                </a:cubicBezTo>
                <a:cubicBezTo>
                  <a:pt x="88" y="383"/>
                  <a:pt x="88" y="427"/>
                  <a:pt x="117" y="457"/>
                </a:cubicBezTo>
                <a:cubicBezTo>
                  <a:pt x="147" y="501"/>
                  <a:pt x="206" y="501"/>
                  <a:pt x="235" y="457"/>
                </a:cubicBezTo>
                <a:cubicBezTo>
                  <a:pt x="485" y="221"/>
                  <a:pt x="485" y="221"/>
                  <a:pt x="485" y="221"/>
                </a:cubicBezTo>
                <a:cubicBezTo>
                  <a:pt x="530" y="162"/>
                  <a:pt x="530" y="88"/>
                  <a:pt x="485" y="45"/>
                </a:cubicBezTo>
                <a:cubicBezTo>
                  <a:pt x="441" y="0"/>
                  <a:pt x="367" y="0"/>
                  <a:pt x="324" y="45"/>
                </a:cubicBezTo>
                <a:cubicBezTo>
                  <a:pt x="58" y="309"/>
                  <a:pt x="58" y="309"/>
                  <a:pt x="58" y="309"/>
                </a:cubicBezTo>
                <a:cubicBezTo>
                  <a:pt x="0" y="368"/>
                  <a:pt x="14" y="457"/>
                  <a:pt x="58" y="516"/>
                </a:cubicBezTo>
                <a:cubicBezTo>
                  <a:pt x="117" y="575"/>
                  <a:pt x="206" y="575"/>
                  <a:pt x="279" y="530"/>
                </a:cubicBezTo>
                <a:cubicBezTo>
                  <a:pt x="574" y="236"/>
                  <a:pt x="574" y="236"/>
                  <a:pt x="574" y="236"/>
                </a:cubicBezTo>
                <a:lnTo>
                  <a:pt x="544" y="221"/>
                </a:lnTo>
              </a:path>
            </a:pathLst>
          </a:custGeom>
          <a:solidFill>
            <a:srgbClr val="00D4FF"/>
          </a:solidFill>
          <a:ln>
            <a:noFill/>
          </a:ln>
          <a:effectLst/>
        </p:spPr>
        <p:txBody>
          <a:bodyPr wrap="none" lIns="121908" tIns="60955" rIns="121908" bIns="60955" anchor="ctr"/>
          <a:lstStyle/>
          <a:p>
            <a:pPr>
              <a:defRPr/>
            </a:pPr>
            <a:endParaRPr lang="zh-CN" altLang="en-US" sz="2400">
              <a:solidFill>
                <a:srgbClr val="00D4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稻壳儿小白白(http://dwz.cn/Wu2UP)"/>
          <p:cNvSpPr>
            <a:spLocks noChangeArrowheads="1"/>
          </p:cNvSpPr>
          <p:nvPr/>
        </p:nvSpPr>
        <p:spPr bwMode="auto">
          <a:xfrm>
            <a:off x="3987693" y="3266017"/>
            <a:ext cx="249767" cy="510116"/>
          </a:xfrm>
          <a:custGeom>
            <a:avLst/>
            <a:gdLst>
              <a:gd name="T0" fmla="*/ 101102 w 310"/>
              <a:gd name="T1" fmla="*/ 26322 h 634"/>
              <a:gd name="T2" fmla="*/ 101102 w 310"/>
              <a:gd name="T3" fmla="*/ 26322 h 634"/>
              <a:gd name="T4" fmla="*/ 101102 w 310"/>
              <a:gd name="T5" fmla="*/ 169829 h 634"/>
              <a:gd name="T6" fmla="*/ 58495 w 310"/>
              <a:gd name="T7" fmla="*/ 212376 h 634"/>
              <a:gd name="T8" fmla="*/ 16248 w 310"/>
              <a:gd name="T9" fmla="*/ 169829 h 634"/>
              <a:gd name="T10" fmla="*/ 16248 w 310"/>
              <a:gd name="T11" fmla="*/ 42547 h 634"/>
              <a:gd name="T12" fmla="*/ 42607 w 310"/>
              <a:gd name="T13" fmla="*/ 15865 h 634"/>
              <a:gd name="T14" fmla="*/ 69327 w 310"/>
              <a:gd name="T15" fmla="*/ 42547 h 634"/>
              <a:gd name="T16" fmla="*/ 69327 w 310"/>
              <a:gd name="T17" fmla="*/ 169829 h 634"/>
              <a:gd name="T18" fmla="*/ 58495 w 310"/>
              <a:gd name="T19" fmla="*/ 185694 h 634"/>
              <a:gd name="T20" fmla="*/ 42607 w 310"/>
              <a:gd name="T21" fmla="*/ 169829 h 634"/>
              <a:gd name="T22" fmla="*/ 42607 w 310"/>
              <a:gd name="T23" fmla="*/ 58412 h 634"/>
              <a:gd name="T24" fmla="*/ 26720 w 310"/>
              <a:gd name="T25" fmla="*/ 58412 h 634"/>
              <a:gd name="T26" fmla="*/ 26720 w 310"/>
              <a:gd name="T27" fmla="*/ 169829 h 634"/>
              <a:gd name="T28" fmla="*/ 58495 w 310"/>
              <a:gd name="T29" fmla="*/ 196511 h 634"/>
              <a:gd name="T30" fmla="*/ 85214 w 310"/>
              <a:gd name="T31" fmla="*/ 169829 h 634"/>
              <a:gd name="T32" fmla="*/ 85214 w 310"/>
              <a:gd name="T33" fmla="*/ 42547 h 634"/>
              <a:gd name="T34" fmla="*/ 42607 w 310"/>
              <a:gd name="T35" fmla="*/ 0 h 634"/>
              <a:gd name="T36" fmla="*/ 0 w 310"/>
              <a:gd name="T37" fmla="*/ 42547 h 634"/>
              <a:gd name="T38" fmla="*/ 0 w 310"/>
              <a:gd name="T39" fmla="*/ 175237 h 634"/>
              <a:gd name="T40" fmla="*/ 58495 w 310"/>
              <a:gd name="T41" fmla="*/ 228241 h 634"/>
              <a:gd name="T42" fmla="*/ 111573 w 310"/>
              <a:gd name="T43" fmla="*/ 175237 h 634"/>
              <a:gd name="T44" fmla="*/ 111573 w 310"/>
              <a:gd name="T45" fmla="*/ 26322 h 634"/>
              <a:gd name="T46" fmla="*/ 101102 w 310"/>
              <a:gd name="T47" fmla="*/ 26322 h 634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0" t="0" r="r" b="b"/>
            <a:pathLst>
              <a:path w="310" h="634">
                <a:moveTo>
                  <a:pt x="280" y="73"/>
                </a:moveTo>
                <a:lnTo>
                  <a:pt x="280" y="73"/>
                </a:lnTo>
                <a:cubicBezTo>
                  <a:pt x="280" y="471"/>
                  <a:pt x="280" y="471"/>
                  <a:pt x="280" y="471"/>
                </a:cubicBezTo>
                <a:cubicBezTo>
                  <a:pt x="280" y="530"/>
                  <a:pt x="221" y="589"/>
                  <a:pt x="162" y="589"/>
                </a:cubicBezTo>
                <a:cubicBezTo>
                  <a:pt x="89" y="589"/>
                  <a:pt x="45" y="530"/>
                  <a:pt x="45" y="471"/>
                </a:cubicBezTo>
                <a:cubicBezTo>
                  <a:pt x="45" y="118"/>
                  <a:pt x="45" y="118"/>
                  <a:pt x="45" y="118"/>
                </a:cubicBezTo>
                <a:cubicBezTo>
                  <a:pt x="45" y="73"/>
                  <a:pt x="74" y="44"/>
                  <a:pt x="118" y="44"/>
                </a:cubicBezTo>
                <a:cubicBezTo>
                  <a:pt x="162" y="44"/>
                  <a:pt x="192" y="73"/>
                  <a:pt x="192" y="118"/>
                </a:cubicBezTo>
                <a:cubicBezTo>
                  <a:pt x="192" y="471"/>
                  <a:pt x="192" y="471"/>
                  <a:pt x="192" y="471"/>
                </a:cubicBezTo>
                <a:cubicBezTo>
                  <a:pt x="192" y="486"/>
                  <a:pt x="177" y="515"/>
                  <a:pt x="162" y="515"/>
                </a:cubicBezTo>
                <a:cubicBezTo>
                  <a:pt x="133" y="515"/>
                  <a:pt x="118" y="486"/>
                  <a:pt x="118" y="471"/>
                </a:cubicBezTo>
                <a:cubicBezTo>
                  <a:pt x="118" y="162"/>
                  <a:pt x="118" y="162"/>
                  <a:pt x="118" y="162"/>
                </a:cubicBezTo>
                <a:cubicBezTo>
                  <a:pt x="74" y="162"/>
                  <a:pt x="74" y="162"/>
                  <a:pt x="74" y="162"/>
                </a:cubicBezTo>
                <a:cubicBezTo>
                  <a:pt x="74" y="471"/>
                  <a:pt x="74" y="471"/>
                  <a:pt x="74" y="471"/>
                </a:cubicBezTo>
                <a:cubicBezTo>
                  <a:pt x="74" y="515"/>
                  <a:pt x="118" y="545"/>
                  <a:pt x="162" y="545"/>
                </a:cubicBezTo>
                <a:cubicBezTo>
                  <a:pt x="207" y="545"/>
                  <a:pt x="236" y="515"/>
                  <a:pt x="236" y="471"/>
                </a:cubicBezTo>
                <a:cubicBezTo>
                  <a:pt x="236" y="118"/>
                  <a:pt x="236" y="118"/>
                  <a:pt x="236" y="118"/>
                </a:cubicBezTo>
                <a:cubicBezTo>
                  <a:pt x="236" y="59"/>
                  <a:pt x="177" y="0"/>
                  <a:pt x="118" y="0"/>
                </a:cubicBezTo>
                <a:cubicBezTo>
                  <a:pt x="59" y="0"/>
                  <a:pt x="0" y="59"/>
                  <a:pt x="0" y="118"/>
                </a:cubicBezTo>
                <a:cubicBezTo>
                  <a:pt x="0" y="486"/>
                  <a:pt x="0" y="486"/>
                  <a:pt x="0" y="486"/>
                </a:cubicBezTo>
                <a:cubicBezTo>
                  <a:pt x="15" y="574"/>
                  <a:pt x="74" y="633"/>
                  <a:pt x="162" y="633"/>
                </a:cubicBezTo>
                <a:cubicBezTo>
                  <a:pt x="236" y="633"/>
                  <a:pt x="309" y="574"/>
                  <a:pt x="309" y="486"/>
                </a:cubicBezTo>
                <a:cubicBezTo>
                  <a:pt x="309" y="73"/>
                  <a:pt x="309" y="73"/>
                  <a:pt x="309" y="73"/>
                </a:cubicBezTo>
                <a:lnTo>
                  <a:pt x="280" y="73"/>
                </a:lnTo>
              </a:path>
            </a:pathLst>
          </a:custGeom>
          <a:solidFill>
            <a:srgbClr val="00D4FF"/>
          </a:solidFill>
          <a:ln>
            <a:noFill/>
          </a:ln>
          <a:effectLst/>
        </p:spPr>
        <p:txBody>
          <a:bodyPr wrap="none" lIns="121908" tIns="60955" rIns="121908" bIns="60955" anchor="ctr"/>
          <a:lstStyle/>
          <a:p>
            <a:pPr>
              <a:defRPr/>
            </a:pPr>
            <a:endParaRPr lang="zh-CN" altLang="en-US" sz="2400">
              <a:solidFill>
                <a:srgbClr val="00D4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3" name="稻壳儿小白白(http://dwz.cn/Wu2UP)"/>
          <p:cNvSpPr>
            <a:spLocks noChangeArrowheads="1"/>
          </p:cNvSpPr>
          <p:nvPr/>
        </p:nvSpPr>
        <p:spPr bwMode="auto">
          <a:xfrm>
            <a:off x="3054244" y="3280834"/>
            <a:ext cx="474134" cy="474134"/>
          </a:xfrm>
          <a:custGeom>
            <a:avLst/>
            <a:gdLst>
              <a:gd name="T0" fmla="*/ 164586 w 590"/>
              <a:gd name="T1" fmla="*/ 148626 h 589"/>
              <a:gd name="T2" fmla="*/ 201681 w 590"/>
              <a:gd name="T3" fmla="*/ 116880 h 589"/>
              <a:gd name="T4" fmla="*/ 180432 w 590"/>
              <a:gd name="T5" fmla="*/ 116880 h 589"/>
              <a:gd name="T6" fmla="*/ 100840 w 590"/>
              <a:gd name="T7" fmla="*/ 37156 h 589"/>
              <a:gd name="T8" fmla="*/ 100840 w 590"/>
              <a:gd name="T9" fmla="*/ 0 h 589"/>
              <a:gd name="T10" fmla="*/ 0 w 590"/>
              <a:gd name="T11" fmla="*/ 100647 h 589"/>
              <a:gd name="T12" fmla="*/ 37095 w 590"/>
              <a:gd name="T13" fmla="*/ 100647 h 589"/>
              <a:gd name="T14" fmla="*/ 116687 w 590"/>
              <a:gd name="T15" fmla="*/ 180371 h 589"/>
              <a:gd name="T16" fmla="*/ 116687 w 590"/>
              <a:gd name="T17" fmla="*/ 201655 h 589"/>
              <a:gd name="T18" fmla="*/ 148379 w 590"/>
              <a:gd name="T19" fmla="*/ 164498 h 589"/>
              <a:gd name="T20" fmla="*/ 206723 w 590"/>
              <a:gd name="T21" fmla="*/ 212116 h 589"/>
              <a:gd name="T22" fmla="*/ 212125 w 590"/>
              <a:gd name="T23" fmla="*/ 207066 h 589"/>
              <a:gd name="T24" fmla="*/ 164586 w 590"/>
              <a:gd name="T25" fmla="*/ 148626 h 589"/>
              <a:gd name="T26" fmla="*/ 127131 w 590"/>
              <a:gd name="T27" fmla="*/ 169909 h 589"/>
              <a:gd name="T28" fmla="*/ 47899 w 590"/>
              <a:gd name="T29" fmla="*/ 90185 h 589"/>
              <a:gd name="T30" fmla="*/ 90396 w 590"/>
              <a:gd name="T31" fmla="*/ 47618 h 589"/>
              <a:gd name="T32" fmla="*/ 169628 w 590"/>
              <a:gd name="T33" fmla="*/ 127342 h 589"/>
              <a:gd name="T34" fmla="*/ 127131 w 590"/>
              <a:gd name="T35" fmla="*/ 169909 h 589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0" t="0" r="r" b="b"/>
            <a:pathLst>
              <a:path w="590" h="589">
                <a:moveTo>
                  <a:pt x="457" y="412"/>
                </a:moveTo>
                <a:lnTo>
                  <a:pt x="560" y="324"/>
                </a:lnTo>
                <a:lnTo>
                  <a:pt x="501" y="324"/>
                </a:lnTo>
                <a:lnTo>
                  <a:pt x="280" y="103"/>
                </a:lnTo>
                <a:lnTo>
                  <a:pt x="280" y="0"/>
                </a:lnTo>
                <a:lnTo>
                  <a:pt x="0" y="279"/>
                </a:lnTo>
                <a:lnTo>
                  <a:pt x="103" y="279"/>
                </a:lnTo>
                <a:lnTo>
                  <a:pt x="324" y="500"/>
                </a:lnTo>
                <a:lnTo>
                  <a:pt x="324" y="559"/>
                </a:lnTo>
                <a:lnTo>
                  <a:pt x="412" y="456"/>
                </a:lnTo>
                <a:lnTo>
                  <a:pt x="574" y="588"/>
                </a:lnTo>
                <a:lnTo>
                  <a:pt x="589" y="574"/>
                </a:lnTo>
                <a:lnTo>
                  <a:pt x="457" y="412"/>
                </a:lnTo>
                <a:close/>
                <a:moveTo>
                  <a:pt x="353" y="471"/>
                </a:moveTo>
                <a:lnTo>
                  <a:pt x="133" y="250"/>
                </a:lnTo>
                <a:lnTo>
                  <a:pt x="251" y="132"/>
                </a:lnTo>
                <a:lnTo>
                  <a:pt x="471" y="353"/>
                </a:lnTo>
                <a:lnTo>
                  <a:pt x="353" y="471"/>
                </a:lnTo>
                <a:close/>
              </a:path>
            </a:pathLst>
          </a:custGeom>
          <a:solidFill>
            <a:srgbClr val="00D4FF"/>
          </a:solidFill>
          <a:ln>
            <a:noFill/>
          </a:ln>
          <a:effectLst/>
        </p:spPr>
        <p:txBody>
          <a:bodyPr wrap="none" lIns="121908" tIns="60955" rIns="121908" bIns="60955" anchor="ctr"/>
          <a:lstStyle/>
          <a:p>
            <a:pPr>
              <a:defRPr/>
            </a:pPr>
            <a:endParaRPr lang="zh-CN" altLang="en-US" sz="2400">
              <a:solidFill>
                <a:srgbClr val="00D4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" name="稻壳儿小白白(http://dwz.cn/Wu2UP)"/>
          <p:cNvSpPr>
            <a:spLocks noChangeArrowheads="1"/>
          </p:cNvSpPr>
          <p:nvPr/>
        </p:nvSpPr>
        <p:spPr bwMode="auto">
          <a:xfrm>
            <a:off x="2203343" y="3314701"/>
            <a:ext cx="510115" cy="486833"/>
          </a:xfrm>
          <a:custGeom>
            <a:avLst/>
            <a:gdLst>
              <a:gd name="T0" fmla="*/ 223201 w 634"/>
              <a:gd name="T1" fmla="*/ 5057 h 604"/>
              <a:gd name="T2" fmla="*/ 223201 w 634"/>
              <a:gd name="T3" fmla="*/ 5057 h 604"/>
              <a:gd name="T4" fmla="*/ 191109 w 634"/>
              <a:gd name="T5" fmla="*/ 5057 h 604"/>
              <a:gd name="T6" fmla="*/ 69232 w 634"/>
              <a:gd name="T7" fmla="*/ 127505 h 604"/>
              <a:gd name="T8" fmla="*/ 26683 w 634"/>
              <a:gd name="T9" fmla="*/ 159653 h 604"/>
              <a:gd name="T10" fmla="*/ 0 w 634"/>
              <a:gd name="T11" fmla="*/ 175546 h 604"/>
              <a:gd name="T12" fmla="*/ 90506 w 634"/>
              <a:gd name="T13" fmla="*/ 180964 h 604"/>
              <a:gd name="T14" fmla="*/ 100963 w 634"/>
              <a:gd name="T15" fmla="*/ 154235 h 604"/>
              <a:gd name="T16" fmla="*/ 223201 w 634"/>
              <a:gd name="T17" fmla="*/ 37204 h 604"/>
              <a:gd name="T18" fmla="*/ 223201 w 634"/>
              <a:gd name="T19" fmla="*/ 5057 h 604"/>
              <a:gd name="T20" fmla="*/ 85098 w 634"/>
              <a:gd name="T21" fmla="*/ 175546 h 604"/>
              <a:gd name="T22" fmla="*/ 85098 w 634"/>
              <a:gd name="T23" fmla="*/ 175546 h 604"/>
              <a:gd name="T24" fmla="*/ 26683 w 634"/>
              <a:gd name="T25" fmla="*/ 180964 h 604"/>
              <a:gd name="T26" fmla="*/ 37140 w 634"/>
              <a:gd name="T27" fmla="*/ 164710 h 604"/>
              <a:gd name="T28" fmla="*/ 79689 w 634"/>
              <a:gd name="T29" fmla="*/ 138342 h 604"/>
              <a:gd name="T30" fmla="*/ 90506 w 634"/>
              <a:gd name="T31" fmla="*/ 148817 h 604"/>
              <a:gd name="T32" fmla="*/ 85098 w 634"/>
              <a:gd name="T33" fmla="*/ 175546 h 604"/>
              <a:gd name="T34" fmla="*/ 95555 w 634"/>
              <a:gd name="T35" fmla="*/ 138342 h 604"/>
              <a:gd name="T36" fmla="*/ 95555 w 634"/>
              <a:gd name="T37" fmla="*/ 138342 h 604"/>
              <a:gd name="T38" fmla="*/ 90506 w 634"/>
              <a:gd name="T39" fmla="*/ 127505 h 604"/>
              <a:gd name="T40" fmla="*/ 100963 w 634"/>
              <a:gd name="T41" fmla="*/ 111612 h 604"/>
              <a:gd name="T42" fmla="*/ 111781 w 634"/>
              <a:gd name="T43" fmla="*/ 122449 h 604"/>
              <a:gd name="T44" fmla="*/ 95555 w 634"/>
              <a:gd name="T45" fmla="*/ 138342 h 604"/>
              <a:gd name="T46" fmla="*/ 212384 w 634"/>
              <a:gd name="T47" fmla="*/ 26368 h 604"/>
              <a:gd name="T48" fmla="*/ 212384 w 634"/>
              <a:gd name="T49" fmla="*/ 26368 h 604"/>
              <a:gd name="T50" fmla="*/ 122238 w 634"/>
              <a:gd name="T51" fmla="*/ 111612 h 604"/>
              <a:gd name="T52" fmla="*/ 111781 w 634"/>
              <a:gd name="T53" fmla="*/ 106194 h 604"/>
              <a:gd name="T54" fmla="*/ 201927 w 634"/>
              <a:gd name="T55" fmla="*/ 15893 h 604"/>
              <a:gd name="T56" fmla="*/ 212384 w 634"/>
              <a:gd name="T57" fmla="*/ 15893 h 604"/>
              <a:gd name="T58" fmla="*/ 212384 w 634"/>
              <a:gd name="T59" fmla="*/ 26368 h 604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0" t="0" r="r" b="b"/>
            <a:pathLst>
              <a:path w="634" h="604">
                <a:moveTo>
                  <a:pt x="619" y="14"/>
                </a:moveTo>
                <a:lnTo>
                  <a:pt x="619" y="14"/>
                </a:lnTo>
                <a:cubicBezTo>
                  <a:pt x="589" y="0"/>
                  <a:pt x="560" y="0"/>
                  <a:pt x="530" y="14"/>
                </a:cubicBezTo>
                <a:cubicBezTo>
                  <a:pt x="192" y="353"/>
                  <a:pt x="192" y="353"/>
                  <a:pt x="192" y="353"/>
                </a:cubicBezTo>
                <a:cubicBezTo>
                  <a:pt x="162" y="353"/>
                  <a:pt x="103" y="368"/>
                  <a:pt x="74" y="442"/>
                </a:cubicBezTo>
                <a:cubicBezTo>
                  <a:pt x="59" y="486"/>
                  <a:pt x="0" y="486"/>
                  <a:pt x="0" y="486"/>
                </a:cubicBezTo>
                <a:cubicBezTo>
                  <a:pt x="103" y="603"/>
                  <a:pt x="236" y="530"/>
                  <a:pt x="251" y="501"/>
                </a:cubicBezTo>
                <a:cubicBezTo>
                  <a:pt x="280" y="486"/>
                  <a:pt x="280" y="456"/>
                  <a:pt x="280" y="427"/>
                </a:cubicBezTo>
                <a:cubicBezTo>
                  <a:pt x="619" y="103"/>
                  <a:pt x="619" y="103"/>
                  <a:pt x="619" y="103"/>
                </a:cubicBezTo>
                <a:cubicBezTo>
                  <a:pt x="633" y="73"/>
                  <a:pt x="633" y="44"/>
                  <a:pt x="619" y="14"/>
                </a:cubicBezTo>
                <a:close/>
                <a:moveTo>
                  <a:pt x="236" y="486"/>
                </a:moveTo>
                <a:lnTo>
                  <a:pt x="236" y="486"/>
                </a:lnTo>
                <a:cubicBezTo>
                  <a:pt x="207" y="501"/>
                  <a:pt x="118" y="530"/>
                  <a:pt x="74" y="501"/>
                </a:cubicBezTo>
                <a:cubicBezTo>
                  <a:pt x="74" y="501"/>
                  <a:pt x="89" y="486"/>
                  <a:pt x="103" y="456"/>
                </a:cubicBezTo>
                <a:cubicBezTo>
                  <a:pt x="133" y="368"/>
                  <a:pt x="221" y="383"/>
                  <a:pt x="221" y="383"/>
                </a:cubicBezTo>
                <a:cubicBezTo>
                  <a:pt x="251" y="412"/>
                  <a:pt x="251" y="412"/>
                  <a:pt x="251" y="412"/>
                </a:cubicBezTo>
                <a:cubicBezTo>
                  <a:pt x="251" y="412"/>
                  <a:pt x="265" y="442"/>
                  <a:pt x="236" y="486"/>
                </a:cubicBezTo>
                <a:close/>
                <a:moveTo>
                  <a:pt x="265" y="383"/>
                </a:moveTo>
                <a:lnTo>
                  <a:pt x="265" y="383"/>
                </a:lnTo>
                <a:lnTo>
                  <a:pt x="251" y="353"/>
                </a:lnTo>
                <a:cubicBezTo>
                  <a:pt x="280" y="309"/>
                  <a:pt x="280" y="309"/>
                  <a:pt x="280" y="309"/>
                </a:cubicBezTo>
                <a:cubicBezTo>
                  <a:pt x="310" y="339"/>
                  <a:pt x="310" y="339"/>
                  <a:pt x="310" y="339"/>
                </a:cubicBezTo>
                <a:lnTo>
                  <a:pt x="265" y="383"/>
                </a:lnTo>
                <a:close/>
                <a:moveTo>
                  <a:pt x="589" y="73"/>
                </a:moveTo>
                <a:lnTo>
                  <a:pt x="589" y="73"/>
                </a:lnTo>
                <a:cubicBezTo>
                  <a:pt x="339" y="309"/>
                  <a:pt x="339" y="309"/>
                  <a:pt x="339" y="309"/>
                </a:cubicBezTo>
                <a:cubicBezTo>
                  <a:pt x="310" y="294"/>
                  <a:pt x="310" y="294"/>
                  <a:pt x="310" y="294"/>
                </a:cubicBezTo>
                <a:cubicBezTo>
                  <a:pt x="560" y="44"/>
                  <a:pt x="560" y="44"/>
                  <a:pt x="560" y="44"/>
                </a:cubicBezTo>
                <a:cubicBezTo>
                  <a:pt x="574" y="30"/>
                  <a:pt x="574" y="30"/>
                  <a:pt x="589" y="44"/>
                </a:cubicBezTo>
                <a:cubicBezTo>
                  <a:pt x="589" y="44"/>
                  <a:pt x="589" y="59"/>
                  <a:pt x="589" y="73"/>
                </a:cubicBezTo>
                <a:close/>
              </a:path>
            </a:pathLst>
          </a:custGeom>
          <a:solidFill>
            <a:srgbClr val="00D4FF"/>
          </a:solidFill>
          <a:ln>
            <a:noFill/>
          </a:ln>
          <a:effectLst/>
        </p:spPr>
        <p:txBody>
          <a:bodyPr wrap="none" lIns="121908" tIns="60955" rIns="121908" bIns="60955" anchor="ctr"/>
          <a:lstStyle/>
          <a:p>
            <a:pPr>
              <a:defRPr/>
            </a:pPr>
            <a:endParaRPr lang="zh-CN" altLang="en-US" sz="2400">
              <a:solidFill>
                <a:srgbClr val="00D4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稻壳儿小白白(http://dwz.cn/Wu2UP)"/>
          <p:cNvSpPr>
            <a:spLocks noChangeArrowheads="1"/>
          </p:cNvSpPr>
          <p:nvPr/>
        </p:nvSpPr>
        <p:spPr bwMode="auto">
          <a:xfrm>
            <a:off x="9770426" y="2451102"/>
            <a:ext cx="165099" cy="510116"/>
          </a:xfrm>
          <a:custGeom>
            <a:avLst/>
            <a:gdLst>
              <a:gd name="T0" fmla="*/ 57905 w 207"/>
              <a:gd name="T1" fmla="*/ 0 h 634"/>
              <a:gd name="T2" fmla="*/ 57905 w 207"/>
              <a:gd name="T3" fmla="*/ 0 h 634"/>
              <a:gd name="T4" fmla="*/ 15727 w 207"/>
              <a:gd name="T5" fmla="*/ 0 h 634"/>
              <a:gd name="T6" fmla="*/ 0 w 207"/>
              <a:gd name="T7" fmla="*/ 10457 h 634"/>
              <a:gd name="T8" fmla="*/ 0 w 207"/>
              <a:gd name="T9" fmla="*/ 169829 h 634"/>
              <a:gd name="T10" fmla="*/ 31455 w 207"/>
              <a:gd name="T11" fmla="*/ 217785 h 634"/>
              <a:gd name="T12" fmla="*/ 42178 w 207"/>
              <a:gd name="T13" fmla="*/ 217785 h 634"/>
              <a:gd name="T14" fmla="*/ 73633 w 207"/>
              <a:gd name="T15" fmla="*/ 169829 h 634"/>
              <a:gd name="T16" fmla="*/ 73633 w 207"/>
              <a:gd name="T17" fmla="*/ 10457 h 634"/>
              <a:gd name="T18" fmla="*/ 57905 w 207"/>
              <a:gd name="T19" fmla="*/ 0 h 634"/>
              <a:gd name="T20" fmla="*/ 36816 w 207"/>
              <a:gd name="T21" fmla="*/ 207328 h 634"/>
              <a:gd name="T22" fmla="*/ 36816 w 207"/>
              <a:gd name="T23" fmla="*/ 207328 h 634"/>
              <a:gd name="T24" fmla="*/ 15727 w 207"/>
              <a:gd name="T25" fmla="*/ 169829 h 634"/>
              <a:gd name="T26" fmla="*/ 57905 w 207"/>
              <a:gd name="T27" fmla="*/ 169829 h 634"/>
              <a:gd name="T28" fmla="*/ 36816 w 207"/>
              <a:gd name="T29" fmla="*/ 207328 h 634"/>
              <a:gd name="T30" fmla="*/ 57905 w 207"/>
              <a:gd name="T31" fmla="*/ 153964 h 634"/>
              <a:gd name="T32" fmla="*/ 57905 w 207"/>
              <a:gd name="T33" fmla="*/ 153964 h 634"/>
              <a:gd name="T34" fmla="*/ 15727 w 207"/>
              <a:gd name="T35" fmla="*/ 153964 h 634"/>
              <a:gd name="T36" fmla="*/ 15727 w 207"/>
              <a:gd name="T37" fmla="*/ 63821 h 634"/>
              <a:gd name="T38" fmla="*/ 57905 w 207"/>
              <a:gd name="T39" fmla="*/ 63821 h 634"/>
              <a:gd name="T40" fmla="*/ 57905 w 207"/>
              <a:gd name="T41" fmla="*/ 153964 h 634"/>
              <a:gd name="T42" fmla="*/ 57905 w 207"/>
              <a:gd name="T43" fmla="*/ 47956 h 634"/>
              <a:gd name="T44" fmla="*/ 57905 w 207"/>
              <a:gd name="T45" fmla="*/ 47956 h 634"/>
              <a:gd name="T46" fmla="*/ 15727 w 207"/>
              <a:gd name="T47" fmla="*/ 47956 h 634"/>
              <a:gd name="T48" fmla="*/ 15727 w 207"/>
              <a:gd name="T49" fmla="*/ 21274 h 634"/>
              <a:gd name="T50" fmla="*/ 21089 w 207"/>
              <a:gd name="T51" fmla="*/ 10457 h 634"/>
              <a:gd name="T52" fmla="*/ 52544 w 207"/>
              <a:gd name="T53" fmla="*/ 10457 h 634"/>
              <a:gd name="T54" fmla="*/ 57905 w 207"/>
              <a:gd name="T55" fmla="*/ 21274 h 634"/>
              <a:gd name="T56" fmla="*/ 57905 w 207"/>
              <a:gd name="T57" fmla="*/ 47956 h 634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0" t="0" r="r" b="b"/>
            <a:pathLst>
              <a:path w="207" h="634">
                <a:moveTo>
                  <a:pt x="162" y="0"/>
                </a:moveTo>
                <a:lnTo>
                  <a:pt x="162" y="0"/>
                </a:lnTo>
                <a:cubicBezTo>
                  <a:pt x="44" y="0"/>
                  <a:pt x="44" y="0"/>
                  <a:pt x="44" y="0"/>
                </a:cubicBezTo>
                <a:cubicBezTo>
                  <a:pt x="15" y="0"/>
                  <a:pt x="0" y="15"/>
                  <a:pt x="0" y="29"/>
                </a:cubicBezTo>
                <a:cubicBezTo>
                  <a:pt x="0" y="471"/>
                  <a:pt x="0" y="471"/>
                  <a:pt x="0" y="471"/>
                </a:cubicBezTo>
                <a:cubicBezTo>
                  <a:pt x="88" y="604"/>
                  <a:pt x="88" y="604"/>
                  <a:pt x="88" y="604"/>
                </a:cubicBezTo>
                <a:cubicBezTo>
                  <a:pt x="88" y="633"/>
                  <a:pt x="118" y="633"/>
                  <a:pt x="118" y="604"/>
                </a:cubicBezTo>
                <a:cubicBezTo>
                  <a:pt x="206" y="471"/>
                  <a:pt x="206" y="471"/>
                  <a:pt x="206" y="471"/>
                </a:cubicBezTo>
                <a:cubicBezTo>
                  <a:pt x="206" y="29"/>
                  <a:pt x="206" y="29"/>
                  <a:pt x="206" y="29"/>
                </a:cubicBezTo>
                <a:cubicBezTo>
                  <a:pt x="206" y="15"/>
                  <a:pt x="192" y="0"/>
                  <a:pt x="162" y="0"/>
                </a:cubicBezTo>
                <a:close/>
                <a:moveTo>
                  <a:pt x="103" y="575"/>
                </a:moveTo>
                <a:lnTo>
                  <a:pt x="103" y="575"/>
                </a:lnTo>
                <a:cubicBezTo>
                  <a:pt x="44" y="471"/>
                  <a:pt x="44" y="471"/>
                  <a:pt x="44" y="471"/>
                </a:cubicBezTo>
                <a:cubicBezTo>
                  <a:pt x="162" y="471"/>
                  <a:pt x="162" y="471"/>
                  <a:pt x="162" y="471"/>
                </a:cubicBezTo>
                <a:lnTo>
                  <a:pt x="103" y="575"/>
                </a:lnTo>
                <a:close/>
                <a:moveTo>
                  <a:pt x="162" y="427"/>
                </a:moveTo>
                <a:lnTo>
                  <a:pt x="162" y="427"/>
                </a:lnTo>
                <a:cubicBezTo>
                  <a:pt x="118" y="427"/>
                  <a:pt x="59" y="427"/>
                  <a:pt x="44" y="427"/>
                </a:cubicBezTo>
                <a:cubicBezTo>
                  <a:pt x="44" y="177"/>
                  <a:pt x="44" y="177"/>
                  <a:pt x="44" y="177"/>
                </a:cubicBezTo>
                <a:cubicBezTo>
                  <a:pt x="162" y="177"/>
                  <a:pt x="162" y="177"/>
                  <a:pt x="162" y="177"/>
                </a:cubicBezTo>
                <a:lnTo>
                  <a:pt x="162" y="427"/>
                </a:lnTo>
                <a:close/>
                <a:moveTo>
                  <a:pt x="162" y="133"/>
                </a:moveTo>
                <a:lnTo>
                  <a:pt x="162" y="133"/>
                </a:lnTo>
                <a:cubicBezTo>
                  <a:pt x="44" y="133"/>
                  <a:pt x="44" y="133"/>
                  <a:pt x="44" y="133"/>
                </a:cubicBezTo>
                <a:cubicBezTo>
                  <a:pt x="44" y="59"/>
                  <a:pt x="44" y="59"/>
                  <a:pt x="44" y="59"/>
                </a:cubicBezTo>
                <a:cubicBezTo>
                  <a:pt x="44" y="29"/>
                  <a:pt x="44" y="29"/>
                  <a:pt x="59" y="29"/>
                </a:cubicBezTo>
                <a:cubicBezTo>
                  <a:pt x="147" y="29"/>
                  <a:pt x="147" y="29"/>
                  <a:pt x="147" y="29"/>
                </a:cubicBezTo>
                <a:cubicBezTo>
                  <a:pt x="162" y="29"/>
                  <a:pt x="162" y="29"/>
                  <a:pt x="162" y="59"/>
                </a:cubicBezTo>
                <a:lnTo>
                  <a:pt x="162" y="133"/>
                </a:lnTo>
                <a:close/>
              </a:path>
            </a:pathLst>
          </a:custGeom>
          <a:solidFill>
            <a:srgbClr val="00D4FF"/>
          </a:solidFill>
          <a:ln>
            <a:noFill/>
          </a:ln>
          <a:effectLst/>
        </p:spPr>
        <p:txBody>
          <a:bodyPr wrap="none" lIns="121908" tIns="60955" rIns="121908" bIns="60955" anchor="ctr"/>
          <a:lstStyle/>
          <a:p>
            <a:pPr>
              <a:defRPr/>
            </a:pPr>
            <a:endParaRPr lang="zh-CN" altLang="en-US" sz="2400">
              <a:solidFill>
                <a:srgbClr val="00D4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" name="稻壳儿小白白(http://dwz.cn/Wu2UP)"/>
          <p:cNvSpPr>
            <a:spLocks noChangeArrowheads="1"/>
          </p:cNvSpPr>
          <p:nvPr/>
        </p:nvSpPr>
        <p:spPr bwMode="auto">
          <a:xfrm>
            <a:off x="8777710" y="2451102"/>
            <a:ext cx="510115" cy="495299"/>
          </a:xfrm>
          <a:custGeom>
            <a:avLst/>
            <a:gdLst>
              <a:gd name="T0" fmla="*/ 212384 w 634"/>
              <a:gd name="T1" fmla="*/ 84625 h 619"/>
              <a:gd name="T2" fmla="*/ 212384 w 634"/>
              <a:gd name="T3" fmla="*/ 84625 h 619"/>
              <a:gd name="T4" fmla="*/ 212384 w 634"/>
              <a:gd name="T5" fmla="*/ 195427 h 619"/>
              <a:gd name="T6" fmla="*/ 196518 w 634"/>
              <a:gd name="T7" fmla="*/ 211205 h 619"/>
              <a:gd name="T8" fmla="*/ 32092 w 634"/>
              <a:gd name="T9" fmla="*/ 211205 h 619"/>
              <a:gd name="T10" fmla="*/ 16226 w 634"/>
              <a:gd name="T11" fmla="*/ 195427 h 619"/>
              <a:gd name="T12" fmla="*/ 16226 w 634"/>
              <a:gd name="T13" fmla="*/ 26535 h 619"/>
              <a:gd name="T14" fmla="*/ 32092 w 634"/>
              <a:gd name="T15" fmla="*/ 10399 h 619"/>
              <a:gd name="T16" fmla="*/ 143512 w 634"/>
              <a:gd name="T17" fmla="*/ 10399 h 619"/>
              <a:gd name="T18" fmla="*/ 143512 w 634"/>
              <a:gd name="T19" fmla="*/ 0 h 619"/>
              <a:gd name="T20" fmla="*/ 32092 w 634"/>
              <a:gd name="T21" fmla="*/ 0 h 619"/>
              <a:gd name="T22" fmla="*/ 0 w 634"/>
              <a:gd name="T23" fmla="*/ 26535 h 619"/>
              <a:gd name="T24" fmla="*/ 0 w 634"/>
              <a:gd name="T25" fmla="*/ 195427 h 619"/>
              <a:gd name="T26" fmla="*/ 32092 w 634"/>
              <a:gd name="T27" fmla="*/ 221603 h 619"/>
              <a:gd name="T28" fmla="*/ 196518 w 634"/>
              <a:gd name="T29" fmla="*/ 221603 h 619"/>
              <a:gd name="T30" fmla="*/ 228249 w 634"/>
              <a:gd name="T31" fmla="*/ 195427 h 619"/>
              <a:gd name="T32" fmla="*/ 228249 w 634"/>
              <a:gd name="T33" fmla="*/ 84625 h 619"/>
              <a:gd name="T34" fmla="*/ 212384 w 634"/>
              <a:gd name="T35" fmla="*/ 84625 h 619"/>
              <a:gd name="T36" fmla="*/ 58415 w 634"/>
              <a:gd name="T37" fmla="*/ 126938 h 619"/>
              <a:gd name="T38" fmla="*/ 58415 w 634"/>
              <a:gd name="T39" fmla="*/ 126938 h 619"/>
              <a:gd name="T40" fmla="*/ 26683 w 634"/>
              <a:gd name="T41" fmla="*/ 185028 h 619"/>
              <a:gd name="T42" fmla="*/ 37140 w 634"/>
              <a:gd name="T43" fmla="*/ 195427 h 619"/>
              <a:gd name="T44" fmla="*/ 100963 w 634"/>
              <a:gd name="T45" fmla="*/ 163872 h 619"/>
              <a:gd name="T46" fmla="*/ 106372 w 634"/>
              <a:gd name="T47" fmla="*/ 163872 h 619"/>
              <a:gd name="T48" fmla="*/ 217792 w 634"/>
              <a:gd name="T49" fmla="*/ 52711 h 619"/>
              <a:gd name="T50" fmla="*/ 217792 w 634"/>
              <a:gd name="T51" fmla="*/ 31555 h 619"/>
              <a:gd name="T52" fmla="*/ 191109 w 634"/>
              <a:gd name="T53" fmla="*/ 10399 h 619"/>
              <a:gd name="T54" fmla="*/ 169835 w 634"/>
              <a:gd name="T55" fmla="*/ 10399 h 619"/>
              <a:gd name="T56" fmla="*/ 63823 w 634"/>
              <a:gd name="T57" fmla="*/ 116180 h 619"/>
              <a:gd name="T58" fmla="*/ 58415 w 634"/>
              <a:gd name="T59" fmla="*/ 126938 h 619"/>
              <a:gd name="T60" fmla="*/ 175244 w 634"/>
              <a:gd name="T61" fmla="*/ 26535 h 619"/>
              <a:gd name="T62" fmla="*/ 175244 w 634"/>
              <a:gd name="T63" fmla="*/ 26535 h 619"/>
              <a:gd name="T64" fmla="*/ 186061 w 634"/>
              <a:gd name="T65" fmla="*/ 26535 h 619"/>
              <a:gd name="T66" fmla="*/ 201927 w 634"/>
              <a:gd name="T67" fmla="*/ 36934 h 619"/>
              <a:gd name="T68" fmla="*/ 201927 w 634"/>
              <a:gd name="T69" fmla="*/ 47691 h 619"/>
              <a:gd name="T70" fmla="*/ 186061 w 634"/>
              <a:gd name="T71" fmla="*/ 63469 h 619"/>
              <a:gd name="T72" fmla="*/ 164787 w 634"/>
              <a:gd name="T73" fmla="*/ 36934 h 619"/>
              <a:gd name="T74" fmla="*/ 175244 w 634"/>
              <a:gd name="T75" fmla="*/ 26535 h 619"/>
              <a:gd name="T76" fmla="*/ 154330 w 634"/>
              <a:gd name="T77" fmla="*/ 47691 h 619"/>
              <a:gd name="T78" fmla="*/ 154330 w 634"/>
              <a:gd name="T79" fmla="*/ 47691 h 619"/>
              <a:gd name="T80" fmla="*/ 175244 w 634"/>
              <a:gd name="T81" fmla="*/ 73868 h 619"/>
              <a:gd name="T82" fmla="*/ 95915 w 634"/>
              <a:gd name="T83" fmla="*/ 153114 h 619"/>
              <a:gd name="T84" fmla="*/ 74641 w 634"/>
              <a:gd name="T85" fmla="*/ 126938 h 619"/>
              <a:gd name="T86" fmla="*/ 154330 w 634"/>
              <a:gd name="T87" fmla="*/ 47691 h 619"/>
              <a:gd name="T88" fmla="*/ 85098 w 634"/>
              <a:gd name="T89" fmla="*/ 158493 h 619"/>
              <a:gd name="T90" fmla="*/ 85098 w 634"/>
              <a:gd name="T91" fmla="*/ 158493 h 619"/>
              <a:gd name="T92" fmla="*/ 47958 w 634"/>
              <a:gd name="T93" fmla="*/ 185028 h 619"/>
              <a:gd name="T94" fmla="*/ 42549 w 634"/>
              <a:gd name="T95" fmla="*/ 179649 h 619"/>
              <a:gd name="T96" fmla="*/ 63823 w 634"/>
              <a:gd name="T97" fmla="*/ 142715 h 619"/>
              <a:gd name="T98" fmla="*/ 85098 w 634"/>
              <a:gd name="T99" fmla="*/ 158493 h 619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0" t="0" r="r" b="b"/>
            <a:pathLst>
              <a:path w="634" h="619">
                <a:moveTo>
                  <a:pt x="589" y="236"/>
                </a:moveTo>
                <a:lnTo>
                  <a:pt x="589" y="236"/>
                </a:lnTo>
                <a:cubicBezTo>
                  <a:pt x="589" y="545"/>
                  <a:pt x="589" y="545"/>
                  <a:pt x="589" y="545"/>
                </a:cubicBezTo>
                <a:cubicBezTo>
                  <a:pt x="589" y="559"/>
                  <a:pt x="575" y="589"/>
                  <a:pt x="545" y="589"/>
                </a:cubicBezTo>
                <a:cubicBezTo>
                  <a:pt x="89" y="589"/>
                  <a:pt x="89" y="589"/>
                  <a:pt x="89" y="589"/>
                </a:cubicBezTo>
                <a:cubicBezTo>
                  <a:pt x="59" y="589"/>
                  <a:pt x="45" y="559"/>
                  <a:pt x="45" y="545"/>
                </a:cubicBezTo>
                <a:cubicBezTo>
                  <a:pt x="45" y="74"/>
                  <a:pt x="45" y="74"/>
                  <a:pt x="45" y="74"/>
                </a:cubicBezTo>
                <a:cubicBezTo>
                  <a:pt x="45" y="59"/>
                  <a:pt x="59" y="29"/>
                  <a:pt x="89" y="29"/>
                </a:cubicBezTo>
                <a:cubicBezTo>
                  <a:pt x="398" y="29"/>
                  <a:pt x="398" y="29"/>
                  <a:pt x="398" y="29"/>
                </a:cubicBezTo>
                <a:cubicBezTo>
                  <a:pt x="398" y="0"/>
                  <a:pt x="398" y="0"/>
                  <a:pt x="398" y="0"/>
                </a:cubicBezTo>
                <a:cubicBezTo>
                  <a:pt x="89" y="0"/>
                  <a:pt x="89" y="0"/>
                  <a:pt x="89" y="0"/>
                </a:cubicBezTo>
                <a:cubicBezTo>
                  <a:pt x="45" y="0"/>
                  <a:pt x="0" y="29"/>
                  <a:pt x="0" y="74"/>
                </a:cubicBezTo>
                <a:cubicBezTo>
                  <a:pt x="0" y="545"/>
                  <a:pt x="0" y="545"/>
                  <a:pt x="0" y="545"/>
                </a:cubicBezTo>
                <a:cubicBezTo>
                  <a:pt x="0" y="589"/>
                  <a:pt x="45" y="618"/>
                  <a:pt x="89" y="618"/>
                </a:cubicBezTo>
                <a:cubicBezTo>
                  <a:pt x="545" y="618"/>
                  <a:pt x="545" y="618"/>
                  <a:pt x="545" y="618"/>
                </a:cubicBezTo>
                <a:cubicBezTo>
                  <a:pt x="589" y="618"/>
                  <a:pt x="633" y="589"/>
                  <a:pt x="633" y="545"/>
                </a:cubicBezTo>
                <a:cubicBezTo>
                  <a:pt x="633" y="236"/>
                  <a:pt x="633" y="236"/>
                  <a:pt x="633" y="236"/>
                </a:cubicBezTo>
                <a:lnTo>
                  <a:pt x="589" y="236"/>
                </a:lnTo>
                <a:close/>
                <a:moveTo>
                  <a:pt x="162" y="354"/>
                </a:moveTo>
                <a:lnTo>
                  <a:pt x="162" y="354"/>
                </a:lnTo>
                <a:cubicBezTo>
                  <a:pt x="74" y="516"/>
                  <a:pt x="74" y="516"/>
                  <a:pt x="74" y="516"/>
                </a:cubicBezTo>
                <a:cubicBezTo>
                  <a:pt x="74" y="545"/>
                  <a:pt x="89" y="559"/>
                  <a:pt x="103" y="545"/>
                </a:cubicBezTo>
                <a:cubicBezTo>
                  <a:pt x="280" y="457"/>
                  <a:pt x="280" y="457"/>
                  <a:pt x="280" y="457"/>
                </a:cubicBezTo>
                <a:lnTo>
                  <a:pt x="295" y="457"/>
                </a:lnTo>
                <a:cubicBezTo>
                  <a:pt x="604" y="147"/>
                  <a:pt x="604" y="147"/>
                  <a:pt x="604" y="147"/>
                </a:cubicBezTo>
                <a:cubicBezTo>
                  <a:pt x="619" y="133"/>
                  <a:pt x="619" y="103"/>
                  <a:pt x="604" y="88"/>
                </a:cubicBezTo>
                <a:cubicBezTo>
                  <a:pt x="530" y="29"/>
                  <a:pt x="530" y="29"/>
                  <a:pt x="530" y="29"/>
                </a:cubicBezTo>
                <a:cubicBezTo>
                  <a:pt x="516" y="15"/>
                  <a:pt x="486" y="15"/>
                  <a:pt x="471" y="29"/>
                </a:cubicBezTo>
                <a:cubicBezTo>
                  <a:pt x="177" y="324"/>
                  <a:pt x="177" y="324"/>
                  <a:pt x="177" y="324"/>
                </a:cubicBezTo>
                <a:cubicBezTo>
                  <a:pt x="162" y="339"/>
                  <a:pt x="162" y="339"/>
                  <a:pt x="162" y="354"/>
                </a:cubicBezTo>
                <a:close/>
                <a:moveTo>
                  <a:pt x="486" y="74"/>
                </a:moveTo>
                <a:lnTo>
                  <a:pt x="486" y="74"/>
                </a:lnTo>
                <a:cubicBezTo>
                  <a:pt x="501" y="59"/>
                  <a:pt x="516" y="59"/>
                  <a:pt x="516" y="74"/>
                </a:cubicBezTo>
                <a:cubicBezTo>
                  <a:pt x="560" y="103"/>
                  <a:pt x="560" y="103"/>
                  <a:pt x="560" y="103"/>
                </a:cubicBezTo>
                <a:cubicBezTo>
                  <a:pt x="575" y="118"/>
                  <a:pt x="575" y="133"/>
                  <a:pt x="560" y="133"/>
                </a:cubicBezTo>
                <a:cubicBezTo>
                  <a:pt x="516" y="177"/>
                  <a:pt x="516" y="177"/>
                  <a:pt x="516" y="177"/>
                </a:cubicBezTo>
                <a:cubicBezTo>
                  <a:pt x="457" y="103"/>
                  <a:pt x="457" y="103"/>
                  <a:pt x="457" y="103"/>
                </a:cubicBezTo>
                <a:lnTo>
                  <a:pt x="486" y="74"/>
                </a:lnTo>
                <a:close/>
                <a:moveTo>
                  <a:pt x="428" y="133"/>
                </a:moveTo>
                <a:lnTo>
                  <a:pt x="428" y="133"/>
                </a:lnTo>
                <a:cubicBezTo>
                  <a:pt x="486" y="206"/>
                  <a:pt x="486" y="206"/>
                  <a:pt x="486" y="206"/>
                </a:cubicBezTo>
                <a:cubicBezTo>
                  <a:pt x="266" y="427"/>
                  <a:pt x="266" y="427"/>
                  <a:pt x="266" y="427"/>
                </a:cubicBezTo>
                <a:cubicBezTo>
                  <a:pt x="251" y="398"/>
                  <a:pt x="207" y="368"/>
                  <a:pt x="207" y="354"/>
                </a:cubicBezTo>
                <a:lnTo>
                  <a:pt x="428" y="133"/>
                </a:lnTo>
                <a:close/>
                <a:moveTo>
                  <a:pt x="236" y="442"/>
                </a:moveTo>
                <a:lnTo>
                  <a:pt x="236" y="442"/>
                </a:lnTo>
                <a:cubicBezTo>
                  <a:pt x="133" y="516"/>
                  <a:pt x="133" y="516"/>
                  <a:pt x="133" y="516"/>
                </a:cubicBezTo>
                <a:cubicBezTo>
                  <a:pt x="118" y="516"/>
                  <a:pt x="118" y="501"/>
                  <a:pt x="118" y="501"/>
                </a:cubicBezTo>
                <a:cubicBezTo>
                  <a:pt x="177" y="398"/>
                  <a:pt x="177" y="398"/>
                  <a:pt x="177" y="398"/>
                </a:cubicBezTo>
                <a:lnTo>
                  <a:pt x="236" y="442"/>
                </a:lnTo>
                <a:close/>
              </a:path>
            </a:pathLst>
          </a:custGeom>
          <a:solidFill>
            <a:srgbClr val="00D4FF"/>
          </a:solidFill>
          <a:ln>
            <a:noFill/>
          </a:ln>
          <a:effectLst/>
        </p:spPr>
        <p:txBody>
          <a:bodyPr wrap="none" lIns="121908" tIns="60955" rIns="121908" bIns="60955" anchor="ctr"/>
          <a:lstStyle/>
          <a:p>
            <a:pPr>
              <a:defRPr/>
            </a:pPr>
            <a:endParaRPr lang="zh-CN" altLang="en-US" sz="2400">
              <a:solidFill>
                <a:srgbClr val="00D4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7" name="稻壳儿小白白(http://dwz.cn/Wu2UP)"/>
          <p:cNvSpPr>
            <a:spLocks noChangeArrowheads="1"/>
          </p:cNvSpPr>
          <p:nvPr/>
        </p:nvSpPr>
        <p:spPr bwMode="auto">
          <a:xfrm>
            <a:off x="7994544" y="2451102"/>
            <a:ext cx="440266" cy="495299"/>
          </a:xfrm>
          <a:custGeom>
            <a:avLst/>
            <a:gdLst>
              <a:gd name="T0" fmla="*/ 149157 w 545"/>
              <a:gd name="T1" fmla="*/ 131958 h 619"/>
              <a:gd name="T2" fmla="*/ 42720 w 545"/>
              <a:gd name="T3" fmla="*/ 137337 h 619"/>
              <a:gd name="T4" fmla="*/ 149157 w 545"/>
              <a:gd name="T5" fmla="*/ 147736 h 619"/>
              <a:gd name="T6" fmla="*/ 149157 w 545"/>
              <a:gd name="T7" fmla="*/ 131958 h 619"/>
              <a:gd name="T8" fmla="*/ 149157 w 545"/>
              <a:gd name="T9" fmla="*/ 168892 h 619"/>
              <a:gd name="T10" fmla="*/ 42720 w 545"/>
              <a:gd name="T11" fmla="*/ 174271 h 619"/>
              <a:gd name="T12" fmla="*/ 149157 w 545"/>
              <a:gd name="T13" fmla="*/ 179649 h 619"/>
              <a:gd name="T14" fmla="*/ 149157 w 545"/>
              <a:gd name="T15" fmla="*/ 168892 h 619"/>
              <a:gd name="T16" fmla="*/ 170517 w 545"/>
              <a:gd name="T17" fmla="*/ 26535 h 619"/>
              <a:gd name="T18" fmla="*/ 149157 w 545"/>
              <a:gd name="T19" fmla="*/ 10399 h 619"/>
              <a:gd name="T20" fmla="*/ 95938 w 545"/>
              <a:gd name="T21" fmla="*/ 0 h 619"/>
              <a:gd name="T22" fmla="*/ 47788 w 545"/>
              <a:gd name="T23" fmla="*/ 10399 h 619"/>
              <a:gd name="T24" fmla="*/ 26428 w 545"/>
              <a:gd name="T25" fmla="*/ 26535 h 619"/>
              <a:gd name="T26" fmla="*/ 0 w 545"/>
              <a:gd name="T27" fmla="*/ 195427 h 619"/>
              <a:gd name="T28" fmla="*/ 170517 w 545"/>
              <a:gd name="T29" fmla="*/ 221603 h 619"/>
              <a:gd name="T30" fmla="*/ 196945 w 545"/>
              <a:gd name="T31" fmla="*/ 52711 h 619"/>
              <a:gd name="T32" fmla="*/ 64080 w 545"/>
              <a:gd name="T33" fmla="*/ 26535 h 619"/>
              <a:gd name="T34" fmla="*/ 80009 w 545"/>
              <a:gd name="T35" fmla="*/ 26535 h 619"/>
              <a:gd name="T36" fmla="*/ 117298 w 545"/>
              <a:gd name="T37" fmla="*/ 26535 h 619"/>
              <a:gd name="T38" fmla="*/ 133227 w 545"/>
              <a:gd name="T39" fmla="*/ 52711 h 619"/>
              <a:gd name="T40" fmla="*/ 64080 w 545"/>
              <a:gd name="T41" fmla="*/ 26535 h 619"/>
              <a:gd name="T42" fmla="*/ 181016 w 545"/>
              <a:gd name="T43" fmla="*/ 195427 h 619"/>
              <a:gd name="T44" fmla="*/ 26428 w 545"/>
              <a:gd name="T45" fmla="*/ 211205 h 619"/>
              <a:gd name="T46" fmla="*/ 10499 w 545"/>
              <a:gd name="T47" fmla="*/ 52711 h 619"/>
              <a:gd name="T48" fmla="*/ 47788 w 545"/>
              <a:gd name="T49" fmla="*/ 42313 h 619"/>
              <a:gd name="T50" fmla="*/ 149157 w 545"/>
              <a:gd name="T51" fmla="*/ 68848 h 619"/>
              <a:gd name="T52" fmla="*/ 170517 w 545"/>
              <a:gd name="T53" fmla="*/ 42313 h 619"/>
              <a:gd name="T54" fmla="*/ 181016 w 545"/>
              <a:gd name="T55" fmla="*/ 195427 h 619"/>
              <a:gd name="T56" fmla="*/ 149157 w 545"/>
              <a:gd name="T57" fmla="*/ 95024 h 619"/>
              <a:gd name="T58" fmla="*/ 42720 w 545"/>
              <a:gd name="T59" fmla="*/ 105782 h 619"/>
              <a:gd name="T60" fmla="*/ 149157 w 545"/>
              <a:gd name="T61" fmla="*/ 110802 h 619"/>
              <a:gd name="T62" fmla="*/ 149157 w 545"/>
              <a:gd name="T63" fmla="*/ 95024 h 619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545" h="619">
                <a:moveTo>
                  <a:pt x="412" y="368"/>
                </a:moveTo>
                <a:lnTo>
                  <a:pt x="412" y="368"/>
                </a:lnTo>
                <a:cubicBezTo>
                  <a:pt x="132" y="368"/>
                  <a:pt x="132" y="368"/>
                  <a:pt x="132" y="368"/>
                </a:cubicBezTo>
                <a:cubicBezTo>
                  <a:pt x="118" y="368"/>
                  <a:pt x="118" y="383"/>
                  <a:pt x="118" y="383"/>
                </a:cubicBezTo>
                <a:cubicBezTo>
                  <a:pt x="118" y="398"/>
                  <a:pt x="118" y="412"/>
                  <a:pt x="132" y="412"/>
                </a:cubicBezTo>
                <a:cubicBezTo>
                  <a:pt x="412" y="412"/>
                  <a:pt x="412" y="412"/>
                  <a:pt x="412" y="412"/>
                </a:cubicBezTo>
                <a:cubicBezTo>
                  <a:pt x="412" y="412"/>
                  <a:pt x="427" y="398"/>
                  <a:pt x="427" y="383"/>
                </a:cubicBezTo>
                <a:lnTo>
                  <a:pt x="412" y="368"/>
                </a:lnTo>
                <a:close/>
                <a:moveTo>
                  <a:pt x="412" y="471"/>
                </a:moveTo>
                <a:lnTo>
                  <a:pt x="412" y="471"/>
                </a:lnTo>
                <a:cubicBezTo>
                  <a:pt x="132" y="471"/>
                  <a:pt x="132" y="471"/>
                  <a:pt x="132" y="471"/>
                </a:cubicBezTo>
                <a:cubicBezTo>
                  <a:pt x="118" y="471"/>
                  <a:pt x="118" y="471"/>
                  <a:pt x="118" y="486"/>
                </a:cubicBezTo>
                <a:cubicBezTo>
                  <a:pt x="118" y="501"/>
                  <a:pt x="118" y="501"/>
                  <a:pt x="132" y="501"/>
                </a:cubicBezTo>
                <a:cubicBezTo>
                  <a:pt x="412" y="501"/>
                  <a:pt x="412" y="501"/>
                  <a:pt x="412" y="501"/>
                </a:cubicBezTo>
                <a:cubicBezTo>
                  <a:pt x="412" y="501"/>
                  <a:pt x="427" y="501"/>
                  <a:pt x="427" y="486"/>
                </a:cubicBezTo>
                <a:cubicBezTo>
                  <a:pt x="427" y="471"/>
                  <a:pt x="412" y="471"/>
                  <a:pt x="412" y="471"/>
                </a:cubicBezTo>
                <a:close/>
                <a:moveTo>
                  <a:pt x="471" y="74"/>
                </a:moveTo>
                <a:lnTo>
                  <a:pt x="471" y="74"/>
                </a:lnTo>
                <a:cubicBezTo>
                  <a:pt x="412" y="74"/>
                  <a:pt x="412" y="74"/>
                  <a:pt x="412" y="74"/>
                </a:cubicBezTo>
                <a:cubicBezTo>
                  <a:pt x="412" y="29"/>
                  <a:pt x="412" y="29"/>
                  <a:pt x="412" y="29"/>
                </a:cubicBezTo>
                <a:cubicBezTo>
                  <a:pt x="353" y="29"/>
                  <a:pt x="353" y="29"/>
                  <a:pt x="353" y="29"/>
                </a:cubicBezTo>
                <a:cubicBezTo>
                  <a:pt x="339" y="15"/>
                  <a:pt x="309" y="0"/>
                  <a:pt x="265" y="0"/>
                </a:cubicBezTo>
                <a:cubicBezTo>
                  <a:pt x="235" y="0"/>
                  <a:pt x="206" y="15"/>
                  <a:pt x="191" y="29"/>
                </a:cubicBezTo>
                <a:cubicBezTo>
                  <a:pt x="132" y="29"/>
                  <a:pt x="132" y="29"/>
                  <a:pt x="132" y="29"/>
                </a:cubicBezTo>
                <a:cubicBezTo>
                  <a:pt x="132" y="74"/>
                  <a:pt x="132" y="74"/>
                  <a:pt x="132" y="74"/>
                </a:cubicBezTo>
                <a:cubicBezTo>
                  <a:pt x="73" y="74"/>
                  <a:pt x="73" y="74"/>
                  <a:pt x="73" y="74"/>
                </a:cubicBezTo>
                <a:cubicBezTo>
                  <a:pt x="29" y="74"/>
                  <a:pt x="0" y="103"/>
                  <a:pt x="0" y="147"/>
                </a:cubicBezTo>
                <a:cubicBezTo>
                  <a:pt x="0" y="545"/>
                  <a:pt x="0" y="545"/>
                  <a:pt x="0" y="545"/>
                </a:cubicBezTo>
                <a:cubicBezTo>
                  <a:pt x="0" y="589"/>
                  <a:pt x="29" y="618"/>
                  <a:pt x="73" y="618"/>
                </a:cubicBezTo>
                <a:cubicBezTo>
                  <a:pt x="471" y="618"/>
                  <a:pt x="471" y="618"/>
                  <a:pt x="471" y="618"/>
                </a:cubicBezTo>
                <a:cubicBezTo>
                  <a:pt x="515" y="618"/>
                  <a:pt x="544" y="589"/>
                  <a:pt x="544" y="545"/>
                </a:cubicBezTo>
                <a:cubicBezTo>
                  <a:pt x="544" y="147"/>
                  <a:pt x="544" y="147"/>
                  <a:pt x="544" y="147"/>
                </a:cubicBezTo>
                <a:cubicBezTo>
                  <a:pt x="544" y="103"/>
                  <a:pt x="515" y="74"/>
                  <a:pt x="471" y="74"/>
                </a:cubicBezTo>
                <a:close/>
                <a:moveTo>
                  <a:pt x="177" y="74"/>
                </a:moveTo>
                <a:lnTo>
                  <a:pt x="177" y="74"/>
                </a:lnTo>
                <a:cubicBezTo>
                  <a:pt x="221" y="74"/>
                  <a:pt x="221" y="74"/>
                  <a:pt x="221" y="74"/>
                </a:cubicBezTo>
                <a:cubicBezTo>
                  <a:pt x="221" y="59"/>
                  <a:pt x="235" y="29"/>
                  <a:pt x="265" y="29"/>
                </a:cubicBezTo>
                <a:cubicBezTo>
                  <a:pt x="294" y="29"/>
                  <a:pt x="324" y="59"/>
                  <a:pt x="324" y="74"/>
                </a:cubicBezTo>
                <a:cubicBezTo>
                  <a:pt x="368" y="74"/>
                  <a:pt x="368" y="74"/>
                  <a:pt x="368" y="74"/>
                </a:cubicBezTo>
                <a:cubicBezTo>
                  <a:pt x="368" y="147"/>
                  <a:pt x="368" y="147"/>
                  <a:pt x="368" y="147"/>
                </a:cubicBezTo>
                <a:cubicBezTo>
                  <a:pt x="177" y="147"/>
                  <a:pt x="177" y="147"/>
                  <a:pt x="177" y="147"/>
                </a:cubicBezTo>
                <a:lnTo>
                  <a:pt x="177" y="74"/>
                </a:lnTo>
                <a:close/>
                <a:moveTo>
                  <a:pt x="500" y="545"/>
                </a:moveTo>
                <a:lnTo>
                  <a:pt x="500" y="545"/>
                </a:lnTo>
                <a:cubicBezTo>
                  <a:pt x="500" y="559"/>
                  <a:pt x="486" y="589"/>
                  <a:pt x="471" y="589"/>
                </a:cubicBezTo>
                <a:cubicBezTo>
                  <a:pt x="73" y="589"/>
                  <a:pt x="73" y="589"/>
                  <a:pt x="73" y="589"/>
                </a:cubicBezTo>
                <a:cubicBezTo>
                  <a:pt x="59" y="589"/>
                  <a:pt x="29" y="559"/>
                  <a:pt x="29" y="545"/>
                </a:cubicBezTo>
                <a:cubicBezTo>
                  <a:pt x="29" y="147"/>
                  <a:pt x="29" y="147"/>
                  <a:pt x="29" y="147"/>
                </a:cubicBezTo>
                <a:cubicBezTo>
                  <a:pt x="29" y="133"/>
                  <a:pt x="59" y="118"/>
                  <a:pt x="73" y="118"/>
                </a:cubicBezTo>
                <a:cubicBezTo>
                  <a:pt x="132" y="118"/>
                  <a:pt x="132" y="118"/>
                  <a:pt x="132" y="118"/>
                </a:cubicBezTo>
                <a:cubicBezTo>
                  <a:pt x="132" y="192"/>
                  <a:pt x="132" y="192"/>
                  <a:pt x="132" y="192"/>
                </a:cubicBezTo>
                <a:cubicBezTo>
                  <a:pt x="412" y="192"/>
                  <a:pt x="412" y="192"/>
                  <a:pt x="412" y="192"/>
                </a:cubicBezTo>
                <a:cubicBezTo>
                  <a:pt x="412" y="118"/>
                  <a:pt x="412" y="118"/>
                  <a:pt x="412" y="118"/>
                </a:cubicBezTo>
                <a:cubicBezTo>
                  <a:pt x="471" y="118"/>
                  <a:pt x="471" y="118"/>
                  <a:pt x="471" y="118"/>
                </a:cubicBezTo>
                <a:cubicBezTo>
                  <a:pt x="486" y="118"/>
                  <a:pt x="500" y="133"/>
                  <a:pt x="500" y="147"/>
                </a:cubicBezTo>
                <a:lnTo>
                  <a:pt x="500" y="545"/>
                </a:lnTo>
                <a:close/>
                <a:moveTo>
                  <a:pt x="412" y="265"/>
                </a:moveTo>
                <a:lnTo>
                  <a:pt x="412" y="265"/>
                </a:lnTo>
                <a:cubicBezTo>
                  <a:pt x="132" y="265"/>
                  <a:pt x="132" y="265"/>
                  <a:pt x="132" y="265"/>
                </a:cubicBezTo>
                <a:cubicBezTo>
                  <a:pt x="118" y="265"/>
                  <a:pt x="118" y="280"/>
                  <a:pt x="118" y="295"/>
                </a:cubicBezTo>
                <a:cubicBezTo>
                  <a:pt x="118" y="295"/>
                  <a:pt x="118" y="309"/>
                  <a:pt x="132" y="309"/>
                </a:cubicBezTo>
                <a:cubicBezTo>
                  <a:pt x="412" y="309"/>
                  <a:pt x="412" y="309"/>
                  <a:pt x="412" y="309"/>
                </a:cubicBezTo>
                <a:lnTo>
                  <a:pt x="427" y="295"/>
                </a:lnTo>
                <a:cubicBezTo>
                  <a:pt x="427" y="280"/>
                  <a:pt x="412" y="265"/>
                  <a:pt x="412" y="265"/>
                </a:cubicBezTo>
                <a:close/>
              </a:path>
            </a:pathLst>
          </a:custGeom>
          <a:solidFill>
            <a:srgbClr val="00D4FF"/>
          </a:solidFill>
          <a:ln>
            <a:noFill/>
          </a:ln>
          <a:effectLst/>
        </p:spPr>
        <p:txBody>
          <a:bodyPr wrap="none" lIns="121908" tIns="60955" rIns="121908" bIns="60955" anchor="ctr"/>
          <a:lstStyle/>
          <a:p>
            <a:pPr>
              <a:defRPr/>
            </a:pPr>
            <a:endParaRPr lang="zh-CN" altLang="en-US" sz="2400">
              <a:solidFill>
                <a:srgbClr val="00D4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8" name="稻壳儿小白白(http://dwz.cn/Wu2UP)"/>
          <p:cNvSpPr>
            <a:spLocks noChangeArrowheads="1"/>
          </p:cNvSpPr>
          <p:nvPr/>
        </p:nvSpPr>
        <p:spPr bwMode="auto">
          <a:xfrm>
            <a:off x="7145758" y="2451102"/>
            <a:ext cx="495298" cy="495299"/>
          </a:xfrm>
          <a:custGeom>
            <a:avLst/>
            <a:gdLst>
              <a:gd name="T0" fmla="*/ 195434 w 619"/>
              <a:gd name="T1" fmla="*/ 0 h 619"/>
              <a:gd name="T2" fmla="*/ 195434 w 619"/>
              <a:gd name="T3" fmla="*/ 0 h 619"/>
              <a:gd name="T4" fmla="*/ 116185 w 619"/>
              <a:gd name="T5" fmla="*/ 21156 h 619"/>
              <a:gd name="T6" fmla="*/ 105427 w 619"/>
              <a:gd name="T7" fmla="*/ 21156 h 619"/>
              <a:gd name="T8" fmla="*/ 26177 w 619"/>
              <a:gd name="T9" fmla="*/ 0 h 619"/>
              <a:gd name="T10" fmla="*/ 0 w 619"/>
              <a:gd name="T11" fmla="*/ 26535 h 619"/>
              <a:gd name="T12" fmla="*/ 0 w 619"/>
              <a:gd name="T13" fmla="*/ 174271 h 619"/>
              <a:gd name="T14" fmla="*/ 26177 w 619"/>
              <a:gd name="T15" fmla="*/ 200447 h 619"/>
              <a:gd name="T16" fmla="*/ 105427 w 619"/>
              <a:gd name="T17" fmla="*/ 221603 h 619"/>
              <a:gd name="T18" fmla="*/ 116185 w 619"/>
              <a:gd name="T19" fmla="*/ 221603 h 619"/>
              <a:gd name="T20" fmla="*/ 195434 w 619"/>
              <a:gd name="T21" fmla="*/ 200447 h 619"/>
              <a:gd name="T22" fmla="*/ 221611 w 619"/>
              <a:gd name="T23" fmla="*/ 174271 h 619"/>
              <a:gd name="T24" fmla="*/ 221611 w 619"/>
              <a:gd name="T25" fmla="*/ 26535 h 619"/>
              <a:gd name="T26" fmla="*/ 195434 w 619"/>
              <a:gd name="T27" fmla="*/ 0 h 619"/>
              <a:gd name="T28" fmla="*/ 105427 w 619"/>
              <a:gd name="T29" fmla="*/ 211205 h 619"/>
              <a:gd name="T30" fmla="*/ 105427 w 619"/>
              <a:gd name="T31" fmla="*/ 211205 h 619"/>
              <a:gd name="T32" fmla="*/ 26177 w 619"/>
              <a:gd name="T33" fmla="*/ 190048 h 619"/>
              <a:gd name="T34" fmla="*/ 10399 w 619"/>
              <a:gd name="T35" fmla="*/ 174271 h 619"/>
              <a:gd name="T36" fmla="*/ 10399 w 619"/>
              <a:gd name="T37" fmla="*/ 26535 h 619"/>
              <a:gd name="T38" fmla="*/ 26177 w 619"/>
              <a:gd name="T39" fmla="*/ 10399 h 619"/>
              <a:gd name="T40" fmla="*/ 105427 w 619"/>
              <a:gd name="T41" fmla="*/ 31555 h 619"/>
              <a:gd name="T42" fmla="*/ 105427 w 619"/>
              <a:gd name="T43" fmla="*/ 211205 h 619"/>
              <a:gd name="T44" fmla="*/ 211212 w 619"/>
              <a:gd name="T45" fmla="*/ 174271 h 619"/>
              <a:gd name="T46" fmla="*/ 211212 w 619"/>
              <a:gd name="T47" fmla="*/ 174271 h 619"/>
              <a:gd name="T48" fmla="*/ 195434 w 619"/>
              <a:gd name="T49" fmla="*/ 190048 h 619"/>
              <a:gd name="T50" fmla="*/ 116185 w 619"/>
              <a:gd name="T51" fmla="*/ 211205 h 619"/>
              <a:gd name="T52" fmla="*/ 116185 w 619"/>
              <a:gd name="T53" fmla="*/ 31555 h 619"/>
              <a:gd name="T54" fmla="*/ 195434 w 619"/>
              <a:gd name="T55" fmla="*/ 10399 h 619"/>
              <a:gd name="T56" fmla="*/ 211212 w 619"/>
              <a:gd name="T57" fmla="*/ 26535 h 619"/>
              <a:gd name="T58" fmla="*/ 211212 w 619"/>
              <a:gd name="T59" fmla="*/ 174271 h 619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0" t="0" r="r" b="b"/>
            <a:pathLst>
              <a:path w="619" h="619">
                <a:moveTo>
                  <a:pt x="545" y="0"/>
                </a:moveTo>
                <a:lnTo>
                  <a:pt x="545" y="0"/>
                </a:lnTo>
                <a:cubicBezTo>
                  <a:pt x="545" y="0"/>
                  <a:pt x="427" y="29"/>
                  <a:pt x="324" y="59"/>
                </a:cubicBezTo>
                <a:cubicBezTo>
                  <a:pt x="309" y="59"/>
                  <a:pt x="309" y="59"/>
                  <a:pt x="294" y="59"/>
                </a:cubicBezTo>
                <a:cubicBezTo>
                  <a:pt x="191" y="29"/>
                  <a:pt x="73" y="0"/>
                  <a:pt x="73" y="0"/>
                </a:cubicBezTo>
                <a:cubicBezTo>
                  <a:pt x="29" y="0"/>
                  <a:pt x="0" y="29"/>
                  <a:pt x="0" y="74"/>
                </a:cubicBezTo>
                <a:cubicBezTo>
                  <a:pt x="0" y="486"/>
                  <a:pt x="0" y="486"/>
                  <a:pt x="0" y="486"/>
                </a:cubicBezTo>
                <a:cubicBezTo>
                  <a:pt x="0" y="530"/>
                  <a:pt x="29" y="545"/>
                  <a:pt x="73" y="559"/>
                </a:cubicBezTo>
                <a:cubicBezTo>
                  <a:pt x="73" y="559"/>
                  <a:pt x="177" y="589"/>
                  <a:pt x="294" y="618"/>
                </a:cubicBezTo>
                <a:cubicBezTo>
                  <a:pt x="309" y="618"/>
                  <a:pt x="309" y="618"/>
                  <a:pt x="324" y="618"/>
                </a:cubicBezTo>
                <a:cubicBezTo>
                  <a:pt x="441" y="589"/>
                  <a:pt x="545" y="559"/>
                  <a:pt x="545" y="559"/>
                </a:cubicBezTo>
                <a:cubicBezTo>
                  <a:pt x="589" y="559"/>
                  <a:pt x="618" y="530"/>
                  <a:pt x="618" y="486"/>
                </a:cubicBezTo>
                <a:cubicBezTo>
                  <a:pt x="618" y="74"/>
                  <a:pt x="618" y="74"/>
                  <a:pt x="618" y="74"/>
                </a:cubicBezTo>
                <a:cubicBezTo>
                  <a:pt x="618" y="29"/>
                  <a:pt x="589" y="0"/>
                  <a:pt x="545" y="0"/>
                </a:cubicBezTo>
                <a:close/>
                <a:moveTo>
                  <a:pt x="294" y="589"/>
                </a:moveTo>
                <a:lnTo>
                  <a:pt x="294" y="589"/>
                </a:lnTo>
                <a:cubicBezTo>
                  <a:pt x="177" y="559"/>
                  <a:pt x="73" y="530"/>
                  <a:pt x="73" y="530"/>
                </a:cubicBezTo>
                <a:cubicBezTo>
                  <a:pt x="44" y="516"/>
                  <a:pt x="29" y="501"/>
                  <a:pt x="29" y="486"/>
                </a:cubicBezTo>
                <a:cubicBezTo>
                  <a:pt x="29" y="74"/>
                  <a:pt x="29" y="74"/>
                  <a:pt x="29" y="74"/>
                </a:cubicBezTo>
                <a:cubicBezTo>
                  <a:pt x="29" y="59"/>
                  <a:pt x="59" y="29"/>
                  <a:pt x="73" y="29"/>
                </a:cubicBezTo>
                <a:cubicBezTo>
                  <a:pt x="294" y="88"/>
                  <a:pt x="294" y="88"/>
                  <a:pt x="294" y="88"/>
                </a:cubicBezTo>
                <a:lnTo>
                  <a:pt x="294" y="589"/>
                </a:lnTo>
                <a:close/>
                <a:moveTo>
                  <a:pt x="589" y="486"/>
                </a:moveTo>
                <a:lnTo>
                  <a:pt x="589" y="486"/>
                </a:lnTo>
                <a:cubicBezTo>
                  <a:pt x="589" y="501"/>
                  <a:pt x="559" y="516"/>
                  <a:pt x="545" y="530"/>
                </a:cubicBezTo>
                <a:cubicBezTo>
                  <a:pt x="545" y="530"/>
                  <a:pt x="441" y="559"/>
                  <a:pt x="324" y="589"/>
                </a:cubicBezTo>
                <a:cubicBezTo>
                  <a:pt x="324" y="88"/>
                  <a:pt x="324" y="88"/>
                  <a:pt x="324" y="88"/>
                </a:cubicBezTo>
                <a:cubicBezTo>
                  <a:pt x="545" y="29"/>
                  <a:pt x="545" y="29"/>
                  <a:pt x="545" y="29"/>
                </a:cubicBezTo>
                <a:cubicBezTo>
                  <a:pt x="559" y="29"/>
                  <a:pt x="589" y="59"/>
                  <a:pt x="589" y="74"/>
                </a:cubicBezTo>
                <a:lnTo>
                  <a:pt x="589" y="486"/>
                </a:lnTo>
                <a:close/>
              </a:path>
            </a:pathLst>
          </a:custGeom>
          <a:solidFill>
            <a:srgbClr val="00D4FF"/>
          </a:solidFill>
          <a:ln>
            <a:noFill/>
          </a:ln>
          <a:effectLst/>
        </p:spPr>
        <p:txBody>
          <a:bodyPr wrap="none" lIns="121908" tIns="60955" rIns="121908" bIns="60955" anchor="ctr"/>
          <a:lstStyle/>
          <a:p>
            <a:pPr>
              <a:defRPr/>
            </a:pPr>
            <a:endParaRPr lang="zh-CN" altLang="en-US" sz="2400">
              <a:solidFill>
                <a:srgbClr val="00D4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9" name="稻壳儿小白白(http://dwz.cn/Wu2UP)"/>
          <p:cNvSpPr>
            <a:spLocks noChangeArrowheads="1"/>
          </p:cNvSpPr>
          <p:nvPr/>
        </p:nvSpPr>
        <p:spPr bwMode="auto">
          <a:xfrm>
            <a:off x="6316026" y="2451102"/>
            <a:ext cx="510117" cy="495299"/>
          </a:xfrm>
          <a:custGeom>
            <a:avLst/>
            <a:gdLst>
              <a:gd name="T0" fmla="*/ 201928 w 634"/>
              <a:gd name="T1" fmla="*/ 0 h 619"/>
              <a:gd name="T2" fmla="*/ 201928 w 634"/>
              <a:gd name="T3" fmla="*/ 0 h 619"/>
              <a:gd name="T4" fmla="*/ 32092 w 634"/>
              <a:gd name="T5" fmla="*/ 0 h 619"/>
              <a:gd name="T6" fmla="*/ 0 w 634"/>
              <a:gd name="T7" fmla="*/ 26535 h 619"/>
              <a:gd name="T8" fmla="*/ 0 w 634"/>
              <a:gd name="T9" fmla="*/ 195427 h 619"/>
              <a:gd name="T10" fmla="*/ 32092 w 634"/>
              <a:gd name="T11" fmla="*/ 221603 h 619"/>
              <a:gd name="T12" fmla="*/ 201928 w 634"/>
              <a:gd name="T13" fmla="*/ 221603 h 619"/>
              <a:gd name="T14" fmla="*/ 228250 w 634"/>
              <a:gd name="T15" fmla="*/ 195427 h 619"/>
              <a:gd name="T16" fmla="*/ 228250 w 634"/>
              <a:gd name="T17" fmla="*/ 26535 h 619"/>
              <a:gd name="T18" fmla="*/ 201928 w 634"/>
              <a:gd name="T19" fmla="*/ 0 h 619"/>
              <a:gd name="T20" fmla="*/ 32092 w 634"/>
              <a:gd name="T21" fmla="*/ 211205 h 619"/>
              <a:gd name="T22" fmla="*/ 32092 w 634"/>
              <a:gd name="T23" fmla="*/ 211205 h 619"/>
              <a:gd name="T24" fmla="*/ 16226 w 634"/>
              <a:gd name="T25" fmla="*/ 195427 h 619"/>
              <a:gd name="T26" fmla="*/ 16226 w 634"/>
              <a:gd name="T27" fmla="*/ 190048 h 619"/>
              <a:gd name="T28" fmla="*/ 74641 w 634"/>
              <a:gd name="T29" fmla="*/ 137337 h 619"/>
              <a:gd name="T30" fmla="*/ 143513 w 634"/>
              <a:gd name="T31" fmla="*/ 211205 h 619"/>
              <a:gd name="T32" fmla="*/ 32092 w 634"/>
              <a:gd name="T33" fmla="*/ 211205 h 619"/>
              <a:gd name="T34" fmla="*/ 212385 w 634"/>
              <a:gd name="T35" fmla="*/ 195427 h 619"/>
              <a:gd name="T36" fmla="*/ 212385 w 634"/>
              <a:gd name="T37" fmla="*/ 195427 h 619"/>
              <a:gd name="T38" fmla="*/ 201928 w 634"/>
              <a:gd name="T39" fmla="*/ 211205 h 619"/>
              <a:gd name="T40" fmla="*/ 164787 w 634"/>
              <a:gd name="T41" fmla="*/ 211205 h 619"/>
              <a:gd name="T42" fmla="*/ 111781 w 634"/>
              <a:gd name="T43" fmla="*/ 158493 h 619"/>
              <a:gd name="T44" fmla="*/ 169836 w 634"/>
              <a:gd name="T45" fmla="*/ 95024 h 619"/>
              <a:gd name="T46" fmla="*/ 212385 w 634"/>
              <a:gd name="T47" fmla="*/ 137337 h 619"/>
              <a:gd name="T48" fmla="*/ 212385 w 634"/>
              <a:gd name="T49" fmla="*/ 195427 h 619"/>
              <a:gd name="T50" fmla="*/ 212385 w 634"/>
              <a:gd name="T51" fmla="*/ 121559 h 619"/>
              <a:gd name="T52" fmla="*/ 212385 w 634"/>
              <a:gd name="T53" fmla="*/ 121559 h 619"/>
              <a:gd name="T54" fmla="*/ 169836 w 634"/>
              <a:gd name="T55" fmla="*/ 73868 h 619"/>
              <a:gd name="T56" fmla="*/ 100964 w 634"/>
              <a:gd name="T57" fmla="*/ 147736 h 619"/>
              <a:gd name="T58" fmla="*/ 74641 w 634"/>
              <a:gd name="T59" fmla="*/ 116180 h 619"/>
              <a:gd name="T60" fmla="*/ 16226 w 634"/>
              <a:gd name="T61" fmla="*/ 168892 h 619"/>
              <a:gd name="T62" fmla="*/ 16226 w 634"/>
              <a:gd name="T63" fmla="*/ 26535 h 619"/>
              <a:gd name="T64" fmla="*/ 32092 w 634"/>
              <a:gd name="T65" fmla="*/ 10399 h 619"/>
              <a:gd name="T66" fmla="*/ 201928 w 634"/>
              <a:gd name="T67" fmla="*/ 10399 h 619"/>
              <a:gd name="T68" fmla="*/ 212385 w 634"/>
              <a:gd name="T69" fmla="*/ 26535 h 619"/>
              <a:gd name="T70" fmla="*/ 212385 w 634"/>
              <a:gd name="T71" fmla="*/ 121559 h 619"/>
              <a:gd name="T72" fmla="*/ 58415 w 634"/>
              <a:gd name="T73" fmla="*/ 26535 h 619"/>
              <a:gd name="T74" fmla="*/ 58415 w 634"/>
              <a:gd name="T75" fmla="*/ 26535 h 619"/>
              <a:gd name="T76" fmla="*/ 32092 w 634"/>
              <a:gd name="T77" fmla="*/ 52711 h 619"/>
              <a:gd name="T78" fmla="*/ 58415 w 634"/>
              <a:gd name="T79" fmla="*/ 84625 h 619"/>
              <a:gd name="T80" fmla="*/ 85098 w 634"/>
              <a:gd name="T81" fmla="*/ 52711 h 619"/>
              <a:gd name="T82" fmla="*/ 58415 w 634"/>
              <a:gd name="T83" fmla="*/ 26535 h 619"/>
              <a:gd name="T84" fmla="*/ 58415 w 634"/>
              <a:gd name="T85" fmla="*/ 68848 h 619"/>
              <a:gd name="T86" fmla="*/ 58415 w 634"/>
              <a:gd name="T87" fmla="*/ 68848 h 619"/>
              <a:gd name="T88" fmla="*/ 42549 w 634"/>
              <a:gd name="T89" fmla="*/ 52711 h 619"/>
              <a:gd name="T90" fmla="*/ 58415 w 634"/>
              <a:gd name="T91" fmla="*/ 42313 h 619"/>
              <a:gd name="T92" fmla="*/ 74641 w 634"/>
              <a:gd name="T93" fmla="*/ 52711 h 619"/>
              <a:gd name="T94" fmla="*/ 58415 w 634"/>
              <a:gd name="T95" fmla="*/ 68848 h 619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0" t="0" r="r" b="b"/>
            <a:pathLst>
              <a:path w="634" h="619">
                <a:moveTo>
                  <a:pt x="560" y="0"/>
                </a:moveTo>
                <a:lnTo>
                  <a:pt x="560" y="0"/>
                </a:lnTo>
                <a:cubicBezTo>
                  <a:pt x="89" y="0"/>
                  <a:pt x="89" y="0"/>
                  <a:pt x="89" y="0"/>
                </a:cubicBezTo>
                <a:cubicBezTo>
                  <a:pt x="45" y="0"/>
                  <a:pt x="0" y="29"/>
                  <a:pt x="0" y="74"/>
                </a:cubicBezTo>
                <a:cubicBezTo>
                  <a:pt x="0" y="545"/>
                  <a:pt x="0" y="545"/>
                  <a:pt x="0" y="545"/>
                </a:cubicBezTo>
                <a:cubicBezTo>
                  <a:pt x="0" y="589"/>
                  <a:pt x="45" y="618"/>
                  <a:pt x="89" y="618"/>
                </a:cubicBezTo>
                <a:cubicBezTo>
                  <a:pt x="560" y="618"/>
                  <a:pt x="560" y="618"/>
                  <a:pt x="560" y="618"/>
                </a:cubicBezTo>
                <a:cubicBezTo>
                  <a:pt x="604" y="618"/>
                  <a:pt x="633" y="589"/>
                  <a:pt x="633" y="545"/>
                </a:cubicBezTo>
                <a:cubicBezTo>
                  <a:pt x="633" y="74"/>
                  <a:pt x="633" y="74"/>
                  <a:pt x="633" y="74"/>
                </a:cubicBezTo>
                <a:cubicBezTo>
                  <a:pt x="633" y="29"/>
                  <a:pt x="604" y="0"/>
                  <a:pt x="560" y="0"/>
                </a:cubicBezTo>
                <a:close/>
                <a:moveTo>
                  <a:pt x="89" y="589"/>
                </a:moveTo>
                <a:lnTo>
                  <a:pt x="89" y="589"/>
                </a:lnTo>
                <a:cubicBezTo>
                  <a:pt x="59" y="589"/>
                  <a:pt x="45" y="559"/>
                  <a:pt x="45" y="545"/>
                </a:cubicBezTo>
                <a:cubicBezTo>
                  <a:pt x="45" y="530"/>
                  <a:pt x="45" y="530"/>
                  <a:pt x="45" y="530"/>
                </a:cubicBezTo>
                <a:cubicBezTo>
                  <a:pt x="207" y="383"/>
                  <a:pt x="207" y="383"/>
                  <a:pt x="207" y="383"/>
                </a:cubicBezTo>
                <a:cubicBezTo>
                  <a:pt x="398" y="589"/>
                  <a:pt x="398" y="589"/>
                  <a:pt x="398" y="589"/>
                </a:cubicBezTo>
                <a:lnTo>
                  <a:pt x="89" y="589"/>
                </a:lnTo>
                <a:close/>
                <a:moveTo>
                  <a:pt x="589" y="545"/>
                </a:moveTo>
                <a:lnTo>
                  <a:pt x="589" y="545"/>
                </a:lnTo>
                <a:cubicBezTo>
                  <a:pt x="589" y="559"/>
                  <a:pt x="575" y="589"/>
                  <a:pt x="560" y="589"/>
                </a:cubicBezTo>
                <a:cubicBezTo>
                  <a:pt x="457" y="589"/>
                  <a:pt x="457" y="589"/>
                  <a:pt x="457" y="589"/>
                </a:cubicBezTo>
                <a:cubicBezTo>
                  <a:pt x="310" y="442"/>
                  <a:pt x="310" y="442"/>
                  <a:pt x="310" y="442"/>
                </a:cubicBezTo>
                <a:cubicBezTo>
                  <a:pt x="471" y="265"/>
                  <a:pt x="471" y="265"/>
                  <a:pt x="471" y="265"/>
                </a:cubicBezTo>
                <a:cubicBezTo>
                  <a:pt x="589" y="383"/>
                  <a:pt x="589" y="383"/>
                  <a:pt x="589" y="383"/>
                </a:cubicBezTo>
                <a:lnTo>
                  <a:pt x="589" y="545"/>
                </a:lnTo>
                <a:close/>
                <a:moveTo>
                  <a:pt x="589" y="339"/>
                </a:moveTo>
                <a:lnTo>
                  <a:pt x="589" y="339"/>
                </a:lnTo>
                <a:cubicBezTo>
                  <a:pt x="471" y="206"/>
                  <a:pt x="471" y="206"/>
                  <a:pt x="471" y="206"/>
                </a:cubicBezTo>
                <a:cubicBezTo>
                  <a:pt x="280" y="412"/>
                  <a:pt x="280" y="412"/>
                  <a:pt x="280" y="412"/>
                </a:cubicBezTo>
                <a:cubicBezTo>
                  <a:pt x="207" y="324"/>
                  <a:pt x="207" y="324"/>
                  <a:pt x="207" y="324"/>
                </a:cubicBezTo>
                <a:cubicBezTo>
                  <a:pt x="45" y="471"/>
                  <a:pt x="45" y="471"/>
                  <a:pt x="45" y="471"/>
                </a:cubicBezTo>
                <a:cubicBezTo>
                  <a:pt x="45" y="74"/>
                  <a:pt x="45" y="74"/>
                  <a:pt x="45" y="74"/>
                </a:cubicBezTo>
                <a:cubicBezTo>
                  <a:pt x="45" y="59"/>
                  <a:pt x="59" y="29"/>
                  <a:pt x="89" y="29"/>
                </a:cubicBezTo>
                <a:cubicBezTo>
                  <a:pt x="560" y="29"/>
                  <a:pt x="560" y="29"/>
                  <a:pt x="560" y="29"/>
                </a:cubicBezTo>
                <a:cubicBezTo>
                  <a:pt x="575" y="29"/>
                  <a:pt x="589" y="59"/>
                  <a:pt x="589" y="74"/>
                </a:cubicBezTo>
                <a:lnTo>
                  <a:pt x="589" y="339"/>
                </a:lnTo>
                <a:close/>
                <a:moveTo>
                  <a:pt x="162" y="74"/>
                </a:moveTo>
                <a:lnTo>
                  <a:pt x="162" y="74"/>
                </a:lnTo>
                <a:cubicBezTo>
                  <a:pt x="118" y="74"/>
                  <a:pt x="89" y="103"/>
                  <a:pt x="89" y="147"/>
                </a:cubicBezTo>
                <a:cubicBezTo>
                  <a:pt x="89" y="192"/>
                  <a:pt x="118" y="236"/>
                  <a:pt x="162" y="236"/>
                </a:cubicBezTo>
                <a:cubicBezTo>
                  <a:pt x="207" y="236"/>
                  <a:pt x="236" y="192"/>
                  <a:pt x="236" y="147"/>
                </a:cubicBezTo>
                <a:cubicBezTo>
                  <a:pt x="236" y="103"/>
                  <a:pt x="207" y="74"/>
                  <a:pt x="162" y="74"/>
                </a:cubicBezTo>
                <a:close/>
                <a:moveTo>
                  <a:pt x="162" y="192"/>
                </a:moveTo>
                <a:lnTo>
                  <a:pt x="162" y="192"/>
                </a:lnTo>
                <a:cubicBezTo>
                  <a:pt x="148" y="192"/>
                  <a:pt x="118" y="177"/>
                  <a:pt x="118" y="147"/>
                </a:cubicBezTo>
                <a:cubicBezTo>
                  <a:pt x="118" y="133"/>
                  <a:pt x="148" y="118"/>
                  <a:pt x="162" y="118"/>
                </a:cubicBezTo>
                <a:cubicBezTo>
                  <a:pt x="177" y="118"/>
                  <a:pt x="207" y="133"/>
                  <a:pt x="207" y="147"/>
                </a:cubicBezTo>
                <a:cubicBezTo>
                  <a:pt x="207" y="177"/>
                  <a:pt x="177" y="192"/>
                  <a:pt x="162" y="192"/>
                </a:cubicBezTo>
                <a:close/>
              </a:path>
            </a:pathLst>
          </a:custGeom>
          <a:solidFill>
            <a:srgbClr val="00D4FF"/>
          </a:solidFill>
          <a:ln>
            <a:noFill/>
          </a:ln>
          <a:effectLst/>
        </p:spPr>
        <p:txBody>
          <a:bodyPr wrap="none" lIns="121908" tIns="60955" rIns="121908" bIns="60955" anchor="ctr"/>
          <a:lstStyle/>
          <a:p>
            <a:pPr>
              <a:defRPr/>
            </a:pPr>
            <a:endParaRPr lang="zh-CN" altLang="en-US" sz="2400">
              <a:solidFill>
                <a:srgbClr val="00D4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0" name="稻壳儿小白白(http://dwz.cn/Wu2UP)"/>
          <p:cNvSpPr>
            <a:spLocks noChangeArrowheads="1"/>
          </p:cNvSpPr>
          <p:nvPr/>
        </p:nvSpPr>
        <p:spPr bwMode="auto">
          <a:xfrm>
            <a:off x="5501110" y="2451102"/>
            <a:ext cx="510115" cy="495299"/>
          </a:xfrm>
          <a:custGeom>
            <a:avLst/>
            <a:gdLst>
              <a:gd name="T0" fmla="*/ 169835 w 634"/>
              <a:gd name="T1" fmla="*/ 95024 h 619"/>
              <a:gd name="T2" fmla="*/ 169835 w 634"/>
              <a:gd name="T3" fmla="*/ 95024 h 619"/>
              <a:gd name="T4" fmla="*/ 58415 w 634"/>
              <a:gd name="T5" fmla="*/ 95024 h 619"/>
              <a:gd name="T6" fmla="*/ 47597 w 634"/>
              <a:gd name="T7" fmla="*/ 105782 h 619"/>
              <a:gd name="T8" fmla="*/ 58415 w 634"/>
              <a:gd name="T9" fmla="*/ 110802 h 619"/>
              <a:gd name="T10" fmla="*/ 169835 w 634"/>
              <a:gd name="T11" fmla="*/ 110802 h 619"/>
              <a:gd name="T12" fmla="*/ 174883 w 634"/>
              <a:gd name="T13" fmla="*/ 105782 h 619"/>
              <a:gd name="T14" fmla="*/ 169835 w 634"/>
              <a:gd name="T15" fmla="*/ 95024 h 619"/>
              <a:gd name="T16" fmla="*/ 169835 w 634"/>
              <a:gd name="T17" fmla="*/ 137337 h 619"/>
              <a:gd name="T18" fmla="*/ 169835 w 634"/>
              <a:gd name="T19" fmla="*/ 137337 h 619"/>
              <a:gd name="T20" fmla="*/ 58415 w 634"/>
              <a:gd name="T21" fmla="*/ 137337 h 619"/>
              <a:gd name="T22" fmla="*/ 47597 w 634"/>
              <a:gd name="T23" fmla="*/ 147736 h 619"/>
              <a:gd name="T24" fmla="*/ 58415 w 634"/>
              <a:gd name="T25" fmla="*/ 153114 h 619"/>
              <a:gd name="T26" fmla="*/ 169835 w 634"/>
              <a:gd name="T27" fmla="*/ 153114 h 619"/>
              <a:gd name="T28" fmla="*/ 174883 w 634"/>
              <a:gd name="T29" fmla="*/ 147736 h 619"/>
              <a:gd name="T30" fmla="*/ 169835 w 634"/>
              <a:gd name="T31" fmla="*/ 137337 h 619"/>
              <a:gd name="T32" fmla="*/ 196157 w 634"/>
              <a:gd name="T33" fmla="*/ 0 h 619"/>
              <a:gd name="T34" fmla="*/ 196157 w 634"/>
              <a:gd name="T35" fmla="*/ 0 h 619"/>
              <a:gd name="T36" fmla="*/ 26323 w 634"/>
              <a:gd name="T37" fmla="*/ 0 h 619"/>
              <a:gd name="T38" fmla="*/ 0 w 634"/>
              <a:gd name="T39" fmla="*/ 26535 h 619"/>
              <a:gd name="T40" fmla="*/ 0 w 634"/>
              <a:gd name="T41" fmla="*/ 195427 h 619"/>
              <a:gd name="T42" fmla="*/ 26323 w 634"/>
              <a:gd name="T43" fmla="*/ 221603 h 619"/>
              <a:gd name="T44" fmla="*/ 196157 w 634"/>
              <a:gd name="T45" fmla="*/ 221603 h 619"/>
              <a:gd name="T46" fmla="*/ 228249 w 634"/>
              <a:gd name="T47" fmla="*/ 195427 h 619"/>
              <a:gd name="T48" fmla="*/ 228249 w 634"/>
              <a:gd name="T49" fmla="*/ 26535 h 619"/>
              <a:gd name="T50" fmla="*/ 196157 w 634"/>
              <a:gd name="T51" fmla="*/ 0 h 619"/>
              <a:gd name="T52" fmla="*/ 212023 w 634"/>
              <a:gd name="T53" fmla="*/ 195427 h 619"/>
              <a:gd name="T54" fmla="*/ 212023 w 634"/>
              <a:gd name="T55" fmla="*/ 195427 h 619"/>
              <a:gd name="T56" fmla="*/ 196157 w 634"/>
              <a:gd name="T57" fmla="*/ 211205 h 619"/>
              <a:gd name="T58" fmla="*/ 26323 w 634"/>
              <a:gd name="T59" fmla="*/ 211205 h 619"/>
              <a:gd name="T60" fmla="*/ 15866 w 634"/>
              <a:gd name="T61" fmla="*/ 195427 h 619"/>
              <a:gd name="T62" fmla="*/ 15866 w 634"/>
              <a:gd name="T63" fmla="*/ 26535 h 619"/>
              <a:gd name="T64" fmla="*/ 26323 w 634"/>
              <a:gd name="T65" fmla="*/ 10399 h 619"/>
              <a:gd name="T66" fmla="*/ 196157 w 634"/>
              <a:gd name="T67" fmla="*/ 10399 h 619"/>
              <a:gd name="T68" fmla="*/ 212023 w 634"/>
              <a:gd name="T69" fmla="*/ 26535 h 619"/>
              <a:gd name="T70" fmla="*/ 212023 w 634"/>
              <a:gd name="T71" fmla="*/ 195427 h 619"/>
              <a:gd name="T72" fmla="*/ 169835 w 634"/>
              <a:gd name="T73" fmla="*/ 52711 h 619"/>
              <a:gd name="T74" fmla="*/ 169835 w 634"/>
              <a:gd name="T75" fmla="*/ 52711 h 619"/>
              <a:gd name="T76" fmla="*/ 58415 w 634"/>
              <a:gd name="T77" fmla="*/ 52711 h 619"/>
              <a:gd name="T78" fmla="*/ 47597 w 634"/>
              <a:gd name="T79" fmla="*/ 63469 h 619"/>
              <a:gd name="T80" fmla="*/ 58415 w 634"/>
              <a:gd name="T81" fmla="*/ 68848 h 619"/>
              <a:gd name="T82" fmla="*/ 169835 w 634"/>
              <a:gd name="T83" fmla="*/ 68848 h 619"/>
              <a:gd name="T84" fmla="*/ 174883 w 634"/>
              <a:gd name="T85" fmla="*/ 63469 h 619"/>
              <a:gd name="T86" fmla="*/ 169835 w 634"/>
              <a:gd name="T87" fmla="*/ 52711 h 619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634" h="619">
                <a:moveTo>
                  <a:pt x="471" y="265"/>
                </a:moveTo>
                <a:lnTo>
                  <a:pt x="471" y="265"/>
                </a:lnTo>
                <a:cubicBezTo>
                  <a:pt x="162" y="265"/>
                  <a:pt x="162" y="265"/>
                  <a:pt x="162" y="265"/>
                </a:cubicBezTo>
                <a:cubicBezTo>
                  <a:pt x="147" y="265"/>
                  <a:pt x="132" y="280"/>
                  <a:pt x="132" y="295"/>
                </a:cubicBezTo>
                <a:cubicBezTo>
                  <a:pt x="132" y="295"/>
                  <a:pt x="147" y="309"/>
                  <a:pt x="162" y="309"/>
                </a:cubicBezTo>
                <a:cubicBezTo>
                  <a:pt x="471" y="309"/>
                  <a:pt x="471" y="309"/>
                  <a:pt x="471" y="309"/>
                </a:cubicBezTo>
                <a:cubicBezTo>
                  <a:pt x="485" y="309"/>
                  <a:pt x="485" y="295"/>
                  <a:pt x="485" y="295"/>
                </a:cubicBezTo>
                <a:cubicBezTo>
                  <a:pt x="485" y="280"/>
                  <a:pt x="485" y="265"/>
                  <a:pt x="471" y="265"/>
                </a:cubicBezTo>
                <a:close/>
                <a:moveTo>
                  <a:pt x="471" y="383"/>
                </a:moveTo>
                <a:lnTo>
                  <a:pt x="471" y="383"/>
                </a:lnTo>
                <a:cubicBezTo>
                  <a:pt x="162" y="383"/>
                  <a:pt x="162" y="383"/>
                  <a:pt x="162" y="383"/>
                </a:cubicBezTo>
                <a:cubicBezTo>
                  <a:pt x="147" y="383"/>
                  <a:pt x="132" y="398"/>
                  <a:pt x="132" y="412"/>
                </a:cubicBezTo>
                <a:cubicBezTo>
                  <a:pt x="132" y="412"/>
                  <a:pt x="147" y="427"/>
                  <a:pt x="162" y="427"/>
                </a:cubicBezTo>
                <a:cubicBezTo>
                  <a:pt x="471" y="427"/>
                  <a:pt x="471" y="427"/>
                  <a:pt x="471" y="427"/>
                </a:cubicBezTo>
                <a:cubicBezTo>
                  <a:pt x="485" y="427"/>
                  <a:pt x="485" y="412"/>
                  <a:pt x="485" y="412"/>
                </a:cubicBezTo>
                <a:cubicBezTo>
                  <a:pt x="485" y="398"/>
                  <a:pt x="485" y="383"/>
                  <a:pt x="471" y="383"/>
                </a:cubicBezTo>
                <a:close/>
                <a:moveTo>
                  <a:pt x="544" y="0"/>
                </a:moveTo>
                <a:lnTo>
                  <a:pt x="544" y="0"/>
                </a:lnTo>
                <a:cubicBezTo>
                  <a:pt x="73" y="0"/>
                  <a:pt x="73" y="0"/>
                  <a:pt x="73" y="0"/>
                </a:cubicBezTo>
                <a:cubicBezTo>
                  <a:pt x="29" y="0"/>
                  <a:pt x="0" y="29"/>
                  <a:pt x="0" y="74"/>
                </a:cubicBezTo>
                <a:cubicBezTo>
                  <a:pt x="0" y="545"/>
                  <a:pt x="0" y="545"/>
                  <a:pt x="0" y="545"/>
                </a:cubicBezTo>
                <a:cubicBezTo>
                  <a:pt x="0" y="589"/>
                  <a:pt x="29" y="618"/>
                  <a:pt x="73" y="618"/>
                </a:cubicBezTo>
                <a:cubicBezTo>
                  <a:pt x="544" y="618"/>
                  <a:pt x="544" y="618"/>
                  <a:pt x="544" y="618"/>
                </a:cubicBezTo>
                <a:cubicBezTo>
                  <a:pt x="588" y="618"/>
                  <a:pt x="633" y="589"/>
                  <a:pt x="633" y="545"/>
                </a:cubicBezTo>
                <a:cubicBezTo>
                  <a:pt x="633" y="74"/>
                  <a:pt x="633" y="74"/>
                  <a:pt x="633" y="74"/>
                </a:cubicBezTo>
                <a:cubicBezTo>
                  <a:pt x="633" y="29"/>
                  <a:pt x="588" y="0"/>
                  <a:pt x="544" y="0"/>
                </a:cubicBezTo>
                <a:close/>
                <a:moveTo>
                  <a:pt x="588" y="545"/>
                </a:moveTo>
                <a:lnTo>
                  <a:pt x="588" y="545"/>
                </a:lnTo>
                <a:cubicBezTo>
                  <a:pt x="588" y="559"/>
                  <a:pt x="574" y="589"/>
                  <a:pt x="544" y="589"/>
                </a:cubicBezTo>
                <a:cubicBezTo>
                  <a:pt x="73" y="589"/>
                  <a:pt x="73" y="589"/>
                  <a:pt x="73" y="589"/>
                </a:cubicBezTo>
                <a:cubicBezTo>
                  <a:pt x="58" y="589"/>
                  <a:pt x="44" y="559"/>
                  <a:pt x="44" y="545"/>
                </a:cubicBezTo>
                <a:cubicBezTo>
                  <a:pt x="44" y="74"/>
                  <a:pt x="44" y="74"/>
                  <a:pt x="44" y="74"/>
                </a:cubicBezTo>
                <a:cubicBezTo>
                  <a:pt x="44" y="59"/>
                  <a:pt x="58" y="29"/>
                  <a:pt x="73" y="29"/>
                </a:cubicBezTo>
                <a:cubicBezTo>
                  <a:pt x="544" y="29"/>
                  <a:pt x="544" y="29"/>
                  <a:pt x="544" y="29"/>
                </a:cubicBezTo>
                <a:cubicBezTo>
                  <a:pt x="574" y="29"/>
                  <a:pt x="588" y="59"/>
                  <a:pt x="588" y="74"/>
                </a:cubicBezTo>
                <a:lnTo>
                  <a:pt x="588" y="545"/>
                </a:lnTo>
                <a:close/>
                <a:moveTo>
                  <a:pt x="471" y="147"/>
                </a:moveTo>
                <a:lnTo>
                  <a:pt x="471" y="147"/>
                </a:lnTo>
                <a:cubicBezTo>
                  <a:pt x="162" y="147"/>
                  <a:pt x="162" y="147"/>
                  <a:pt x="162" y="147"/>
                </a:cubicBezTo>
                <a:cubicBezTo>
                  <a:pt x="147" y="147"/>
                  <a:pt x="132" y="162"/>
                  <a:pt x="132" y="177"/>
                </a:cubicBezTo>
                <a:cubicBezTo>
                  <a:pt x="132" y="177"/>
                  <a:pt x="147" y="192"/>
                  <a:pt x="162" y="192"/>
                </a:cubicBezTo>
                <a:cubicBezTo>
                  <a:pt x="471" y="192"/>
                  <a:pt x="471" y="192"/>
                  <a:pt x="471" y="192"/>
                </a:cubicBezTo>
                <a:cubicBezTo>
                  <a:pt x="485" y="192"/>
                  <a:pt x="485" y="177"/>
                  <a:pt x="485" y="177"/>
                </a:cubicBezTo>
                <a:cubicBezTo>
                  <a:pt x="485" y="162"/>
                  <a:pt x="485" y="147"/>
                  <a:pt x="471" y="147"/>
                </a:cubicBezTo>
                <a:close/>
              </a:path>
            </a:pathLst>
          </a:custGeom>
          <a:solidFill>
            <a:srgbClr val="00D4FF"/>
          </a:solidFill>
          <a:ln>
            <a:noFill/>
          </a:ln>
          <a:effectLst/>
        </p:spPr>
        <p:txBody>
          <a:bodyPr wrap="none" lIns="121908" tIns="60955" rIns="121908" bIns="60955" anchor="ctr"/>
          <a:lstStyle/>
          <a:p>
            <a:pPr>
              <a:defRPr/>
            </a:pPr>
            <a:endParaRPr lang="zh-CN" altLang="en-US" sz="2400">
              <a:solidFill>
                <a:srgbClr val="00D4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" name="稻壳儿小白白(http://dwz.cn/Wu2UP)"/>
          <p:cNvSpPr>
            <a:spLocks noChangeArrowheads="1"/>
          </p:cNvSpPr>
          <p:nvPr/>
        </p:nvSpPr>
        <p:spPr bwMode="auto">
          <a:xfrm>
            <a:off x="4758160" y="2451102"/>
            <a:ext cx="353483" cy="495299"/>
          </a:xfrm>
          <a:custGeom>
            <a:avLst/>
            <a:gdLst>
              <a:gd name="T0" fmla="*/ 121225 w 443"/>
              <a:gd name="T1" fmla="*/ 110802 h 619"/>
              <a:gd name="T2" fmla="*/ 121225 w 443"/>
              <a:gd name="T3" fmla="*/ 110802 h 619"/>
              <a:gd name="T4" fmla="*/ 36832 w 443"/>
              <a:gd name="T5" fmla="*/ 110802 h 619"/>
              <a:gd name="T6" fmla="*/ 31826 w 443"/>
              <a:gd name="T7" fmla="*/ 116180 h 619"/>
              <a:gd name="T8" fmla="*/ 36832 w 443"/>
              <a:gd name="T9" fmla="*/ 126938 h 619"/>
              <a:gd name="T10" fmla="*/ 121225 w 443"/>
              <a:gd name="T11" fmla="*/ 126938 h 619"/>
              <a:gd name="T12" fmla="*/ 126231 w 443"/>
              <a:gd name="T13" fmla="*/ 116180 h 619"/>
              <a:gd name="T14" fmla="*/ 121225 w 443"/>
              <a:gd name="T15" fmla="*/ 110802 h 619"/>
              <a:gd name="T16" fmla="*/ 121225 w 443"/>
              <a:gd name="T17" fmla="*/ 153114 h 619"/>
              <a:gd name="T18" fmla="*/ 121225 w 443"/>
              <a:gd name="T19" fmla="*/ 153114 h 619"/>
              <a:gd name="T20" fmla="*/ 36832 w 443"/>
              <a:gd name="T21" fmla="*/ 153114 h 619"/>
              <a:gd name="T22" fmla="*/ 31826 w 443"/>
              <a:gd name="T23" fmla="*/ 158493 h 619"/>
              <a:gd name="T24" fmla="*/ 36832 w 443"/>
              <a:gd name="T25" fmla="*/ 168892 h 619"/>
              <a:gd name="T26" fmla="*/ 121225 w 443"/>
              <a:gd name="T27" fmla="*/ 168892 h 619"/>
              <a:gd name="T28" fmla="*/ 126231 w 443"/>
              <a:gd name="T29" fmla="*/ 158493 h 619"/>
              <a:gd name="T30" fmla="*/ 121225 w 443"/>
              <a:gd name="T31" fmla="*/ 153114 h 619"/>
              <a:gd name="T32" fmla="*/ 121225 w 443"/>
              <a:gd name="T33" fmla="*/ 68848 h 619"/>
              <a:gd name="T34" fmla="*/ 121225 w 443"/>
              <a:gd name="T35" fmla="*/ 68848 h 619"/>
              <a:gd name="T36" fmla="*/ 36832 w 443"/>
              <a:gd name="T37" fmla="*/ 68848 h 619"/>
              <a:gd name="T38" fmla="*/ 31826 w 443"/>
              <a:gd name="T39" fmla="*/ 73868 h 619"/>
              <a:gd name="T40" fmla="*/ 36832 w 443"/>
              <a:gd name="T41" fmla="*/ 84625 h 619"/>
              <a:gd name="T42" fmla="*/ 121225 w 443"/>
              <a:gd name="T43" fmla="*/ 84625 h 619"/>
              <a:gd name="T44" fmla="*/ 126231 w 443"/>
              <a:gd name="T45" fmla="*/ 73868 h 619"/>
              <a:gd name="T46" fmla="*/ 121225 w 443"/>
              <a:gd name="T47" fmla="*/ 68848 h 619"/>
              <a:gd name="T48" fmla="*/ 126231 w 443"/>
              <a:gd name="T49" fmla="*/ 10399 h 619"/>
              <a:gd name="T50" fmla="*/ 126231 w 443"/>
              <a:gd name="T51" fmla="*/ 10399 h 619"/>
              <a:gd name="T52" fmla="*/ 126231 w 443"/>
              <a:gd name="T53" fmla="*/ 0 h 619"/>
              <a:gd name="T54" fmla="*/ 115861 w 443"/>
              <a:gd name="T55" fmla="*/ 0 h 619"/>
              <a:gd name="T56" fmla="*/ 115861 w 443"/>
              <a:gd name="T57" fmla="*/ 10399 h 619"/>
              <a:gd name="T58" fmla="*/ 84393 w 443"/>
              <a:gd name="T59" fmla="*/ 10399 h 619"/>
              <a:gd name="T60" fmla="*/ 84393 w 443"/>
              <a:gd name="T61" fmla="*/ 0 h 619"/>
              <a:gd name="T62" fmla="*/ 73665 w 443"/>
              <a:gd name="T63" fmla="*/ 0 h 619"/>
              <a:gd name="T64" fmla="*/ 73665 w 443"/>
              <a:gd name="T65" fmla="*/ 10399 h 619"/>
              <a:gd name="T66" fmla="*/ 42196 w 443"/>
              <a:gd name="T67" fmla="*/ 10399 h 619"/>
              <a:gd name="T68" fmla="*/ 42196 w 443"/>
              <a:gd name="T69" fmla="*/ 0 h 619"/>
              <a:gd name="T70" fmla="*/ 31826 w 443"/>
              <a:gd name="T71" fmla="*/ 0 h 619"/>
              <a:gd name="T72" fmla="*/ 31826 w 443"/>
              <a:gd name="T73" fmla="*/ 10399 h 619"/>
              <a:gd name="T74" fmla="*/ 0 w 443"/>
              <a:gd name="T75" fmla="*/ 42313 h 619"/>
              <a:gd name="T76" fmla="*/ 0 w 443"/>
              <a:gd name="T77" fmla="*/ 195427 h 619"/>
              <a:gd name="T78" fmla="*/ 31826 w 443"/>
              <a:gd name="T79" fmla="*/ 221603 h 619"/>
              <a:gd name="T80" fmla="*/ 126231 w 443"/>
              <a:gd name="T81" fmla="*/ 221603 h 619"/>
              <a:gd name="T82" fmla="*/ 158057 w 443"/>
              <a:gd name="T83" fmla="*/ 195427 h 619"/>
              <a:gd name="T84" fmla="*/ 158057 w 443"/>
              <a:gd name="T85" fmla="*/ 42313 h 619"/>
              <a:gd name="T86" fmla="*/ 126231 w 443"/>
              <a:gd name="T87" fmla="*/ 10399 h 619"/>
              <a:gd name="T88" fmla="*/ 142323 w 443"/>
              <a:gd name="T89" fmla="*/ 195427 h 619"/>
              <a:gd name="T90" fmla="*/ 142323 w 443"/>
              <a:gd name="T91" fmla="*/ 195427 h 619"/>
              <a:gd name="T92" fmla="*/ 126231 w 443"/>
              <a:gd name="T93" fmla="*/ 211205 h 619"/>
              <a:gd name="T94" fmla="*/ 31826 w 443"/>
              <a:gd name="T95" fmla="*/ 211205 h 619"/>
              <a:gd name="T96" fmla="*/ 15734 w 443"/>
              <a:gd name="T97" fmla="*/ 195427 h 619"/>
              <a:gd name="T98" fmla="*/ 15734 w 443"/>
              <a:gd name="T99" fmla="*/ 42313 h 619"/>
              <a:gd name="T100" fmla="*/ 31826 w 443"/>
              <a:gd name="T101" fmla="*/ 26535 h 619"/>
              <a:gd name="T102" fmla="*/ 126231 w 443"/>
              <a:gd name="T103" fmla="*/ 26535 h 619"/>
              <a:gd name="T104" fmla="*/ 142323 w 443"/>
              <a:gd name="T105" fmla="*/ 42313 h 619"/>
              <a:gd name="T106" fmla="*/ 142323 w 443"/>
              <a:gd name="T107" fmla="*/ 195427 h 619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0" t="0" r="r" b="b"/>
            <a:pathLst>
              <a:path w="443" h="619">
                <a:moveTo>
                  <a:pt x="339" y="309"/>
                </a:moveTo>
                <a:lnTo>
                  <a:pt x="339" y="309"/>
                </a:lnTo>
                <a:cubicBezTo>
                  <a:pt x="103" y="309"/>
                  <a:pt x="103" y="309"/>
                  <a:pt x="103" y="309"/>
                </a:cubicBezTo>
                <a:cubicBezTo>
                  <a:pt x="89" y="309"/>
                  <a:pt x="89" y="324"/>
                  <a:pt x="89" y="324"/>
                </a:cubicBezTo>
                <a:cubicBezTo>
                  <a:pt x="89" y="339"/>
                  <a:pt x="89" y="354"/>
                  <a:pt x="103" y="354"/>
                </a:cubicBezTo>
                <a:cubicBezTo>
                  <a:pt x="339" y="354"/>
                  <a:pt x="339" y="354"/>
                  <a:pt x="339" y="354"/>
                </a:cubicBezTo>
                <a:cubicBezTo>
                  <a:pt x="353" y="354"/>
                  <a:pt x="353" y="339"/>
                  <a:pt x="353" y="324"/>
                </a:cubicBezTo>
                <a:cubicBezTo>
                  <a:pt x="353" y="324"/>
                  <a:pt x="353" y="309"/>
                  <a:pt x="339" y="309"/>
                </a:cubicBezTo>
                <a:close/>
                <a:moveTo>
                  <a:pt x="339" y="427"/>
                </a:moveTo>
                <a:lnTo>
                  <a:pt x="339" y="427"/>
                </a:lnTo>
                <a:cubicBezTo>
                  <a:pt x="103" y="427"/>
                  <a:pt x="103" y="427"/>
                  <a:pt x="103" y="427"/>
                </a:cubicBezTo>
                <a:cubicBezTo>
                  <a:pt x="89" y="427"/>
                  <a:pt x="89" y="442"/>
                  <a:pt x="89" y="442"/>
                </a:cubicBezTo>
                <a:cubicBezTo>
                  <a:pt x="89" y="457"/>
                  <a:pt x="89" y="471"/>
                  <a:pt x="103" y="471"/>
                </a:cubicBezTo>
                <a:cubicBezTo>
                  <a:pt x="339" y="471"/>
                  <a:pt x="339" y="471"/>
                  <a:pt x="339" y="471"/>
                </a:cubicBezTo>
                <a:cubicBezTo>
                  <a:pt x="353" y="471"/>
                  <a:pt x="353" y="457"/>
                  <a:pt x="353" y="442"/>
                </a:cubicBezTo>
                <a:cubicBezTo>
                  <a:pt x="353" y="442"/>
                  <a:pt x="353" y="427"/>
                  <a:pt x="339" y="427"/>
                </a:cubicBezTo>
                <a:close/>
                <a:moveTo>
                  <a:pt x="339" y="192"/>
                </a:moveTo>
                <a:lnTo>
                  <a:pt x="339" y="192"/>
                </a:lnTo>
                <a:cubicBezTo>
                  <a:pt x="103" y="192"/>
                  <a:pt x="103" y="192"/>
                  <a:pt x="103" y="192"/>
                </a:cubicBezTo>
                <a:cubicBezTo>
                  <a:pt x="89" y="192"/>
                  <a:pt x="89" y="206"/>
                  <a:pt x="89" y="206"/>
                </a:cubicBezTo>
                <a:cubicBezTo>
                  <a:pt x="89" y="221"/>
                  <a:pt x="89" y="236"/>
                  <a:pt x="103" y="236"/>
                </a:cubicBezTo>
                <a:cubicBezTo>
                  <a:pt x="339" y="236"/>
                  <a:pt x="339" y="236"/>
                  <a:pt x="339" y="236"/>
                </a:cubicBezTo>
                <a:cubicBezTo>
                  <a:pt x="353" y="236"/>
                  <a:pt x="353" y="221"/>
                  <a:pt x="353" y="206"/>
                </a:cubicBezTo>
                <a:cubicBezTo>
                  <a:pt x="353" y="206"/>
                  <a:pt x="353" y="192"/>
                  <a:pt x="339" y="192"/>
                </a:cubicBezTo>
                <a:close/>
                <a:moveTo>
                  <a:pt x="353" y="29"/>
                </a:moveTo>
                <a:lnTo>
                  <a:pt x="353" y="29"/>
                </a:lnTo>
                <a:cubicBezTo>
                  <a:pt x="353" y="0"/>
                  <a:pt x="353" y="0"/>
                  <a:pt x="353" y="0"/>
                </a:cubicBezTo>
                <a:cubicBezTo>
                  <a:pt x="324" y="0"/>
                  <a:pt x="324" y="0"/>
                  <a:pt x="324" y="0"/>
                </a:cubicBezTo>
                <a:cubicBezTo>
                  <a:pt x="324" y="29"/>
                  <a:pt x="324" y="29"/>
                  <a:pt x="324" y="29"/>
                </a:cubicBezTo>
                <a:cubicBezTo>
                  <a:pt x="236" y="29"/>
                  <a:pt x="236" y="29"/>
                  <a:pt x="236" y="29"/>
                </a:cubicBezTo>
                <a:cubicBezTo>
                  <a:pt x="236" y="0"/>
                  <a:pt x="236" y="0"/>
                  <a:pt x="236" y="0"/>
                </a:cubicBezTo>
                <a:cubicBezTo>
                  <a:pt x="206" y="0"/>
                  <a:pt x="206" y="0"/>
                  <a:pt x="206" y="0"/>
                </a:cubicBezTo>
                <a:cubicBezTo>
                  <a:pt x="206" y="29"/>
                  <a:pt x="206" y="29"/>
                  <a:pt x="206" y="29"/>
                </a:cubicBezTo>
                <a:cubicBezTo>
                  <a:pt x="118" y="29"/>
                  <a:pt x="118" y="29"/>
                  <a:pt x="118" y="29"/>
                </a:cubicBezTo>
                <a:cubicBezTo>
                  <a:pt x="118" y="0"/>
                  <a:pt x="118" y="0"/>
                  <a:pt x="118" y="0"/>
                </a:cubicBezTo>
                <a:cubicBezTo>
                  <a:pt x="89" y="0"/>
                  <a:pt x="89" y="0"/>
                  <a:pt x="89" y="0"/>
                </a:cubicBezTo>
                <a:cubicBezTo>
                  <a:pt x="89" y="29"/>
                  <a:pt x="89" y="29"/>
                  <a:pt x="89" y="29"/>
                </a:cubicBezTo>
                <a:cubicBezTo>
                  <a:pt x="44" y="29"/>
                  <a:pt x="0" y="74"/>
                  <a:pt x="0" y="118"/>
                </a:cubicBezTo>
                <a:cubicBezTo>
                  <a:pt x="0" y="545"/>
                  <a:pt x="0" y="545"/>
                  <a:pt x="0" y="545"/>
                </a:cubicBezTo>
                <a:cubicBezTo>
                  <a:pt x="0" y="589"/>
                  <a:pt x="44" y="618"/>
                  <a:pt x="89" y="618"/>
                </a:cubicBezTo>
                <a:cubicBezTo>
                  <a:pt x="353" y="618"/>
                  <a:pt x="353" y="618"/>
                  <a:pt x="353" y="618"/>
                </a:cubicBezTo>
                <a:cubicBezTo>
                  <a:pt x="398" y="618"/>
                  <a:pt x="442" y="589"/>
                  <a:pt x="442" y="545"/>
                </a:cubicBezTo>
                <a:cubicBezTo>
                  <a:pt x="442" y="118"/>
                  <a:pt x="442" y="118"/>
                  <a:pt x="442" y="118"/>
                </a:cubicBezTo>
                <a:cubicBezTo>
                  <a:pt x="442" y="74"/>
                  <a:pt x="398" y="29"/>
                  <a:pt x="353" y="29"/>
                </a:cubicBezTo>
                <a:close/>
                <a:moveTo>
                  <a:pt x="398" y="545"/>
                </a:moveTo>
                <a:lnTo>
                  <a:pt x="398" y="545"/>
                </a:lnTo>
                <a:cubicBezTo>
                  <a:pt x="398" y="559"/>
                  <a:pt x="383" y="589"/>
                  <a:pt x="353" y="589"/>
                </a:cubicBezTo>
                <a:cubicBezTo>
                  <a:pt x="89" y="589"/>
                  <a:pt x="89" y="589"/>
                  <a:pt x="89" y="589"/>
                </a:cubicBezTo>
                <a:cubicBezTo>
                  <a:pt x="59" y="589"/>
                  <a:pt x="44" y="559"/>
                  <a:pt x="44" y="545"/>
                </a:cubicBezTo>
                <a:cubicBezTo>
                  <a:pt x="44" y="118"/>
                  <a:pt x="44" y="118"/>
                  <a:pt x="44" y="118"/>
                </a:cubicBezTo>
                <a:cubicBezTo>
                  <a:pt x="44" y="88"/>
                  <a:pt x="59" y="74"/>
                  <a:pt x="89" y="74"/>
                </a:cubicBezTo>
                <a:cubicBezTo>
                  <a:pt x="353" y="74"/>
                  <a:pt x="353" y="74"/>
                  <a:pt x="353" y="74"/>
                </a:cubicBezTo>
                <a:cubicBezTo>
                  <a:pt x="383" y="74"/>
                  <a:pt x="398" y="88"/>
                  <a:pt x="398" y="118"/>
                </a:cubicBezTo>
                <a:lnTo>
                  <a:pt x="398" y="545"/>
                </a:lnTo>
                <a:close/>
              </a:path>
            </a:pathLst>
          </a:custGeom>
          <a:solidFill>
            <a:srgbClr val="00D4FF"/>
          </a:solidFill>
          <a:ln>
            <a:noFill/>
          </a:ln>
          <a:effectLst/>
        </p:spPr>
        <p:txBody>
          <a:bodyPr wrap="none" lIns="121908" tIns="60955" rIns="121908" bIns="60955" anchor="ctr"/>
          <a:lstStyle/>
          <a:p>
            <a:pPr>
              <a:defRPr/>
            </a:pPr>
            <a:endParaRPr lang="zh-CN" altLang="en-US" sz="2400">
              <a:solidFill>
                <a:srgbClr val="00D4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2" name="稻壳儿小白白(http://dwz.cn/Wu2UP)"/>
          <p:cNvSpPr>
            <a:spLocks noChangeArrowheads="1"/>
          </p:cNvSpPr>
          <p:nvPr/>
        </p:nvSpPr>
        <p:spPr bwMode="auto">
          <a:xfrm>
            <a:off x="3892442" y="2451102"/>
            <a:ext cx="440266" cy="495299"/>
          </a:xfrm>
          <a:custGeom>
            <a:avLst/>
            <a:gdLst>
              <a:gd name="T0" fmla="*/ 149245 w 546"/>
              <a:gd name="T1" fmla="*/ 131958 h 619"/>
              <a:gd name="T2" fmla="*/ 149245 w 546"/>
              <a:gd name="T3" fmla="*/ 131958 h 619"/>
              <a:gd name="T4" fmla="*/ 85283 w 546"/>
              <a:gd name="T5" fmla="*/ 131958 h 619"/>
              <a:gd name="T6" fmla="*/ 79862 w 546"/>
              <a:gd name="T7" fmla="*/ 137337 h 619"/>
              <a:gd name="T8" fmla="*/ 85283 w 546"/>
              <a:gd name="T9" fmla="*/ 147736 h 619"/>
              <a:gd name="T10" fmla="*/ 149245 w 546"/>
              <a:gd name="T11" fmla="*/ 147736 h 619"/>
              <a:gd name="T12" fmla="*/ 154304 w 546"/>
              <a:gd name="T13" fmla="*/ 137337 h 619"/>
              <a:gd name="T14" fmla="*/ 149245 w 546"/>
              <a:gd name="T15" fmla="*/ 131958 h 619"/>
              <a:gd name="T16" fmla="*/ 149245 w 546"/>
              <a:gd name="T17" fmla="*/ 95024 h 619"/>
              <a:gd name="T18" fmla="*/ 149245 w 546"/>
              <a:gd name="T19" fmla="*/ 95024 h 619"/>
              <a:gd name="T20" fmla="*/ 85283 w 546"/>
              <a:gd name="T21" fmla="*/ 95024 h 619"/>
              <a:gd name="T22" fmla="*/ 79862 w 546"/>
              <a:gd name="T23" fmla="*/ 105782 h 619"/>
              <a:gd name="T24" fmla="*/ 85283 w 546"/>
              <a:gd name="T25" fmla="*/ 110802 h 619"/>
              <a:gd name="T26" fmla="*/ 149245 w 546"/>
              <a:gd name="T27" fmla="*/ 110802 h 619"/>
              <a:gd name="T28" fmla="*/ 154304 w 546"/>
              <a:gd name="T29" fmla="*/ 105782 h 619"/>
              <a:gd name="T30" fmla="*/ 149245 w 546"/>
              <a:gd name="T31" fmla="*/ 95024 h 619"/>
              <a:gd name="T32" fmla="*/ 149245 w 546"/>
              <a:gd name="T33" fmla="*/ 0 h 619"/>
              <a:gd name="T34" fmla="*/ 149245 w 546"/>
              <a:gd name="T35" fmla="*/ 0 h 619"/>
              <a:gd name="T36" fmla="*/ 63962 w 546"/>
              <a:gd name="T37" fmla="*/ 0 h 619"/>
              <a:gd name="T38" fmla="*/ 37582 w 546"/>
              <a:gd name="T39" fmla="*/ 26535 h 619"/>
              <a:gd name="T40" fmla="*/ 26741 w 546"/>
              <a:gd name="T41" fmla="*/ 26535 h 619"/>
              <a:gd name="T42" fmla="*/ 0 w 546"/>
              <a:gd name="T43" fmla="*/ 52711 h 619"/>
              <a:gd name="T44" fmla="*/ 0 w 546"/>
              <a:gd name="T45" fmla="*/ 195427 h 619"/>
              <a:gd name="T46" fmla="*/ 26741 w 546"/>
              <a:gd name="T47" fmla="*/ 221603 h 619"/>
              <a:gd name="T48" fmla="*/ 132983 w 546"/>
              <a:gd name="T49" fmla="*/ 221603 h 619"/>
              <a:gd name="T50" fmla="*/ 165145 w 546"/>
              <a:gd name="T51" fmla="*/ 195427 h 619"/>
              <a:gd name="T52" fmla="*/ 170566 w 546"/>
              <a:gd name="T53" fmla="*/ 195427 h 619"/>
              <a:gd name="T54" fmla="*/ 196946 w 546"/>
              <a:gd name="T55" fmla="*/ 168892 h 619"/>
              <a:gd name="T56" fmla="*/ 196946 w 546"/>
              <a:gd name="T57" fmla="*/ 68848 h 619"/>
              <a:gd name="T58" fmla="*/ 196946 w 546"/>
              <a:gd name="T59" fmla="*/ 52711 h 619"/>
              <a:gd name="T60" fmla="*/ 149245 w 546"/>
              <a:gd name="T61" fmla="*/ 0 h 619"/>
              <a:gd name="T62" fmla="*/ 132983 w 546"/>
              <a:gd name="T63" fmla="*/ 211205 h 619"/>
              <a:gd name="T64" fmla="*/ 132983 w 546"/>
              <a:gd name="T65" fmla="*/ 211205 h 619"/>
              <a:gd name="T66" fmla="*/ 26741 w 546"/>
              <a:gd name="T67" fmla="*/ 211205 h 619"/>
              <a:gd name="T68" fmla="*/ 16262 w 546"/>
              <a:gd name="T69" fmla="*/ 195427 h 619"/>
              <a:gd name="T70" fmla="*/ 16262 w 546"/>
              <a:gd name="T71" fmla="*/ 52711 h 619"/>
              <a:gd name="T72" fmla="*/ 26741 w 546"/>
              <a:gd name="T73" fmla="*/ 42313 h 619"/>
              <a:gd name="T74" fmla="*/ 37582 w 546"/>
              <a:gd name="T75" fmla="*/ 42313 h 619"/>
              <a:gd name="T76" fmla="*/ 37582 w 546"/>
              <a:gd name="T77" fmla="*/ 168892 h 619"/>
              <a:gd name="T78" fmla="*/ 63962 w 546"/>
              <a:gd name="T79" fmla="*/ 195427 h 619"/>
              <a:gd name="T80" fmla="*/ 149245 w 546"/>
              <a:gd name="T81" fmla="*/ 195427 h 619"/>
              <a:gd name="T82" fmla="*/ 132983 w 546"/>
              <a:gd name="T83" fmla="*/ 211205 h 619"/>
              <a:gd name="T84" fmla="*/ 186466 w 546"/>
              <a:gd name="T85" fmla="*/ 168892 h 619"/>
              <a:gd name="T86" fmla="*/ 186466 w 546"/>
              <a:gd name="T87" fmla="*/ 168892 h 619"/>
              <a:gd name="T88" fmla="*/ 170566 w 546"/>
              <a:gd name="T89" fmla="*/ 179649 h 619"/>
              <a:gd name="T90" fmla="*/ 63962 w 546"/>
              <a:gd name="T91" fmla="*/ 179649 h 619"/>
              <a:gd name="T92" fmla="*/ 48062 w 546"/>
              <a:gd name="T93" fmla="*/ 168892 h 619"/>
              <a:gd name="T94" fmla="*/ 48062 w 546"/>
              <a:gd name="T95" fmla="*/ 26535 h 619"/>
              <a:gd name="T96" fmla="*/ 63962 w 546"/>
              <a:gd name="T97" fmla="*/ 10399 h 619"/>
              <a:gd name="T98" fmla="*/ 132983 w 546"/>
              <a:gd name="T99" fmla="*/ 10399 h 619"/>
              <a:gd name="T100" fmla="*/ 132983 w 546"/>
              <a:gd name="T101" fmla="*/ 42313 h 619"/>
              <a:gd name="T102" fmla="*/ 165145 w 546"/>
              <a:gd name="T103" fmla="*/ 68848 h 619"/>
              <a:gd name="T104" fmla="*/ 186466 w 546"/>
              <a:gd name="T105" fmla="*/ 68848 h 619"/>
              <a:gd name="T106" fmla="*/ 186466 w 546"/>
              <a:gd name="T107" fmla="*/ 168892 h 619"/>
              <a:gd name="T108" fmla="*/ 165145 w 546"/>
              <a:gd name="T109" fmla="*/ 52711 h 619"/>
              <a:gd name="T110" fmla="*/ 165145 w 546"/>
              <a:gd name="T111" fmla="*/ 52711 h 619"/>
              <a:gd name="T112" fmla="*/ 149245 w 546"/>
              <a:gd name="T113" fmla="*/ 31555 h 619"/>
              <a:gd name="T114" fmla="*/ 149245 w 546"/>
              <a:gd name="T115" fmla="*/ 10399 h 619"/>
              <a:gd name="T116" fmla="*/ 149245 w 546"/>
              <a:gd name="T117" fmla="*/ 10399 h 619"/>
              <a:gd name="T118" fmla="*/ 186466 w 546"/>
              <a:gd name="T119" fmla="*/ 52711 h 619"/>
              <a:gd name="T120" fmla="*/ 165145 w 546"/>
              <a:gd name="T121" fmla="*/ 52711 h 619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546" h="619">
                <a:moveTo>
                  <a:pt x="413" y="368"/>
                </a:moveTo>
                <a:lnTo>
                  <a:pt x="413" y="368"/>
                </a:lnTo>
                <a:cubicBezTo>
                  <a:pt x="236" y="368"/>
                  <a:pt x="236" y="368"/>
                  <a:pt x="236" y="368"/>
                </a:cubicBezTo>
                <a:cubicBezTo>
                  <a:pt x="221" y="368"/>
                  <a:pt x="221" y="383"/>
                  <a:pt x="221" y="383"/>
                </a:cubicBezTo>
                <a:cubicBezTo>
                  <a:pt x="221" y="398"/>
                  <a:pt x="221" y="412"/>
                  <a:pt x="236" y="412"/>
                </a:cubicBezTo>
                <a:cubicBezTo>
                  <a:pt x="413" y="412"/>
                  <a:pt x="413" y="412"/>
                  <a:pt x="413" y="412"/>
                </a:cubicBezTo>
                <a:cubicBezTo>
                  <a:pt x="427" y="412"/>
                  <a:pt x="427" y="398"/>
                  <a:pt x="427" y="383"/>
                </a:cubicBezTo>
                <a:cubicBezTo>
                  <a:pt x="427" y="383"/>
                  <a:pt x="427" y="368"/>
                  <a:pt x="413" y="368"/>
                </a:cubicBezTo>
                <a:close/>
                <a:moveTo>
                  <a:pt x="413" y="265"/>
                </a:moveTo>
                <a:lnTo>
                  <a:pt x="413" y="265"/>
                </a:lnTo>
                <a:cubicBezTo>
                  <a:pt x="236" y="265"/>
                  <a:pt x="236" y="265"/>
                  <a:pt x="236" y="265"/>
                </a:cubicBezTo>
                <a:cubicBezTo>
                  <a:pt x="221" y="265"/>
                  <a:pt x="221" y="280"/>
                  <a:pt x="221" y="295"/>
                </a:cubicBezTo>
                <a:cubicBezTo>
                  <a:pt x="221" y="295"/>
                  <a:pt x="221" y="309"/>
                  <a:pt x="236" y="309"/>
                </a:cubicBezTo>
                <a:cubicBezTo>
                  <a:pt x="413" y="309"/>
                  <a:pt x="413" y="309"/>
                  <a:pt x="413" y="309"/>
                </a:cubicBezTo>
                <a:cubicBezTo>
                  <a:pt x="427" y="309"/>
                  <a:pt x="427" y="295"/>
                  <a:pt x="427" y="295"/>
                </a:cubicBezTo>
                <a:cubicBezTo>
                  <a:pt x="427" y="280"/>
                  <a:pt x="427" y="265"/>
                  <a:pt x="413" y="265"/>
                </a:cubicBezTo>
                <a:close/>
                <a:moveTo>
                  <a:pt x="413" y="0"/>
                </a:moveTo>
                <a:lnTo>
                  <a:pt x="413" y="0"/>
                </a:lnTo>
                <a:lnTo>
                  <a:pt x="177" y="0"/>
                </a:lnTo>
                <a:cubicBezTo>
                  <a:pt x="133" y="0"/>
                  <a:pt x="104" y="29"/>
                  <a:pt x="104" y="74"/>
                </a:cubicBezTo>
                <a:cubicBezTo>
                  <a:pt x="74" y="74"/>
                  <a:pt x="74" y="74"/>
                  <a:pt x="74" y="74"/>
                </a:cubicBezTo>
                <a:cubicBezTo>
                  <a:pt x="30" y="74"/>
                  <a:pt x="0" y="118"/>
                  <a:pt x="0" y="147"/>
                </a:cubicBezTo>
                <a:cubicBezTo>
                  <a:pt x="0" y="545"/>
                  <a:pt x="0" y="545"/>
                  <a:pt x="0" y="545"/>
                </a:cubicBezTo>
                <a:cubicBezTo>
                  <a:pt x="0" y="589"/>
                  <a:pt x="45" y="618"/>
                  <a:pt x="74" y="618"/>
                </a:cubicBezTo>
                <a:cubicBezTo>
                  <a:pt x="368" y="618"/>
                  <a:pt x="368" y="618"/>
                  <a:pt x="368" y="618"/>
                </a:cubicBezTo>
                <a:cubicBezTo>
                  <a:pt x="413" y="618"/>
                  <a:pt x="457" y="589"/>
                  <a:pt x="457" y="545"/>
                </a:cubicBezTo>
                <a:cubicBezTo>
                  <a:pt x="472" y="545"/>
                  <a:pt x="472" y="545"/>
                  <a:pt x="472" y="545"/>
                </a:cubicBezTo>
                <a:cubicBezTo>
                  <a:pt x="516" y="545"/>
                  <a:pt x="545" y="501"/>
                  <a:pt x="545" y="471"/>
                </a:cubicBezTo>
                <a:cubicBezTo>
                  <a:pt x="545" y="192"/>
                  <a:pt x="545" y="192"/>
                  <a:pt x="545" y="192"/>
                </a:cubicBezTo>
                <a:cubicBezTo>
                  <a:pt x="545" y="147"/>
                  <a:pt x="545" y="147"/>
                  <a:pt x="545" y="147"/>
                </a:cubicBezTo>
                <a:lnTo>
                  <a:pt x="413" y="0"/>
                </a:lnTo>
                <a:close/>
                <a:moveTo>
                  <a:pt x="368" y="589"/>
                </a:moveTo>
                <a:lnTo>
                  <a:pt x="368" y="589"/>
                </a:lnTo>
                <a:cubicBezTo>
                  <a:pt x="74" y="589"/>
                  <a:pt x="74" y="589"/>
                  <a:pt x="74" y="589"/>
                </a:cubicBezTo>
                <a:cubicBezTo>
                  <a:pt x="59" y="589"/>
                  <a:pt x="45" y="559"/>
                  <a:pt x="45" y="545"/>
                </a:cubicBezTo>
                <a:cubicBezTo>
                  <a:pt x="45" y="147"/>
                  <a:pt x="45" y="147"/>
                  <a:pt x="45" y="147"/>
                </a:cubicBezTo>
                <a:cubicBezTo>
                  <a:pt x="45" y="133"/>
                  <a:pt x="59" y="118"/>
                  <a:pt x="74" y="118"/>
                </a:cubicBezTo>
                <a:cubicBezTo>
                  <a:pt x="104" y="118"/>
                  <a:pt x="104" y="118"/>
                  <a:pt x="104" y="118"/>
                </a:cubicBezTo>
                <a:cubicBezTo>
                  <a:pt x="104" y="471"/>
                  <a:pt x="104" y="471"/>
                  <a:pt x="104" y="471"/>
                </a:cubicBezTo>
                <a:cubicBezTo>
                  <a:pt x="104" y="501"/>
                  <a:pt x="133" y="545"/>
                  <a:pt x="177" y="545"/>
                </a:cubicBezTo>
                <a:cubicBezTo>
                  <a:pt x="413" y="545"/>
                  <a:pt x="413" y="545"/>
                  <a:pt x="413" y="545"/>
                </a:cubicBezTo>
                <a:cubicBezTo>
                  <a:pt x="413" y="559"/>
                  <a:pt x="398" y="589"/>
                  <a:pt x="368" y="589"/>
                </a:cubicBezTo>
                <a:close/>
                <a:moveTo>
                  <a:pt x="516" y="471"/>
                </a:moveTo>
                <a:lnTo>
                  <a:pt x="516" y="471"/>
                </a:lnTo>
                <a:cubicBezTo>
                  <a:pt x="516" y="486"/>
                  <a:pt x="486" y="501"/>
                  <a:pt x="472" y="501"/>
                </a:cubicBezTo>
                <a:cubicBezTo>
                  <a:pt x="177" y="501"/>
                  <a:pt x="177" y="501"/>
                  <a:pt x="177" y="501"/>
                </a:cubicBezTo>
                <a:cubicBezTo>
                  <a:pt x="163" y="501"/>
                  <a:pt x="133" y="486"/>
                  <a:pt x="133" y="471"/>
                </a:cubicBezTo>
                <a:cubicBezTo>
                  <a:pt x="133" y="74"/>
                  <a:pt x="133" y="74"/>
                  <a:pt x="133" y="74"/>
                </a:cubicBezTo>
                <a:cubicBezTo>
                  <a:pt x="133" y="59"/>
                  <a:pt x="163" y="29"/>
                  <a:pt x="177" y="29"/>
                </a:cubicBezTo>
                <a:cubicBezTo>
                  <a:pt x="368" y="29"/>
                  <a:pt x="368" y="29"/>
                  <a:pt x="368" y="29"/>
                </a:cubicBezTo>
                <a:cubicBezTo>
                  <a:pt x="368" y="74"/>
                  <a:pt x="368" y="118"/>
                  <a:pt x="368" y="118"/>
                </a:cubicBezTo>
                <a:cubicBezTo>
                  <a:pt x="368" y="147"/>
                  <a:pt x="413" y="192"/>
                  <a:pt x="457" y="192"/>
                </a:cubicBezTo>
                <a:cubicBezTo>
                  <a:pt x="457" y="192"/>
                  <a:pt x="472" y="192"/>
                  <a:pt x="516" y="192"/>
                </a:cubicBezTo>
                <a:lnTo>
                  <a:pt x="516" y="471"/>
                </a:lnTo>
                <a:close/>
                <a:moveTo>
                  <a:pt x="457" y="147"/>
                </a:moveTo>
                <a:lnTo>
                  <a:pt x="457" y="147"/>
                </a:lnTo>
                <a:cubicBezTo>
                  <a:pt x="427" y="147"/>
                  <a:pt x="413" y="118"/>
                  <a:pt x="413" y="88"/>
                </a:cubicBezTo>
                <a:cubicBezTo>
                  <a:pt x="413" y="88"/>
                  <a:pt x="413" y="74"/>
                  <a:pt x="413" y="29"/>
                </a:cubicBezTo>
                <a:cubicBezTo>
                  <a:pt x="516" y="147"/>
                  <a:pt x="516" y="147"/>
                  <a:pt x="516" y="147"/>
                </a:cubicBezTo>
                <a:lnTo>
                  <a:pt x="457" y="147"/>
                </a:lnTo>
                <a:close/>
              </a:path>
            </a:pathLst>
          </a:custGeom>
          <a:solidFill>
            <a:srgbClr val="00D4FF"/>
          </a:solidFill>
          <a:ln>
            <a:noFill/>
          </a:ln>
          <a:effectLst/>
        </p:spPr>
        <p:txBody>
          <a:bodyPr wrap="none" lIns="121908" tIns="60955" rIns="121908" bIns="60955" anchor="ctr"/>
          <a:lstStyle/>
          <a:p>
            <a:pPr>
              <a:defRPr/>
            </a:pPr>
            <a:endParaRPr lang="zh-CN" altLang="en-US" sz="2400">
              <a:solidFill>
                <a:srgbClr val="00D4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3" name="稻壳儿小白白(http://dwz.cn/Wu2UP)"/>
          <p:cNvSpPr>
            <a:spLocks noChangeArrowheads="1"/>
          </p:cNvSpPr>
          <p:nvPr/>
        </p:nvSpPr>
        <p:spPr bwMode="auto">
          <a:xfrm>
            <a:off x="3077527" y="2451102"/>
            <a:ext cx="404283" cy="495299"/>
          </a:xfrm>
          <a:custGeom>
            <a:avLst/>
            <a:gdLst>
              <a:gd name="T0" fmla="*/ 127658 w 501"/>
              <a:gd name="T1" fmla="*/ 0 h 619"/>
              <a:gd name="T2" fmla="*/ 127658 w 501"/>
              <a:gd name="T3" fmla="*/ 0 h 619"/>
              <a:gd name="T4" fmla="*/ 127658 w 501"/>
              <a:gd name="T5" fmla="*/ 0 h 619"/>
              <a:gd name="T6" fmla="*/ 111746 w 501"/>
              <a:gd name="T7" fmla="*/ 0 h 619"/>
              <a:gd name="T8" fmla="*/ 26400 w 501"/>
              <a:gd name="T9" fmla="*/ 0 h 619"/>
              <a:gd name="T10" fmla="*/ 0 w 501"/>
              <a:gd name="T11" fmla="*/ 26535 h 619"/>
              <a:gd name="T12" fmla="*/ 0 w 501"/>
              <a:gd name="T13" fmla="*/ 195427 h 619"/>
              <a:gd name="T14" fmla="*/ 26400 w 501"/>
              <a:gd name="T15" fmla="*/ 221603 h 619"/>
              <a:gd name="T16" fmla="*/ 154420 w 501"/>
              <a:gd name="T17" fmla="*/ 221603 h 619"/>
              <a:gd name="T18" fmla="*/ 180819 w 501"/>
              <a:gd name="T19" fmla="*/ 195427 h 619"/>
              <a:gd name="T20" fmla="*/ 180819 w 501"/>
              <a:gd name="T21" fmla="*/ 68848 h 619"/>
              <a:gd name="T22" fmla="*/ 180819 w 501"/>
              <a:gd name="T23" fmla="*/ 52711 h 619"/>
              <a:gd name="T24" fmla="*/ 127658 w 501"/>
              <a:gd name="T25" fmla="*/ 0 h 619"/>
              <a:gd name="T26" fmla="*/ 170332 w 501"/>
              <a:gd name="T27" fmla="*/ 195427 h 619"/>
              <a:gd name="T28" fmla="*/ 170332 w 501"/>
              <a:gd name="T29" fmla="*/ 195427 h 619"/>
              <a:gd name="T30" fmla="*/ 154420 w 501"/>
              <a:gd name="T31" fmla="*/ 211205 h 619"/>
              <a:gd name="T32" fmla="*/ 26400 w 501"/>
              <a:gd name="T33" fmla="*/ 211205 h 619"/>
              <a:gd name="T34" fmla="*/ 10488 w 501"/>
              <a:gd name="T35" fmla="*/ 195427 h 619"/>
              <a:gd name="T36" fmla="*/ 10488 w 501"/>
              <a:gd name="T37" fmla="*/ 26535 h 619"/>
              <a:gd name="T38" fmla="*/ 26400 w 501"/>
              <a:gd name="T39" fmla="*/ 10399 h 619"/>
              <a:gd name="T40" fmla="*/ 111746 w 501"/>
              <a:gd name="T41" fmla="*/ 10399 h 619"/>
              <a:gd name="T42" fmla="*/ 111746 w 501"/>
              <a:gd name="T43" fmla="*/ 42313 h 619"/>
              <a:gd name="T44" fmla="*/ 138146 w 501"/>
              <a:gd name="T45" fmla="*/ 68848 h 619"/>
              <a:gd name="T46" fmla="*/ 170332 w 501"/>
              <a:gd name="T47" fmla="*/ 68848 h 619"/>
              <a:gd name="T48" fmla="*/ 170332 w 501"/>
              <a:gd name="T49" fmla="*/ 195427 h 619"/>
              <a:gd name="T50" fmla="*/ 138146 w 501"/>
              <a:gd name="T51" fmla="*/ 52711 h 619"/>
              <a:gd name="T52" fmla="*/ 138146 w 501"/>
              <a:gd name="T53" fmla="*/ 52711 h 619"/>
              <a:gd name="T54" fmla="*/ 127658 w 501"/>
              <a:gd name="T55" fmla="*/ 42313 h 619"/>
              <a:gd name="T56" fmla="*/ 127658 w 501"/>
              <a:gd name="T57" fmla="*/ 10399 h 619"/>
              <a:gd name="T58" fmla="*/ 170332 w 501"/>
              <a:gd name="T59" fmla="*/ 52711 h 619"/>
              <a:gd name="T60" fmla="*/ 138146 w 501"/>
              <a:gd name="T61" fmla="*/ 52711 h 619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501" h="619">
                <a:moveTo>
                  <a:pt x="353" y="0"/>
                </a:moveTo>
                <a:lnTo>
                  <a:pt x="353" y="0"/>
                </a:lnTo>
                <a:cubicBezTo>
                  <a:pt x="339" y="0"/>
                  <a:pt x="339" y="0"/>
                  <a:pt x="309" y="0"/>
                </a:cubicBezTo>
                <a:cubicBezTo>
                  <a:pt x="73" y="0"/>
                  <a:pt x="73" y="0"/>
                  <a:pt x="73" y="0"/>
                </a:cubicBezTo>
                <a:cubicBezTo>
                  <a:pt x="29" y="0"/>
                  <a:pt x="0" y="29"/>
                  <a:pt x="0" y="74"/>
                </a:cubicBezTo>
                <a:cubicBezTo>
                  <a:pt x="0" y="545"/>
                  <a:pt x="0" y="545"/>
                  <a:pt x="0" y="545"/>
                </a:cubicBezTo>
                <a:cubicBezTo>
                  <a:pt x="0" y="589"/>
                  <a:pt x="29" y="618"/>
                  <a:pt x="73" y="618"/>
                </a:cubicBezTo>
                <a:cubicBezTo>
                  <a:pt x="427" y="618"/>
                  <a:pt x="427" y="618"/>
                  <a:pt x="427" y="618"/>
                </a:cubicBezTo>
                <a:cubicBezTo>
                  <a:pt x="471" y="618"/>
                  <a:pt x="500" y="589"/>
                  <a:pt x="500" y="545"/>
                </a:cubicBezTo>
                <a:cubicBezTo>
                  <a:pt x="500" y="192"/>
                  <a:pt x="500" y="192"/>
                  <a:pt x="500" y="192"/>
                </a:cubicBezTo>
                <a:cubicBezTo>
                  <a:pt x="500" y="192"/>
                  <a:pt x="500" y="177"/>
                  <a:pt x="500" y="147"/>
                </a:cubicBezTo>
                <a:lnTo>
                  <a:pt x="353" y="0"/>
                </a:lnTo>
                <a:close/>
                <a:moveTo>
                  <a:pt x="471" y="545"/>
                </a:moveTo>
                <a:lnTo>
                  <a:pt x="471" y="545"/>
                </a:lnTo>
                <a:cubicBezTo>
                  <a:pt x="471" y="559"/>
                  <a:pt x="441" y="589"/>
                  <a:pt x="427" y="589"/>
                </a:cubicBezTo>
                <a:cubicBezTo>
                  <a:pt x="73" y="589"/>
                  <a:pt x="73" y="589"/>
                  <a:pt x="73" y="589"/>
                </a:cubicBezTo>
                <a:cubicBezTo>
                  <a:pt x="59" y="589"/>
                  <a:pt x="29" y="559"/>
                  <a:pt x="29" y="545"/>
                </a:cubicBezTo>
                <a:cubicBezTo>
                  <a:pt x="29" y="74"/>
                  <a:pt x="29" y="74"/>
                  <a:pt x="29" y="74"/>
                </a:cubicBezTo>
                <a:cubicBezTo>
                  <a:pt x="29" y="59"/>
                  <a:pt x="59" y="29"/>
                  <a:pt x="73" y="29"/>
                </a:cubicBezTo>
                <a:cubicBezTo>
                  <a:pt x="309" y="29"/>
                  <a:pt x="309" y="29"/>
                  <a:pt x="309" y="29"/>
                </a:cubicBezTo>
                <a:cubicBezTo>
                  <a:pt x="309" y="88"/>
                  <a:pt x="309" y="118"/>
                  <a:pt x="309" y="118"/>
                </a:cubicBezTo>
                <a:cubicBezTo>
                  <a:pt x="309" y="162"/>
                  <a:pt x="339" y="192"/>
                  <a:pt x="382" y="192"/>
                </a:cubicBezTo>
                <a:cubicBezTo>
                  <a:pt x="382" y="192"/>
                  <a:pt x="427" y="192"/>
                  <a:pt x="471" y="192"/>
                </a:cubicBezTo>
                <a:lnTo>
                  <a:pt x="471" y="545"/>
                </a:lnTo>
                <a:close/>
                <a:moveTo>
                  <a:pt x="382" y="147"/>
                </a:moveTo>
                <a:lnTo>
                  <a:pt x="382" y="147"/>
                </a:lnTo>
                <a:cubicBezTo>
                  <a:pt x="368" y="147"/>
                  <a:pt x="353" y="133"/>
                  <a:pt x="353" y="118"/>
                </a:cubicBezTo>
                <a:cubicBezTo>
                  <a:pt x="353" y="118"/>
                  <a:pt x="353" y="88"/>
                  <a:pt x="353" y="29"/>
                </a:cubicBezTo>
                <a:cubicBezTo>
                  <a:pt x="471" y="147"/>
                  <a:pt x="471" y="147"/>
                  <a:pt x="471" y="147"/>
                </a:cubicBezTo>
                <a:lnTo>
                  <a:pt x="382" y="147"/>
                </a:lnTo>
                <a:close/>
              </a:path>
            </a:pathLst>
          </a:custGeom>
          <a:solidFill>
            <a:srgbClr val="00D4FF"/>
          </a:solidFill>
          <a:ln>
            <a:noFill/>
          </a:ln>
          <a:effectLst/>
        </p:spPr>
        <p:txBody>
          <a:bodyPr wrap="none" lIns="121908" tIns="60955" rIns="121908" bIns="60955" anchor="ctr"/>
          <a:lstStyle/>
          <a:p>
            <a:pPr>
              <a:defRPr/>
            </a:pPr>
            <a:endParaRPr lang="zh-CN" altLang="en-US" sz="2400">
              <a:solidFill>
                <a:srgbClr val="00D4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" name="稻壳儿小白白(http://dwz.cn/Wu2UP)"/>
          <p:cNvSpPr>
            <a:spLocks noChangeArrowheads="1"/>
          </p:cNvSpPr>
          <p:nvPr/>
        </p:nvSpPr>
        <p:spPr bwMode="auto">
          <a:xfrm>
            <a:off x="2273192" y="2451102"/>
            <a:ext cx="404283" cy="495299"/>
          </a:xfrm>
          <a:custGeom>
            <a:avLst/>
            <a:gdLst>
              <a:gd name="T0" fmla="*/ 127658 w 501"/>
              <a:gd name="T1" fmla="*/ 0 h 619"/>
              <a:gd name="T2" fmla="*/ 127658 w 501"/>
              <a:gd name="T3" fmla="*/ 0 h 619"/>
              <a:gd name="T4" fmla="*/ 127658 w 501"/>
              <a:gd name="T5" fmla="*/ 0 h 619"/>
              <a:gd name="T6" fmla="*/ 111746 w 501"/>
              <a:gd name="T7" fmla="*/ 0 h 619"/>
              <a:gd name="T8" fmla="*/ 26400 w 501"/>
              <a:gd name="T9" fmla="*/ 0 h 619"/>
              <a:gd name="T10" fmla="*/ 0 w 501"/>
              <a:gd name="T11" fmla="*/ 26535 h 619"/>
              <a:gd name="T12" fmla="*/ 0 w 501"/>
              <a:gd name="T13" fmla="*/ 195427 h 619"/>
              <a:gd name="T14" fmla="*/ 26400 w 501"/>
              <a:gd name="T15" fmla="*/ 221603 h 619"/>
              <a:gd name="T16" fmla="*/ 154420 w 501"/>
              <a:gd name="T17" fmla="*/ 221603 h 619"/>
              <a:gd name="T18" fmla="*/ 180819 w 501"/>
              <a:gd name="T19" fmla="*/ 195427 h 619"/>
              <a:gd name="T20" fmla="*/ 180819 w 501"/>
              <a:gd name="T21" fmla="*/ 52711 h 619"/>
              <a:gd name="T22" fmla="*/ 127658 w 501"/>
              <a:gd name="T23" fmla="*/ 0 h 619"/>
              <a:gd name="T24" fmla="*/ 170332 w 501"/>
              <a:gd name="T25" fmla="*/ 195427 h 619"/>
              <a:gd name="T26" fmla="*/ 170332 w 501"/>
              <a:gd name="T27" fmla="*/ 195427 h 619"/>
              <a:gd name="T28" fmla="*/ 154420 w 501"/>
              <a:gd name="T29" fmla="*/ 211205 h 619"/>
              <a:gd name="T30" fmla="*/ 26400 w 501"/>
              <a:gd name="T31" fmla="*/ 211205 h 619"/>
              <a:gd name="T32" fmla="*/ 10488 w 501"/>
              <a:gd name="T33" fmla="*/ 195427 h 619"/>
              <a:gd name="T34" fmla="*/ 10488 w 501"/>
              <a:gd name="T35" fmla="*/ 26535 h 619"/>
              <a:gd name="T36" fmla="*/ 26400 w 501"/>
              <a:gd name="T37" fmla="*/ 10399 h 619"/>
              <a:gd name="T38" fmla="*/ 111746 w 501"/>
              <a:gd name="T39" fmla="*/ 10399 h 619"/>
              <a:gd name="T40" fmla="*/ 111746 w 501"/>
              <a:gd name="T41" fmla="*/ 42313 h 619"/>
              <a:gd name="T42" fmla="*/ 138146 w 501"/>
              <a:gd name="T43" fmla="*/ 68848 h 619"/>
              <a:gd name="T44" fmla="*/ 170332 w 501"/>
              <a:gd name="T45" fmla="*/ 68848 h 619"/>
              <a:gd name="T46" fmla="*/ 170332 w 501"/>
              <a:gd name="T47" fmla="*/ 195427 h 619"/>
              <a:gd name="T48" fmla="*/ 138146 w 501"/>
              <a:gd name="T49" fmla="*/ 52711 h 619"/>
              <a:gd name="T50" fmla="*/ 138146 w 501"/>
              <a:gd name="T51" fmla="*/ 52711 h 619"/>
              <a:gd name="T52" fmla="*/ 127658 w 501"/>
              <a:gd name="T53" fmla="*/ 42313 h 619"/>
              <a:gd name="T54" fmla="*/ 127658 w 501"/>
              <a:gd name="T55" fmla="*/ 10399 h 619"/>
              <a:gd name="T56" fmla="*/ 170332 w 501"/>
              <a:gd name="T57" fmla="*/ 52711 h 619"/>
              <a:gd name="T58" fmla="*/ 138146 w 501"/>
              <a:gd name="T59" fmla="*/ 52711 h 619"/>
              <a:gd name="T60" fmla="*/ 133083 w 501"/>
              <a:gd name="T61" fmla="*/ 153114 h 619"/>
              <a:gd name="T62" fmla="*/ 133083 w 501"/>
              <a:gd name="T63" fmla="*/ 153114 h 619"/>
              <a:gd name="T64" fmla="*/ 47736 w 501"/>
              <a:gd name="T65" fmla="*/ 153114 h 619"/>
              <a:gd name="T66" fmla="*/ 42673 w 501"/>
              <a:gd name="T67" fmla="*/ 158493 h 619"/>
              <a:gd name="T68" fmla="*/ 47736 w 501"/>
              <a:gd name="T69" fmla="*/ 168892 h 619"/>
              <a:gd name="T70" fmla="*/ 133083 w 501"/>
              <a:gd name="T71" fmla="*/ 168892 h 619"/>
              <a:gd name="T72" fmla="*/ 138146 w 501"/>
              <a:gd name="T73" fmla="*/ 158493 h 619"/>
              <a:gd name="T74" fmla="*/ 133083 w 501"/>
              <a:gd name="T75" fmla="*/ 153114 h 619"/>
              <a:gd name="T76" fmla="*/ 133083 w 501"/>
              <a:gd name="T77" fmla="*/ 110802 h 619"/>
              <a:gd name="T78" fmla="*/ 133083 w 501"/>
              <a:gd name="T79" fmla="*/ 110802 h 619"/>
              <a:gd name="T80" fmla="*/ 47736 w 501"/>
              <a:gd name="T81" fmla="*/ 110802 h 619"/>
              <a:gd name="T82" fmla="*/ 42673 w 501"/>
              <a:gd name="T83" fmla="*/ 116180 h 619"/>
              <a:gd name="T84" fmla="*/ 47736 w 501"/>
              <a:gd name="T85" fmla="*/ 126938 h 619"/>
              <a:gd name="T86" fmla="*/ 133083 w 501"/>
              <a:gd name="T87" fmla="*/ 126938 h 619"/>
              <a:gd name="T88" fmla="*/ 138146 w 501"/>
              <a:gd name="T89" fmla="*/ 116180 h 619"/>
              <a:gd name="T90" fmla="*/ 133083 w 501"/>
              <a:gd name="T91" fmla="*/ 110802 h 619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0" t="0" r="r" b="b"/>
            <a:pathLst>
              <a:path w="501" h="619">
                <a:moveTo>
                  <a:pt x="353" y="0"/>
                </a:moveTo>
                <a:lnTo>
                  <a:pt x="353" y="0"/>
                </a:lnTo>
                <a:cubicBezTo>
                  <a:pt x="338" y="0"/>
                  <a:pt x="338" y="0"/>
                  <a:pt x="309" y="0"/>
                </a:cubicBezTo>
                <a:cubicBezTo>
                  <a:pt x="73" y="0"/>
                  <a:pt x="73" y="0"/>
                  <a:pt x="73" y="0"/>
                </a:cubicBezTo>
                <a:cubicBezTo>
                  <a:pt x="29" y="0"/>
                  <a:pt x="0" y="29"/>
                  <a:pt x="0" y="74"/>
                </a:cubicBezTo>
                <a:cubicBezTo>
                  <a:pt x="0" y="545"/>
                  <a:pt x="0" y="545"/>
                  <a:pt x="0" y="545"/>
                </a:cubicBezTo>
                <a:cubicBezTo>
                  <a:pt x="0" y="589"/>
                  <a:pt x="29" y="618"/>
                  <a:pt x="73" y="618"/>
                </a:cubicBezTo>
                <a:cubicBezTo>
                  <a:pt x="427" y="618"/>
                  <a:pt x="427" y="618"/>
                  <a:pt x="427" y="618"/>
                </a:cubicBezTo>
                <a:cubicBezTo>
                  <a:pt x="471" y="618"/>
                  <a:pt x="500" y="589"/>
                  <a:pt x="500" y="545"/>
                </a:cubicBezTo>
                <a:cubicBezTo>
                  <a:pt x="500" y="147"/>
                  <a:pt x="500" y="147"/>
                  <a:pt x="500" y="147"/>
                </a:cubicBezTo>
                <a:lnTo>
                  <a:pt x="353" y="0"/>
                </a:lnTo>
                <a:close/>
                <a:moveTo>
                  <a:pt x="471" y="545"/>
                </a:moveTo>
                <a:lnTo>
                  <a:pt x="471" y="545"/>
                </a:lnTo>
                <a:cubicBezTo>
                  <a:pt x="471" y="559"/>
                  <a:pt x="441" y="589"/>
                  <a:pt x="427" y="589"/>
                </a:cubicBezTo>
                <a:cubicBezTo>
                  <a:pt x="73" y="589"/>
                  <a:pt x="73" y="589"/>
                  <a:pt x="73" y="589"/>
                </a:cubicBezTo>
                <a:cubicBezTo>
                  <a:pt x="59" y="589"/>
                  <a:pt x="29" y="559"/>
                  <a:pt x="29" y="545"/>
                </a:cubicBezTo>
                <a:cubicBezTo>
                  <a:pt x="29" y="74"/>
                  <a:pt x="29" y="74"/>
                  <a:pt x="29" y="74"/>
                </a:cubicBezTo>
                <a:cubicBezTo>
                  <a:pt x="29" y="59"/>
                  <a:pt x="59" y="29"/>
                  <a:pt x="73" y="29"/>
                </a:cubicBezTo>
                <a:cubicBezTo>
                  <a:pt x="309" y="29"/>
                  <a:pt x="309" y="29"/>
                  <a:pt x="309" y="29"/>
                </a:cubicBezTo>
                <a:cubicBezTo>
                  <a:pt x="309" y="88"/>
                  <a:pt x="309" y="118"/>
                  <a:pt x="309" y="118"/>
                </a:cubicBezTo>
                <a:cubicBezTo>
                  <a:pt x="309" y="162"/>
                  <a:pt x="338" y="192"/>
                  <a:pt x="382" y="192"/>
                </a:cubicBezTo>
                <a:cubicBezTo>
                  <a:pt x="382" y="192"/>
                  <a:pt x="427" y="192"/>
                  <a:pt x="471" y="192"/>
                </a:cubicBezTo>
                <a:lnTo>
                  <a:pt x="471" y="545"/>
                </a:lnTo>
                <a:close/>
                <a:moveTo>
                  <a:pt x="382" y="147"/>
                </a:moveTo>
                <a:lnTo>
                  <a:pt x="382" y="147"/>
                </a:lnTo>
                <a:cubicBezTo>
                  <a:pt x="368" y="147"/>
                  <a:pt x="353" y="133"/>
                  <a:pt x="353" y="118"/>
                </a:cubicBezTo>
                <a:cubicBezTo>
                  <a:pt x="353" y="118"/>
                  <a:pt x="353" y="88"/>
                  <a:pt x="353" y="29"/>
                </a:cubicBezTo>
                <a:cubicBezTo>
                  <a:pt x="471" y="147"/>
                  <a:pt x="471" y="147"/>
                  <a:pt x="471" y="147"/>
                </a:cubicBezTo>
                <a:lnTo>
                  <a:pt x="382" y="147"/>
                </a:lnTo>
                <a:close/>
                <a:moveTo>
                  <a:pt x="368" y="427"/>
                </a:moveTo>
                <a:lnTo>
                  <a:pt x="368" y="427"/>
                </a:lnTo>
                <a:cubicBezTo>
                  <a:pt x="132" y="427"/>
                  <a:pt x="132" y="427"/>
                  <a:pt x="132" y="427"/>
                </a:cubicBezTo>
                <a:cubicBezTo>
                  <a:pt x="118" y="427"/>
                  <a:pt x="118" y="442"/>
                  <a:pt x="118" y="442"/>
                </a:cubicBezTo>
                <a:cubicBezTo>
                  <a:pt x="118" y="457"/>
                  <a:pt x="118" y="471"/>
                  <a:pt x="132" y="471"/>
                </a:cubicBezTo>
                <a:cubicBezTo>
                  <a:pt x="368" y="471"/>
                  <a:pt x="368" y="471"/>
                  <a:pt x="368" y="471"/>
                </a:cubicBezTo>
                <a:cubicBezTo>
                  <a:pt x="382" y="471"/>
                  <a:pt x="382" y="457"/>
                  <a:pt x="382" y="442"/>
                </a:cubicBezTo>
                <a:cubicBezTo>
                  <a:pt x="382" y="442"/>
                  <a:pt x="382" y="427"/>
                  <a:pt x="368" y="427"/>
                </a:cubicBezTo>
                <a:close/>
                <a:moveTo>
                  <a:pt x="368" y="309"/>
                </a:moveTo>
                <a:lnTo>
                  <a:pt x="368" y="309"/>
                </a:lnTo>
                <a:cubicBezTo>
                  <a:pt x="132" y="309"/>
                  <a:pt x="132" y="309"/>
                  <a:pt x="132" y="309"/>
                </a:cubicBezTo>
                <a:cubicBezTo>
                  <a:pt x="118" y="309"/>
                  <a:pt x="118" y="324"/>
                  <a:pt x="118" y="324"/>
                </a:cubicBezTo>
                <a:cubicBezTo>
                  <a:pt x="118" y="339"/>
                  <a:pt x="118" y="354"/>
                  <a:pt x="132" y="354"/>
                </a:cubicBezTo>
                <a:cubicBezTo>
                  <a:pt x="368" y="354"/>
                  <a:pt x="368" y="354"/>
                  <a:pt x="368" y="354"/>
                </a:cubicBezTo>
                <a:cubicBezTo>
                  <a:pt x="382" y="354"/>
                  <a:pt x="382" y="339"/>
                  <a:pt x="382" y="324"/>
                </a:cubicBezTo>
                <a:cubicBezTo>
                  <a:pt x="382" y="324"/>
                  <a:pt x="382" y="309"/>
                  <a:pt x="368" y="309"/>
                </a:cubicBezTo>
                <a:close/>
              </a:path>
            </a:pathLst>
          </a:custGeom>
          <a:solidFill>
            <a:srgbClr val="00D4FF"/>
          </a:solidFill>
          <a:ln>
            <a:noFill/>
          </a:ln>
          <a:effectLst/>
        </p:spPr>
        <p:txBody>
          <a:bodyPr wrap="none" lIns="121908" tIns="60955" rIns="121908" bIns="60955" anchor="ctr"/>
          <a:lstStyle/>
          <a:p>
            <a:pPr>
              <a:defRPr/>
            </a:pPr>
            <a:endParaRPr lang="zh-CN" altLang="en-US" sz="2400">
              <a:solidFill>
                <a:srgbClr val="00D4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1"/>
          <a:srcRect b="16359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grpSp>
        <p:nvGrpSpPr>
          <p:cNvPr id="15" name="组合 14"/>
          <p:cNvGrpSpPr/>
          <p:nvPr/>
        </p:nvGrpSpPr>
        <p:grpSpPr>
          <a:xfrm>
            <a:off x="4208804" y="1787309"/>
            <a:ext cx="5344771" cy="3054771"/>
            <a:chOff x="611390" y="2758790"/>
            <a:chExt cx="5344771" cy="3054771"/>
          </a:xfrm>
        </p:grpSpPr>
        <p:sp>
          <p:nvSpPr>
            <p:cNvPr id="16" name="文本框 15"/>
            <p:cNvSpPr txBox="1"/>
            <p:nvPr/>
          </p:nvSpPr>
          <p:spPr>
            <a:xfrm>
              <a:off x="611390" y="4613232"/>
              <a:ext cx="5344771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800" dirty="0" smtClean="0">
                  <a:solidFill>
                    <a:srgbClr val="00D4FF"/>
                  </a:solidFill>
                  <a:latin typeface="Agency FB" panose="020B0503020202020204" pitchFamily="34" charset="0"/>
                </a:rPr>
                <a:t>THE BUSINESS  PLAN </a:t>
              </a:r>
              <a:endParaRPr lang="zh-CN" altLang="en-US" sz="4800" dirty="0">
                <a:solidFill>
                  <a:srgbClr val="00D4FF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1915576" y="5444229"/>
              <a:ext cx="18307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 smtClean="0">
                  <a:solidFill>
                    <a:srgbClr val="00D4FF"/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ADD YOUR TITLE HERE</a:t>
              </a:r>
              <a:endParaRPr lang="zh-CN" altLang="en-US" dirty="0">
                <a:solidFill>
                  <a:srgbClr val="00D4FF"/>
                </a:solidFill>
                <a:latin typeface="Agency FB" panose="020B0503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1325994" y="2758790"/>
              <a:ext cx="3446236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3800" dirty="0" smtClean="0">
                  <a:gradFill flip="none" rotWithShape="1">
                    <a:gsLst>
                      <a:gs pos="0">
                        <a:srgbClr val="00D4FF">
                          <a:shade val="30000"/>
                          <a:satMod val="115000"/>
                        </a:srgbClr>
                      </a:gs>
                      <a:gs pos="50000">
                        <a:srgbClr val="00D4FF">
                          <a:shade val="67500"/>
                          <a:satMod val="115000"/>
                        </a:srgbClr>
                      </a:gs>
                      <a:gs pos="100000">
                        <a:srgbClr val="00D4FF">
                          <a:shade val="100000"/>
                          <a:satMod val="115000"/>
                        </a:srgbClr>
                      </a:gs>
                    </a:gsLst>
                    <a:lin ang="2700000" scaled="1"/>
                    <a:tileRect/>
                  </a:gradFill>
                  <a:latin typeface="Agency FB" panose="020B0503020202020204" pitchFamily="34" charset="0"/>
                </a:rPr>
                <a:t>2016</a:t>
              </a:r>
              <a:endParaRPr lang="zh-CN" altLang="en-US" sz="13800" dirty="0">
                <a:gradFill flip="none" rotWithShape="1">
                  <a:gsLst>
                    <a:gs pos="0">
                      <a:srgbClr val="00D4FF">
                        <a:shade val="30000"/>
                        <a:satMod val="115000"/>
                      </a:srgbClr>
                    </a:gs>
                    <a:gs pos="50000">
                      <a:srgbClr val="00D4FF">
                        <a:shade val="67500"/>
                        <a:satMod val="115000"/>
                      </a:srgbClr>
                    </a:gs>
                    <a:gs pos="100000">
                      <a:srgbClr val="00D4FF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atin typeface="Agency FB" panose="020B0503020202020204" pitchFamily="34" charset="0"/>
              </a:endParaRPr>
            </a:p>
          </p:txBody>
        </p:sp>
      </p:grpSp>
    </p:spTree>
  </p:cSld>
  <p:clrMapOvr>
    <a:masterClrMapping/>
  </p:clrMapOvr>
</p:sld>
</file>

<file path=ppt/tags/tag1.xml><?xml version="1.0" encoding="utf-8"?>
<p:tagLst xmlns:p="http://schemas.openxmlformats.org/presentationml/2006/main">
  <p:tag name="KSO_WM_TEMPLATE_TOPIC_ID" val="2869567"/>
  <p:tag name="KSO_WM_TEMPLATE_OUTLINE_ID" val="6"/>
  <p:tag name="KSO_WM_TEMPLATE_SCENE_ID" val="1"/>
  <p:tag name="KSO_WM_TEMPLATE_JOB_ID" val="6"/>
  <p:tag name="KSO_WM_TEMPLATE_TOPIC_DEFAULT" val="0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3026</Words>
  <Application>WPS 演示</Application>
  <PresentationFormat>宽屏</PresentationFormat>
  <Paragraphs>385</Paragraphs>
  <Slides>27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27</vt:i4>
      </vt:variant>
    </vt:vector>
  </HeadingPairs>
  <TitlesOfParts>
    <vt:vector size="40" baseType="lpstr">
      <vt:lpstr>Arial</vt:lpstr>
      <vt:lpstr>宋体</vt:lpstr>
      <vt:lpstr>Wingdings</vt:lpstr>
      <vt:lpstr>Agency FB</vt:lpstr>
      <vt:lpstr>微软雅黑</vt:lpstr>
      <vt:lpstr>Calibri</vt:lpstr>
      <vt:lpstr>幼圆</vt:lpstr>
      <vt:lpstr>Arial Unicode MS</vt:lpstr>
      <vt:lpstr>Calibri Light</vt:lpstr>
      <vt:lpstr>Calibri</vt:lpstr>
      <vt:lpstr>Microsoft Himalaya</vt:lpstr>
      <vt:lpstr>Office 主题</vt:lpstr>
      <vt:lpstr>1_Office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ZhuLong</dc:creator>
  <cp:lastModifiedBy>拉普耶鲁</cp:lastModifiedBy>
  <cp:revision>63</cp:revision>
  <dcterms:created xsi:type="dcterms:W3CDTF">2016-03-08T06:45:00Z</dcterms:created>
  <dcterms:modified xsi:type="dcterms:W3CDTF">2018-02-08T07:01:34Z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2052-10.1.0.7106</vt:lpwstr>
  </property>
  <property fmtid="{D5CDD505-2E9C-101B-9397-08002B2CF9AE}" pid="3" name="KSORubyTemplateID">
    <vt:lpwstr>2</vt:lpwstr>
  </property>
</Properties>
</file>