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2"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2" autoAdjust="0"/>
    <p:restoredTop sz="94660"/>
  </p:normalViewPr>
  <p:slideViewPr>
    <p:cSldViewPr snapToGrid="0">
      <p:cViewPr varScale="1">
        <p:scale>
          <a:sx n="115" d="100"/>
          <a:sy n="115" d="100"/>
        </p:scale>
        <p:origin x="372" y="11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gradFill>
              <a:gsLst>
                <a:gs pos="0">
                  <a:srgbClr val="00BBFE"/>
                </a:gs>
                <a:gs pos="70000">
                  <a:srgbClr val="00B0F0"/>
                </a:gs>
              </a:gsLst>
              <a:lin ang="8100000" scaled="1"/>
            </a:gradFill>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c:ext xmlns:c16="http://schemas.microsoft.com/office/drawing/2014/chart" uri="{C3380CC4-5D6E-409C-BE32-E72D297353CC}">
                <c16:uniqueId val="{00000001-9525-4AA5-818B-58A256810CCB}"/>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c:ext xmlns:c16="http://schemas.microsoft.com/office/drawing/2014/chart" uri="{C3380CC4-5D6E-409C-BE32-E72D297353CC}">
                <c16:uniqueId val="{00000003-9525-4AA5-818B-58A256810CCB}"/>
              </c:ext>
            </c:extLst>
          </c:dPt>
          <c:cat>
            <c:strRef>
              <c:f>Sheet1!$A$2:$A$3</c:f>
              <c:strCache>
                <c:ptCount val="2"/>
                <c:pt idx="0">
                  <c:v>第一季度</c:v>
                </c:pt>
                <c:pt idx="1">
                  <c:v>第二季度</c:v>
                </c:pt>
              </c:strCache>
            </c:strRef>
          </c:cat>
          <c:val>
            <c:numRef>
              <c:f>Sheet1!$B$2:$B$3</c:f>
              <c:numCache>
                <c:formatCode>0%</c:formatCode>
                <c:ptCount val="2"/>
                <c:pt idx="0">
                  <c:v>0.75</c:v>
                </c:pt>
                <c:pt idx="1">
                  <c:v>0.25</c:v>
                </c:pt>
              </c:numCache>
            </c:numRef>
          </c:val>
          <c:extLst>
            <c:ext xmlns:c16="http://schemas.microsoft.com/office/drawing/2014/chart" uri="{C3380CC4-5D6E-409C-BE32-E72D297353CC}">
              <c16:uniqueId val="{00000004-9525-4AA5-818B-58A256810CCB}"/>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c:ext xmlns:c16="http://schemas.microsoft.com/office/drawing/2014/chart" uri="{C3380CC4-5D6E-409C-BE32-E72D297353CC}">
                <c16:uniqueId val="{00000001-FE87-4A06-B7CA-B4CAE69C8413}"/>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c:ext xmlns:c16="http://schemas.microsoft.com/office/drawing/2014/chart" uri="{C3380CC4-5D6E-409C-BE32-E72D297353CC}">
                <c16:uniqueId val="{00000003-FE87-4A06-B7CA-B4CAE69C8413}"/>
              </c:ext>
            </c:extLst>
          </c:dPt>
          <c:cat>
            <c:strRef>
              <c:f>Sheet1!$A$2:$A$3</c:f>
              <c:strCache>
                <c:ptCount val="2"/>
                <c:pt idx="0">
                  <c:v>第一季度</c:v>
                </c:pt>
                <c:pt idx="1">
                  <c:v>第二季度</c:v>
                </c:pt>
              </c:strCache>
            </c:strRef>
          </c:cat>
          <c:val>
            <c:numRef>
              <c:f>Sheet1!$B$2:$B$3</c:f>
              <c:numCache>
                <c:formatCode>0%</c:formatCode>
                <c:ptCount val="2"/>
                <c:pt idx="0">
                  <c:v>0.55000000000000004</c:v>
                </c:pt>
                <c:pt idx="1">
                  <c:v>0.45</c:v>
                </c:pt>
              </c:numCache>
            </c:numRef>
          </c:val>
          <c:extLst>
            <c:ext xmlns:c16="http://schemas.microsoft.com/office/drawing/2014/chart" uri="{C3380CC4-5D6E-409C-BE32-E72D297353CC}">
              <c16:uniqueId val="{00000004-FE87-4A06-B7CA-B4CAE69C8413}"/>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outerShdw blurRad="254000" dist="127000" dir="8100000" algn="tr" rotWithShape="0">
                <a:prstClr val="black">
                  <a:alpha val="10000"/>
                </a:prstClr>
              </a:outerShdw>
            </a:effectLst>
          </c:spPr>
          <c:dPt>
            <c:idx val="0"/>
            <c:bubble3D val="0"/>
            <c:spPr>
              <a:gradFill>
                <a:gsLst>
                  <a:gs pos="0">
                    <a:schemeClr val="accent2"/>
                  </a:gs>
                  <a:gs pos="70000">
                    <a:schemeClr val="accent1"/>
                  </a:gs>
                </a:gsLst>
                <a:lin ang="12600000" scaled="0"/>
              </a:gradFill>
              <a:ln w="19050">
                <a:noFill/>
              </a:ln>
              <a:effectLst>
                <a:outerShdw blurRad="254000" dist="127000" dir="8100000" algn="tr" rotWithShape="0">
                  <a:prstClr val="black">
                    <a:alpha val="10000"/>
                  </a:prstClr>
                </a:outerShdw>
              </a:effectLst>
            </c:spPr>
            <c:extLst>
              <c:ext xmlns:c16="http://schemas.microsoft.com/office/drawing/2014/chart" uri="{C3380CC4-5D6E-409C-BE32-E72D297353CC}">
                <c16:uniqueId val="{00000001-BDF9-48D6-B91D-6EAE3ED16201}"/>
              </c:ext>
            </c:extLst>
          </c:dPt>
          <c:dPt>
            <c:idx val="1"/>
            <c:bubble3D val="0"/>
            <c:spPr>
              <a:solidFill>
                <a:schemeClr val="tx1">
                  <a:lumMod val="75000"/>
                  <a:lumOff val="25000"/>
                </a:schemeClr>
              </a:solidFill>
              <a:ln w="19050">
                <a:noFill/>
              </a:ln>
              <a:effectLst>
                <a:outerShdw blurRad="254000" dist="127000" dir="8100000" algn="tr" rotWithShape="0">
                  <a:prstClr val="black">
                    <a:alpha val="10000"/>
                  </a:prstClr>
                </a:outerShdw>
              </a:effectLst>
            </c:spPr>
            <c:extLst>
              <c:ext xmlns:c16="http://schemas.microsoft.com/office/drawing/2014/chart" uri="{C3380CC4-5D6E-409C-BE32-E72D297353CC}">
                <c16:uniqueId val="{00000003-BDF9-48D6-B91D-6EAE3ED16201}"/>
              </c:ext>
            </c:extLst>
          </c:dPt>
          <c:cat>
            <c:strRef>
              <c:f>Sheet1!$A$2:$A$3</c:f>
              <c:strCache>
                <c:ptCount val="2"/>
                <c:pt idx="0">
                  <c:v>第一季度</c:v>
                </c:pt>
                <c:pt idx="1">
                  <c:v>第二季度</c:v>
                </c:pt>
              </c:strCache>
            </c:strRef>
          </c:cat>
          <c:val>
            <c:numRef>
              <c:f>Sheet1!$B$2:$B$3</c:f>
              <c:numCache>
                <c:formatCode>0%</c:formatCode>
                <c:ptCount val="2"/>
                <c:pt idx="0">
                  <c:v>0.84</c:v>
                </c:pt>
                <c:pt idx="1">
                  <c:v>0.16</c:v>
                </c:pt>
              </c:numCache>
            </c:numRef>
          </c:val>
          <c:extLst>
            <c:ext xmlns:c16="http://schemas.microsoft.com/office/drawing/2014/chart" uri="{C3380CC4-5D6E-409C-BE32-E72D297353CC}">
              <c16:uniqueId val="{00000004-BDF9-48D6-B91D-6EAE3ED16201}"/>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9050" cap="rnd" cmpd="sng" algn="ctr">
              <a:gradFill>
                <a:gsLst>
                  <a:gs pos="0">
                    <a:schemeClr val="accent2"/>
                  </a:gs>
                  <a:gs pos="100000">
                    <a:schemeClr val="accent1"/>
                  </a:gs>
                </a:gsLst>
                <a:lin ang="5400000" scaled="1"/>
              </a:gradFill>
              <a:prstDash val="dash"/>
              <a:round/>
            </a:ln>
            <a:effectLst>
              <a:outerShdw blurRad="63500" dist="63500" dir="8100000" algn="tr" rotWithShape="0">
                <a:prstClr val="black">
                  <a:alpha val="10000"/>
                </a:prstClr>
              </a:outerShdw>
            </a:effectLst>
          </c:spPr>
          <c:marker>
            <c:symbol val="circle"/>
            <c:size val="15"/>
            <c:spPr>
              <a:solidFill>
                <a:schemeClr val="accent2"/>
              </a:solidFill>
              <a:ln w="25400" cap="flat" cmpd="sng" algn="ctr">
                <a:noFill/>
                <a:prstDash val="solid"/>
                <a:round/>
              </a:ln>
              <a:effectLst>
                <a:outerShdw blurRad="63500" dist="63500" dir="8100000" algn="tr" rotWithShape="0">
                  <a:prstClr val="black">
                    <a:alpha val="10000"/>
                  </a:prstClr>
                </a:outerShdw>
              </a:effectLst>
            </c:spPr>
          </c:marker>
          <c:cat>
            <c:numRef>
              <c:f>Sheet1!$A$2:$A$14</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cat>
          <c:val>
            <c:numRef>
              <c:f>Sheet1!$B$2:$B$14</c:f>
              <c:numCache>
                <c:formatCode>General</c:formatCode>
                <c:ptCount val="13"/>
                <c:pt idx="0">
                  <c:v>15</c:v>
                </c:pt>
                <c:pt idx="1">
                  <c:v>20</c:v>
                </c:pt>
                <c:pt idx="2">
                  <c:v>30</c:v>
                </c:pt>
                <c:pt idx="3">
                  <c:v>15</c:v>
                </c:pt>
                <c:pt idx="4">
                  <c:v>40</c:v>
                </c:pt>
                <c:pt idx="5">
                  <c:v>25</c:v>
                </c:pt>
                <c:pt idx="6">
                  <c:v>50</c:v>
                </c:pt>
                <c:pt idx="7">
                  <c:v>20</c:v>
                </c:pt>
                <c:pt idx="8">
                  <c:v>10</c:v>
                </c:pt>
                <c:pt idx="9">
                  <c:v>30</c:v>
                </c:pt>
                <c:pt idx="10">
                  <c:v>43</c:v>
                </c:pt>
                <c:pt idx="11">
                  <c:v>20</c:v>
                </c:pt>
                <c:pt idx="12">
                  <c:v>10</c:v>
                </c:pt>
              </c:numCache>
            </c:numRef>
          </c:val>
          <c:smooth val="0"/>
          <c:extLst>
            <c:ext xmlns:c16="http://schemas.microsoft.com/office/drawing/2014/chart" uri="{C3380CC4-5D6E-409C-BE32-E72D297353CC}">
              <c16:uniqueId val="{00000000-1F04-44AF-BD42-FB06240E9168}"/>
            </c:ext>
          </c:extLst>
        </c:ser>
        <c:dLbls>
          <c:showLegendKey val="0"/>
          <c:showVal val="0"/>
          <c:showCatName val="0"/>
          <c:showSerName val="0"/>
          <c:showPercent val="0"/>
          <c:showBubbleSize val="0"/>
        </c:dLbls>
        <c:marker val="1"/>
        <c:smooth val="0"/>
        <c:axId val="127889408"/>
        <c:axId val="127891328"/>
      </c:lineChart>
      <c:catAx>
        <c:axId val="127889408"/>
        <c:scaling>
          <c:orientation val="minMax"/>
        </c:scaling>
        <c:delete val="0"/>
        <c:axPos val="b"/>
        <c:numFmt formatCode="General" sourceLinked="1"/>
        <c:majorTickMark val="in"/>
        <c:minorTickMark val="none"/>
        <c:tickLblPos val="nextTo"/>
        <c:spPr>
          <a:noFill/>
          <a:ln w="9525" cap="flat" cmpd="sng" algn="ctr">
            <a:solidFill>
              <a:schemeClr val="tx1">
                <a:lumMod val="15000"/>
                <a:lumOff val="85000"/>
              </a:schemeClr>
            </a:solidFill>
            <a:prstDash val="solid"/>
            <a:round/>
          </a:ln>
          <a:effectLst/>
        </c:spPr>
        <c:txPr>
          <a:bodyPr rot="-60000000" vert="horz"/>
          <a:lstStyle/>
          <a:p>
            <a:pPr>
              <a:defRPr/>
            </a:pPr>
            <a:endParaRPr lang="zh-CN"/>
          </a:p>
        </c:txPr>
        <c:crossAx val="127891328"/>
        <c:crosses val="autoZero"/>
        <c:auto val="1"/>
        <c:lblAlgn val="ctr"/>
        <c:lblOffset val="100"/>
        <c:noMultiLvlLbl val="0"/>
      </c:catAx>
      <c:valAx>
        <c:axId val="127891328"/>
        <c:scaling>
          <c:orientation val="minMax"/>
        </c:scaling>
        <c:delete val="1"/>
        <c:axPos val="l"/>
        <c:numFmt formatCode="General" sourceLinked="1"/>
        <c:majorTickMark val="none"/>
        <c:minorTickMark val="none"/>
        <c:tickLblPos val="none"/>
        <c:crossAx val="127889408"/>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554CA-3377-4A24-B89F-DAAFDFD818FE}" type="datetimeFigureOut">
              <a:rPr lang="zh-CN" altLang="en-US" smtClean="0"/>
              <a:t>2020/3/19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5664CB-7DC0-48C7-8706-1581DC3A3A1A}" type="slidenum">
              <a:rPr lang="zh-CN" altLang="en-US" smtClean="0"/>
              <a:t>‹#›</a:t>
            </a:fld>
            <a:endParaRPr lang="zh-CN" altLang="en-US"/>
          </a:p>
        </p:txBody>
      </p:sp>
    </p:spTree>
    <p:extLst>
      <p:ext uri="{BB962C8B-B14F-4D97-AF65-F5344CB8AC3E}">
        <p14:creationId xmlns:p14="http://schemas.microsoft.com/office/powerpoint/2010/main" val="1656226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a:t>
            </a:fld>
            <a:endParaRPr lang="zh-CN" altLang="en-US"/>
          </a:p>
        </p:txBody>
      </p:sp>
    </p:spTree>
    <p:extLst>
      <p:ext uri="{BB962C8B-B14F-4D97-AF65-F5344CB8AC3E}">
        <p14:creationId xmlns:p14="http://schemas.microsoft.com/office/powerpoint/2010/main" val="2152229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a:t>
            </a:fld>
            <a:endParaRPr lang="zh-CN" altLang="en-US"/>
          </a:p>
        </p:txBody>
      </p:sp>
    </p:spTree>
    <p:extLst>
      <p:ext uri="{BB962C8B-B14F-4D97-AF65-F5344CB8AC3E}">
        <p14:creationId xmlns:p14="http://schemas.microsoft.com/office/powerpoint/2010/main" val="3261505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3</a:t>
            </a:fld>
            <a:endParaRPr lang="zh-CN" altLang="en-US"/>
          </a:p>
        </p:txBody>
      </p:sp>
    </p:spTree>
    <p:extLst>
      <p:ext uri="{BB962C8B-B14F-4D97-AF65-F5344CB8AC3E}">
        <p14:creationId xmlns:p14="http://schemas.microsoft.com/office/powerpoint/2010/main" val="73811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1519488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5</a:t>
            </a:fld>
            <a:endParaRPr lang="zh-CN" altLang="en-US"/>
          </a:p>
        </p:txBody>
      </p:sp>
    </p:spTree>
    <p:extLst>
      <p:ext uri="{BB962C8B-B14F-4D97-AF65-F5344CB8AC3E}">
        <p14:creationId xmlns:p14="http://schemas.microsoft.com/office/powerpoint/2010/main" val="302506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6</a:t>
            </a:fld>
            <a:endParaRPr lang="zh-CN" altLang="en-US"/>
          </a:p>
        </p:txBody>
      </p:sp>
    </p:spTree>
    <p:extLst>
      <p:ext uri="{BB962C8B-B14F-4D97-AF65-F5344CB8AC3E}">
        <p14:creationId xmlns:p14="http://schemas.microsoft.com/office/powerpoint/2010/main" val="2996329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7</a:t>
            </a:fld>
            <a:endParaRPr lang="zh-CN" altLang="en-US"/>
          </a:p>
        </p:txBody>
      </p:sp>
    </p:spTree>
    <p:extLst>
      <p:ext uri="{BB962C8B-B14F-4D97-AF65-F5344CB8AC3E}">
        <p14:creationId xmlns:p14="http://schemas.microsoft.com/office/powerpoint/2010/main" val="1373015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8</a:t>
            </a:fld>
            <a:endParaRPr lang="zh-CN" altLang="en-US"/>
          </a:p>
        </p:txBody>
      </p:sp>
    </p:spTree>
    <p:extLst>
      <p:ext uri="{BB962C8B-B14F-4D97-AF65-F5344CB8AC3E}">
        <p14:creationId xmlns:p14="http://schemas.microsoft.com/office/powerpoint/2010/main" val="376990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9</a:t>
            </a:fld>
            <a:endParaRPr lang="zh-CN" altLang="en-US"/>
          </a:p>
        </p:txBody>
      </p:sp>
    </p:spTree>
    <p:extLst>
      <p:ext uri="{BB962C8B-B14F-4D97-AF65-F5344CB8AC3E}">
        <p14:creationId xmlns:p14="http://schemas.microsoft.com/office/powerpoint/2010/main" val="3935256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10</a:t>
            </a:fld>
            <a:endParaRPr lang="zh-CN" altLang="en-US"/>
          </a:p>
        </p:txBody>
      </p:sp>
    </p:spTree>
    <p:extLst>
      <p:ext uri="{BB962C8B-B14F-4D97-AF65-F5344CB8AC3E}">
        <p14:creationId xmlns:p14="http://schemas.microsoft.com/office/powerpoint/2010/main" val="2969868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11</a:t>
            </a:fld>
            <a:endParaRPr lang="zh-CN" altLang="en-US"/>
          </a:p>
        </p:txBody>
      </p:sp>
    </p:spTree>
    <p:extLst>
      <p:ext uri="{BB962C8B-B14F-4D97-AF65-F5344CB8AC3E}">
        <p14:creationId xmlns:p14="http://schemas.microsoft.com/office/powerpoint/2010/main" val="3297127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12</a:t>
            </a:fld>
            <a:endParaRPr lang="zh-CN" altLang="en-US"/>
          </a:p>
        </p:txBody>
      </p:sp>
    </p:spTree>
    <p:extLst>
      <p:ext uri="{BB962C8B-B14F-4D97-AF65-F5344CB8AC3E}">
        <p14:creationId xmlns:p14="http://schemas.microsoft.com/office/powerpoint/2010/main" val="3952737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13</a:t>
            </a:fld>
            <a:endParaRPr lang="zh-CN" altLang="en-US"/>
          </a:p>
        </p:txBody>
      </p:sp>
    </p:spTree>
    <p:extLst>
      <p:ext uri="{BB962C8B-B14F-4D97-AF65-F5344CB8AC3E}">
        <p14:creationId xmlns:p14="http://schemas.microsoft.com/office/powerpoint/2010/main" val="2844518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14</a:t>
            </a:fld>
            <a:endParaRPr lang="zh-CN" altLang="en-US"/>
          </a:p>
        </p:txBody>
      </p:sp>
    </p:spTree>
    <p:extLst>
      <p:ext uri="{BB962C8B-B14F-4D97-AF65-F5344CB8AC3E}">
        <p14:creationId xmlns:p14="http://schemas.microsoft.com/office/powerpoint/2010/main" val="3830791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15</a:t>
            </a:fld>
            <a:endParaRPr lang="zh-CN" altLang="en-US"/>
          </a:p>
        </p:txBody>
      </p:sp>
    </p:spTree>
    <p:extLst>
      <p:ext uri="{BB962C8B-B14F-4D97-AF65-F5344CB8AC3E}">
        <p14:creationId xmlns:p14="http://schemas.microsoft.com/office/powerpoint/2010/main" val="1888195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16</a:t>
            </a:fld>
            <a:endParaRPr lang="zh-CN" altLang="en-US"/>
          </a:p>
        </p:txBody>
      </p:sp>
    </p:spTree>
    <p:extLst>
      <p:ext uri="{BB962C8B-B14F-4D97-AF65-F5344CB8AC3E}">
        <p14:creationId xmlns:p14="http://schemas.microsoft.com/office/powerpoint/2010/main" val="2560945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17</a:t>
            </a:fld>
            <a:endParaRPr lang="zh-CN" altLang="en-US"/>
          </a:p>
        </p:txBody>
      </p:sp>
    </p:spTree>
    <p:extLst>
      <p:ext uri="{BB962C8B-B14F-4D97-AF65-F5344CB8AC3E}">
        <p14:creationId xmlns:p14="http://schemas.microsoft.com/office/powerpoint/2010/main" val="1130067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18</a:t>
            </a:fld>
            <a:endParaRPr lang="zh-CN" altLang="en-US"/>
          </a:p>
        </p:txBody>
      </p:sp>
    </p:spTree>
    <p:extLst>
      <p:ext uri="{BB962C8B-B14F-4D97-AF65-F5344CB8AC3E}">
        <p14:creationId xmlns:p14="http://schemas.microsoft.com/office/powerpoint/2010/main" val="4069594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19</a:t>
            </a:fld>
            <a:endParaRPr lang="zh-CN" altLang="en-US"/>
          </a:p>
        </p:txBody>
      </p:sp>
    </p:spTree>
    <p:extLst>
      <p:ext uri="{BB962C8B-B14F-4D97-AF65-F5344CB8AC3E}">
        <p14:creationId xmlns:p14="http://schemas.microsoft.com/office/powerpoint/2010/main" val="23442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20</a:t>
            </a:fld>
            <a:endParaRPr lang="zh-CN" altLang="en-US"/>
          </a:p>
        </p:txBody>
      </p:sp>
    </p:spTree>
    <p:extLst>
      <p:ext uri="{BB962C8B-B14F-4D97-AF65-F5344CB8AC3E}">
        <p14:creationId xmlns:p14="http://schemas.microsoft.com/office/powerpoint/2010/main" val="892233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21</a:t>
            </a:fld>
            <a:endParaRPr lang="zh-CN" altLang="en-US"/>
          </a:p>
        </p:txBody>
      </p:sp>
    </p:spTree>
    <p:extLst>
      <p:ext uri="{BB962C8B-B14F-4D97-AF65-F5344CB8AC3E}">
        <p14:creationId xmlns:p14="http://schemas.microsoft.com/office/powerpoint/2010/main" val="3202154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t>22</a:t>
            </a:fld>
            <a:endParaRPr lang="zh-CN" altLang="en-US"/>
          </a:p>
        </p:txBody>
      </p:sp>
    </p:spTree>
    <p:extLst>
      <p:ext uri="{BB962C8B-B14F-4D97-AF65-F5344CB8AC3E}">
        <p14:creationId xmlns:p14="http://schemas.microsoft.com/office/powerpoint/2010/main" val="4246682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23</a:t>
            </a:fld>
            <a:endParaRPr lang="zh-CN" altLang="en-US"/>
          </a:p>
        </p:txBody>
      </p:sp>
    </p:spTree>
    <p:extLst>
      <p:ext uri="{BB962C8B-B14F-4D97-AF65-F5344CB8AC3E}">
        <p14:creationId xmlns:p14="http://schemas.microsoft.com/office/powerpoint/2010/main" val="2373745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24</a:t>
            </a:fld>
            <a:endParaRPr lang="zh-CN" altLang="en-US"/>
          </a:p>
        </p:txBody>
      </p:sp>
    </p:spTree>
    <p:extLst>
      <p:ext uri="{BB962C8B-B14F-4D97-AF65-F5344CB8AC3E}">
        <p14:creationId xmlns:p14="http://schemas.microsoft.com/office/powerpoint/2010/main" val="4007070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t>25</a:t>
            </a:fld>
            <a:endParaRPr lang="zh-CN" altLang="en-US"/>
          </a:p>
        </p:txBody>
      </p:sp>
    </p:spTree>
    <p:extLst>
      <p:ext uri="{BB962C8B-B14F-4D97-AF65-F5344CB8AC3E}">
        <p14:creationId xmlns:p14="http://schemas.microsoft.com/office/powerpoint/2010/main" val="343126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377825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804033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697106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123424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453042" y="38593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1207561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2510303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81574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15977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68442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36116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8D21B1-F55C-47D2-BB27-438C003ADCBD}" type="datetimeFigureOut">
              <a:rPr lang="zh-CN" altLang="en-US" smtClean="0"/>
              <a:t>2020/3/19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937146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a:t>单击此处编辑母版标题样式</a:t>
            </a:r>
          </a:p>
        </p:txBody>
      </p:sp>
      <p:sp>
        <p:nvSpPr>
          <p:cNvPr id="3" name="日期占位符 3"/>
          <p:cNvSpPr>
            <a:spLocks noGrp="1" noChangeArrowheads="1"/>
          </p:cNvSpPr>
          <p:nvPr>
            <p:ph type="dt" sz="half" idx="10"/>
          </p:nvPr>
        </p:nvSpPr>
        <p:spPr/>
        <p:txBody>
          <a:bodyPr/>
          <a:lstStyle>
            <a:lvl1pPr>
              <a:defRPr/>
            </a:lvl1pPr>
          </a:lstStyle>
          <a:p>
            <a:pPr>
              <a:defRPr/>
            </a:pPr>
            <a:fld id="{379AC49B-49DD-4668-8FC6-2EEB8142D508}" type="datetime1">
              <a:rPr lang="zh-CN" altLang="en-US"/>
              <a:t>2020/3/19</a:t>
            </a:fld>
            <a:endParaRPr lang="zh-CN" altLang="en-US" sz="24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E52EAD02-0CEF-4C0F-8421-B0DABE306801}" type="slidenum">
              <a:rPr lang="zh-CN" altLang="en-US"/>
              <a:t>‹#›</a:t>
            </a:fld>
            <a:endParaRPr lang="zh-CN" altLang="en-US" sz="2400">
              <a:solidFill>
                <a:schemeClr val="tx1"/>
              </a:solidFill>
            </a:endParaRPr>
          </a:p>
        </p:txBody>
      </p:sp>
    </p:spTree>
    <p:extLst>
      <p:ext uri="{BB962C8B-B14F-4D97-AF65-F5344CB8AC3E}">
        <p14:creationId xmlns:p14="http://schemas.microsoft.com/office/powerpoint/2010/main" val="703208400"/>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6142403"/>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extLst>
      <p:ext uri="{BB962C8B-B14F-4D97-AF65-F5344CB8AC3E}">
        <p14:creationId xmlns:p14="http://schemas.microsoft.com/office/powerpoint/2010/main" val="244882802"/>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6" name="矩形 5"/>
          <p:cNvSpPr/>
          <p:nvPr userDrawn="1"/>
        </p:nvSpPr>
        <p:spPr>
          <a:xfrm>
            <a:off x="2" y="266700"/>
            <a:ext cx="77999" cy="6663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7" name="原创设计师QQ598969553      _10"/>
          <p:cNvCxnSpPr/>
          <p:nvPr userDrawn="1"/>
        </p:nvCxnSpPr>
        <p:spPr>
          <a:xfrm>
            <a:off x="1801" y="933027"/>
            <a:ext cx="12069972"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162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8D21B1-F55C-47D2-BB27-438C003ADCBD}" type="datetimeFigureOut">
              <a:rPr lang="zh-CN" altLang="en-US" smtClean="0"/>
              <a:t>2020/3/19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BD5E11-0A65-45B5-8DE1-BC410F887595}" type="slidenum">
              <a:rPr lang="zh-CN" altLang="en-US" smtClean="0"/>
              <a:t>‹#›</a:t>
            </a:fld>
            <a:endParaRPr lang="zh-CN" altLang="en-US"/>
          </a:p>
        </p:txBody>
      </p:sp>
    </p:spTree>
    <p:extLst>
      <p:ext uri="{BB962C8B-B14F-4D97-AF65-F5344CB8AC3E}">
        <p14:creationId xmlns:p14="http://schemas.microsoft.com/office/powerpoint/2010/main" val="320851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73" name="_8"/>
          <p:cNvSpPr txBox="1"/>
          <p:nvPr/>
        </p:nvSpPr>
        <p:spPr>
          <a:xfrm>
            <a:off x="6384032" y="2363055"/>
            <a:ext cx="5434693" cy="609351"/>
          </a:xfrm>
          <a:prstGeom prst="rect">
            <a:avLst/>
          </a:prstGeom>
        </p:spPr>
        <p:txBody>
          <a:bodyPr vert="horz" lIns="121920" tIns="60960" rIns="121920" bIns="6096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4267" b="1" dirty="0">
                <a:solidFill>
                  <a:srgbClr val="0070C0"/>
                </a:solidFill>
                <a:latin typeface="汉仪中圆简" panose="02010609000101010101" pitchFamily="49" charset="-122"/>
                <a:ea typeface="汉仪中圆简" panose="02010609000101010101" pitchFamily="49" charset="-122"/>
                <a:cs typeface="+mn-ea"/>
                <a:sym typeface="+mn-lt"/>
              </a:rPr>
              <a:t>舞蹈培训班</a:t>
            </a:r>
            <a:r>
              <a:rPr lang="en-US" altLang="zh-CN" sz="4267" b="1" dirty="0">
                <a:solidFill>
                  <a:srgbClr val="0070C0"/>
                </a:solidFill>
                <a:latin typeface="汉仪中圆简" panose="02010609000101010101" pitchFamily="49" charset="-122"/>
                <a:ea typeface="汉仪中圆简" panose="02010609000101010101" pitchFamily="49" charset="-122"/>
                <a:cs typeface="+mn-ea"/>
                <a:sym typeface="+mn-lt"/>
              </a:rPr>
              <a:t>PPT</a:t>
            </a:r>
            <a:r>
              <a:rPr lang="zh-CN" altLang="en-US" sz="4267" b="1" dirty="0">
                <a:solidFill>
                  <a:srgbClr val="0070C0"/>
                </a:solidFill>
                <a:latin typeface="汉仪中圆简" panose="02010609000101010101" pitchFamily="49" charset="-122"/>
                <a:ea typeface="汉仪中圆简" panose="02010609000101010101" pitchFamily="49" charset="-122"/>
                <a:cs typeface="+mn-ea"/>
                <a:sym typeface="+mn-lt"/>
              </a:rPr>
              <a:t>模板</a:t>
            </a:r>
          </a:p>
        </p:txBody>
      </p:sp>
      <p:cxnSp>
        <p:nvCxnSpPr>
          <p:cNvPr id="75" name="_10"/>
          <p:cNvCxnSpPr/>
          <p:nvPr/>
        </p:nvCxnSpPr>
        <p:spPr>
          <a:xfrm>
            <a:off x="5819987" y="3106420"/>
            <a:ext cx="580728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_11"/>
          <p:cNvSpPr/>
          <p:nvPr/>
        </p:nvSpPr>
        <p:spPr>
          <a:xfrm>
            <a:off x="7337541" y="3078485"/>
            <a:ext cx="4337473" cy="420564"/>
          </a:xfrm>
          <a:prstGeom prst="rect">
            <a:avLst/>
          </a:prstGeom>
        </p:spPr>
        <p:txBody>
          <a:bodyPr wrap="square">
            <a:spAutoFit/>
          </a:bodyPr>
          <a:lstStyle/>
          <a:p>
            <a:pPr algn="r"/>
            <a:r>
              <a:rPr lang="zh-CN" altLang="en-US" sz="2133" dirty="0">
                <a:solidFill>
                  <a:srgbClr val="0070C0"/>
                </a:solidFill>
                <a:latin typeface="汉仪中圆简" panose="02010609000101010101" pitchFamily="49" charset="-122"/>
                <a:ea typeface="汉仪中圆简" panose="02010609000101010101" pitchFamily="49" charset="-122"/>
                <a:cs typeface="+mn-ea"/>
                <a:sym typeface="+mn-lt"/>
              </a:rPr>
              <a:t>框架完整</a:t>
            </a:r>
            <a:r>
              <a:rPr lang="en-US" altLang="zh-CN" sz="2133" dirty="0">
                <a:solidFill>
                  <a:srgbClr val="0070C0"/>
                </a:solidFill>
                <a:latin typeface="汉仪中圆简" panose="02010609000101010101" pitchFamily="49" charset="-122"/>
                <a:ea typeface="汉仪中圆简" panose="02010609000101010101" pitchFamily="49" charset="-122"/>
                <a:cs typeface="+mn-ea"/>
                <a:sym typeface="+mn-lt"/>
              </a:rPr>
              <a:t>/</a:t>
            </a:r>
            <a:r>
              <a:rPr lang="zh-CN" altLang="en-US" sz="2133" dirty="0">
                <a:solidFill>
                  <a:srgbClr val="0070C0"/>
                </a:solidFill>
                <a:latin typeface="汉仪中圆简" panose="02010609000101010101" pitchFamily="49" charset="-122"/>
                <a:ea typeface="汉仪中圆简" panose="02010609000101010101" pitchFamily="49" charset="-122"/>
                <a:cs typeface="+mn-ea"/>
                <a:sym typeface="+mn-lt"/>
              </a:rPr>
              <a:t>简洁大气</a:t>
            </a:r>
            <a:r>
              <a:rPr lang="en-US" altLang="zh-CN" sz="2133" dirty="0">
                <a:solidFill>
                  <a:srgbClr val="0070C0"/>
                </a:solidFill>
                <a:latin typeface="汉仪中圆简" panose="02010609000101010101" pitchFamily="49" charset="-122"/>
                <a:ea typeface="汉仪中圆简" panose="02010609000101010101" pitchFamily="49" charset="-122"/>
                <a:cs typeface="+mn-ea"/>
                <a:sym typeface="+mn-lt"/>
              </a:rPr>
              <a:t>/</a:t>
            </a:r>
            <a:r>
              <a:rPr lang="zh-CN" altLang="en-US" sz="2133" dirty="0">
                <a:solidFill>
                  <a:srgbClr val="0070C0"/>
                </a:solidFill>
                <a:latin typeface="汉仪中圆简" panose="02010609000101010101" pitchFamily="49" charset="-122"/>
                <a:ea typeface="汉仪中圆简" panose="02010609000101010101" pitchFamily="49" charset="-122"/>
                <a:cs typeface="+mn-ea"/>
                <a:sym typeface="+mn-lt"/>
              </a:rPr>
              <a:t>可以编辑</a:t>
            </a:r>
          </a:p>
        </p:txBody>
      </p:sp>
      <p:pic>
        <p:nvPicPr>
          <p:cNvPr id="6" name="图片 5"/>
          <p:cNvPicPr>
            <a:picLocks noChangeAspect="1"/>
          </p:cNvPicPr>
          <p:nvPr/>
        </p:nvPicPr>
        <p:blipFill rotWithShape="1">
          <a:blip r:embed="rId4"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pic>
        <p:nvPicPr>
          <p:cNvPr id="8" name="图片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3340" y="164637"/>
            <a:ext cx="3967993" cy="1298616"/>
          </a:xfrm>
          <a:prstGeom prst="rect">
            <a:avLst/>
          </a:prstGeom>
        </p:spPr>
      </p:pic>
    </p:spTree>
    <p:extLst>
      <p:ext uri="{BB962C8B-B14F-4D97-AF65-F5344CB8AC3E}">
        <p14:creationId xmlns:p14="http://schemas.microsoft.com/office/powerpoint/2010/main" val="98959937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2" presetClass="entr" presetSubtype="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1250"/>
                                        <p:tgtEl>
                                          <p:spTgt spid="8"/>
                                        </p:tgtEl>
                                      </p:cBhvr>
                                    </p:animEffect>
                                  </p:childTnLst>
                                </p:cTn>
                              </p:par>
                            </p:childTnLst>
                          </p:cTn>
                        </p:par>
                        <p:par>
                          <p:cTn id="14" fill="hold">
                            <p:stCondLst>
                              <p:cond delay="3250"/>
                            </p:stCondLst>
                            <p:childTnLst>
                              <p:par>
                                <p:cTn id="15" presetID="42" presetClass="entr" presetSubtype="0" fill="hold" grpId="0" nodeType="afterEffect">
                                  <p:stCondLst>
                                    <p:cond delay="0"/>
                                  </p:stCondLst>
                                  <p:iterate type="lt">
                                    <p:tmPct val="10000"/>
                                  </p:iterate>
                                  <p:childTnLst>
                                    <p:set>
                                      <p:cBhvr>
                                        <p:cTn id="16" dur="1" fill="hold">
                                          <p:stCondLst>
                                            <p:cond delay="0"/>
                                          </p:stCondLst>
                                        </p:cTn>
                                        <p:tgtEl>
                                          <p:spTgt spid="73"/>
                                        </p:tgtEl>
                                        <p:attrNameLst>
                                          <p:attrName>style.visibility</p:attrName>
                                        </p:attrNameLst>
                                      </p:cBhvr>
                                      <p:to>
                                        <p:strVal val="visible"/>
                                      </p:to>
                                    </p:set>
                                    <p:animEffect transition="in" filter="fade">
                                      <p:cBhvr>
                                        <p:cTn id="17" dur="1000"/>
                                        <p:tgtEl>
                                          <p:spTgt spid="73"/>
                                        </p:tgtEl>
                                      </p:cBhvr>
                                    </p:animEffect>
                                    <p:anim calcmode="lin" valueType="num">
                                      <p:cBhvr>
                                        <p:cTn id="18" dur="1000" fill="hold"/>
                                        <p:tgtEl>
                                          <p:spTgt spid="73"/>
                                        </p:tgtEl>
                                        <p:attrNameLst>
                                          <p:attrName>ppt_x</p:attrName>
                                        </p:attrNameLst>
                                      </p:cBhvr>
                                      <p:tavLst>
                                        <p:tav tm="0">
                                          <p:val>
                                            <p:strVal val="#ppt_x"/>
                                          </p:val>
                                        </p:tav>
                                        <p:tav tm="100000">
                                          <p:val>
                                            <p:strVal val="#ppt_x"/>
                                          </p:val>
                                        </p:tav>
                                      </p:tavLst>
                                    </p:anim>
                                    <p:anim calcmode="lin" valueType="num">
                                      <p:cBhvr>
                                        <p:cTn id="19" dur="1000" fill="hold"/>
                                        <p:tgtEl>
                                          <p:spTgt spid="73"/>
                                        </p:tgtEl>
                                        <p:attrNameLst>
                                          <p:attrName>ppt_y</p:attrName>
                                        </p:attrNameLst>
                                      </p:cBhvr>
                                      <p:tavLst>
                                        <p:tav tm="0">
                                          <p:val>
                                            <p:strVal val="#ppt_y+.1"/>
                                          </p:val>
                                        </p:tav>
                                        <p:tav tm="100000">
                                          <p:val>
                                            <p:strVal val="#ppt_y"/>
                                          </p:val>
                                        </p:tav>
                                      </p:tavLst>
                                    </p:anim>
                                  </p:childTnLst>
                                </p:cTn>
                              </p:par>
                            </p:childTnLst>
                          </p:cTn>
                        </p:par>
                        <p:par>
                          <p:cTn id="20" fill="hold">
                            <p:stCondLst>
                              <p:cond delay="5150"/>
                            </p:stCondLst>
                            <p:childTnLst>
                              <p:par>
                                <p:cTn id="21" presetID="42" presetClass="entr" presetSubtype="0" fill="hold" grpId="0" nodeType="afterEffect">
                                  <p:stCondLst>
                                    <p:cond delay="0"/>
                                  </p:stCondLst>
                                  <p:iterate type="lt">
                                    <p:tmPct val="10000"/>
                                  </p:iterate>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图片 9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
        <p:nvSpPr>
          <p:cNvPr id="2" name="原创设计师QQ598969553      _1"/>
          <p:cNvSpPr>
            <a:spLocks noChangeArrowheads="1"/>
          </p:cNvSpPr>
          <p:nvPr/>
        </p:nvSpPr>
        <p:spPr bwMode="auto">
          <a:xfrm>
            <a:off x="-1" y="318137"/>
            <a:ext cx="587044" cy="864871"/>
          </a:xfrm>
          <a:prstGeom prst="rect">
            <a:avLst/>
          </a:prstGeom>
          <a:solidFill>
            <a:schemeClr val="accent1"/>
          </a:solidFill>
          <a:ln>
            <a:noFill/>
          </a:ln>
        </p:spPr>
        <p:txBody>
          <a:bodyPr anchor="ctr"/>
          <a:lstStyle/>
          <a:p>
            <a:pPr algn="ctr" eaLnBrk="1" hangingPunct="1">
              <a:buFont typeface="Arial" panose="020B0604020202020204" pitchFamily="34" charset="0"/>
              <a:buNone/>
            </a:pPr>
            <a:endParaRPr lang="zh-CN" altLang="zh-CN" sz="2400">
              <a:gradFill>
                <a:gsLst>
                  <a:gs pos="0">
                    <a:schemeClr val="accent2"/>
                  </a:gs>
                  <a:gs pos="100000">
                    <a:schemeClr val="accent1"/>
                  </a:gs>
                </a:gsLst>
                <a:lin ang="10800000" scaled="0"/>
              </a:gradFill>
              <a:cs typeface="+mn-ea"/>
              <a:sym typeface="+mn-lt"/>
            </a:endParaRPr>
          </a:p>
        </p:txBody>
      </p:sp>
      <p:sp>
        <p:nvSpPr>
          <p:cNvPr id="4099" name="原创设计师QQ598969553      _2"/>
          <p:cNvSpPr>
            <a:spLocks noChangeArrowheads="1"/>
          </p:cNvSpPr>
          <p:nvPr/>
        </p:nvSpPr>
        <p:spPr bwMode="auto">
          <a:xfrm>
            <a:off x="654550" y="225292"/>
            <a:ext cx="1277914"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zh-CN" altLang="en-US" sz="4267" b="1" dirty="0">
                <a:gradFill>
                  <a:gsLst>
                    <a:gs pos="0">
                      <a:schemeClr val="accent2"/>
                    </a:gs>
                    <a:gs pos="100000">
                      <a:schemeClr val="accent1"/>
                    </a:gs>
                  </a:gsLst>
                  <a:lin ang="10800000" scaled="0"/>
                </a:gradFill>
                <a:cs typeface="+mn-ea"/>
                <a:sym typeface="+mn-lt"/>
              </a:rPr>
              <a:t>目录</a:t>
            </a:r>
          </a:p>
        </p:txBody>
      </p:sp>
      <p:sp>
        <p:nvSpPr>
          <p:cNvPr id="4100" name="原创设计师QQ598969553      _3"/>
          <p:cNvSpPr>
            <a:spLocks noChangeArrowheads="1"/>
          </p:cNvSpPr>
          <p:nvPr/>
        </p:nvSpPr>
        <p:spPr bwMode="auto">
          <a:xfrm>
            <a:off x="624916" y="829180"/>
            <a:ext cx="14173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2400" dirty="0">
                <a:solidFill>
                  <a:srgbClr val="7F7F7F"/>
                </a:solidFill>
                <a:cs typeface="+mn-ea"/>
                <a:sym typeface="+mn-lt"/>
              </a:rPr>
              <a:t>Contents</a:t>
            </a:r>
            <a:endParaRPr lang="zh-CN" altLang="en-US" sz="2400" dirty="0">
              <a:solidFill>
                <a:srgbClr val="7F7F7F"/>
              </a:solidFill>
              <a:cs typeface="+mn-ea"/>
              <a:sym typeface="+mn-lt"/>
            </a:endParaRPr>
          </a:p>
        </p:txBody>
      </p:sp>
      <p:cxnSp>
        <p:nvCxnSpPr>
          <p:cNvPr id="94" name="原创设计师QQ598969553      _8"/>
          <p:cNvCxnSpPr/>
          <p:nvPr/>
        </p:nvCxnSpPr>
        <p:spPr>
          <a:xfrm>
            <a:off x="1506413" y="3595179"/>
            <a:ext cx="8889767" cy="0"/>
          </a:xfrm>
          <a:prstGeom prst="line">
            <a:avLst/>
          </a:prstGeom>
          <a:ln w="22225">
            <a:solidFill>
              <a:schemeClr val="tx1">
                <a:lumMod val="50000"/>
                <a:lumOff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95" name="原创设计师QQ598969553      _9"/>
          <p:cNvSpPr/>
          <p:nvPr/>
        </p:nvSpPr>
        <p:spPr>
          <a:xfrm>
            <a:off x="1332562"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96" name="原创设计师QQ598969553      _10"/>
          <p:cNvSpPr/>
          <p:nvPr/>
        </p:nvSpPr>
        <p:spPr>
          <a:xfrm>
            <a:off x="3452186"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97" name="原创设计师QQ598969553      _11"/>
          <p:cNvSpPr/>
          <p:nvPr/>
        </p:nvSpPr>
        <p:spPr>
          <a:xfrm>
            <a:off x="5391935"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98" name="原创设计师QQ598969553      _12"/>
          <p:cNvSpPr/>
          <p:nvPr/>
        </p:nvSpPr>
        <p:spPr>
          <a:xfrm>
            <a:off x="7511559" y="3236980"/>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99" name="原创设计师QQ598969553      _13"/>
          <p:cNvSpPr/>
          <p:nvPr/>
        </p:nvSpPr>
        <p:spPr>
          <a:xfrm>
            <a:off x="10124709" y="3236979"/>
            <a:ext cx="716396" cy="716395"/>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100" name="原创设计师QQ598969553      _14"/>
          <p:cNvSpPr txBox="1"/>
          <p:nvPr/>
        </p:nvSpPr>
        <p:spPr>
          <a:xfrm>
            <a:off x="909345" y="4127569"/>
            <a:ext cx="1562827" cy="379656"/>
          </a:xfrm>
          <a:prstGeom prst="rect">
            <a:avLst/>
          </a:prstGeom>
          <a:noFill/>
        </p:spPr>
        <p:txBody>
          <a:bodyPr wrap="square" rtlCol="0">
            <a:spAutoFit/>
          </a:bodyPr>
          <a:lstStyle/>
          <a:p>
            <a:pPr algn="ctr"/>
            <a:r>
              <a:rPr lang="en-US" altLang="zh-CN" sz="1867" dirty="0">
                <a:solidFill>
                  <a:schemeClr val="accent1"/>
                </a:solidFill>
                <a:cs typeface="+mn-ea"/>
                <a:sym typeface="+mn-lt"/>
              </a:rPr>
              <a:t>PART 01</a:t>
            </a:r>
            <a:endParaRPr lang="zh-CN" altLang="en-US" sz="1867" dirty="0">
              <a:solidFill>
                <a:schemeClr val="accent1"/>
              </a:solidFill>
              <a:cs typeface="+mn-ea"/>
              <a:sym typeface="+mn-lt"/>
            </a:endParaRPr>
          </a:p>
        </p:txBody>
      </p:sp>
      <p:sp>
        <p:nvSpPr>
          <p:cNvPr id="101" name="原创设计师QQ598969553      _15"/>
          <p:cNvSpPr txBox="1"/>
          <p:nvPr/>
        </p:nvSpPr>
        <p:spPr>
          <a:xfrm>
            <a:off x="804946" y="4485766"/>
            <a:ext cx="1771625" cy="379656"/>
          </a:xfrm>
          <a:prstGeom prst="rect">
            <a:avLst/>
          </a:prstGeom>
          <a:noFill/>
        </p:spPr>
        <p:txBody>
          <a:bodyPr wrap="square" rtlCol="0">
            <a:spAutoFit/>
          </a:bodyPr>
          <a:lstStyle/>
          <a:p>
            <a:pPr algn="ctr"/>
            <a:r>
              <a:rPr lang="zh-CN" altLang="en-US" sz="1867" b="1" dirty="0">
                <a:cs typeface="+mn-ea"/>
                <a:sym typeface="+mn-lt"/>
              </a:rPr>
              <a:t>此处添加标题</a:t>
            </a:r>
          </a:p>
        </p:txBody>
      </p:sp>
      <p:sp>
        <p:nvSpPr>
          <p:cNvPr id="102" name="原创设计师QQ598969553      _16"/>
          <p:cNvSpPr txBox="1"/>
          <p:nvPr/>
        </p:nvSpPr>
        <p:spPr>
          <a:xfrm>
            <a:off x="2991005" y="4127569"/>
            <a:ext cx="1562827" cy="379656"/>
          </a:xfrm>
          <a:prstGeom prst="rect">
            <a:avLst/>
          </a:prstGeom>
          <a:noFill/>
        </p:spPr>
        <p:txBody>
          <a:bodyPr wrap="square" rtlCol="0">
            <a:spAutoFit/>
          </a:bodyPr>
          <a:lstStyle/>
          <a:p>
            <a:pPr algn="ctr"/>
            <a:r>
              <a:rPr lang="en-US" altLang="zh-CN" sz="1867" dirty="0">
                <a:solidFill>
                  <a:schemeClr val="accent1"/>
                </a:solidFill>
                <a:cs typeface="+mn-ea"/>
                <a:sym typeface="+mn-lt"/>
              </a:rPr>
              <a:t>PART 02</a:t>
            </a:r>
            <a:endParaRPr lang="zh-CN" altLang="en-US" sz="1867" dirty="0">
              <a:solidFill>
                <a:schemeClr val="accent1"/>
              </a:solidFill>
              <a:cs typeface="+mn-ea"/>
              <a:sym typeface="+mn-lt"/>
            </a:endParaRPr>
          </a:p>
        </p:txBody>
      </p:sp>
      <p:sp>
        <p:nvSpPr>
          <p:cNvPr id="103" name="原创设计师QQ598969553      _17"/>
          <p:cNvSpPr txBox="1"/>
          <p:nvPr/>
        </p:nvSpPr>
        <p:spPr>
          <a:xfrm>
            <a:off x="2886606" y="4485766"/>
            <a:ext cx="1771625" cy="379656"/>
          </a:xfrm>
          <a:prstGeom prst="rect">
            <a:avLst/>
          </a:prstGeom>
          <a:noFill/>
        </p:spPr>
        <p:txBody>
          <a:bodyPr wrap="square" rtlCol="0">
            <a:spAutoFit/>
          </a:bodyPr>
          <a:lstStyle/>
          <a:p>
            <a:pPr algn="ctr"/>
            <a:r>
              <a:rPr lang="zh-CN" altLang="en-US" sz="1867" b="1" dirty="0">
                <a:cs typeface="+mn-ea"/>
                <a:sym typeface="+mn-lt"/>
              </a:rPr>
              <a:t>此处添加标题</a:t>
            </a:r>
          </a:p>
        </p:txBody>
      </p:sp>
      <p:sp>
        <p:nvSpPr>
          <p:cNvPr id="104" name="原创设计师QQ598969553      _18"/>
          <p:cNvSpPr txBox="1"/>
          <p:nvPr/>
        </p:nvSpPr>
        <p:spPr>
          <a:xfrm>
            <a:off x="4968267" y="4127569"/>
            <a:ext cx="1562827" cy="379656"/>
          </a:xfrm>
          <a:prstGeom prst="rect">
            <a:avLst/>
          </a:prstGeom>
          <a:noFill/>
        </p:spPr>
        <p:txBody>
          <a:bodyPr wrap="square" rtlCol="0">
            <a:spAutoFit/>
          </a:bodyPr>
          <a:lstStyle/>
          <a:p>
            <a:pPr algn="ctr"/>
            <a:r>
              <a:rPr lang="en-US" altLang="zh-CN" sz="1867" dirty="0">
                <a:solidFill>
                  <a:schemeClr val="accent1"/>
                </a:solidFill>
                <a:cs typeface="+mn-ea"/>
                <a:sym typeface="+mn-lt"/>
              </a:rPr>
              <a:t>PART 03</a:t>
            </a:r>
            <a:endParaRPr lang="zh-CN" altLang="en-US" sz="1867" dirty="0">
              <a:solidFill>
                <a:schemeClr val="accent1"/>
              </a:solidFill>
              <a:cs typeface="+mn-ea"/>
              <a:sym typeface="+mn-lt"/>
            </a:endParaRPr>
          </a:p>
        </p:txBody>
      </p:sp>
      <p:sp>
        <p:nvSpPr>
          <p:cNvPr id="105" name="原创设计师QQ598969553      _19"/>
          <p:cNvSpPr txBox="1"/>
          <p:nvPr/>
        </p:nvSpPr>
        <p:spPr>
          <a:xfrm>
            <a:off x="4863868" y="4485766"/>
            <a:ext cx="1771625" cy="379656"/>
          </a:xfrm>
          <a:prstGeom prst="rect">
            <a:avLst/>
          </a:prstGeom>
          <a:noFill/>
        </p:spPr>
        <p:txBody>
          <a:bodyPr wrap="square" rtlCol="0">
            <a:spAutoFit/>
          </a:bodyPr>
          <a:lstStyle/>
          <a:p>
            <a:pPr algn="ctr"/>
            <a:r>
              <a:rPr lang="zh-CN" altLang="en-US" sz="1867" b="1" dirty="0">
                <a:cs typeface="+mn-ea"/>
                <a:sym typeface="+mn-lt"/>
              </a:rPr>
              <a:t>此处添加标题</a:t>
            </a:r>
          </a:p>
        </p:txBody>
      </p:sp>
      <p:sp>
        <p:nvSpPr>
          <p:cNvPr id="106" name="原创设计师QQ598969553      _20"/>
          <p:cNvSpPr txBox="1"/>
          <p:nvPr/>
        </p:nvSpPr>
        <p:spPr>
          <a:xfrm>
            <a:off x="7056061" y="4127569"/>
            <a:ext cx="1562827" cy="379656"/>
          </a:xfrm>
          <a:prstGeom prst="rect">
            <a:avLst/>
          </a:prstGeom>
          <a:noFill/>
        </p:spPr>
        <p:txBody>
          <a:bodyPr wrap="square" rtlCol="0">
            <a:spAutoFit/>
          </a:bodyPr>
          <a:lstStyle/>
          <a:p>
            <a:pPr algn="ctr"/>
            <a:r>
              <a:rPr lang="en-US" altLang="zh-CN" sz="1867" dirty="0">
                <a:solidFill>
                  <a:schemeClr val="accent1"/>
                </a:solidFill>
                <a:cs typeface="+mn-ea"/>
                <a:sym typeface="+mn-lt"/>
              </a:rPr>
              <a:t>PART 04</a:t>
            </a:r>
            <a:endParaRPr lang="zh-CN" altLang="en-US" sz="1867" dirty="0">
              <a:solidFill>
                <a:schemeClr val="accent1"/>
              </a:solidFill>
              <a:cs typeface="+mn-ea"/>
              <a:sym typeface="+mn-lt"/>
            </a:endParaRPr>
          </a:p>
        </p:txBody>
      </p:sp>
      <p:sp>
        <p:nvSpPr>
          <p:cNvPr id="107" name="原创设计师QQ598969553      _21"/>
          <p:cNvSpPr txBox="1"/>
          <p:nvPr/>
        </p:nvSpPr>
        <p:spPr>
          <a:xfrm>
            <a:off x="6951664" y="4485766"/>
            <a:ext cx="1771625" cy="379656"/>
          </a:xfrm>
          <a:prstGeom prst="rect">
            <a:avLst/>
          </a:prstGeom>
          <a:noFill/>
        </p:spPr>
        <p:txBody>
          <a:bodyPr wrap="square" rtlCol="0">
            <a:spAutoFit/>
          </a:bodyPr>
          <a:lstStyle/>
          <a:p>
            <a:pPr algn="ctr"/>
            <a:r>
              <a:rPr lang="zh-CN" altLang="en-US" sz="1867" b="1" dirty="0">
                <a:cs typeface="+mn-ea"/>
                <a:sym typeface="+mn-lt"/>
              </a:rPr>
              <a:t>此处添加标题</a:t>
            </a:r>
          </a:p>
        </p:txBody>
      </p:sp>
      <p:sp>
        <p:nvSpPr>
          <p:cNvPr id="108" name="原创设计师QQ598969553      _22"/>
          <p:cNvSpPr txBox="1"/>
          <p:nvPr/>
        </p:nvSpPr>
        <p:spPr>
          <a:xfrm>
            <a:off x="9719828" y="4127569"/>
            <a:ext cx="1562827" cy="379656"/>
          </a:xfrm>
          <a:prstGeom prst="rect">
            <a:avLst/>
          </a:prstGeom>
          <a:noFill/>
        </p:spPr>
        <p:txBody>
          <a:bodyPr wrap="square" rtlCol="0">
            <a:spAutoFit/>
          </a:bodyPr>
          <a:lstStyle/>
          <a:p>
            <a:pPr algn="ctr"/>
            <a:r>
              <a:rPr lang="en-US" altLang="zh-CN" sz="1867" dirty="0">
                <a:solidFill>
                  <a:schemeClr val="accent1"/>
                </a:solidFill>
                <a:cs typeface="+mn-ea"/>
                <a:sym typeface="+mn-lt"/>
              </a:rPr>
              <a:t>PART 05</a:t>
            </a:r>
            <a:endParaRPr lang="zh-CN" altLang="en-US" sz="1867" dirty="0">
              <a:solidFill>
                <a:schemeClr val="accent1"/>
              </a:solidFill>
              <a:cs typeface="+mn-ea"/>
              <a:sym typeface="+mn-lt"/>
            </a:endParaRPr>
          </a:p>
        </p:txBody>
      </p:sp>
      <p:sp>
        <p:nvSpPr>
          <p:cNvPr id="109" name="原创设计师QQ598969553      _23"/>
          <p:cNvSpPr txBox="1"/>
          <p:nvPr/>
        </p:nvSpPr>
        <p:spPr>
          <a:xfrm>
            <a:off x="9615430" y="4485766"/>
            <a:ext cx="1771625" cy="379656"/>
          </a:xfrm>
          <a:prstGeom prst="rect">
            <a:avLst/>
          </a:prstGeom>
          <a:noFill/>
        </p:spPr>
        <p:txBody>
          <a:bodyPr wrap="square" rtlCol="0">
            <a:spAutoFit/>
          </a:bodyPr>
          <a:lstStyle/>
          <a:p>
            <a:pPr algn="ctr"/>
            <a:r>
              <a:rPr lang="zh-CN" altLang="en-US" sz="1867" b="1" dirty="0">
                <a:cs typeface="+mn-ea"/>
                <a:sym typeface="+mn-lt"/>
              </a:rPr>
              <a:t>此处添加标题</a:t>
            </a:r>
          </a:p>
        </p:txBody>
      </p:sp>
      <p:sp>
        <p:nvSpPr>
          <p:cNvPr id="110" name="原创设计师QQ598969553      _24"/>
          <p:cNvSpPr>
            <a:spLocks noEditPoints="1"/>
          </p:cNvSpPr>
          <p:nvPr/>
        </p:nvSpPr>
        <p:spPr bwMode="auto">
          <a:xfrm>
            <a:off x="1526370" y="3433208"/>
            <a:ext cx="328777" cy="34358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cs typeface="+mn-ea"/>
              <a:sym typeface="+mn-lt"/>
            </a:endParaRPr>
          </a:p>
        </p:txBody>
      </p:sp>
      <p:sp>
        <p:nvSpPr>
          <p:cNvPr id="111" name="原创设计师QQ598969553      _25"/>
          <p:cNvSpPr>
            <a:spLocks noEditPoints="1"/>
          </p:cNvSpPr>
          <p:nvPr/>
        </p:nvSpPr>
        <p:spPr bwMode="auto">
          <a:xfrm>
            <a:off x="3601663" y="3463886"/>
            <a:ext cx="406525" cy="262580"/>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cs typeface="+mn-ea"/>
              <a:sym typeface="+mn-lt"/>
            </a:endParaRPr>
          </a:p>
        </p:txBody>
      </p:sp>
      <p:sp>
        <p:nvSpPr>
          <p:cNvPr id="112" name="原创设计师QQ598969553      _26"/>
          <p:cNvSpPr>
            <a:spLocks noEditPoints="1"/>
          </p:cNvSpPr>
          <p:nvPr/>
        </p:nvSpPr>
        <p:spPr bwMode="auto">
          <a:xfrm>
            <a:off x="5574100" y="3463885"/>
            <a:ext cx="351161" cy="248344"/>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cs typeface="+mn-ea"/>
              <a:sym typeface="+mn-lt"/>
            </a:endParaRPr>
          </a:p>
        </p:txBody>
      </p:sp>
      <p:sp>
        <p:nvSpPr>
          <p:cNvPr id="113" name="原创设计师QQ598969553      _27"/>
          <p:cNvSpPr>
            <a:spLocks noEditPoints="1"/>
          </p:cNvSpPr>
          <p:nvPr/>
        </p:nvSpPr>
        <p:spPr bwMode="auto">
          <a:xfrm>
            <a:off x="7684476" y="3463886"/>
            <a:ext cx="340089" cy="262580"/>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cs typeface="+mn-ea"/>
              <a:sym typeface="+mn-lt"/>
            </a:endParaRPr>
          </a:p>
        </p:txBody>
      </p:sp>
      <p:sp>
        <p:nvSpPr>
          <p:cNvPr id="114" name="原创设计师QQ598969553      _28"/>
          <p:cNvSpPr>
            <a:spLocks noEditPoints="1"/>
          </p:cNvSpPr>
          <p:nvPr/>
        </p:nvSpPr>
        <p:spPr bwMode="auto">
          <a:xfrm>
            <a:off x="10332779" y="3438121"/>
            <a:ext cx="336925" cy="333761"/>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p:spPr>
        <p:txBody>
          <a:bodyPr vert="horz" wrap="square" lIns="121920" tIns="60960" rIns="121920" bIns="60960" numCol="1" anchor="t" anchorCtr="0" compatLnSpc="1"/>
          <a:lstStyle/>
          <a:p>
            <a:endParaRPr lang="zh-CN" altLang="en-US" sz="1867">
              <a:solidFill>
                <a:prstClr val="black"/>
              </a:solidFill>
              <a:cs typeface="+mn-ea"/>
              <a:sym typeface="+mn-lt"/>
            </a:endParaRPr>
          </a:p>
        </p:txBody>
      </p:sp>
    </p:spTree>
    <p:extLst>
      <p:ext uri="{BB962C8B-B14F-4D97-AF65-F5344CB8AC3E}">
        <p14:creationId xmlns:p14="http://schemas.microsoft.com/office/powerpoint/2010/main" val="1122601884"/>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099"/>
                                        </p:tgtEl>
                                        <p:attrNameLst>
                                          <p:attrName>style.visibility</p:attrName>
                                        </p:attrNameLst>
                                      </p:cBhvr>
                                      <p:to>
                                        <p:strVal val="visible"/>
                                      </p:to>
                                    </p:set>
                                    <p:animEffect transition="in" filter="fade">
                                      <p:cBhvr>
                                        <p:cTn id="11" dur="1000"/>
                                        <p:tgtEl>
                                          <p:spTgt spid="4099"/>
                                        </p:tgtEl>
                                      </p:cBhvr>
                                    </p:animEffect>
                                    <p:anim calcmode="lin" valueType="num">
                                      <p:cBhvr>
                                        <p:cTn id="12" dur="1000" fill="hold"/>
                                        <p:tgtEl>
                                          <p:spTgt spid="4099"/>
                                        </p:tgtEl>
                                        <p:attrNameLst>
                                          <p:attrName>ppt_x</p:attrName>
                                        </p:attrNameLst>
                                      </p:cBhvr>
                                      <p:tavLst>
                                        <p:tav tm="0">
                                          <p:val>
                                            <p:strVal val="#ppt_x"/>
                                          </p:val>
                                        </p:tav>
                                        <p:tav tm="100000">
                                          <p:val>
                                            <p:strVal val="#ppt_x"/>
                                          </p:val>
                                        </p:tav>
                                      </p:tavLst>
                                    </p:anim>
                                    <p:anim calcmode="lin" valueType="num">
                                      <p:cBhvr>
                                        <p:cTn id="13" dur="1000" fill="hold"/>
                                        <p:tgtEl>
                                          <p:spTgt spid="409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100"/>
                                        </p:tgtEl>
                                        <p:attrNameLst>
                                          <p:attrName>style.visibility</p:attrName>
                                        </p:attrNameLst>
                                      </p:cBhvr>
                                      <p:to>
                                        <p:strVal val="visible"/>
                                      </p:to>
                                    </p:set>
                                    <p:anim calcmode="lin" valueType="num">
                                      <p:cBhvr>
                                        <p:cTn id="17"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100"/>
                                        </p:tgtEl>
                                        <p:attrNameLst>
                                          <p:attrName>ppt_y</p:attrName>
                                        </p:attrNameLst>
                                      </p:cBhvr>
                                      <p:tavLst>
                                        <p:tav tm="0">
                                          <p:val>
                                            <p:strVal val="#ppt_y"/>
                                          </p:val>
                                        </p:tav>
                                        <p:tav tm="100000">
                                          <p:val>
                                            <p:strVal val="#ppt_y"/>
                                          </p:val>
                                        </p:tav>
                                      </p:tavLst>
                                    </p:anim>
                                    <p:anim calcmode="lin" valueType="num">
                                      <p:cBhvr>
                                        <p:cTn id="19"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100"/>
                                        </p:tgtEl>
                                        <p:attrNameLst>
                                          <p:attrName>ppt_w</p:attrName>
                                        </p:attrNameLst>
                                      </p:cBhvr>
                                      <p:tavLst>
                                        <p:tav tm="0">
                                          <p:val>
                                            <p:strVal val="#ppt_w/10"/>
                                          </p:val>
                                        </p:tav>
                                        <p:tav tm="50000">
                                          <p:val>
                                            <p:strVal val="#ppt_w+.01"/>
                                          </p:val>
                                        </p:tav>
                                        <p:tav tm="100000">
                                          <p:val>
                                            <p:strVal val="#ppt_w"/>
                                          </p:val>
                                        </p:tav>
                                      </p:tavLst>
                                    </p:anim>
                                    <p:animEffect>
                                      <p:cBhvr>
                                        <p:cTn id="21" dur="500" tmFilter="0,0; .5, 1; 1, 1"/>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4099" grpId="0"/>
      <p:bldP spid="4100"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sp>
        <p:nvSpPr>
          <p:cNvPr id="45" name="原创设计师QQ598969553      _1"/>
          <p:cNvSpPr/>
          <p:nvPr/>
        </p:nvSpPr>
        <p:spPr>
          <a:xfrm>
            <a:off x="3791745"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6" name="原创设计师QQ598969553      _2"/>
          <p:cNvGrpSpPr/>
          <p:nvPr/>
        </p:nvGrpSpPr>
        <p:grpSpPr>
          <a:xfrm>
            <a:off x="3933345"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grpSp>
      <p:sp>
        <p:nvSpPr>
          <p:cNvPr id="49" name="原创设计师QQ598969553      _3"/>
          <p:cNvSpPr txBox="1"/>
          <p:nvPr/>
        </p:nvSpPr>
        <p:spPr>
          <a:xfrm>
            <a:off x="4937328" y="2959168"/>
            <a:ext cx="2091267" cy="502766"/>
          </a:xfrm>
          <a:prstGeom prst="rect">
            <a:avLst/>
          </a:prstGeom>
          <a:noFill/>
        </p:spPr>
        <p:txBody>
          <a:bodyPr wrap="square" rtlCol="0">
            <a:spAutoFit/>
          </a:bodyPr>
          <a:lstStyle/>
          <a:p>
            <a:pPr algn="ctr"/>
            <a:r>
              <a:rPr lang="en-US" altLang="zh-CN" sz="2667" dirty="0">
                <a:solidFill>
                  <a:schemeClr val="accent1"/>
                </a:solidFill>
                <a:cs typeface="+mn-ea"/>
                <a:sym typeface="+mn-lt"/>
              </a:rPr>
              <a:t>PART 01</a:t>
            </a:r>
            <a:endParaRPr lang="zh-CN" altLang="en-US" sz="2667" dirty="0">
              <a:solidFill>
                <a:schemeClr val="accent1"/>
              </a:solidFill>
              <a:cs typeface="+mn-ea"/>
              <a:sym typeface="+mn-lt"/>
            </a:endParaRPr>
          </a:p>
        </p:txBody>
      </p:sp>
      <p:sp>
        <p:nvSpPr>
          <p:cNvPr id="50" name="原创设计师QQ598969553      _4"/>
          <p:cNvSpPr txBox="1"/>
          <p:nvPr/>
        </p:nvSpPr>
        <p:spPr>
          <a:xfrm>
            <a:off x="4797628" y="3438482"/>
            <a:ext cx="2370667" cy="502766"/>
          </a:xfrm>
          <a:prstGeom prst="rect">
            <a:avLst/>
          </a:prstGeom>
          <a:noFill/>
        </p:spPr>
        <p:txBody>
          <a:bodyPr wrap="square" rtlCol="0">
            <a:spAutoFit/>
          </a:bodyPr>
          <a:lstStyle/>
          <a:p>
            <a:pPr algn="ctr"/>
            <a:r>
              <a:rPr lang="zh-CN" altLang="en-US" sz="2667" b="1" dirty="0">
                <a:cs typeface="+mn-ea"/>
                <a:sym typeface="+mn-lt"/>
              </a:rPr>
              <a:t>此处添加标题</a:t>
            </a:r>
          </a:p>
        </p:txBody>
      </p:sp>
      <p:sp>
        <p:nvSpPr>
          <p:cNvPr id="51" name="原创设计师QQ598969553      _5"/>
          <p:cNvSpPr>
            <a:spLocks noEditPoints="1"/>
          </p:cNvSpPr>
          <p:nvPr/>
        </p:nvSpPr>
        <p:spPr bwMode="auto">
          <a:xfrm>
            <a:off x="4215363" y="1572135"/>
            <a:ext cx="439947" cy="459764"/>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cs typeface="+mn-ea"/>
              <a:sym typeface="+mn-lt"/>
            </a:endParaRPr>
          </a:p>
        </p:txBody>
      </p:sp>
    </p:spTree>
    <p:extLst>
      <p:ext uri="{BB962C8B-B14F-4D97-AF65-F5344CB8AC3E}">
        <p14:creationId xmlns:p14="http://schemas.microsoft.com/office/powerpoint/2010/main" val="3980552048"/>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原创设计师QQ598969553      _1"/>
          <p:cNvSpPr/>
          <p:nvPr/>
        </p:nvSpPr>
        <p:spPr>
          <a:xfrm>
            <a:off x="4612631" y="4944496"/>
            <a:ext cx="6482160" cy="1298875"/>
          </a:xfrm>
          <a:prstGeom prst="roundRect">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miter lim="800000"/>
          </a:ln>
          <a:effectLst>
            <a:outerShdw blurRad="152400" dist="38100" dir="8100000" algn="tr" rotWithShape="0">
              <a:prstClr val="black">
                <a:alpha val="34000"/>
              </a:prstClr>
            </a:outerShdw>
          </a:effectLst>
        </p:spPr>
        <p:txBody>
          <a:bodyPr rtlCol="0" anchor="ctr"/>
          <a:lstStyle/>
          <a:p>
            <a:pPr algn="ctr" defTabSz="913530">
              <a:defRPr/>
            </a:pPr>
            <a:endParaRPr lang="en-US" sz="1400" kern="0">
              <a:cs typeface="+mn-ea"/>
              <a:sym typeface="+mn-lt"/>
            </a:endParaRPr>
          </a:p>
        </p:txBody>
      </p:sp>
      <p:sp>
        <p:nvSpPr>
          <p:cNvPr id="90" name="原创设计师QQ598969553      _3"/>
          <p:cNvSpPr txBox="1">
            <a:spLocks noChangeArrowheads="1"/>
          </p:cNvSpPr>
          <p:nvPr/>
        </p:nvSpPr>
        <p:spPr bwMode="auto">
          <a:xfrm>
            <a:off x="1445973" y="5593933"/>
            <a:ext cx="2130332" cy="426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algn="ctr" eaLnBrk="1" hangingPunct="1">
              <a:lnSpc>
                <a:spcPct val="130000"/>
              </a:lnSpc>
            </a:pPr>
            <a:r>
              <a:rPr lang="zh-CN" altLang="en-US" sz="1600" dirty="0">
                <a:solidFill>
                  <a:schemeClr val="bg2"/>
                </a:solidFill>
                <a:latin typeface="+mn-lt"/>
                <a:ea typeface="+mn-ea"/>
                <a:cs typeface="+mn-ea"/>
                <a:sym typeface="+mn-lt"/>
              </a:rPr>
              <a:t>此处可填写职位</a:t>
            </a:r>
          </a:p>
        </p:txBody>
      </p:sp>
      <p:sp>
        <p:nvSpPr>
          <p:cNvPr id="120" name="原创设计师QQ598969553      _4"/>
          <p:cNvSpPr txBox="1">
            <a:spLocks noChangeArrowheads="1"/>
          </p:cNvSpPr>
          <p:nvPr/>
        </p:nvSpPr>
        <p:spPr bwMode="auto">
          <a:xfrm>
            <a:off x="4872148" y="5012810"/>
            <a:ext cx="5895787" cy="1452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7421" tIns="63711" rIns="127421" bIns="63711"/>
          <a:lstStyle>
            <a:lvl1pPr>
              <a:defRPr sz="3200">
                <a:solidFill>
                  <a:schemeClr val="tx1"/>
                </a:solidFill>
                <a:latin typeface="Arial Narrow" pitchFamily="34" charset="0"/>
                <a:ea typeface="微软雅黑" panose="020B0503020204020204" pitchFamily="34" charset="-122"/>
              </a:defRPr>
            </a:lvl1pPr>
            <a:lvl2pPr>
              <a:defRPr sz="2800">
                <a:solidFill>
                  <a:schemeClr val="tx1"/>
                </a:solidFill>
                <a:latin typeface="Arial Narrow" pitchFamily="34" charset="0"/>
                <a:ea typeface="微软雅黑" panose="020B0503020204020204" pitchFamily="34" charset="-122"/>
              </a:defRPr>
            </a:lvl2pPr>
            <a:lvl3pPr>
              <a:defRPr sz="2400">
                <a:solidFill>
                  <a:schemeClr val="tx1"/>
                </a:solidFill>
                <a:latin typeface="Arial Narrow" pitchFamily="34" charset="0"/>
                <a:ea typeface="微软雅黑" panose="020B0503020204020204" pitchFamily="34" charset="-122"/>
              </a:defRPr>
            </a:lvl3pPr>
            <a:lvl4pPr>
              <a:defRPr sz="2000">
                <a:solidFill>
                  <a:schemeClr val="tx1"/>
                </a:solidFill>
                <a:latin typeface="Arial Narrow" pitchFamily="34" charset="0"/>
                <a:ea typeface="微软雅黑" panose="020B0503020204020204" pitchFamily="34" charset="-122"/>
              </a:defRPr>
            </a:lvl4pPr>
            <a:lvl5pPr>
              <a:defRPr sz="2000">
                <a:solidFill>
                  <a:schemeClr val="tx1"/>
                </a:solidFill>
                <a:latin typeface="Arial Narrow"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itchFamily="34" charset="0"/>
                <a:ea typeface="微软雅黑" panose="020B0503020204020204" pitchFamily="34" charset="-122"/>
              </a:defRPr>
            </a:lvl9pPr>
          </a:lstStyle>
          <a:p>
            <a:pPr fontAlgn="base">
              <a:lnSpc>
                <a:spcPct val="150000"/>
              </a:lnSpc>
              <a:spcBef>
                <a:spcPts val="1200"/>
              </a:spcBef>
              <a:spcAft>
                <a:spcPct val="0"/>
              </a:spcAft>
            </a:pPr>
            <a:r>
              <a:rPr lang="zh-CN" altLang="en-US" sz="1400" dirty="0">
                <a:solidFill>
                  <a:prstClr val="black">
                    <a:lumMod val="50000"/>
                    <a:lumOff val="50000"/>
                  </a:prst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400" dirty="0">
                <a:solidFill>
                  <a:prstClr val="black">
                    <a:lumMod val="50000"/>
                    <a:lumOff val="50000"/>
                  </a:prstClr>
                </a:solidFill>
                <a:latin typeface="+mn-lt"/>
                <a:ea typeface="+mn-ea"/>
                <a:cs typeface="+mn-ea"/>
                <a:sym typeface="+mn-lt"/>
              </a:rPr>
              <a:t>200</a:t>
            </a:r>
            <a:r>
              <a:rPr lang="zh-CN" altLang="en-US" sz="1400" dirty="0">
                <a:solidFill>
                  <a:prstClr val="black">
                    <a:lumMod val="50000"/>
                    <a:lumOff val="50000"/>
                  </a:prstClr>
                </a:solidFill>
                <a:latin typeface="+mn-lt"/>
                <a:ea typeface="+mn-ea"/>
                <a:cs typeface="+mn-ea"/>
                <a:sym typeface="+mn-lt"/>
              </a:rPr>
              <a:t>字以内，据统计每页幻灯片的最好控制在</a:t>
            </a:r>
            <a:r>
              <a:rPr lang="en-US" altLang="zh-CN" sz="1400" dirty="0">
                <a:solidFill>
                  <a:prstClr val="black">
                    <a:lumMod val="50000"/>
                    <a:lumOff val="50000"/>
                  </a:prstClr>
                </a:solidFill>
                <a:latin typeface="+mn-lt"/>
                <a:ea typeface="+mn-ea"/>
                <a:cs typeface="+mn-ea"/>
                <a:sym typeface="+mn-lt"/>
              </a:rPr>
              <a:t>5</a:t>
            </a:r>
            <a:r>
              <a:rPr lang="zh-CN" altLang="en-US" sz="1400" dirty="0">
                <a:solidFill>
                  <a:prstClr val="black">
                    <a:lumMod val="50000"/>
                    <a:lumOff val="50000"/>
                  </a:prstClr>
                </a:solidFill>
                <a:latin typeface="+mn-lt"/>
                <a:ea typeface="+mn-ea"/>
                <a:cs typeface="+mn-ea"/>
                <a:sym typeface="+mn-lt"/>
              </a:rPr>
              <a:t>分钟之内。</a:t>
            </a:r>
            <a:endParaRPr lang="en-US" altLang="zh-CN" sz="1400" dirty="0">
              <a:solidFill>
                <a:prstClr val="black">
                  <a:lumMod val="50000"/>
                  <a:lumOff val="50000"/>
                </a:prstClr>
              </a:solidFill>
              <a:latin typeface="+mn-lt"/>
              <a:ea typeface="+mn-ea"/>
              <a:cs typeface="+mn-ea"/>
              <a:sym typeface="+mn-lt"/>
            </a:endParaRPr>
          </a:p>
        </p:txBody>
      </p:sp>
      <p:grpSp>
        <p:nvGrpSpPr>
          <p:cNvPr id="41" name="原创设计师QQ598969553      _5"/>
          <p:cNvGrpSpPr/>
          <p:nvPr/>
        </p:nvGrpSpPr>
        <p:grpSpPr>
          <a:xfrm>
            <a:off x="1634617" y="5046030"/>
            <a:ext cx="1702254" cy="403920"/>
            <a:chOff x="1793812" y="4421987"/>
            <a:chExt cx="1702648" cy="404014"/>
          </a:xfrm>
        </p:grpSpPr>
        <p:sp>
          <p:nvSpPr>
            <p:cNvPr id="42" name="圆角矩形 41"/>
            <p:cNvSpPr/>
            <p:nvPr/>
          </p:nvSpPr>
          <p:spPr>
            <a:xfrm>
              <a:off x="1793812" y="4421987"/>
              <a:ext cx="1702648" cy="404014"/>
            </a:xfrm>
            <a:prstGeom prst="roundRect">
              <a:avLst>
                <a:gd name="adj" fmla="val 50000"/>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43" name="文本框 48"/>
            <p:cNvSpPr txBox="1"/>
            <p:nvPr/>
          </p:nvSpPr>
          <p:spPr>
            <a:xfrm>
              <a:off x="2065738" y="4439328"/>
              <a:ext cx="1108253" cy="369418"/>
            </a:xfrm>
            <a:prstGeom prst="rect">
              <a:avLst/>
            </a:prstGeom>
            <a:noFill/>
          </p:spPr>
          <p:txBody>
            <a:bodyPr wrap="none" rtlCol="0">
              <a:spAutoFit/>
            </a:bodyPr>
            <a:lstStyle/>
            <a:p>
              <a:r>
                <a:rPr lang="zh-CN" altLang="en-US" dirty="0">
                  <a:solidFill>
                    <a:schemeClr val="bg1"/>
                  </a:solidFill>
                  <a:cs typeface="+mn-ea"/>
                  <a:sym typeface="+mn-lt"/>
                </a:rPr>
                <a:t>添加姓名</a:t>
              </a:r>
            </a:p>
          </p:txBody>
        </p:sp>
      </p:grpSp>
      <p:grpSp>
        <p:nvGrpSpPr>
          <p:cNvPr id="32" name="原创设计师QQ598969553      _6"/>
          <p:cNvGrpSpPr/>
          <p:nvPr/>
        </p:nvGrpSpPr>
        <p:grpSpPr>
          <a:xfrm>
            <a:off x="898059" y="1326844"/>
            <a:ext cx="3124136" cy="3124136"/>
            <a:chOff x="1466435" y="1566992"/>
            <a:chExt cx="2139809" cy="2139809"/>
          </a:xfrm>
        </p:grpSpPr>
        <p:sp>
          <p:nvSpPr>
            <p:cNvPr id="33" name="椭圆 32"/>
            <p:cNvSpPr/>
            <p:nvPr/>
          </p:nvSpPr>
          <p:spPr bwMode="blackWhite">
            <a:xfrm>
              <a:off x="1466435" y="1566992"/>
              <a:ext cx="2139809" cy="2139809"/>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34" name="椭圆 33"/>
            <p:cNvSpPr/>
            <p:nvPr/>
          </p:nvSpPr>
          <p:spPr bwMode="auto">
            <a:xfrm>
              <a:off x="1561348" y="1661905"/>
              <a:ext cx="1949983" cy="1949983"/>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cs typeface="+mn-ea"/>
                <a:sym typeface="+mn-lt"/>
              </a:endParaRPr>
            </a:p>
          </p:txBody>
        </p:sp>
        <p:pic>
          <p:nvPicPr>
            <p:cNvPr id="35" name="图片 3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19857" y="1829622"/>
              <a:ext cx="1632964" cy="1614547"/>
            </a:xfrm>
            <a:prstGeom prst="ellipse">
              <a:avLst/>
            </a:prstGeom>
            <a:solidFill>
              <a:schemeClr val="bg1"/>
            </a:solidFill>
            <a:ln>
              <a:noFill/>
            </a:ln>
            <a:effectLst>
              <a:innerShdw blurRad="63500" dist="50800" dir="13500000">
                <a:prstClr val="black">
                  <a:alpha val="50000"/>
                </a:prstClr>
              </a:innerShdw>
            </a:effectLst>
          </p:spPr>
        </p:pic>
      </p:grpSp>
      <p:sp>
        <p:nvSpPr>
          <p:cNvPr id="40" name="原创设计师QQ598969553      _7"/>
          <p:cNvSpPr/>
          <p:nvPr/>
        </p:nvSpPr>
        <p:spPr>
          <a:xfrm>
            <a:off x="4740766" y="1690150"/>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44" name="原创设计师QQ598969553      _8"/>
          <p:cNvSpPr/>
          <p:nvPr/>
        </p:nvSpPr>
        <p:spPr>
          <a:xfrm>
            <a:off x="4740766" y="3478629"/>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45" name="原创设计师QQ598969553      _9"/>
          <p:cNvSpPr/>
          <p:nvPr/>
        </p:nvSpPr>
        <p:spPr>
          <a:xfrm>
            <a:off x="4740766" y="4372866"/>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dirty="0">
              <a:cs typeface="+mn-ea"/>
              <a:sym typeface="+mn-lt"/>
            </a:endParaRPr>
          </a:p>
        </p:txBody>
      </p:sp>
      <p:sp>
        <p:nvSpPr>
          <p:cNvPr id="46" name="原创设计师QQ598969553      _10"/>
          <p:cNvSpPr/>
          <p:nvPr/>
        </p:nvSpPr>
        <p:spPr>
          <a:xfrm>
            <a:off x="4740766" y="2584390"/>
            <a:ext cx="5522967" cy="250695"/>
          </a:xfrm>
          <a:prstGeom prst="homePlat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47" name="原创设计师QQ598969553      _11"/>
          <p:cNvSpPr/>
          <p:nvPr/>
        </p:nvSpPr>
        <p:spPr>
          <a:xfrm>
            <a:off x="4740765" y="1690150"/>
            <a:ext cx="3370993" cy="250695"/>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48" name="原创设计师QQ598969553      _12"/>
          <p:cNvSpPr/>
          <p:nvPr/>
        </p:nvSpPr>
        <p:spPr>
          <a:xfrm>
            <a:off x="4740765" y="2584390"/>
            <a:ext cx="2535545" cy="250695"/>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49" name="原创设计师QQ598969553      _13"/>
          <p:cNvSpPr/>
          <p:nvPr/>
        </p:nvSpPr>
        <p:spPr>
          <a:xfrm>
            <a:off x="4740768" y="3478629"/>
            <a:ext cx="3112944" cy="250695"/>
          </a:xfrm>
          <a:prstGeom prst="homePlat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50" name="原创设计师QQ598969553      _14"/>
          <p:cNvSpPr/>
          <p:nvPr/>
        </p:nvSpPr>
        <p:spPr>
          <a:xfrm>
            <a:off x="4740764" y="4372866"/>
            <a:ext cx="1556475" cy="250695"/>
          </a:xfrm>
          <a:prstGeom prst="homePlat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51" name="原创设计师QQ598969553      _15"/>
          <p:cNvSpPr txBox="1"/>
          <p:nvPr/>
        </p:nvSpPr>
        <p:spPr>
          <a:xfrm>
            <a:off x="10264348" y="1558303"/>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cs typeface="+mn-ea"/>
                <a:sym typeface="+mn-lt"/>
              </a:rPr>
              <a:t>65%</a:t>
            </a:r>
            <a:endParaRPr lang="zh-CN" altLang="en-US" sz="2200" dirty="0">
              <a:solidFill>
                <a:schemeClr val="tx1">
                  <a:lumMod val="75000"/>
                  <a:lumOff val="25000"/>
                </a:schemeClr>
              </a:solidFill>
              <a:cs typeface="+mn-ea"/>
              <a:sym typeface="+mn-lt"/>
            </a:endParaRPr>
          </a:p>
        </p:txBody>
      </p:sp>
      <p:sp>
        <p:nvSpPr>
          <p:cNvPr id="52" name="原创设计师QQ598969553      _16"/>
          <p:cNvSpPr txBox="1"/>
          <p:nvPr/>
        </p:nvSpPr>
        <p:spPr>
          <a:xfrm>
            <a:off x="10264348" y="2452543"/>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cs typeface="+mn-ea"/>
                <a:sym typeface="+mn-lt"/>
              </a:rPr>
              <a:t>45%</a:t>
            </a:r>
            <a:endParaRPr lang="zh-CN" altLang="en-US" sz="2200" dirty="0">
              <a:solidFill>
                <a:schemeClr val="tx1">
                  <a:lumMod val="75000"/>
                  <a:lumOff val="25000"/>
                </a:schemeClr>
              </a:solidFill>
              <a:cs typeface="+mn-ea"/>
              <a:sym typeface="+mn-lt"/>
            </a:endParaRPr>
          </a:p>
        </p:txBody>
      </p:sp>
      <p:sp>
        <p:nvSpPr>
          <p:cNvPr id="53" name="原创设计师QQ598969553      _17"/>
          <p:cNvSpPr txBox="1"/>
          <p:nvPr/>
        </p:nvSpPr>
        <p:spPr>
          <a:xfrm>
            <a:off x="10264348" y="3346783"/>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cs typeface="+mn-ea"/>
                <a:sym typeface="+mn-lt"/>
              </a:rPr>
              <a:t>50%</a:t>
            </a:r>
            <a:endParaRPr lang="zh-CN" altLang="en-US" sz="2200" dirty="0">
              <a:solidFill>
                <a:schemeClr val="tx1">
                  <a:lumMod val="75000"/>
                  <a:lumOff val="25000"/>
                </a:schemeClr>
              </a:solidFill>
              <a:cs typeface="+mn-ea"/>
              <a:sym typeface="+mn-lt"/>
            </a:endParaRPr>
          </a:p>
        </p:txBody>
      </p:sp>
      <p:sp>
        <p:nvSpPr>
          <p:cNvPr id="54" name="原创设计师QQ598969553      _18"/>
          <p:cNvSpPr txBox="1"/>
          <p:nvPr/>
        </p:nvSpPr>
        <p:spPr>
          <a:xfrm>
            <a:off x="10264348" y="4241019"/>
            <a:ext cx="1305573" cy="467221"/>
          </a:xfrm>
          <a:prstGeom prst="rect">
            <a:avLst/>
          </a:prstGeom>
          <a:noFill/>
        </p:spPr>
        <p:txBody>
          <a:bodyPr wrap="square" lIns="127421" tIns="63711" rIns="127421" bIns="63711" rtlCol="0">
            <a:spAutoFit/>
          </a:bodyPr>
          <a:lstStyle/>
          <a:p>
            <a:r>
              <a:rPr lang="en-US" altLang="zh-CN" sz="2200" dirty="0">
                <a:solidFill>
                  <a:schemeClr val="tx1">
                    <a:lumMod val="75000"/>
                    <a:lumOff val="25000"/>
                  </a:schemeClr>
                </a:solidFill>
                <a:cs typeface="+mn-ea"/>
                <a:sym typeface="+mn-lt"/>
              </a:rPr>
              <a:t>15%</a:t>
            </a:r>
            <a:endParaRPr lang="zh-CN" altLang="en-US" sz="2200" dirty="0">
              <a:solidFill>
                <a:schemeClr val="tx1">
                  <a:lumMod val="75000"/>
                  <a:lumOff val="25000"/>
                </a:schemeClr>
              </a:solidFill>
              <a:cs typeface="+mn-ea"/>
              <a:sym typeface="+mn-lt"/>
            </a:endParaRPr>
          </a:p>
        </p:txBody>
      </p:sp>
      <p:sp>
        <p:nvSpPr>
          <p:cNvPr id="55" name="原创设计师QQ598969553      _19"/>
          <p:cNvSpPr txBox="1"/>
          <p:nvPr/>
        </p:nvSpPr>
        <p:spPr>
          <a:xfrm>
            <a:off x="4740767" y="1243651"/>
            <a:ext cx="1305573" cy="390276"/>
          </a:xfrm>
          <a:prstGeom prst="rect">
            <a:avLst/>
          </a:prstGeom>
          <a:noFill/>
        </p:spPr>
        <p:txBody>
          <a:bodyPr wrap="square" lIns="127421" tIns="63711" rIns="127421" bIns="63711" rtlCol="0">
            <a:spAutoFit/>
          </a:bodyPr>
          <a:lstStyle/>
          <a:p>
            <a:r>
              <a:rPr lang="zh-CN" altLang="en-US" sz="1700" dirty="0">
                <a:solidFill>
                  <a:schemeClr val="tx1">
                    <a:lumMod val="75000"/>
                    <a:lumOff val="25000"/>
                  </a:schemeClr>
                </a:solidFill>
                <a:cs typeface="+mn-ea"/>
                <a:sym typeface="+mn-lt"/>
              </a:rPr>
              <a:t>添加标题</a:t>
            </a:r>
          </a:p>
        </p:txBody>
      </p:sp>
      <p:sp>
        <p:nvSpPr>
          <p:cNvPr id="56" name="原创设计师QQ598969553      _20"/>
          <p:cNvSpPr txBox="1"/>
          <p:nvPr/>
        </p:nvSpPr>
        <p:spPr>
          <a:xfrm>
            <a:off x="4740765" y="2115557"/>
            <a:ext cx="1707288" cy="390276"/>
          </a:xfrm>
          <a:prstGeom prst="homePlate">
            <a:avLst/>
          </a:prstGeom>
          <a:noFill/>
        </p:spPr>
        <p:txBody>
          <a:bodyPr wrap="square" lIns="127421" tIns="63711" rIns="127421" bIns="63711" rtlCol="0">
            <a:spAutoFit/>
          </a:bodyPr>
          <a:lstStyle/>
          <a:p>
            <a:r>
              <a:rPr lang="zh-CN" altLang="en-US" sz="1700" dirty="0">
                <a:solidFill>
                  <a:schemeClr val="tx1">
                    <a:lumMod val="75000"/>
                    <a:lumOff val="25000"/>
                  </a:schemeClr>
                </a:solidFill>
                <a:cs typeface="+mn-ea"/>
                <a:sym typeface="+mn-lt"/>
              </a:rPr>
              <a:t>添加标题</a:t>
            </a:r>
          </a:p>
        </p:txBody>
      </p:sp>
      <p:sp>
        <p:nvSpPr>
          <p:cNvPr id="57" name="原创设计师QQ598969553      _21"/>
          <p:cNvSpPr txBox="1"/>
          <p:nvPr/>
        </p:nvSpPr>
        <p:spPr>
          <a:xfrm>
            <a:off x="4740767" y="3018934"/>
            <a:ext cx="1305573" cy="390276"/>
          </a:xfrm>
          <a:prstGeom prst="homePlate">
            <a:avLst/>
          </a:prstGeom>
          <a:noFill/>
        </p:spPr>
        <p:txBody>
          <a:bodyPr wrap="square" lIns="127421" tIns="63711" rIns="127421" bIns="63711" rtlCol="0">
            <a:spAutoFit/>
          </a:bodyPr>
          <a:lstStyle/>
          <a:p>
            <a:r>
              <a:rPr lang="zh-CN" altLang="en-US" sz="1700" dirty="0">
                <a:solidFill>
                  <a:schemeClr val="tx1">
                    <a:lumMod val="75000"/>
                    <a:lumOff val="25000"/>
                  </a:schemeClr>
                </a:solidFill>
                <a:cs typeface="+mn-ea"/>
                <a:sym typeface="+mn-lt"/>
              </a:rPr>
              <a:t>添加标题</a:t>
            </a:r>
          </a:p>
        </p:txBody>
      </p:sp>
      <p:sp>
        <p:nvSpPr>
          <p:cNvPr id="58" name="原创设计师QQ598969553      _22"/>
          <p:cNvSpPr txBox="1"/>
          <p:nvPr/>
        </p:nvSpPr>
        <p:spPr>
          <a:xfrm>
            <a:off x="4740765" y="3921538"/>
            <a:ext cx="1707288" cy="390276"/>
          </a:xfrm>
          <a:prstGeom prst="homePlate">
            <a:avLst/>
          </a:prstGeom>
          <a:noFill/>
        </p:spPr>
        <p:txBody>
          <a:bodyPr wrap="square" lIns="127421" tIns="63711" rIns="127421" bIns="63711" rtlCol="0">
            <a:spAutoFit/>
          </a:bodyPr>
          <a:lstStyle/>
          <a:p>
            <a:r>
              <a:rPr lang="zh-CN" altLang="en-US" sz="1700" dirty="0">
                <a:solidFill>
                  <a:schemeClr val="tx1">
                    <a:lumMod val="75000"/>
                    <a:lumOff val="25000"/>
                  </a:schemeClr>
                </a:solidFill>
                <a:cs typeface="+mn-ea"/>
                <a:sym typeface="+mn-lt"/>
              </a:rPr>
              <a:t>添加标题</a:t>
            </a:r>
          </a:p>
        </p:txBody>
      </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2310047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90">
                                            <p:txEl>
                                              <p:pRg st="0" end="0"/>
                                            </p:txEl>
                                          </p:spTgt>
                                        </p:tgtEl>
                                        <p:attrNameLst>
                                          <p:attrName>style.visibility</p:attrName>
                                        </p:attrNameLst>
                                      </p:cBhvr>
                                      <p:to>
                                        <p:strVal val="visible"/>
                                      </p:to>
                                    </p:set>
                                    <p:animEffect transition="in" filter="fade">
                                      <p:cBhvr>
                                        <p:cTn id="17" dur="500"/>
                                        <p:tgtEl>
                                          <p:spTgt spid="90">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20"/>
                                        </p:tgtEl>
                                        <p:attrNameLst>
                                          <p:attrName>style.visibility</p:attrName>
                                        </p:attrNameLst>
                                      </p:cBhvr>
                                      <p:to>
                                        <p:strVal val="visible"/>
                                      </p:to>
                                    </p:set>
                                    <p:animEffect transition="in" filter="wipe(left)">
                                      <p:cBhvr>
                                        <p:cTn id="25" dur="500"/>
                                        <p:tgtEl>
                                          <p:spTgt spid="120"/>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par>
                                <p:cTn id="30" presetID="22" presetClass="entr" presetSubtype="8" fill="hold" grpId="0" nodeType="withEffect">
                                  <p:stCondLst>
                                    <p:cond delay="15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750"/>
                                        <p:tgtEl>
                                          <p:spTgt spid="47"/>
                                        </p:tgtEl>
                                      </p:cBhvr>
                                    </p:animEffect>
                                  </p:childTnLst>
                                </p:cTn>
                              </p:par>
                              <p:par>
                                <p:cTn id="33" presetID="22" presetClass="entr" presetSubtype="8" fill="hold" grpId="0" nodeType="withEffect">
                                  <p:stCondLst>
                                    <p:cond delay="15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grpId="0" nodeType="withEffect">
                                  <p:stCondLst>
                                    <p:cond delay="150"/>
                                  </p:stCondLst>
                                  <p:childTnLst>
                                    <p:set>
                                      <p:cBhvr>
                                        <p:cTn id="37" dur="1" fill="hold">
                                          <p:stCondLst>
                                            <p:cond delay="0"/>
                                          </p:stCondLst>
                                        </p:cTn>
                                        <p:tgtEl>
                                          <p:spTgt spid="51"/>
                                        </p:tgtEl>
                                        <p:attrNameLst>
                                          <p:attrName>style.visibility</p:attrName>
                                        </p:attrNameLst>
                                      </p:cBhvr>
                                      <p:to>
                                        <p:strVal val="visible"/>
                                      </p:to>
                                    </p:set>
                                    <p:animEffect transition="in" filter="wipe(left)">
                                      <p:cBhvr>
                                        <p:cTn id="38" dur="500"/>
                                        <p:tgtEl>
                                          <p:spTgt spid="5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750"/>
                                        <p:tgtEl>
                                          <p:spTgt spid="46"/>
                                        </p:tgtEl>
                                      </p:cBhvr>
                                    </p:animEffect>
                                  </p:childTnLst>
                                </p:cTn>
                              </p:par>
                              <p:par>
                                <p:cTn id="42" presetID="22" presetClass="entr" presetSubtype="8" fill="hold" grpId="0" nodeType="withEffect">
                                  <p:stCondLst>
                                    <p:cond delay="40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750"/>
                                        <p:tgtEl>
                                          <p:spTgt spid="48"/>
                                        </p:tgtEl>
                                      </p:cBhvr>
                                    </p:animEffect>
                                  </p:childTnLst>
                                </p:cTn>
                              </p:par>
                              <p:par>
                                <p:cTn id="45" presetID="22" presetClass="entr" presetSubtype="8" fill="hold" grpId="0" nodeType="withEffect">
                                  <p:stCondLst>
                                    <p:cond delay="4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52"/>
                                        </p:tgtEl>
                                        <p:attrNameLst>
                                          <p:attrName>style.visibility</p:attrName>
                                        </p:attrNameLst>
                                      </p:cBhvr>
                                      <p:to>
                                        <p:strVal val="visible"/>
                                      </p:to>
                                    </p:set>
                                    <p:animEffect transition="in" filter="wipe(left)">
                                      <p:cBhvr>
                                        <p:cTn id="50" dur="500"/>
                                        <p:tgtEl>
                                          <p:spTgt spid="52"/>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44"/>
                                        </p:tgtEl>
                                        <p:attrNameLst>
                                          <p:attrName>style.visibility</p:attrName>
                                        </p:attrNameLst>
                                      </p:cBhvr>
                                      <p:to>
                                        <p:strVal val="visible"/>
                                      </p:to>
                                    </p:set>
                                    <p:animEffect transition="in" filter="wipe(left)">
                                      <p:cBhvr>
                                        <p:cTn id="53" dur="750"/>
                                        <p:tgtEl>
                                          <p:spTgt spid="44"/>
                                        </p:tgtEl>
                                      </p:cBhvr>
                                    </p:animEffect>
                                  </p:childTnLst>
                                </p:cTn>
                              </p:par>
                              <p:par>
                                <p:cTn id="54" presetID="22" presetClass="entr" presetSubtype="8" fill="hold" grpId="0" nodeType="withEffect">
                                  <p:stCondLst>
                                    <p:cond delay="65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750"/>
                                        <p:tgtEl>
                                          <p:spTgt spid="49"/>
                                        </p:tgtEl>
                                      </p:cBhvr>
                                    </p:animEffect>
                                  </p:childTnLst>
                                </p:cTn>
                              </p:par>
                              <p:par>
                                <p:cTn id="57" presetID="22" presetClass="entr" presetSubtype="8" fill="hold" grpId="0" nodeType="withEffect">
                                  <p:stCondLst>
                                    <p:cond delay="650"/>
                                  </p:stCondLst>
                                  <p:childTnLst>
                                    <p:set>
                                      <p:cBhvr>
                                        <p:cTn id="58" dur="1" fill="hold">
                                          <p:stCondLst>
                                            <p:cond delay="0"/>
                                          </p:stCondLst>
                                        </p:cTn>
                                        <p:tgtEl>
                                          <p:spTgt spid="57"/>
                                        </p:tgtEl>
                                        <p:attrNameLst>
                                          <p:attrName>style.visibility</p:attrName>
                                        </p:attrNameLst>
                                      </p:cBhvr>
                                      <p:to>
                                        <p:strVal val="visible"/>
                                      </p:to>
                                    </p:set>
                                    <p:animEffect transition="in" filter="wipe(left)">
                                      <p:cBhvr>
                                        <p:cTn id="59" dur="500"/>
                                        <p:tgtEl>
                                          <p:spTgt spid="57"/>
                                        </p:tgtEl>
                                      </p:cBhvr>
                                    </p:animEffect>
                                  </p:childTnLst>
                                </p:cTn>
                              </p:par>
                              <p:par>
                                <p:cTn id="60" presetID="22" presetClass="entr" presetSubtype="8" fill="hold" grpId="0" nodeType="withEffect">
                                  <p:stCondLst>
                                    <p:cond delay="65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par>
                                <p:cTn id="63" presetID="22" presetClass="entr" presetSubtype="8" fill="hold" grpId="0" nodeType="withEffect">
                                  <p:stCondLst>
                                    <p:cond delay="75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750"/>
                                        <p:tgtEl>
                                          <p:spTgt spid="45"/>
                                        </p:tgtEl>
                                      </p:cBhvr>
                                    </p:animEffect>
                                  </p:childTnLst>
                                </p:cTn>
                              </p:par>
                              <p:par>
                                <p:cTn id="66" presetID="22" presetClass="entr" presetSubtype="8" fill="hold" grpId="0" nodeType="withEffect">
                                  <p:stCondLst>
                                    <p:cond delay="90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750"/>
                                        <p:tgtEl>
                                          <p:spTgt spid="50"/>
                                        </p:tgtEl>
                                      </p:cBhvr>
                                    </p:animEffect>
                                  </p:childTnLst>
                                </p:cTn>
                              </p:par>
                              <p:par>
                                <p:cTn id="69" presetID="22" presetClass="entr" presetSubtype="8" fill="hold" grpId="0" nodeType="withEffect">
                                  <p:stCondLst>
                                    <p:cond delay="900"/>
                                  </p:stCondLst>
                                  <p:childTnLst>
                                    <p:set>
                                      <p:cBhvr>
                                        <p:cTn id="70" dur="1" fill="hold">
                                          <p:stCondLst>
                                            <p:cond delay="0"/>
                                          </p:stCondLst>
                                        </p:cTn>
                                        <p:tgtEl>
                                          <p:spTgt spid="58"/>
                                        </p:tgtEl>
                                        <p:attrNameLst>
                                          <p:attrName>style.visibility</p:attrName>
                                        </p:attrNameLst>
                                      </p:cBhvr>
                                      <p:to>
                                        <p:strVal val="visible"/>
                                      </p:to>
                                    </p:set>
                                    <p:animEffect transition="in" filter="wipe(left)">
                                      <p:cBhvr>
                                        <p:cTn id="71" dur="500"/>
                                        <p:tgtEl>
                                          <p:spTgt spid="58"/>
                                        </p:tgtEl>
                                      </p:cBhvr>
                                    </p:animEffect>
                                  </p:childTnLst>
                                </p:cTn>
                              </p:par>
                              <p:par>
                                <p:cTn id="72" presetID="22" presetClass="entr" presetSubtype="8" fill="hold" grpId="0" nodeType="withEffect">
                                  <p:stCondLst>
                                    <p:cond delay="90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120" grpId="0"/>
      <p:bldP spid="40" grpId="0" animBg="1"/>
      <p:bldP spid="44" grpId="0" animBg="1"/>
      <p:bldP spid="45" grpId="0" animBg="1"/>
      <p:bldP spid="46" grpId="0" animBg="1"/>
      <p:bldP spid="47" grpId="0" animBg="1"/>
      <p:bldP spid="48" grpId="0" animBg="1"/>
      <p:bldP spid="49" grpId="0" animBg="1"/>
      <p:bldP spid="50" grpId="0" animBg="1"/>
      <p:bldP spid="51" grpId="0"/>
      <p:bldP spid="52" grpId="0"/>
      <p:bldP spid="53" grpId="0"/>
      <p:bldP spid="54" grpId="0"/>
      <p:bldP spid="55"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原创设计师QQ598969553      _1"/>
          <p:cNvGrpSpPr/>
          <p:nvPr/>
        </p:nvGrpSpPr>
        <p:grpSpPr>
          <a:xfrm>
            <a:off x="3981602" y="1720691"/>
            <a:ext cx="6395919" cy="1065523"/>
            <a:chOff x="3980318" y="1721089"/>
            <a:chExt cx="6397399" cy="1065769"/>
          </a:xfrm>
        </p:grpSpPr>
        <p:cxnSp>
          <p:nvCxnSpPr>
            <p:cNvPr id="85" name="直接连接符 84"/>
            <p:cNvCxnSpPr/>
            <p:nvPr/>
          </p:nvCxnSpPr>
          <p:spPr>
            <a:xfrm>
              <a:off x="3980318" y="2251530"/>
              <a:ext cx="122872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左中括号 85"/>
            <p:cNvSpPr/>
            <p:nvPr/>
          </p:nvSpPr>
          <p:spPr>
            <a:xfrm>
              <a:off x="5264605" y="1744778"/>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cs typeface="+mn-ea"/>
                <a:sym typeface="+mn-lt"/>
              </a:endParaRPr>
            </a:p>
          </p:txBody>
        </p:sp>
        <p:sp>
          <p:nvSpPr>
            <p:cNvPr id="87" name="Rectangle 5"/>
            <p:cNvSpPr/>
            <p:nvPr/>
          </p:nvSpPr>
          <p:spPr bwMode="auto">
            <a:xfrm>
              <a:off x="5580519" y="1721089"/>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cs typeface="+mn-ea"/>
                  <a:sym typeface="+mn-lt"/>
                </a:rPr>
                <a:t>此处添加详细文本描述，建议与标题相关并符合整体语言风格，语言描述尽量简洁生动。尽量将每页幻灯片的字数控制在  </a:t>
              </a:r>
              <a:r>
                <a:rPr lang="en-US" altLang="zh-CN" sz="1400" dirty="0">
                  <a:cs typeface="+mn-ea"/>
                  <a:sym typeface="+mn-lt"/>
                </a:rPr>
                <a:t>200</a:t>
              </a:r>
              <a:r>
                <a:rPr lang="zh-CN" altLang="en-US" sz="1400" dirty="0">
                  <a:cs typeface="+mn-ea"/>
                  <a:sym typeface="+mn-lt"/>
                </a:rPr>
                <a:t>字以内，据统计每页幻灯片的最好控制在</a:t>
              </a:r>
              <a:r>
                <a:rPr lang="en-US" altLang="zh-CN" sz="1400" dirty="0">
                  <a:cs typeface="+mn-ea"/>
                  <a:sym typeface="+mn-lt"/>
                </a:rPr>
                <a:t>5</a:t>
              </a:r>
              <a:r>
                <a:rPr lang="zh-CN" altLang="en-US" sz="1400" dirty="0">
                  <a:cs typeface="+mn-ea"/>
                  <a:sym typeface="+mn-lt"/>
                </a:rPr>
                <a:t>分钟之内。</a:t>
              </a:r>
              <a:endParaRPr lang="en-US" altLang="zh-CN" sz="1400" dirty="0">
                <a:cs typeface="+mn-ea"/>
                <a:sym typeface="+mn-lt"/>
              </a:endParaRPr>
            </a:p>
          </p:txBody>
        </p:sp>
      </p:grpSp>
      <p:sp>
        <p:nvSpPr>
          <p:cNvPr id="65" name="原创设计师QQ598969553      _3"/>
          <p:cNvSpPr/>
          <p:nvPr/>
        </p:nvSpPr>
        <p:spPr bwMode="blackWhite">
          <a:xfrm>
            <a:off x="3323254" y="4652854"/>
            <a:ext cx="1255901" cy="1255901"/>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66" name="原创设计师QQ598969553      _4"/>
          <p:cNvSpPr/>
          <p:nvPr/>
        </p:nvSpPr>
        <p:spPr bwMode="blackWhite">
          <a:xfrm>
            <a:off x="4204932" y="3110880"/>
            <a:ext cx="1255901" cy="1255901"/>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67" name="原创设计师QQ598969553      _5"/>
          <p:cNvSpPr/>
          <p:nvPr/>
        </p:nvSpPr>
        <p:spPr bwMode="blackWhite">
          <a:xfrm>
            <a:off x="3413354" y="1662738"/>
            <a:ext cx="1255901" cy="1255901"/>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sp>
        <p:nvSpPr>
          <p:cNvPr id="68" name="原创设计师QQ598969553      _6"/>
          <p:cNvSpPr/>
          <p:nvPr/>
        </p:nvSpPr>
        <p:spPr bwMode="blackWhite">
          <a:xfrm>
            <a:off x="1101184" y="2617184"/>
            <a:ext cx="2271184" cy="2271184"/>
          </a:xfrm>
          <a:prstGeom prst="ellipse">
            <a:avLst/>
          </a:prstGeom>
          <a:solidFill>
            <a:schemeClr val="bg1">
              <a:lumMod val="85000"/>
            </a:schemeClr>
          </a:solidFill>
          <a:ln>
            <a:noFill/>
          </a:ln>
          <a:effectLst>
            <a:innerShdw blurRad="2286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cs typeface="+mn-ea"/>
              <a:sym typeface="+mn-lt"/>
            </a:endParaRPr>
          </a:p>
        </p:txBody>
      </p:sp>
      <p:cxnSp>
        <p:nvCxnSpPr>
          <p:cNvPr id="69" name="原创设计师QQ598969553      _7"/>
          <p:cNvCxnSpPr>
            <a:stCxn id="68" idx="6"/>
            <a:endCxn id="66" idx="2"/>
          </p:cNvCxnSpPr>
          <p:nvPr/>
        </p:nvCxnSpPr>
        <p:spPr>
          <a:xfrm flipV="1">
            <a:off x="3372369" y="3738832"/>
            <a:ext cx="832563" cy="13945"/>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原创设计师QQ598969553      _8"/>
          <p:cNvCxnSpPr/>
          <p:nvPr/>
        </p:nvCxnSpPr>
        <p:spPr>
          <a:xfrm>
            <a:off x="3085273" y="2323673"/>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71" name="原创设计师QQ598969553      _9"/>
          <p:cNvGrpSpPr/>
          <p:nvPr/>
        </p:nvGrpSpPr>
        <p:grpSpPr>
          <a:xfrm>
            <a:off x="2828158" y="2283995"/>
            <a:ext cx="584065" cy="350757"/>
            <a:chOff x="2132468" y="2251530"/>
            <a:chExt cx="584200" cy="350838"/>
          </a:xfrm>
        </p:grpSpPr>
        <p:cxnSp>
          <p:nvCxnSpPr>
            <p:cNvPr id="72" name="直接连接符 71"/>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5" name="原创设计师QQ598969553      _10"/>
          <p:cNvGrpSpPr/>
          <p:nvPr/>
        </p:nvGrpSpPr>
        <p:grpSpPr>
          <a:xfrm>
            <a:off x="3558433" y="1818579"/>
            <a:ext cx="958628" cy="958628"/>
            <a:chOff x="2862912" y="1786005"/>
            <a:chExt cx="958850" cy="958850"/>
          </a:xfrm>
        </p:grpSpPr>
        <p:sp>
          <p:nvSpPr>
            <p:cNvPr id="76" name="椭圆 75"/>
            <p:cNvSpPr/>
            <p:nvPr/>
          </p:nvSpPr>
          <p:spPr bwMode="auto">
            <a:xfrm>
              <a:off x="2862912" y="1786005"/>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cs typeface="+mn-ea"/>
                <a:sym typeface="+mn-lt"/>
              </a:endParaRPr>
            </a:p>
          </p:txBody>
        </p:sp>
        <p:sp>
          <p:nvSpPr>
            <p:cNvPr id="77" name="文本框 11"/>
            <p:cNvSpPr txBox="1"/>
            <p:nvPr/>
          </p:nvSpPr>
          <p:spPr>
            <a:xfrm>
              <a:off x="3044751" y="1980923"/>
              <a:ext cx="595173" cy="584911"/>
            </a:xfrm>
            <a:prstGeom prst="rect">
              <a:avLst/>
            </a:prstGeom>
            <a:noFill/>
          </p:spPr>
          <p:txBody>
            <a:bodyPr wrap="none" rtlCol="0">
              <a:spAutoFit/>
            </a:bodyPr>
            <a:lstStyle/>
            <a:p>
              <a:pPr algn="ctr">
                <a:spcBef>
                  <a:spcPct val="0"/>
                </a:spcBef>
              </a:pPr>
              <a:r>
                <a:rPr lang="zh-CN" altLang="en-US" sz="1600" b="1" dirty="0">
                  <a:solidFill>
                    <a:schemeClr val="accent2"/>
                  </a:solidFill>
                  <a:cs typeface="+mn-ea"/>
                  <a:sym typeface="+mn-lt"/>
                </a:rPr>
                <a:t>添加</a:t>
              </a:r>
              <a:endParaRPr lang="en-US" altLang="zh-CN" sz="1600" b="1" dirty="0">
                <a:solidFill>
                  <a:schemeClr val="accent2"/>
                </a:solidFill>
                <a:cs typeface="+mn-ea"/>
                <a:sym typeface="+mn-lt"/>
              </a:endParaRPr>
            </a:p>
            <a:p>
              <a:pPr algn="ctr">
                <a:spcBef>
                  <a:spcPct val="0"/>
                </a:spcBef>
              </a:pPr>
              <a:r>
                <a:rPr lang="zh-CN" altLang="en-US" sz="1600" b="1" dirty="0">
                  <a:solidFill>
                    <a:schemeClr val="accent2"/>
                  </a:solidFill>
                  <a:cs typeface="+mn-ea"/>
                  <a:sym typeface="+mn-lt"/>
                </a:rPr>
                <a:t>文字</a:t>
              </a:r>
            </a:p>
          </p:txBody>
        </p:sp>
      </p:grpSp>
      <p:grpSp>
        <p:nvGrpSpPr>
          <p:cNvPr id="78" name="原创设计师QQ598969553      _11"/>
          <p:cNvGrpSpPr/>
          <p:nvPr/>
        </p:nvGrpSpPr>
        <p:grpSpPr>
          <a:xfrm>
            <a:off x="4359339" y="3259517"/>
            <a:ext cx="958628" cy="958628"/>
            <a:chOff x="4358143" y="3260272"/>
            <a:chExt cx="958850" cy="958850"/>
          </a:xfrm>
        </p:grpSpPr>
        <p:sp>
          <p:nvSpPr>
            <p:cNvPr id="79" name="椭圆 78"/>
            <p:cNvSpPr/>
            <p:nvPr/>
          </p:nvSpPr>
          <p:spPr bwMode="auto">
            <a:xfrm>
              <a:off x="4358143" y="3260272"/>
              <a:ext cx="958850"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cs typeface="+mn-ea"/>
                <a:sym typeface="+mn-lt"/>
              </a:endParaRPr>
            </a:p>
          </p:txBody>
        </p:sp>
        <p:sp>
          <p:nvSpPr>
            <p:cNvPr id="80" name="文本框 15"/>
            <p:cNvSpPr txBox="1"/>
            <p:nvPr/>
          </p:nvSpPr>
          <p:spPr>
            <a:xfrm>
              <a:off x="4534210" y="3461257"/>
              <a:ext cx="595173" cy="584910"/>
            </a:xfrm>
            <a:prstGeom prst="rect">
              <a:avLst/>
            </a:prstGeom>
            <a:noFill/>
          </p:spPr>
          <p:txBody>
            <a:bodyPr wrap="none" rtlCol="0">
              <a:spAutoFit/>
            </a:bodyPr>
            <a:lstStyle/>
            <a:p>
              <a:pPr algn="ctr">
                <a:spcBef>
                  <a:spcPct val="0"/>
                </a:spcBef>
              </a:pPr>
              <a:r>
                <a:rPr lang="zh-CN" altLang="en-US" sz="1600" b="1" dirty="0">
                  <a:solidFill>
                    <a:schemeClr val="accent2"/>
                  </a:solidFill>
                  <a:cs typeface="+mn-ea"/>
                  <a:sym typeface="+mn-lt"/>
                </a:rPr>
                <a:t>添加</a:t>
              </a:r>
              <a:endParaRPr lang="en-US" altLang="zh-CN" sz="1600" b="1" dirty="0">
                <a:solidFill>
                  <a:schemeClr val="accent2"/>
                </a:solidFill>
                <a:cs typeface="+mn-ea"/>
                <a:sym typeface="+mn-lt"/>
              </a:endParaRPr>
            </a:p>
            <a:p>
              <a:pPr algn="ctr">
                <a:spcBef>
                  <a:spcPct val="0"/>
                </a:spcBef>
              </a:pPr>
              <a:r>
                <a:rPr lang="zh-CN" altLang="en-US" sz="1600" b="1" dirty="0">
                  <a:solidFill>
                    <a:schemeClr val="accent2"/>
                  </a:solidFill>
                  <a:cs typeface="+mn-ea"/>
                  <a:sym typeface="+mn-lt"/>
                </a:rPr>
                <a:t>文字</a:t>
              </a:r>
            </a:p>
          </p:txBody>
        </p:sp>
      </p:grpSp>
      <p:grpSp>
        <p:nvGrpSpPr>
          <p:cNvPr id="81" name="原创设计师QQ598969553      _12"/>
          <p:cNvGrpSpPr/>
          <p:nvPr/>
        </p:nvGrpSpPr>
        <p:grpSpPr>
          <a:xfrm>
            <a:off x="3479044" y="4784471"/>
            <a:ext cx="957040" cy="958628"/>
            <a:chOff x="3224213" y="4823962"/>
            <a:chExt cx="957262" cy="958850"/>
          </a:xfrm>
        </p:grpSpPr>
        <p:sp>
          <p:nvSpPr>
            <p:cNvPr id="82" name="椭圆 81"/>
            <p:cNvSpPr/>
            <p:nvPr/>
          </p:nvSpPr>
          <p:spPr bwMode="auto">
            <a:xfrm>
              <a:off x="3224213" y="4823962"/>
              <a:ext cx="957262" cy="958850"/>
            </a:xfrm>
            <a:prstGeom prst="ellipse">
              <a:avLst/>
            </a:prstGeom>
            <a:gradFill>
              <a:gsLst>
                <a:gs pos="0">
                  <a:srgbClr val="DEDEDE"/>
                </a:gs>
                <a:gs pos="100000">
                  <a:srgbClr val="FBFBFB"/>
                </a:gs>
              </a:gsLst>
              <a:lin ang="5400000" scaled="1"/>
            </a:gradFill>
            <a:ln w="31750" cap="flat">
              <a:gradFill>
                <a:gsLst>
                  <a:gs pos="0">
                    <a:schemeClr val="bg1"/>
                  </a:gs>
                  <a:gs pos="100000">
                    <a:srgbClr val="DDDDDD"/>
                  </a:gs>
                </a:gsLst>
                <a:lin ang="5400000" scaled="1"/>
              </a:gradFill>
              <a:prstDash val="solid"/>
              <a:miter lim="800000"/>
            </a:ln>
            <a:effectLst>
              <a:outerShdw blurRad="228600" dist="101600" dir="5400000" algn="t" rotWithShape="0">
                <a:schemeClr val="tx1">
                  <a:lumMod val="85000"/>
                  <a:lumOff val="15000"/>
                  <a:alpha val="33000"/>
                </a:schemeClr>
              </a:outerShdw>
            </a:effectLst>
          </p:spPr>
          <p:txBody>
            <a:bodyPr vert="horz" wrap="square" lIns="91419" tIns="45709" rIns="91419" bIns="45709" numCol="1" anchor="t" anchorCtr="0" compatLnSpc="1"/>
            <a:lstStyle/>
            <a:p>
              <a:endParaRPr lang="zh-CN" altLang="en-US" dirty="0">
                <a:solidFill>
                  <a:prstClr val="black"/>
                </a:solidFill>
                <a:cs typeface="+mn-ea"/>
                <a:sym typeface="+mn-lt"/>
              </a:endParaRPr>
            </a:p>
          </p:txBody>
        </p:sp>
        <p:sp>
          <p:nvSpPr>
            <p:cNvPr id="83" name="文本框 19"/>
            <p:cNvSpPr txBox="1"/>
            <p:nvPr/>
          </p:nvSpPr>
          <p:spPr>
            <a:xfrm>
              <a:off x="3411871" y="5028020"/>
              <a:ext cx="595173" cy="584911"/>
            </a:xfrm>
            <a:prstGeom prst="rect">
              <a:avLst/>
            </a:prstGeom>
            <a:noFill/>
          </p:spPr>
          <p:txBody>
            <a:bodyPr wrap="none" rtlCol="0">
              <a:spAutoFit/>
            </a:bodyPr>
            <a:lstStyle/>
            <a:p>
              <a:pPr algn="ctr">
                <a:spcBef>
                  <a:spcPct val="0"/>
                </a:spcBef>
              </a:pPr>
              <a:r>
                <a:rPr lang="zh-CN" altLang="en-US" sz="1600" b="1" dirty="0">
                  <a:solidFill>
                    <a:schemeClr val="accent2"/>
                  </a:solidFill>
                  <a:cs typeface="+mn-ea"/>
                  <a:sym typeface="+mn-lt"/>
                </a:rPr>
                <a:t>添加</a:t>
              </a:r>
              <a:endParaRPr lang="en-US" altLang="zh-CN" sz="1600" b="1" dirty="0">
                <a:solidFill>
                  <a:schemeClr val="accent2"/>
                </a:solidFill>
                <a:cs typeface="+mn-ea"/>
                <a:sym typeface="+mn-lt"/>
              </a:endParaRPr>
            </a:p>
            <a:p>
              <a:pPr algn="ctr">
                <a:spcBef>
                  <a:spcPct val="0"/>
                </a:spcBef>
              </a:pPr>
              <a:r>
                <a:rPr lang="zh-CN" altLang="en-US" sz="1600" b="1" dirty="0">
                  <a:solidFill>
                    <a:schemeClr val="accent2"/>
                  </a:solidFill>
                  <a:cs typeface="+mn-ea"/>
                  <a:sym typeface="+mn-lt"/>
                </a:rPr>
                <a:t>文字</a:t>
              </a:r>
            </a:p>
          </p:txBody>
        </p:sp>
      </p:grpSp>
      <p:grpSp>
        <p:nvGrpSpPr>
          <p:cNvPr id="88" name="原创设计师QQ598969553      _13"/>
          <p:cNvGrpSpPr/>
          <p:nvPr/>
        </p:nvGrpSpPr>
        <p:grpSpPr>
          <a:xfrm>
            <a:off x="5454461" y="3299207"/>
            <a:ext cx="5895291" cy="1011220"/>
            <a:chOff x="5453518" y="3299971"/>
            <a:chExt cx="5896655" cy="1011454"/>
          </a:xfrm>
        </p:grpSpPr>
        <p:cxnSp>
          <p:nvCxnSpPr>
            <p:cNvPr id="89" name="直接连接符 88"/>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90" name="左中括号 89"/>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cs typeface="+mn-ea"/>
                <a:sym typeface="+mn-lt"/>
              </a:endParaRPr>
            </a:p>
          </p:txBody>
        </p:sp>
        <p:sp>
          <p:nvSpPr>
            <p:cNvPr id="91" name="Rectangle 5"/>
            <p:cNvSpPr/>
            <p:nvPr/>
          </p:nvSpPr>
          <p:spPr bwMode="auto">
            <a:xfrm>
              <a:off x="6654802" y="3299971"/>
              <a:ext cx="4695371"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cs typeface="+mn-ea"/>
                  <a:sym typeface="+mn-lt"/>
                </a:rPr>
                <a:t>此处添加详细文本描述，建议与标题相关并符合整体语言风格，语言描述尽量简洁生动。尽量将每页幻灯片的字数控制在  </a:t>
              </a:r>
              <a:r>
                <a:rPr lang="en-US" altLang="zh-CN" sz="1400" dirty="0">
                  <a:cs typeface="+mn-ea"/>
                  <a:sym typeface="+mn-lt"/>
                </a:rPr>
                <a:t>200</a:t>
              </a:r>
              <a:r>
                <a:rPr lang="zh-CN" altLang="en-US" sz="1400" dirty="0">
                  <a:cs typeface="+mn-ea"/>
                  <a:sym typeface="+mn-lt"/>
                </a:rPr>
                <a:t>字以内，据统计每页幻灯片的最好控制在</a:t>
              </a:r>
              <a:r>
                <a:rPr lang="en-US" altLang="zh-CN" sz="1400" dirty="0">
                  <a:cs typeface="+mn-ea"/>
                  <a:sym typeface="+mn-lt"/>
                </a:rPr>
                <a:t>5</a:t>
              </a:r>
              <a:r>
                <a:rPr lang="zh-CN" altLang="en-US" sz="1400" dirty="0">
                  <a:cs typeface="+mn-ea"/>
                  <a:sym typeface="+mn-lt"/>
                </a:rPr>
                <a:t>分钟之内。</a:t>
              </a:r>
              <a:endParaRPr lang="en-US" altLang="zh-CN" sz="1400" dirty="0">
                <a:cs typeface="+mn-ea"/>
                <a:sym typeface="+mn-lt"/>
              </a:endParaRPr>
            </a:p>
          </p:txBody>
        </p:sp>
      </p:grpSp>
      <p:grpSp>
        <p:nvGrpSpPr>
          <p:cNvPr id="92" name="原创设计师QQ598969553      _14"/>
          <p:cNvGrpSpPr/>
          <p:nvPr/>
        </p:nvGrpSpPr>
        <p:grpSpPr>
          <a:xfrm>
            <a:off x="4588450" y="4825677"/>
            <a:ext cx="6114996" cy="1031697"/>
            <a:chOff x="4333875" y="4865176"/>
            <a:chExt cx="6116412" cy="1031936"/>
          </a:xfrm>
        </p:grpSpPr>
        <p:cxnSp>
          <p:nvCxnSpPr>
            <p:cNvPr id="93" name="直接连接符 92"/>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94" name="左中括号 93"/>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cs typeface="+mn-ea"/>
                <a:sym typeface="+mn-lt"/>
              </a:endParaRPr>
            </a:p>
          </p:txBody>
        </p:sp>
        <p:sp>
          <p:nvSpPr>
            <p:cNvPr id="95" name="Rectangle 5"/>
            <p:cNvSpPr/>
            <p:nvPr/>
          </p:nvSpPr>
          <p:spPr bwMode="auto">
            <a:xfrm>
              <a:off x="5653089" y="4885658"/>
              <a:ext cx="4797198"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a:cs typeface="+mn-ea"/>
                  <a:sym typeface="+mn-lt"/>
                </a:rPr>
                <a:t>此处添加详细文本描述，建议与标题相关并符合整体语言风格，语言描述尽量简洁生动。尽量将每页幻灯片的字数控制在  </a:t>
              </a:r>
              <a:r>
                <a:rPr lang="en-US" altLang="zh-CN" sz="1400" dirty="0">
                  <a:cs typeface="+mn-ea"/>
                  <a:sym typeface="+mn-lt"/>
                </a:rPr>
                <a:t>200</a:t>
              </a:r>
              <a:r>
                <a:rPr lang="zh-CN" altLang="en-US" sz="1400" dirty="0">
                  <a:cs typeface="+mn-ea"/>
                  <a:sym typeface="+mn-lt"/>
                </a:rPr>
                <a:t>字以内，据统计每页幻灯片的最好控制在</a:t>
              </a:r>
              <a:r>
                <a:rPr lang="en-US" altLang="zh-CN" sz="1400" dirty="0">
                  <a:cs typeface="+mn-ea"/>
                  <a:sym typeface="+mn-lt"/>
                </a:rPr>
                <a:t>5</a:t>
              </a:r>
              <a:r>
                <a:rPr lang="zh-CN" altLang="en-US" sz="1400" dirty="0">
                  <a:cs typeface="+mn-ea"/>
                  <a:sym typeface="+mn-lt"/>
                </a:rPr>
                <a:t>分钟之内。</a:t>
              </a:r>
              <a:endParaRPr lang="en-US" altLang="zh-CN" sz="1400" dirty="0">
                <a:cs typeface="+mn-ea"/>
                <a:sym typeface="+mn-lt"/>
              </a:endParaRPr>
            </a:p>
          </p:txBody>
        </p:sp>
      </p:grpSp>
      <p:grpSp>
        <p:nvGrpSpPr>
          <p:cNvPr id="96" name="原创设计师QQ598969553      _15"/>
          <p:cNvGrpSpPr/>
          <p:nvPr/>
        </p:nvGrpSpPr>
        <p:grpSpPr>
          <a:xfrm>
            <a:off x="1362382" y="2870106"/>
            <a:ext cx="1762396" cy="1762396"/>
            <a:chOff x="1360492" y="2870770"/>
            <a:chExt cx="1762804" cy="1762804"/>
          </a:xfrm>
        </p:grpSpPr>
        <p:sp>
          <p:nvSpPr>
            <p:cNvPr id="97" name="椭圆 96"/>
            <p:cNvSpPr/>
            <p:nvPr/>
          </p:nvSpPr>
          <p:spPr>
            <a:xfrm>
              <a:off x="1360492" y="2870770"/>
              <a:ext cx="1762804" cy="1762804"/>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99" name="矩形 98"/>
            <p:cNvSpPr/>
            <p:nvPr/>
          </p:nvSpPr>
          <p:spPr>
            <a:xfrm>
              <a:off x="1804702" y="3338146"/>
              <a:ext cx="800404" cy="831189"/>
            </a:xfrm>
            <a:prstGeom prst="rect">
              <a:avLst/>
            </a:prstGeom>
          </p:spPr>
          <p:txBody>
            <a:bodyPr wrap="none">
              <a:spAutoFit/>
            </a:bodyPr>
            <a:lstStyle/>
            <a:p>
              <a:pPr algn="ctr">
                <a:spcBef>
                  <a:spcPct val="0"/>
                </a:spcBef>
              </a:pPr>
              <a:r>
                <a:rPr lang="zh-CN" altLang="en-US" sz="2400" b="1" dirty="0">
                  <a:solidFill>
                    <a:schemeClr val="bg1"/>
                  </a:solidFill>
                  <a:cs typeface="+mn-ea"/>
                  <a:sym typeface="+mn-lt"/>
                </a:rPr>
                <a:t>添加</a:t>
              </a:r>
            </a:p>
            <a:p>
              <a:pPr algn="ctr">
                <a:spcBef>
                  <a:spcPct val="0"/>
                </a:spcBef>
              </a:pPr>
              <a:r>
                <a:rPr lang="zh-CN" altLang="en-US" sz="2400" b="1" dirty="0">
                  <a:solidFill>
                    <a:schemeClr val="bg1"/>
                  </a:solidFill>
                  <a:cs typeface="+mn-ea"/>
                  <a:sym typeface="+mn-lt"/>
                </a:rPr>
                <a:t>标题</a:t>
              </a:r>
            </a:p>
          </p:txBody>
        </p:sp>
      </p:grpSp>
      <p:grpSp>
        <p:nvGrpSpPr>
          <p:cNvPr id="105" name="原创设计师QQ598969553      _16"/>
          <p:cNvGrpSpPr/>
          <p:nvPr/>
        </p:nvGrpSpPr>
        <p:grpSpPr>
          <a:xfrm flipV="1">
            <a:off x="2748460" y="4825676"/>
            <a:ext cx="584065" cy="350757"/>
            <a:chOff x="2132468" y="2251530"/>
            <a:chExt cx="584200" cy="350838"/>
          </a:xfrm>
        </p:grpSpPr>
        <p:cxnSp>
          <p:nvCxnSpPr>
            <p:cNvPr id="106" name="直接连接符 105"/>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2685436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p:cTn id="11" dur="500" fill="hold"/>
                                        <p:tgtEl>
                                          <p:spTgt spid="96"/>
                                        </p:tgtEl>
                                        <p:attrNameLst>
                                          <p:attrName>ppt_w</p:attrName>
                                        </p:attrNameLst>
                                      </p:cBhvr>
                                      <p:tavLst>
                                        <p:tav tm="0">
                                          <p:val>
                                            <p:fltVal val="0"/>
                                          </p:val>
                                        </p:tav>
                                        <p:tav tm="100000">
                                          <p:val>
                                            <p:strVal val="#ppt_w"/>
                                          </p:val>
                                        </p:tav>
                                      </p:tavLst>
                                    </p:anim>
                                    <p:anim calcmode="lin" valueType="num">
                                      <p:cBhvr>
                                        <p:cTn id="12" dur="500" fill="hold"/>
                                        <p:tgtEl>
                                          <p:spTgt spid="96"/>
                                        </p:tgtEl>
                                        <p:attrNameLst>
                                          <p:attrName>ppt_h</p:attrName>
                                        </p:attrNameLst>
                                      </p:cBhvr>
                                      <p:tavLst>
                                        <p:tav tm="0">
                                          <p:val>
                                            <p:fltVal val="0"/>
                                          </p:val>
                                        </p:tav>
                                        <p:tav tm="100000">
                                          <p:val>
                                            <p:strVal val="#ppt_h"/>
                                          </p:val>
                                        </p:tav>
                                      </p:tavLst>
                                    </p:anim>
                                    <p:animEffect transition="in" filter="fade">
                                      <p:cBhvr>
                                        <p:cTn id="13" dur="500"/>
                                        <p:tgtEl>
                                          <p:spTgt spid="96"/>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wipe(left)">
                                      <p:cBhvr>
                                        <p:cTn id="17" dur="500"/>
                                        <p:tgtEl>
                                          <p:spTgt spid="7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500"/>
                                        <p:tgtEl>
                                          <p:spTgt spid="67"/>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ipe(up)">
                                      <p:cBhvr>
                                        <p:cTn id="35" dur="300"/>
                                        <p:tgtEl>
                                          <p:spTgt spid="69"/>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par>
                                <p:cTn id="46" presetID="22" presetClass="entr" presetSubtype="8" fill="hold" nodeType="with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childTnLst>
                          </p:cTn>
                        </p:par>
                        <p:par>
                          <p:cTn id="57" fill="hold">
                            <p:stCondLst>
                              <p:cond delay="5500"/>
                            </p:stCondLst>
                            <p:childTnLst>
                              <p:par>
                                <p:cTn id="58" presetID="53" presetClass="entr" presetSubtype="16"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 calcmode="lin" valueType="num">
                                      <p:cBhvr>
                                        <p:cTn id="60" dur="500" fill="hold"/>
                                        <p:tgtEl>
                                          <p:spTgt spid="81"/>
                                        </p:tgtEl>
                                        <p:attrNameLst>
                                          <p:attrName>ppt_w</p:attrName>
                                        </p:attrNameLst>
                                      </p:cBhvr>
                                      <p:tavLst>
                                        <p:tav tm="0">
                                          <p:val>
                                            <p:fltVal val="0"/>
                                          </p:val>
                                        </p:tav>
                                        <p:tav tm="100000">
                                          <p:val>
                                            <p:strVal val="#ppt_w"/>
                                          </p:val>
                                        </p:tav>
                                      </p:tavLst>
                                    </p:anim>
                                    <p:anim calcmode="lin" valueType="num">
                                      <p:cBhvr>
                                        <p:cTn id="61" dur="500" fill="hold"/>
                                        <p:tgtEl>
                                          <p:spTgt spid="81"/>
                                        </p:tgtEl>
                                        <p:attrNameLst>
                                          <p:attrName>ppt_h</p:attrName>
                                        </p:attrNameLst>
                                      </p:cBhvr>
                                      <p:tavLst>
                                        <p:tav tm="0">
                                          <p:val>
                                            <p:fltVal val="0"/>
                                          </p:val>
                                        </p:tav>
                                        <p:tav tm="100000">
                                          <p:val>
                                            <p:strVal val="#ppt_h"/>
                                          </p:val>
                                        </p:tav>
                                      </p:tavLst>
                                    </p:anim>
                                    <p:animEffect transition="in" filter="fade">
                                      <p:cBhvr>
                                        <p:cTn id="62" dur="500"/>
                                        <p:tgtEl>
                                          <p:spTgt spid="81"/>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left)">
                                      <p:cBhvr>
                                        <p:cTn id="66"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原创设计师QQ598969553      _2" descr="C:\Users\Administrator\Desktop\rt\2.jpg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19013" y="1982047"/>
            <a:ext cx="5064760" cy="2377440"/>
          </a:xfrm>
          <a:prstGeom prst="rect">
            <a:avLst/>
          </a:prstGeom>
          <a:noFill/>
          <a:extLst>
            <a:ext uri="{909E8E84-426E-40DD-AFC4-6F175D3DCCD1}">
              <a14:hiddenFill xmlns:a14="http://schemas.microsoft.com/office/drawing/2010/main">
                <a:solidFill>
                  <a:srgbClr val="FFFFFF"/>
                </a:solidFill>
              </a14:hiddenFill>
            </a:ext>
          </a:extLst>
        </p:spPr>
      </p:pic>
      <p:sp>
        <p:nvSpPr>
          <p:cNvPr id="109" name="原创设计师QQ598969553      _3"/>
          <p:cNvSpPr>
            <a:spLocks noChangeArrowheads="1"/>
          </p:cNvSpPr>
          <p:nvPr/>
        </p:nvSpPr>
        <p:spPr bwMode="auto">
          <a:xfrm>
            <a:off x="6484682" y="1978269"/>
            <a:ext cx="4453205" cy="2363787"/>
          </a:xfrm>
          <a:prstGeom prst="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zh-CN" dirty="0">
              <a:solidFill>
                <a:prstClr val="black"/>
              </a:solidFill>
              <a:cs typeface="+mn-ea"/>
              <a:sym typeface="+mn-lt"/>
            </a:endParaRPr>
          </a:p>
        </p:txBody>
      </p:sp>
      <p:sp>
        <p:nvSpPr>
          <p:cNvPr id="110" name="原创设计师QQ598969553      _4"/>
          <p:cNvSpPr>
            <a:spLocks noChangeArrowheads="1"/>
          </p:cNvSpPr>
          <p:nvPr/>
        </p:nvSpPr>
        <p:spPr bwMode="auto">
          <a:xfrm>
            <a:off x="6749789" y="2246129"/>
            <a:ext cx="3841960" cy="176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393" tIns="45696" rIns="91393" bIns="45696">
            <a:spAutoFit/>
          </a:bodyPr>
          <a:lstStyle/>
          <a:p>
            <a:pPr defTabSz="805160">
              <a:lnSpc>
                <a:spcPct val="130000"/>
              </a:lnSpc>
              <a:spcAft>
                <a:spcPts val="500"/>
              </a:spcAft>
              <a:defRPr/>
            </a:pPr>
            <a:r>
              <a:rPr lang="zh-CN" altLang="en-US" sz="1100" kern="0" dirty="0">
                <a:solidFill>
                  <a:sysClr val="window" lastClr="FFFFFF"/>
                </a:solidFill>
                <a:cs typeface="+mn-ea"/>
                <a:sym typeface="+mn-lt"/>
              </a:rPr>
              <a:t>       右键点击图片选择设置图片格式可直接替换图片。</a:t>
            </a:r>
            <a:endParaRPr lang="en-US" sz="1100" kern="0" dirty="0">
              <a:solidFill>
                <a:sysClr val="window" lastClr="FFFFFF"/>
              </a:solidFill>
              <a:cs typeface="+mn-ea"/>
              <a:sym typeface="+mn-lt"/>
            </a:endParaRPr>
          </a:p>
          <a:p>
            <a:pPr defTabSz="805160">
              <a:lnSpc>
                <a:spcPct val="130000"/>
              </a:lnSpc>
              <a:spcAft>
                <a:spcPts val="500"/>
              </a:spcAft>
              <a:defRPr/>
            </a:pPr>
            <a:r>
              <a:rPr lang="zh-CN" altLang="en-US" sz="1100" kern="0" dirty="0">
                <a:solidFill>
                  <a:sysClr val="window" lastClr="FFFFFF"/>
                </a:solidFill>
                <a:cs typeface="+mn-ea"/>
                <a:sym typeface="+mn-lt"/>
              </a:rPr>
              <a:t>您可以点击文字框输入您的描述说明，或者通过复制粘贴，在此录入上述图表的综合描述说明。</a:t>
            </a:r>
            <a:endParaRPr lang="en-US" sz="1100" kern="0" dirty="0">
              <a:solidFill>
                <a:sysClr val="window" lastClr="FFFFFF"/>
              </a:solidFill>
              <a:cs typeface="+mn-ea"/>
              <a:sym typeface="+mn-lt"/>
            </a:endParaRPr>
          </a:p>
          <a:p>
            <a:pPr defTabSz="805160">
              <a:lnSpc>
                <a:spcPct val="130000"/>
              </a:lnSpc>
              <a:spcAft>
                <a:spcPts val="500"/>
              </a:spcAft>
              <a:defRPr/>
            </a:pPr>
            <a:r>
              <a:rPr lang="zh-CN" altLang="en-US" sz="1100" kern="0" dirty="0">
                <a:solidFill>
                  <a:sysClr val="window" lastClr="FFFFFF"/>
                </a:solidFill>
                <a:cs typeface="+mn-ea"/>
                <a:sym typeface="+mn-lt"/>
              </a:rPr>
              <a:t>       在此录入上述图表的综合描述说明，在此录入上述图表的综合描述说明，在此录入上述图表的综合描述说明，在此录入上述图表的综合描述说明，在此录入上述图表的综合描述说明 。</a:t>
            </a:r>
            <a:endParaRPr lang="en-US" sz="1100" kern="0" dirty="0">
              <a:solidFill>
                <a:sysClr val="window" lastClr="FFFFFF"/>
              </a:solidFill>
              <a:cs typeface="+mn-ea"/>
              <a:sym typeface="+mn-lt"/>
            </a:endParaRPr>
          </a:p>
        </p:txBody>
      </p:sp>
      <p:sp>
        <p:nvSpPr>
          <p:cNvPr id="111" name="原创设计师QQ598969553      _5"/>
          <p:cNvSpPr>
            <a:spLocks noChangeArrowheads="1"/>
          </p:cNvSpPr>
          <p:nvPr/>
        </p:nvSpPr>
        <p:spPr bwMode="auto">
          <a:xfrm>
            <a:off x="1417744" y="4807485"/>
            <a:ext cx="9512035" cy="81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393" tIns="45696" rIns="91393" bIns="45696">
            <a:spAutoFit/>
          </a:bodyPr>
          <a:lstStyle/>
          <a:p>
            <a:pPr algn="ctr" defTabSz="805160">
              <a:lnSpc>
                <a:spcPct val="130000"/>
              </a:lnSpc>
              <a:defRPr/>
            </a:pPr>
            <a:r>
              <a:rPr lang="zh-CN" altLang="en-US" sz="1200" kern="0" dirty="0">
                <a:cs typeface="+mn-ea"/>
                <a:sym typeface="+mn-lt"/>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sz="1200" kern="0" dirty="0">
              <a:cs typeface="+mn-ea"/>
              <a:sym typeface="+mn-lt"/>
            </a:endParaRPr>
          </a:p>
          <a:p>
            <a:pPr algn="ctr" defTabSz="805160">
              <a:lnSpc>
                <a:spcPct val="130000"/>
              </a:lnSpc>
              <a:defRPr/>
            </a:pPr>
            <a:r>
              <a:rPr lang="zh-CN" altLang="en-US" sz="1200" kern="0" dirty="0">
                <a:cs typeface="+mn-ea"/>
                <a:sym typeface="+mn-lt"/>
              </a:rPr>
              <a:t>在此录入上述图表的综合描述说明，在此录入上述图表的综合描述说明。在此录入上述图表的综合描述说明。</a:t>
            </a:r>
          </a:p>
        </p:txBody>
      </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4071549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up)">
                                      <p:cBhvr>
                                        <p:cTn id="7" dur="500"/>
                                        <p:tgtEl>
                                          <p:spTgt spid="10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left)">
                                      <p:cBhvr>
                                        <p:cTn id="11" dur="500"/>
                                        <p:tgtEl>
                                          <p:spTgt spid="10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randombar(horizontal)">
                                      <p:cBhvr>
                                        <p:cTn id="15" dur="500"/>
                                        <p:tgtEl>
                                          <p:spTgt spid="110"/>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barn(outVertical)">
                                      <p:cBhvr>
                                        <p:cTn id="1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bldLvl="0" autoUpdateAnimBg="0"/>
      <p:bldP spid="111"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原创设计师QQ598969553      _1"/>
          <p:cNvSpPr/>
          <p:nvPr/>
        </p:nvSpPr>
        <p:spPr>
          <a:xfrm rot="16200000">
            <a:off x="345695" y="3156564"/>
            <a:ext cx="2101045"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95" name="原创设计师QQ598969553      _2"/>
          <p:cNvSpPr/>
          <p:nvPr/>
        </p:nvSpPr>
        <p:spPr>
          <a:xfrm rot="16200000">
            <a:off x="1616223" y="3575286"/>
            <a:ext cx="126359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113" name="原创设计师QQ598969553      _3"/>
          <p:cNvSpPr/>
          <p:nvPr/>
        </p:nvSpPr>
        <p:spPr>
          <a:xfrm rot="16200000">
            <a:off x="2167543" y="3274809"/>
            <a:ext cx="1864559"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114" name="原创设计师QQ598969553      _4"/>
          <p:cNvSpPr/>
          <p:nvPr/>
        </p:nvSpPr>
        <p:spPr>
          <a:xfrm rot="16200000">
            <a:off x="3217750" y="3457418"/>
            <a:ext cx="1499337"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115" name="原创设计师QQ598969553      _5"/>
          <p:cNvSpPr/>
          <p:nvPr/>
        </p:nvSpPr>
        <p:spPr>
          <a:xfrm rot="16200000">
            <a:off x="3878645" y="3274809"/>
            <a:ext cx="186455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116" name="原创设计师QQ598969553      _6"/>
          <p:cNvSpPr/>
          <p:nvPr/>
        </p:nvSpPr>
        <p:spPr>
          <a:xfrm rot="16200000">
            <a:off x="4327815" y="2863656"/>
            <a:ext cx="2686864"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119" name="原创设计师QQ598969553      _7"/>
          <p:cNvSpPr txBox="1"/>
          <p:nvPr/>
        </p:nvSpPr>
        <p:spPr>
          <a:xfrm>
            <a:off x="1056820" y="199660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1</a:t>
            </a:r>
            <a:r>
              <a:rPr lang="zh-CN" altLang="en-US" sz="1900" dirty="0">
                <a:solidFill>
                  <a:schemeClr val="tx1">
                    <a:lumMod val="65000"/>
                    <a:lumOff val="35000"/>
                  </a:schemeClr>
                </a:solidFill>
                <a:cs typeface="+mn-ea"/>
                <a:sym typeface="+mn-lt"/>
              </a:rPr>
              <a:t>月</a:t>
            </a:r>
          </a:p>
        </p:txBody>
      </p:sp>
      <p:sp>
        <p:nvSpPr>
          <p:cNvPr id="120" name="原创设计师QQ598969553      _8"/>
          <p:cNvSpPr txBox="1"/>
          <p:nvPr/>
        </p:nvSpPr>
        <p:spPr>
          <a:xfrm>
            <a:off x="1870105" y="2826211"/>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2</a:t>
            </a:r>
            <a:r>
              <a:rPr lang="zh-CN" altLang="en-US" sz="1900" dirty="0">
                <a:solidFill>
                  <a:schemeClr val="tx1">
                    <a:lumMod val="65000"/>
                    <a:lumOff val="35000"/>
                  </a:schemeClr>
                </a:solidFill>
                <a:cs typeface="+mn-ea"/>
                <a:sym typeface="+mn-lt"/>
              </a:rPr>
              <a:t>月</a:t>
            </a:r>
          </a:p>
        </p:txBody>
      </p:sp>
      <p:sp>
        <p:nvSpPr>
          <p:cNvPr id="126" name="原创设计师QQ598969553      _9"/>
          <p:cNvSpPr txBox="1"/>
          <p:nvPr/>
        </p:nvSpPr>
        <p:spPr>
          <a:xfrm>
            <a:off x="2750388" y="218786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3</a:t>
            </a:r>
            <a:r>
              <a:rPr lang="zh-CN" altLang="en-US" sz="1900" dirty="0">
                <a:solidFill>
                  <a:schemeClr val="tx1">
                    <a:lumMod val="65000"/>
                    <a:lumOff val="35000"/>
                  </a:schemeClr>
                </a:solidFill>
                <a:cs typeface="+mn-ea"/>
                <a:sym typeface="+mn-lt"/>
              </a:rPr>
              <a:t>月</a:t>
            </a:r>
          </a:p>
        </p:txBody>
      </p:sp>
      <p:sp>
        <p:nvSpPr>
          <p:cNvPr id="127" name="原创设计师QQ598969553      _10"/>
          <p:cNvSpPr txBox="1"/>
          <p:nvPr/>
        </p:nvSpPr>
        <p:spPr>
          <a:xfrm>
            <a:off x="3589505" y="2512764"/>
            <a:ext cx="954011"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4</a:t>
            </a:r>
            <a:r>
              <a:rPr lang="zh-CN" altLang="en-US" sz="1900" dirty="0">
                <a:solidFill>
                  <a:schemeClr val="tx1">
                    <a:lumMod val="65000"/>
                    <a:lumOff val="35000"/>
                  </a:schemeClr>
                </a:solidFill>
                <a:cs typeface="+mn-ea"/>
                <a:sym typeface="+mn-lt"/>
              </a:rPr>
              <a:t>月</a:t>
            </a:r>
          </a:p>
        </p:txBody>
      </p:sp>
      <p:sp>
        <p:nvSpPr>
          <p:cNvPr id="128" name="原创设计师QQ598969553      _11"/>
          <p:cNvSpPr txBox="1"/>
          <p:nvPr/>
        </p:nvSpPr>
        <p:spPr>
          <a:xfrm>
            <a:off x="4410299" y="2187866"/>
            <a:ext cx="876556"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5</a:t>
            </a:r>
            <a:r>
              <a:rPr lang="zh-CN" altLang="en-US" sz="1900" dirty="0">
                <a:solidFill>
                  <a:schemeClr val="tx1">
                    <a:lumMod val="65000"/>
                    <a:lumOff val="35000"/>
                  </a:schemeClr>
                </a:solidFill>
                <a:cs typeface="+mn-ea"/>
                <a:sym typeface="+mn-lt"/>
              </a:rPr>
              <a:t>月</a:t>
            </a:r>
          </a:p>
        </p:txBody>
      </p:sp>
      <p:sp>
        <p:nvSpPr>
          <p:cNvPr id="129" name="原创设计师QQ598969553      _12"/>
          <p:cNvSpPr txBox="1"/>
          <p:nvPr/>
        </p:nvSpPr>
        <p:spPr>
          <a:xfrm>
            <a:off x="5286851" y="1389258"/>
            <a:ext cx="936269"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6</a:t>
            </a:r>
            <a:r>
              <a:rPr lang="zh-CN" altLang="en-US" sz="1900" dirty="0">
                <a:solidFill>
                  <a:schemeClr val="tx1">
                    <a:lumMod val="65000"/>
                    <a:lumOff val="35000"/>
                  </a:schemeClr>
                </a:solidFill>
                <a:cs typeface="+mn-ea"/>
                <a:sym typeface="+mn-lt"/>
              </a:rPr>
              <a:t>月</a:t>
            </a:r>
          </a:p>
        </p:txBody>
      </p:sp>
      <p:sp>
        <p:nvSpPr>
          <p:cNvPr id="130" name="原创设计师QQ598969553      _13"/>
          <p:cNvSpPr>
            <a:spLocks noChangeArrowheads="1"/>
          </p:cNvSpPr>
          <p:nvPr/>
        </p:nvSpPr>
        <p:spPr bwMode="auto">
          <a:xfrm>
            <a:off x="3933635" y="5113579"/>
            <a:ext cx="7439172" cy="1098724"/>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cs typeface="+mn-ea"/>
                <a:sym typeface="+mn-lt"/>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p>
        </p:txBody>
      </p:sp>
      <p:grpSp>
        <p:nvGrpSpPr>
          <p:cNvPr id="131" name="原创设计师QQ598969553      _14"/>
          <p:cNvGrpSpPr/>
          <p:nvPr/>
        </p:nvGrpSpPr>
        <p:grpSpPr>
          <a:xfrm>
            <a:off x="1331292" y="5084802"/>
            <a:ext cx="2361861" cy="1127364"/>
            <a:chOff x="1244794" y="1445952"/>
            <a:chExt cx="1772036" cy="845520"/>
          </a:xfrm>
        </p:grpSpPr>
        <p:cxnSp>
          <p:nvCxnSpPr>
            <p:cNvPr id="132" name="Straight Connector 38"/>
            <p:cNvCxnSpPr/>
            <p:nvPr/>
          </p:nvCxnSpPr>
          <p:spPr bwMode="auto">
            <a:xfrm flipH="1" flipV="1">
              <a:off x="2998903" y="1445952"/>
              <a:ext cx="17927" cy="845456"/>
            </a:xfrm>
            <a:prstGeom prst="line">
              <a:avLst/>
            </a:prstGeom>
            <a:ln w="6350" cap="rnd">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1244794" y="1463818"/>
              <a:ext cx="1584422" cy="827654"/>
              <a:chOff x="1244794" y="1463818"/>
              <a:chExt cx="1584422" cy="827654"/>
            </a:xfrm>
          </p:grpSpPr>
          <p:sp>
            <p:nvSpPr>
              <p:cNvPr id="134" name="Rounded Rectangle 43"/>
              <p:cNvSpPr/>
              <p:nvPr/>
            </p:nvSpPr>
            <p:spPr>
              <a:xfrm>
                <a:off x="1244794" y="1463818"/>
                <a:ext cx="1427324" cy="483482"/>
              </a:xfrm>
              <a:prstGeom prst="roundRect">
                <a:avLst>
                  <a:gd name="adj" fmla="val 46832"/>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id-ID">
                  <a:solidFill>
                    <a:prstClr val="black"/>
                  </a:solidFill>
                  <a:cs typeface="+mn-ea"/>
                  <a:sym typeface="+mn-lt"/>
                </a:endParaRPr>
              </a:p>
            </p:txBody>
          </p:sp>
          <p:sp>
            <p:nvSpPr>
              <p:cNvPr id="135" name="TextBox 134"/>
              <p:cNvSpPr txBox="1"/>
              <p:nvPr/>
            </p:nvSpPr>
            <p:spPr>
              <a:xfrm>
                <a:off x="1519350" y="1567092"/>
                <a:ext cx="869783" cy="300081"/>
              </a:xfrm>
              <a:prstGeom prst="rect">
                <a:avLst/>
              </a:prstGeom>
              <a:noFill/>
            </p:spPr>
            <p:txBody>
              <a:bodyPr wrap="none" rtlCol="0">
                <a:spAutoFit/>
              </a:bodyPr>
              <a:lstStyle/>
              <a:p>
                <a:pPr algn="ctr"/>
                <a:r>
                  <a:rPr lang="zh-CN" altLang="en-US" dirty="0">
                    <a:solidFill>
                      <a:schemeClr val="bg1"/>
                    </a:solidFill>
                    <a:cs typeface="+mn-ea"/>
                    <a:sym typeface="+mn-lt"/>
                  </a:rPr>
                  <a:t>添加</a:t>
                </a:r>
                <a:r>
                  <a:rPr lang="zh-CN" altLang="en-US" sz="2000" dirty="0">
                    <a:solidFill>
                      <a:schemeClr val="bg1"/>
                    </a:solidFill>
                    <a:cs typeface="+mn-ea"/>
                    <a:sym typeface="+mn-lt"/>
                  </a:rPr>
                  <a:t>内容</a:t>
                </a:r>
                <a:endParaRPr lang="id-ID" dirty="0">
                  <a:solidFill>
                    <a:schemeClr val="bg1"/>
                  </a:solidFill>
                  <a:cs typeface="+mn-ea"/>
                  <a:sym typeface="+mn-lt"/>
                </a:endParaRPr>
              </a:p>
            </p:txBody>
          </p:sp>
          <p:sp>
            <p:nvSpPr>
              <p:cNvPr id="136" name="TextBox 135"/>
              <p:cNvSpPr txBox="1"/>
              <p:nvPr/>
            </p:nvSpPr>
            <p:spPr>
              <a:xfrm>
                <a:off x="1379144" y="2014474"/>
                <a:ext cx="1450072" cy="276998"/>
              </a:xfrm>
              <a:prstGeom prst="rect">
                <a:avLst/>
              </a:prstGeom>
              <a:noFill/>
            </p:spPr>
            <p:txBody>
              <a:bodyPr wrap="square" rtlCol="0">
                <a:spAutoFit/>
              </a:bodyPr>
              <a:lstStyle/>
              <a:p>
                <a:r>
                  <a:rPr lang="en-US" altLang="zh-CN" dirty="0">
                    <a:solidFill>
                      <a:schemeClr val="tx1">
                        <a:lumMod val="75000"/>
                        <a:lumOff val="25000"/>
                      </a:schemeClr>
                    </a:solidFill>
                    <a:cs typeface="+mn-ea"/>
                    <a:sym typeface="+mn-lt"/>
                  </a:rPr>
                  <a:t>Add Content</a:t>
                </a:r>
                <a:endParaRPr lang="zh-CN" altLang="en-US" dirty="0">
                  <a:solidFill>
                    <a:schemeClr val="tx1">
                      <a:lumMod val="75000"/>
                      <a:lumOff val="25000"/>
                    </a:schemeClr>
                  </a:solidFill>
                  <a:cs typeface="+mn-ea"/>
                  <a:sym typeface="+mn-lt"/>
                </a:endParaRPr>
              </a:p>
            </p:txBody>
          </p:sp>
        </p:grpSp>
      </p:grpSp>
      <p:sp>
        <p:nvSpPr>
          <p:cNvPr id="137" name="原创设计师QQ598969553      _15"/>
          <p:cNvSpPr txBox="1"/>
          <p:nvPr/>
        </p:nvSpPr>
        <p:spPr>
          <a:xfrm>
            <a:off x="1026850"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30%</a:t>
            </a:r>
            <a:endParaRPr lang="zh-CN" altLang="en-US" dirty="0">
              <a:solidFill>
                <a:schemeClr val="bg1"/>
              </a:solidFill>
              <a:cs typeface="+mn-ea"/>
              <a:sym typeface="+mn-lt"/>
            </a:endParaRPr>
          </a:p>
        </p:txBody>
      </p:sp>
      <p:sp>
        <p:nvSpPr>
          <p:cNvPr id="138" name="原创设计师QQ598969553      _16"/>
          <p:cNvSpPr txBox="1"/>
          <p:nvPr/>
        </p:nvSpPr>
        <p:spPr>
          <a:xfrm>
            <a:off x="1893591"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40%</a:t>
            </a:r>
            <a:endParaRPr lang="zh-CN" altLang="en-US" dirty="0">
              <a:solidFill>
                <a:schemeClr val="bg1"/>
              </a:solidFill>
              <a:cs typeface="+mn-ea"/>
              <a:sym typeface="+mn-lt"/>
            </a:endParaRPr>
          </a:p>
        </p:txBody>
      </p:sp>
      <p:sp>
        <p:nvSpPr>
          <p:cNvPr id="139" name="原创设计师QQ598969553      _17"/>
          <p:cNvSpPr txBox="1"/>
          <p:nvPr/>
        </p:nvSpPr>
        <p:spPr>
          <a:xfrm>
            <a:off x="2770661"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65%</a:t>
            </a:r>
            <a:endParaRPr lang="zh-CN" altLang="en-US" dirty="0">
              <a:solidFill>
                <a:schemeClr val="bg1"/>
              </a:solidFill>
              <a:cs typeface="+mn-ea"/>
              <a:sym typeface="+mn-lt"/>
            </a:endParaRPr>
          </a:p>
        </p:txBody>
      </p:sp>
      <p:sp>
        <p:nvSpPr>
          <p:cNvPr id="140" name="原创设计师QQ598969553      _18"/>
          <p:cNvSpPr txBox="1"/>
          <p:nvPr/>
        </p:nvSpPr>
        <p:spPr>
          <a:xfrm>
            <a:off x="3637509"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50%</a:t>
            </a:r>
            <a:endParaRPr lang="zh-CN" altLang="en-US" dirty="0">
              <a:solidFill>
                <a:schemeClr val="bg1"/>
              </a:solidFill>
              <a:cs typeface="+mn-ea"/>
              <a:sym typeface="+mn-lt"/>
            </a:endParaRPr>
          </a:p>
        </p:txBody>
      </p:sp>
      <p:sp>
        <p:nvSpPr>
          <p:cNvPr id="141" name="原创设计师QQ598969553      _19"/>
          <p:cNvSpPr txBox="1"/>
          <p:nvPr/>
        </p:nvSpPr>
        <p:spPr>
          <a:xfrm>
            <a:off x="4471439"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63%</a:t>
            </a:r>
            <a:endParaRPr lang="zh-CN" altLang="en-US" dirty="0">
              <a:solidFill>
                <a:schemeClr val="bg1"/>
              </a:solidFill>
              <a:cs typeface="+mn-ea"/>
              <a:sym typeface="+mn-lt"/>
            </a:endParaRPr>
          </a:p>
        </p:txBody>
      </p:sp>
      <p:sp>
        <p:nvSpPr>
          <p:cNvPr id="142" name="原创设计师QQ598969553      _20"/>
          <p:cNvSpPr txBox="1"/>
          <p:nvPr/>
        </p:nvSpPr>
        <p:spPr>
          <a:xfrm>
            <a:off x="5321795"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80%</a:t>
            </a:r>
            <a:endParaRPr lang="zh-CN" altLang="en-US" dirty="0">
              <a:solidFill>
                <a:schemeClr val="bg1"/>
              </a:solidFill>
              <a:cs typeface="+mn-ea"/>
              <a:sym typeface="+mn-lt"/>
            </a:endParaRPr>
          </a:p>
        </p:txBody>
      </p:sp>
      <p:sp>
        <p:nvSpPr>
          <p:cNvPr id="33" name="原创设计师QQ598969553      _21"/>
          <p:cNvSpPr/>
          <p:nvPr/>
        </p:nvSpPr>
        <p:spPr>
          <a:xfrm rot="16200000">
            <a:off x="5495382" y="3156564"/>
            <a:ext cx="2101045"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34" name="原创设计师QQ598969553      _22"/>
          <p:cNvSpPr/>
          <p:nvPr/>
        </p:nvSpPr>
        <p:spPr>
          <a:xfrm rot="16200000">
            <a:off x="6765910" y="3575286"/>
            <a:ext cx="126359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35" name="原创设计师QQ598969553      _23"/>
          <p:cNvSpPr/>
          <p:nvPr/>
        </p:nvSpPr>
        <p:spPr>
          <a:xfrm rot="16200000">
            <a:off x="7317230" y="3274809"/>
            <a:ext cx="1864559"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36" name="原创设计师QQ598969553      _24"/>
          <p:cNvSpPr/>
          <p:nvPr/>
        </p:nvSpPr>
        <p:spPr>
          <a:xfrm rot="16200000">
            <a:off x="8367437" y="3457418"/>
            <a:ext cx="1499337"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37" name="原创设计师QQ598969553      _25"/>
          <p:cNvSpPr/>
          <p:nvPr/>
        </p:nvSpPr>
        <p:spPr>
          <a:xfrm rot="16200000">
            <a:off x="9028331" y="3274809"/>
            <a:ext cx="1864556" cy="755825"/>
          </a:xfrm>
          <a:prstGeom prst="roundRect">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38" name="原创设计师QQ598969553      _26"/>
          <p:cNvSpPr/>
          <p:nvPr/>
        </p:nvSpPr>
        <p:spPr>
          <a:xfrm rot="16200000">
            <a:off x="9477503" y="2863656"/>
            <a:ext cx="2686864" cy="755825"/>
          </a:xfrm>
          <a:prstGeom prst="roundRect">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sp>
        <p:nvSpPr>
          <p:cNvPr id="39" name="原创设计师QQ598969553      _27"/>
          <p:cNvSpPr txBox="1"/>
          <p:nvPr/>
        </p:nvSpPr>
        <p:spPr>
          <a:xfrm>
            <a:off x="6206508" y="199660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7</a:t>
            </a:r>
            <a:r>
              <a:rPr lang="zh-CN" altLang="en-US" sz="1900" dirty="0">
                <a:solidFill>
                  <a:schemeClr val="tx1">
                    <a:lumMod val="65000"/>
                    <a:lumOff val="35000"/>
                  </a:schemeClr>
                </a:solidFill>
                <a:cs typeface="+mn-ea"/>
                <a:sym typeface="+mn-lt"/>
              </a:rPr>
              <a:t>月</a:t>
            </a:r>
          </a:p>
        </p:txBody>
      </p:sp>
      <p:sp>
        <p:nvSpPr>
          <p:cNvPr id="40" name="原创设计师QQ598969553      _28"/>
          <p:cNvSpPr txBox="1"/>
          <p:nvPr/>
        </p:nvSpPr>
        <p:spPr>
          <a:xfrm>
            <a:off x="7019792" y="2826211"/>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8</a:t>
            </a:r>
            <a:r>
              <a:rPr lang="zh-CN" altLang="en-US" sz="1900" dirty="0">
                <a:solidFill>
                  <a:schemeClr val="tx1">
                    <a:lumMod val="65000"/>
                    <a:lumOff val="35000"/>
                  </a:schemeClr>
                </a:solidFill>
                <a:cs typeface="+mn-ea"/>
                <a:sym typeface="+mn-lt"/>
              </a:rPr>
              <a:t>月</a:t>
            </a:r>
          </a:p>
        </p:txBody>
      </p:sp>
      <p:sp>
        <p:nvSpPr>
          <p:cNvPr id="41" name="原创设计师QQ598969553      _29"/>
          <p:cNvSpPr txBox="1"/>
          <p:nvPr/>
        </p:nvSpPr>
        <p:spPr>
          <a:xfrm>
            <a:off x="7900075" y="2187866"/>
            <a:ext cx="801243"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9</a:t>
            </a:r>
            <a:r>
              <a:rPr lang="zh-CN" altLang="en-US" sz="1900" dirty="0">
                <a:solidFill>
                  <a:schemeClr val="tx1">
                    <a:lumMod val="65000"/>
                    <a:lumOff val="35000"/>
                  </a:schemeClr>
                </a:solidFill>
                <a:cs typeface="+mn-ea"/>
                <a:sym typeface="+mn-lt"/>
              </a:rPr>
              <a:t>月</a:t>
            </a:r>
          </a:p>
        </p:txBody>
      </p:sp>
      <p:sp>
        <p:nvSpPr>
          <p:cNvPr id="42" name="原创设计师QQ598969553      _30"/>
          <p:cNvSpPr txBox="1"/>
          <p:nvPr/>
        </p:nvSpPr>
        <p:spPr>
          <a:xfrm>
            <a:off x="8739192" y="2512764"/>
            <a:ext cx="954011"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10</a:t>
            </a:r>
            <a:r>
              <a:rPr lang="zh-CN" altLang="en-US" sz="1900" dirty="0">
                <a:solidFill>
                  <a:schemeClr val="tx1">
                    <a:lumMod val="65000"/>
                    <a:lumOff val="35000"/>
                  </a:schemeClr>
                </a:solidFill>
                <a:cs typeface="+mn-ea"/>
                <a:sym typeface="+mn-lt"/>
              </a:rPr>
              <a:t>月</a:t>
            </a:r>
          </a:p>
        </p:txBody>
      </p:sp>
      <p:sp>
        <p:nvSpPr>
          <p:cNvPr id="43" name="原创设计师QQ598969553      _31"/>
          <p:cNvSpPr txBox="1"/>
          <p:nvPr/>
        </p:nvSpPr>
        <p:spPr>
          <a:xfrm>
            <a:off x="9559986" y="2187865"/>
            <a:ext cx="876556"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11</a:t>
            </a:r>
            <a:r>
              <a:rPr lang="zh-CN" altLang="en-US" sz="1900" dirty="0">
                <a:solidFill>
                  <a:schemeClr val="tx1">
                    <a:lumMod val="65000"/>
                    <a:lumOff val="35000"/>
                  </a:schemeClr>
                </a:solidFill>
                <a:cs typeface="+mn-ea"/>
                <a:sym typeface="+mn-lt"/>
              </a:rPr>
              <a:t>月</a:t>
            </a:r>
          </a:p>
        </p:txBody>
      </p:sp>
      <p:sp>
        <p:nvSpPr>
          <p:cNvPr id="44" name="原创设计师QQ598969553      _32"/>
          <p:cNvSpPr txBox="1"/>
          <p:nvPr/>
        </p:nvSpPr>
        <p:spPr>
          <a:xfrm>
            <a:off x="10436538" y="1389257"/>
            <a:ext cx="936269" cy="415407"/>
          </a:xfrm>
          <a:prstGeom prst="rect">
            <a:avLst/>
          </a:prstGeom>
          <a:noFill/>
        </p:spPr>
        <p:txBody>
          <a:bodyPr wrap="square" lIns="121829" tIns="60915" rIns="121829" bIns="60915" rtlCol="0">
            <a:spAutoFit/>
          </a:bodyPr>
          <a:lstStyle/>
          <a:p>
            <a:r>
              <a:rPr lang="en-US" altLang="zh-CN" sz="1900" dirty="0">
                <a:solidFill>
                  <a:schemeClr val="tx1">
                    <a:lumMod val="65000"/>
                    <a:lumOff val="35000"/>
                  </a:schemeClr>
                </a:solidFill>
                <a:cs typeface="+mn-ea"/>
                <a:sym typeface="+mn-lt"/>
              </a:rPr>
              <a:t>12</a:t>
            </a:r>
            <a:r>
              <a:rPr lang="zh-CN" altLang="en-US" sz="1900" dirty="0">
                <a:solidFill>
                  <a:schemeClr val="tx1">
                    <a:lumMod val="65000"/>
                    <a:lumOff val="35000"/>
                  </a:schemeClr>
                </a:solidFill>
                <a:cs typeface="+mn-ea"/>
                <a:sym typeface="+mn-lt"/>
              </a:rPr>
              <a:t>月</a:t>
            </a:r>
          </a:p>
        </p:txBody>
      </p:sp>
      <p:sp>
        <p:nvSpPr>
          <p:cNvPr id="45" name="原创设计师QQ598969553      _33"/>
          <p:cNvSpPr txBox="1"/>
          <p:nvPr/>
        </p:nvSpPr>
        <p:spPr>
          <a:xfrm>
            <a:off x="6176537"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30%</a:t>
            </a:r>
            <a:endParaRPr lang="zh-CN" altLang="en-US" dirty="0">
              <a:solidFill>
                <a:schemeClr val="bg1"/>
              </a:solidFill>
              <a:cs typeface="+mn-ea"/>
              <a:sym typeface="+mn-lt"/>
            </a:endParaRPr>
          </a:p>
        </p:txBody>
      </p:sp>
      <p:sp>
        <p:nvSpPr>
          <p:cNvPr id="46" name="原创设计师QQ598969553      _34"/>
          <p:cNvSpPr txBox="1"/>
          <p:nvPr/>
        </p:nvSpPr>
        <p:spPr>
          <a:xfrm>
            <a:off x="7043278"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40%</a:t>
            </a:r>
            <a:endParaRPr lang="zh-CN" altLang="en-US" dirty="0">
              <a:solidFill>
                <a:schemeClr val="bg1"/>
              </a:solidFill>
              <a:cs typeface="+mn-ea"/>
              <a:sym typeface="+mn-lt"/>
            </a:endParaRPr>
          </a:p>
        </p:txBody>
      </p:sp>
      <p:sp>
        <p:nvSpPr>
          <p:cNvPr id="47" name="原创设计师QQ598969553      _35"/>
          <p:cNvSpPr txBox="1"/>
          <p:nvPr/>
        </p:nvSpPr>
        <p:spPr>
          <a:xfrm>
            <a:off x="7920349"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65%</a:t>
            </a:r>
            <a:endParaRPr lang="zh-CN" altLang="en-US" dirty="0">
              <a:solidFill>
                <a:schemeClr val="bg1"/>
              </a:solidFill>
              <a:cs typeface="+mn-ea"/>
              <a:sym typeface="+mn-lt"/>
            </a:endParaRPr>
          </a:p>
        </p:txBody>
      </p:sp>
      <p:sp>
        <p:nvSpPr>
          <p:cNvPr id="48" name="原创设计师QQ598969553      _36"/>
          <p:cNvSpPr txBox="1"/>
          <p:nvPr/>
        </p:nvSpPr>
        <p:spPr>
          <a:xfrm>
            <a:off x="8787195"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50%</a:t>
            </a:r>
            <a:endParaRPr lang="zh-CN" altLang="en-US" dirty="0">
              <a:solidFill>
                <a:schemeClr val="bg1"/>
              </a:solidFill>
              <a:cs typeface="+mn-ea"/>
              <a:sym typeface="+mn-lt"/>
            </a:endParaRPr>
          </a:p>
        </p:txBody>
      </p:sp>
      <p:sp>
        <p:nvSpPr>
          <p:cNvPr id="49" name="原创设计师QQ598969553      _37"/>
          <p:cNvSpPr txBox="1"/>
          <p:nvPr/>
        </p:nvSpPr>
        <p:spPr>
          <a:xfrm>
            <a:off x="9621126"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63%</a:t>
            </a:r>
            <a:endParaRPr lang="zh-CN" altLang="en-US" dirty="0">
              <a:solidFill>
                <a:schemeClr val="bg1"/>
              </a:solidFill>
              <a:cs typeface="+mn-ea"/>
              <a:sym typeface="+mn-lt"/>
            </a:endParaRPr>
          </a:p>
        </p:txBody>
      </p:sp>
      <p:sp>
        <p:nvSpPr>
          <p:cNvPr id="50" name="原创设计师QQ598969553      _38"/>
          <p:cNvSpPr txBox="1"/>
          <p:nvPr/>
        </p:nvSpPr>
        <p:spPr>
          <a:xfrm>
            <a:off x="10471482" y="4063709"/>
            <a:ext cx="754268" cy="400019"/>
          </a:xfrm>
          <a:prstGeom prst="rect">
            <a:avLst/>
          </a:prstGeom>
          <a:noFill/>
        </p:spPr>
        <p:txBody>
          <a:bodyPr wrap="square" lIns="121829" tIns="60915" rIns="121829" bIns="60915" rtlCol="0">
            <a:spAutoFit/>
          </a:bodyPr>
          <a:lstStyle/>
          <a:p>
            <a:r>
              <a:rPr lang="en-US" altLang="zh-CN" dirty="0">
                <a:solidFill>
                  <a:schemeClr val="bg1"/>
                </a:solidFill>
                <a:cs typeface="+mn-ea"/>
                <a:sym typeface="+mn-lt"/>
              </a:rPr>
              <a:t>80%</a:t>
            </a:r>
            <a:endParaRPr lang="zh-CN" altLang="en-US" dirty="0">
              <a:solidFill>
                <a:schemeClr val="bg1"/>
              </a:solidFill>
              <a:cs typeface="+mn-ea"/>
              <a:sym typeface="+mn-lt"/>
            </a:endParaRPr>
          </a:p>
        </p:txBody>
      </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1267970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300"/>
                                        <p:tgtEl>
                                          <p:spTgt spid="94"/>
                                        </p:tgtEl>
                                        <p:attrNameLst>
                                          <p:attrName>ppt_y</p:attrName>
                                        </p:attrNameLst>
                                      </p:cBhvr>
                                      <p:tavLst>
                                        <p:tav tm="0">
                                          <p:val>
                                            <p:strVal val="#ppt_y+#ppt_h*1.125000"/>
                                          </p:val>
                                        </p:tav>
                                        <p:tav tm="100000">
                                          <p:val>
                                            <p:strVal val="#ppt_y"/>
                                          </p:val>
                                        </p:tav>
                                      </p:tavLst>
                                    </p:anim>
                                    <p:animEffect transition="in" filter="wipe(up)">
                                      <p:cBhvr>
                                        <p:cTn id="8" dur="300"/>
                                        <p:tgtEl>
                                          <p:spTgt spid="9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animEffect transition="in" filter="fade">
                                      <p:cBhvr>
                                        <p:cTn id="11" dur="500"/>
                                        <p:tgtEl>
                                          <p:spTgt spid="137"/>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300"/>
                                        <p:tgtEl>
                                          <p:spTgt spid="95"/>
                                        </p:tgtEl>
                                        <p:attrNameLst>
                                          <p:attrName>ppt_y</p:attrName>
                                        </p:attrNameLst>
                                      </p:cBhvr>
                                      <p:tavLst>
                                        <p:tav tm="0">
                                          <p:val>
                                            <p:strVal val="#ppt_y+#ppt_h*1.125000"/>
                                          </p:val>
                                        </p:tav>
                                        <p:tav tm="100000">
                                          <p:val>
                                            <p:strVal val="#ppt_y"/>
                                          </p:val>
                                        </p:tav>
                                      </p:tavLst>
                                    </p:anim>
                                    <p:animEffect transition="in" filter="wipe(up)">
                                      <p:cBhvr>
                                        <p:cTn id="16" dur="300"/>
                                        <p:tgtEl>
                                          <p:spTgt spid="9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animEffect transition="in" filter="fade">
                                      <p:cBhvr>
                                        <p:cTn id="19" dur="500"/>
                                        <p:tgtEl>
                                          <p:spTgt spid="138"/>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300"/>
                                        <p:tgtEl>
                                          <p:spTgt spid="113"/>
                                        </p:tgtEl>
                                        <p:attrNameLst>
                                          <p:attrName>ppt_y</p:attrName>
                                        </p:attrNameLst>
                                      </p:cBhvr>
                                      <p:tavLst>
                                        <p:tav tm="0">
                                          <p:val>
                                            <p:strVal val="#ppt_y+#ppt_h*1.125000"/>
                                          </p:val>
                                        </p:tav>
                                        <p:tav tm="100000">
                                          <p:val>
                                            <p:strVal val="#ppt_y"/>
                                          </p:val>
                                        </p:tav>
                                      </p:tavLst>
                                    </p:anim>
                                    <p:animEffect transition="in" filter="wipe(up)">
                                      <p:cBhvr>
                                        <p:cTn id="24" dur="300"/>
                                        <p:tgtEl>
                                          <p:spTgt spid="1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fade">
                                      <p:cBhvr>
                                        <p:cTn id="27" dur="500"/>
                                        <p:tgtEl>
                                          <p:spTgt spid="139"/>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300"/>
                                        <p:tgtEl>
                                          <p:spTgt spid="114"/>
                                        </p:tgtEl>
                                        <p:attrNameLst>
                                          <p:attrName>ppt_y</p:attrName>
                                        </p:attrNameLst>
                                      </p:cBhvr>
                                      <p:tavLst>
                                        <p:tav tm="0">
                                          <p:val>
                                            <p:strVal val="#ppt_y+#ppt_h*1.125000"/>
                                          </p:val>
                                        </p:tav>
                                        <p:tav tm="100000">
                                          <p:val>
                                            <p:strVal val="#ppt_y"/>
                                          </p:val>
                                        </p:tav>
                                      </p:tavLst>
                                    </p:anim>
                                    <p:animEffect transition="in" filter="wipe(up)">
                                      <p:cBhvr>
                                        <p:cTn id="32" dur="300"/>
                                        <p:tgtEl>
                                          <p:spTgt spid="1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0"/>
                                        </p:tgtEl>
                                        <p:attrNameLst>
                                          <p:attrName>style.visibility</p:attrName>
                                        </p:attrNameLst>
                                      </p:cBhvr>
                                      <p:to>
                                        <p:strVal val="visible"/>
                                      </p:to>
                                    </p:set>
                                    <p:animEffect transition="in" filter="fade">
                                      <p:cBhvr>
                                        <p:cTn id="35" dur="500"/>
                                        <p:tgtEl>
                                          <p:spTgt spid="140"/>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115"/>
                                        </p:tgtEl>
                                        <p:attrNameLst>
                                          <p:attrName>style.visibility</p:attrName>
                                        </p:attrNameLst>
                                      </p:cBhvr>
                                      <p:to>
                                        <p:strVal val="visible"/>
                                      </p:to>
                                    </p:set>
                                    <p:anim calcmode="lin" valueType="num">
                                      <p:cBhvr additive="base">
                                        <p:cTn id="39" dur="300"/>
                                        <p:tgtEl>
                                          <p:spTgt spid="115"/>
                                        </p:tgtEl>
                                        <p:attrNameLst>
                                          <p:attrName>ppt_y</p:attrName>
                                        </p:attrNameLst>
                                      </p:cBhvr>
                                      <p:tavLst>
                                        <p:tav tm="0">
                                          <p:val>
                                            <p:strVal val="#ppt_y+#ppt_h*1.125000"/>
                                          </p:val>
                                        </p:tav>
                                        <p:tav tm="100000">
                                          <p:val>
                                            <p:strVal val="#ppt_y"/>
                                          </p:val>
                                        </p:tav>
                                      </p:tavLst>
                                    </p:anim>
                                    <p:animEffect transition="in" filter="wipe(up)">
                                      <p:cBhvr>
                                        <p:cTn id="40" dur="300"/>
                                        <p:tgtEl>
                                          <p:spTgt spid="1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fade">
                                      <p:cBhvr>
                                        <p:cTn id="43" dur="500"/>
                                        <p:tgtEl>
                                          <p:spTgt spid="141"/>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116"/>
                                        </p:tgtEl>
                                        <p:attrNameLst>
                                          <p:attrName>style.visibility</p:attrName>
                                        </p:attrNameLst>
                                      </p:cBhvr>
                                      <p:to>
                                        <p:strVal val="visible"/>
                                      </p:to>
                                    </p:set>
                                    <p:anim calcmode="lin" valueType="num">
                                      <p:cBhvr additive="base">
                                        <p:cTn id="47" dur="300"/>
                                        <p:tgtEl>
                                          <p:spTgt spid="116"/>
                                        </p:tgtEl>
                                        <p:attrNameLst>
                                          <p:attrName>ppt_y</p:attrName>
                                        </p:attrNameLst>
                                      </p:cBhvr>
                                      <p:tavLst>
                                        <p:tav tm="0">
                                          <p:val>
                                            <p:strVal val="#ppt_y+#ppt_h*1.125000"/>
                                          </p:val>
                                        </p:tav>
                                        <p:tav tm="100000">
                                          <p:val>
                                            <p:strVal val="#ppt_y"/>
                                          </p:val>
                                        </p:tav>
                                      </p:tavLst>
                                    </p:anim>
                                    <p:animEffect transition="in" filter="wipe(up)">
                                      <p:cBhvr>
                                        <p:cTn id="48" dur="300"/>
                                        <p:tgtEl>
                                          <p:spTgt spid="1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additive="base">
                                        <p:cTn id="55" dur="300"/>
                                        <p:tgtEl>
                                          <p:spTgt spid="33"/>
                                        </p:tgtEl>
                                        <p:attrNameLst>
                                          <p:attrName>ppt_y</p:attrName>
                                        </p:attrNameLst>
                                      </p:cBhvr>
                                      <p:tavLst>
                                        <p:tav tm="0">
                                          <p:val>
                                            <p:strVal val="#ppt_y+#ppt_h*1.125000"/>
                                          </p:val>
                                        </p:tav>
                                        <p:tav tm="100000">
                                          <p:val>
                                            <p:strVal val="#ppt_y"/>
                                          </p:val>
                                        </p:tav>
                                      </p:tavLst>
                                    </p:anim>
                                    <p:animEffect transition="in" filter="wipe(up)">
                                      <p:cBhvr>
                                        <p:cTn id="56" dur="300"/>
                                        <p:tgtEl>
                                          <p:spTgt spid="3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par>
                          <p:cTn id="60" fill="hold">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300"/>
                                        <p:tgtEl>
                                          <p:spTgt spid="34"/>
                                        </p:tgtEl>
                                        <p:attrNameLst>
                                          <p:attrName>ppt_y</p:attrName>
                                        </p:attrNameLst>
                                      </p:cBhvr>
                                      <p:tavLst>
                                        <p:tav tm="0">
                                          <p:val>
                                            <p:strVal val="#ppt_y+#ppt_h*1.125000"/>
                                          </p:val>
                                        </p:tav>
                                        <p:tav tm="100000">
                                          <p:val>
                                            <p:strVal val="#ppt_y"/>
                                          </p:val>
                                        </p:tav>
                                      </p:tavLst>
                                    </p:anim>
                                    <p:animEffect transition="in" filter="wipe(up)">
                                      <p:cBhvr>
                                        <p:cTn id="64" dur="300"/>
                                        <p:tgtEl>
                                          <p:spTgt spid="3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childTnLst>
                          </p:cTn>
                        </p:par>
                        <p:par>
                          <p:cTn id="68" fill="hold">
                            <p:stCondLst>
                              <p:cond delay="4000"/>
                            </p:stCondLst>
                            <p:childTnLst>
                              <p:par>
                                <p:cTn id="69" presetID="12" presetClass="entr" presetSubtype="4"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300"/>
                                        <p:tgtEl>
                                          <p:spTgt spid="35"/>
                                        </p:tgtEl>
                                        <p:attrNameLst>
                                          <p:attrName>ppt_y</p:attrName>
                                        </p:attrNameLst>
                                      </p:cBhvr>
                                      <p:tavLst>
                                        <p:tav tm="0">
                                          <p:val>
                                            <p:strVal val="#ppt_y+#ppt_h*1.125000"/>
                                          </p:val>
                                        </p:tav>
                                        <p:tav tm="100000">
                                          <p:val>
                                            <p:strVal val="#ppt_y"/>
                                          </p:val>
                                        </p:tav>
                                      </p:tavLst>
                                    </p:anim>
                                    <p:animEffect transition="in" filter="wipe(up)">
                                      <p:cBhvr>
                                        <p:cTn id="72" dur="300"/>
                                        <p:tgtEl>
                                          <p:spTgt spid="3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childTnLst>
                          </p:cTn>
                        </p:par>
                        <p:par>
                          <p:cTn id="76" fill="hold">
                            <p:stCondLst>
                              <p:cond delay="4500"/>
                            </p:stCondLst>
                            <p:childTnLst>
                              <p:par>
                                <p:cTn id="77" presetID="12" presetClass="entr" presetSubtype="4"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300"/>
                                        <p:tgtEl>
                                          <p:spTgt spid="36"/>
                                        </p:tgtEl>
                                        <p:attrNameLst>
                                          <p:attrName>ppt_y</p:attrName>
                                        </p:attrNameLst>
                                      </p:cBhvr>
                                      <p:tavLst>
                                        <p:tav tm="0">
                                          <p:val>
                                            <p:strVal val="#ppt_y+#ppt_h*1.125000"/>
                                          </p:val>
                                        </p:tav>
                                        <p:tav tm="100000">
                                          <p:val>
                                            <p:strVal val="#ppt_y"/>
                                          </p:val>
                                        </p:tav>
                                      </p:tavLst>
                                    </p:anim>
                                    <p:animEffect transition="in" filter="wipe(up)">
                                      <p:cBhvr>
                                        <p:cTn id="80" dur="300"/>
                                        <p:tgtEl>
                                          <p:spTgt spid="3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500"/>
                                        <p:tgtEl>
                                          <p:spTgt spid="48"/>
                                        </p:tgtEl>
                                      </p:cBhvr>
                                    </p:animEffect>
                                  </p:childTnLst>
                                </p:cTn>
                              </p:par>
                            </p:childTnLst>
                          </p:cTn>
                        </p:par>
                        <p:par>
                          <p:cTn id="84" fill="hold">
                            <p:stCondLst>
                              <p:cond delay="5000"/>
                            </p:stCondLst>
                            <p:childTnLst>
                              <p:par>
                                <p:cTn id="85" presetID="12" presetClass="entr" presetSubtype="4" fill="hold" grpId="0"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300"/>
                                        <p:tgtEl>
                                          <p:spTgt spid="37"/>
                                        </p:tgtEl>
                                        <p:attrNameLst>
                                          <p:attrName>ppt_y</p:attrName>
                                        </p:attrNameLst>
                                      </p:cBhvr>
                                      <p:tavLst>
                                        <p:tav tm="0">
                                          <p:val>
                                            <p:strVal val="#ppt_y+#ppt_h*1.125000"/>
                                          </p:val>
                                        </p:tav>
                                        <p:tav tm="100000">
                                          <p:val>
                                            <p:strVal val="#ppt_y"/>
                                          </p:val>
                                        </p:tav>
                                      </p:tavLst>
                                    </p:anim>
                                    <p:animEffect transition="in" filter="wipe(up)">
                                      <p:cBhvr>
                                        <p:cTn id="88" dur="300"/>
                                        <p:tgtEl>
                                          <p:spTgt spid="3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childTnLst>
                          </p:cTn>
                        </p:par>
                        <p:par>
                          <p:cTn id="92" fill="hold">
                            <p:stCondLst>
                              <p:cond delay="5500"/>
                            </p:stCondLst>
                            <p:childTnLst>
                              <p:par>
                                <p:cTn id="93" presetID="12" presetClass="entr" presetSubtype="4"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300"/>
                                        <p:tgtEl>
                                          <p:spTgt spid="38"/>
                                        </p:tgtEl>
                                        <p:attrNameLst>
                                          <p:attrName>ppt_y</p:attrName>
                                        </p:attrNameLst>
                                      </p:cBhvr>
                                      <p:tavLst>
                                        <p:tav tm="0">
                                          <p:val>
                                            <p:strVal val="#ppt_y+#ppt_h*1.125000"/>
                                          </p:val>
                                        </p:tav>
                                        <p:tav tm="100000">
                                          <p:val>
                                            <p:strVal val="#ppt_y"/>
                                          </p:val>
                                        </p:tav>
                                      </p:tavLst>
                                    </p:anim>
                                    <p:animEffect transition="in" filter="wipe(up)">
                                      <p:cBhvr>
                                        <p:cTn id="96" dur="300"/>
                                        <p:tgtEl>
                                          <p:spTgt spid="3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fade">
                                      <p:cBhvr>
                                        <p:cTn id="99" dur="500"/>
                                        <p:tgtEl>
                                          <p:spTgt spid="11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fade">
                                      <p:cBhvr>
                                        <p:cTn id="105" dur="500"/>
                                        <p:tgtEl>
                                          <p:spTgt spid="12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7"/>
                                        </p:tgtEl>
                                        <p:attrNameLst>
                                          <p:attrName>style.visibility</p:attrName>
                                        </p:attrNameLst>
                                      </p:cBhvr>
                                      <p:to>
                                        <p:strVal val="visible"/>
                                      </p:to>
                                    </p:set>
                                    <p:animEffect transition="in" filter="fade">
                                      <p:cBhvr>
                                        <p:cTn id="108" dur="500"/>
                                        <p:tgtEl>
                                          <p:spTgt spid="12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28"/>
                                        </p:tgtEl>
                                        <p:attrNameLst>
                                          <p:attrName>style.visibility</p:attrName>
                                        </p:attrNameLst>
                                      </p:cBhvr>
                                      <p:to>
                                        <p:strVal val="visible"/>
                                      </p:to>
                                    </p:set>
                                    <p:animEffect transition="in" filter="fade">
                                      <p:cBhvr>
                                        <p:cTn id="111" dur="500"/>
                                        <p:tgtEl>
                                          <p:spTgt spid="12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29"/>
                                        </p:tgtEl>
                                        <p:attrNameLst>
                                          <p:attrName>style.visibility</p:attrName>
                                        </p:attrNameLst>
                                      </p:cBhvr>
                                      <p:to>
                                        <p:strVal val="visible"/>
                                      </p:to>
                                    </p:set>
                                    <p:animEffect transition="in" filter="fade">
                                      <p:cBhvr>
                                        <p:cTn id="114" dur="500"/>
                                        <p:tgtEl>
                                          <p:spTgt spid="12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fade">
                                      <p:cBhvr>
                                        <p:cTn id="120" dur="500"/>
                                        <p:tgtEl>
                                          <p:spTgt spid="3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500"/>
                                        <p:tgtEl>
                                          <p:spTgt spid="4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childTnLst>
                          </p:cTn>
                        </p:par>
                        <p:par>
                          <p:cTn id="136" fill="hold">
                            <p:stCondLst>
                              <p:cond delay="6000"/>
                            </p:stCondLst>
                            <p:childTnLst>
                              <p:par>
                                <p:cTn id="137" presetID="14" presetClass="entr" presetSubtype="10" fill="hold" nodeType="after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randombar(horizontal)">
                                      <p:cBhvr>
                                        <p:cTn id="139" dur="500"/>
                                        <p:tgtEl>
                                          <p:spTgt spid="131"/>
                                        </p:tgtEl>
                                      </p:cBhvr>
                                    </p:animEffect>
                                  </p:childTnLst>
                                </p:cTn>
                              </p:par>
                            </p:childTnLst>
                          </p:cTn>
                        </p:par>
                        <p:par>
                          <p:cTn id="140" fill="hold">
                            <p:stCondLst>
                              <p:cond delay="6500"/>
                            </p:stCondLst>
                            <p:childTnLst>
                              <p:par>
                                <p:cTn id="141" presetID="12" presetClass="entr" presetSubtype="1" fill="hold" grpId="0" nodeType="afterEffect">
                                  <p:stCondLst>
                                    <p:cond delay="0"/>
                                  </p:stCondLst>
                                  <p:childTnLst>
                                    <p:set>
                                      <p:cBhvr>
                                        <p:cTn id="142" dur="1" fill="hold">
                                          <p:stCondLst>
                                            <p:cond delay="0"/>
                                          </p:stCondLst>
                                        </p:cTn>
                                        <p:tgtEl>
                                          <p:spTgt spid="130"/>
                                        </p:tgtEl>
                                        <p:attrNameLst>
                                          <p:attrName>style.visibility</p:attrName>
                                        </p:attrNameLst>
                                      </p:cBhvr>
                                      <p:to>
                                        <p:strVal val="visible"/>
                                      </p:to>
                                    </p:set>
                                    <p:anim calcmode="lin" valueType="num">
                                      <p:cBhvr additive="base">
                                        <p:cTn id="143" dur="1000"/>
                                        <p:tgtEl>
                                          <p:spTgt spid="130"/>
                                        </p:tgtEl>
                                        <p:attrNameLst>
                                          <p:attrName>ppt_y</p:attrName>
                                        </p:attrNameLst>
                                      </p:cBhvr>
                                      <p:tavLst>
                                        <p:tav tm="0">
                                          <p:val>
                                            <p:strVal val="#ppt_y-#ppt_h*1.125000"/>
                                          </p:val>
                                        </p:tav>
                                        <p:tav tm="100000">
                                          <p:val>
                                            <p:strVal val="#ppt_y"/>
                                          </p:val>
                                        </p:tav>
                                      </p:tavLst>
                                    </p:anim>
                                    <p:animEffect transition="in" filter="wipe(down)">
                                      <p:cBhvr>
                                        <p:cTn id="144" dur="10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113" grpId="0" animBg="1"/>
      <p:bldP spid="114" grpId="0" animBg="1"/>
      <p:bldP spid="115" grpId="0" animBg="1"/>
      <p:bldP spid="116" grpId="0" animBg="1"/>
      <p:bldP spid="119" grpId="0"/>
      <p:bldP spid="120" grpId="0"/>
      <p:bldP spid="126" grpId="0"/>
      <p:bldP spid="127" grpId="0"/>
      <p:bldP spid="128" grpId="0"/>
      <p:bldP spid="129" grpId="0"/>
      <p:bldP spid="130" grpId="0"/>
      <p:bldP spid="137" grpId="0"/>
      <p:bldP spid="138" grpId="0"/>
      <p:bldP spid="139" grpId="0"/>
      <p:bldP spid="140" grpId="0"/>
      <p:bldP spid="141" grpId="0"/>
      <p:bldP spid="142" grpId="0"/>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原创设计师QQ598969553      _1"/>
          <p:cNvSpPr/>
          <p:nvPr/>
        </p:nvSpPr>
        <p:spPr bwMode="auto">
          <a:xfrm>
            <a:off x="2743775" y="1502526"/>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52" name="原创设计师QQ598969553      _2"/>
          <p:cNvSpPr/>
          <p:nvPr/>
        </p:nvSpPr>
        <p:spPr>
          <a:xfrm>
            <a:off x="2205" y="3888512"/>
            <a:ext cx="12187592" cy="4893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8160" tIns="69080" rIns="138160" bIns="69080" rtlCol="0" anchor="ctr"/>
          <a:lstStyle/>
          <a:p>
            <a:pPr algn="ctr"/>
            <a:endParaRPr lang="zh-CN" altLang="en-US">
              <a:cs typeface="+mn-ea"/>
              <a:sym typeface="+mn-lt"/>
            </a:endParaRPr>
          </a:p>
        </p:txBody>
      </p:sp>
      <p:sp>
        <p:nvSpPr>
          <p:cNvPr id="53" name="原创设计师QQ598969553      _3"/>
          <p:cNvSpPr/>
          <p:nvPr>
            <p:custDataLst>
              <p:tags r:id="rId1"/>
            </p:custDataLst>
          </p:nvPr>
        </p:nvSpPr>
        <p:spPr>
          <a:xfrm flipV="1">
            <a:off x="2078594"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54" name="原创设计师QQ598969553      _4"/>
          <p:cNvCxnSpPr/>
          <p:nvPr/>
        </p:nvCxnSpPr>
        <p:spPr>
          <a:xfrm flipV="1">
            <a:off x="2215521" y="1908925"/>
            <a:ext cx="0" cy="1885475"/>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57" name="原创设计师QQ598969553      _5"/>
          <p:cNvGrpSpPr/>
          <p:nvPr/>
        </p:nvGrpSpPr>
        <p:grpSpPr>
          <a:xfrm>
            <a:off x="1850220" y="1413245"/>
            <a:ext cx="766809" cy="745200"/>
            <a:chOff x="4508674" y="2118116"/>
            <a:chExt cx="2204282" cy="2204282"/>
          </a:xfrm>
        </p:grpSpPr>
        <p:grpSp>
          <p:nvGrpSpPr>
            <p:cNvPr id="58" name="组合 57"/>
            <p:cNvGrpSpPr/>
            <p:nvPr/>
          </p:nvGrpSpPr>
          <p:grpSpPr>
            <a:xfrm>
              <a:off x="4508674" y="2118116"/>
              <a:ext cx="2204282" cy="2204282"/>
              <a:chOff x="1517331" y="1125257"/>
              <a:chExt cx="2204282" cy="2204282"/>
            </a:xfrm>
          </p:grpSpPr>
          <p:sp>
            <p:nvSpPr>
              <p:cNvPr id="60" name="椭圆 5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1" name="椭圆 6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59" name="TextBox 58"/>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2013</a:t>
              </a:r>
            </a:p>
          </p:txBody>
        </p:sp>
      </p:grpSp>
      <p:sp>
        <p:nvSpPr>
          <p:cNvPr id="64" name="原创设计师QQ598969553      _6"/>
          <p:cNvSpPr/>
          <p:nvPr/>
        </p:nvSpPr>
        <p:spPr bwMode="auto">
          <a:xfrm>
            <a:off x="3911453" y="4660247"/>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65" name="原创设计师QQ598969553      _7"/>
          <p:cNvSpPr/>
          <p:nvPr>
            <p:custDataLst>
              <p:tags r:id="rId2"/>
            </p:custDataLst>
          </p:nvPr>
        </p:nvSpPr>
        <p:spPr>
          <a:xfrm flipV="1">
            <a:off x="3222914" y="3794400"/>
            <a:ext cx="273857" cy="286085"/>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66" name="原创设计师QQ598969553      _8"/>
          <p:cNvCxnSpPr/>
          <p:nvPr/>
        </p:nvCxnSpPr>
        <p:spPr>
          <a:xfrm>
            <a:off x="3359841" y="4080484"/>
            <a:ext cx="0" cy="1176469"/>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67" name="原创设计师QQ598969553      _9"/>
          <p:cNvGrpSpPr/>
          <p:nvPr/>
        </p:nvGrpSpPr>
        <p:grpSpPr>
          <a:xfrm>
            <a:off x="2994540" y="4761273"/>
            <a:ext cx="766809" cy="745200"/>
            <a:chOff x="4508674" y="2118116"/>
            <a:chExt cx="2204282" cy="2204282"/>
          </a:xfrm>
        </p:grpSpPr>
        <p:grpSp>
          <p:nvGrpSpPr>
            <p:cNvPr id="68" name="组合 67"/>
            <p:cNvGrpSpPr/>
            <p:nvPr/>
          </p:nvGrpSpPr>
          <p:grpSpPr>
            <a:xfrm>
              <a:off x="4508674" y="2118116"/>
              <a:ext cx="2204282" cy="2204282"/>
              <a:chOff x="1517331" y="1125257"/>
              <a:chExt cx="2204282" cy="2204282"/>
            </a:xfrm>
          </p:grpSpPr>
          <p:sp>
            <p:nvSpPr>
              <p:cNvPr id="70" name="椭圆 6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1" name="椭圆 70"/>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69" name="TextBox 68"/>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2014</a:t>
              </a:r>
            </a:p>
          </p:txBody>
        </p:sp>
      </p:grpSp>
      <p:sp>
        <p:nvSpPr>
          <p:cNvPr id="74" name="原创设计师QQ598969553      _10"/>
          <p:cNvSpPr/>
          <p:nvPr/>
        </p:nvSpPr>
        <p:spPr bwMode="auto">
          <a:xfrm>
            <a:off x="5189775" y="2090141"/>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75" name="原创设计师QQ598969553      _11"/>
          <p:cNvSpPr/>
          <p:nvPr>
            <p:custDataLst>
              <p:tags r:id="rId3"/>
            </p:custDataLst>
          </p:nvPr>
        </p:nvSpPr>
        <p:spPr>
          <a:xfrm flipV="1">
            <a:off x="4524593"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76" name="原创设计师QQ598969553      _12"/>
          <p:cNvCxnSpPr/>
          <p:nvPr/>
        </p:nvCxnSpPr>
        <p:spPr>
          <a:xfrm flipV="1">
            <a:off x="4661520" y="2373458"/>
            <a:ext cx="0" cy="1420943"/>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77" name="原创设计师QQ598969553      _13"/>
          <p:cNvGrpSpPr/>
          <p:nvPr/>
        </p:nvGrpSpPr>
        <p:grpSpPr>
          <a:xfrm>
            <a:off x="4296218" y="2000859"/>
            <a:ext cx="766809" cy="745200"/>
            <a:chOff x="4508674" y="2118116"/>
            <a:chExt cx="2204282" cy="2204282"/>
          </a:xfrm>
        </p:grpSpPr>
        <p:grpSp>
          <p:nvGrpSpPr>
            <p:cNvPr id="78" name="组合 77"/>
            <p:cNvGrpSpPr/>
            <p:nvPr/>
          </p:nvGrpSpPr>
          <p:grpSpPr>
            <a:xfrm>
              <a:off x="4508674" y="2118116"/>
              <a:ext cx="2204282" cy="2204282"/>
              <a:chOff x="1517331" y="1125257"/>
              <a:chExt cx="2204282" cy="2204282"/>
            </a:xfrm>
          </p:grpSpPr>
          <p:sp>
            <p:nvSpPr>
              <p:cNvPr id="80" name="椭圆 79"/>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椭圆 80"/>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79" name="TextBox 78"/>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2015</a:t>
              </a:r>
            </a:p>
          </p:txBody>
        </p:sp>
      </p:grpSp>
      <p:sp>
        <p:nvSpPr>
          <p:cNvPr id="82" name="原创设计师QQ598969553      _14"/>
          <p:cNvSpPr/>
          <p:nvPr/>
        </p:nvSpPr>
        <p:spPr bwMode="auto">
          <a:xfrm>
            <a:off x="6357453" y="5519594"/>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83" name="原创设计师QQ598969553      _15"/>
          <p:cNvSpPr/>
          <p:nvPr>
            <p:custDataLst>
              <p:tags r:id="rId4"/>
            </p:custDataLst>
          </p:nvPr>
        </p:nvSpPr>
        <p:spPr>
          <a:xfrm flipV="1">
            <a:off x="5668913" y="3794400"/>
            <a:ext cx="273857" cy="286085"/>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84" name="原创设计师QQ598969553      _16"/>
          <p:cNvCxnSpPr/>
          <p:nvPr/>
        </p:nvCxnSpPr>
        <p:spPr>
          <a:xfrm>
            <a:off x="5805840" y="4080484"/>
            <a:ext cx="0" cy="1912733"/>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85" name="原创设计师QQ598969553      _17"/>
          <p:cNvGrpSpPr/>
          <p:nvPr/>
        </p:nvGrpSpPr>
        <p:grpSpPr>
          <a:xfrm>
            <a:off x="5440538" y="5620619"/>
            <a:ext cx="766809" cy="745200"/>
            <a:chOff x="4508674" y="2118116"/>
            <a:chExt cx="2204282" cy="2204282"/>
          </a:xfrm>
        </p:grpSpPr>
        <p:grpSp>
          <p:nvGrpSpPr>
            <p:cNvPr id="86" name="组合 85"/>
            <p:cNvGrpSpPr/>
            <p:nvPr/>
          </p:nvGrpSpPr>
          <p:grpSpPr>
            <a:xfrm>
              <a:off x="4508674" y="2118116"/>
              <a:ext cx="2204282" cy="2204282"/>
              <a:chOff x="1517331" y="1125257"/>
              <a:chExt cx="2204282" cy="2204282"/>
            </a:xfrm>
          </p:grpSpPr>
          <p:sp>
            <p:nvSpPr>
              <p:cNvPr id="88" name="椭圆 8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椭圆 88"/>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87" name="TextBox 86"/>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2016</a:t>
              </a:r>
            </a:p>
          </p:txBody>
        </p:sp>
      </p:grpSp>
      <p:sp>
        <p:nvSpPr>
          <p:cNvPr id="92" name="原创设计师QQ598969553      _18"/>
          <p:cNvSpPr/>
          <p:nvPr/>
        </p:nvSpPr>
        <p:spPr bwMode="auto">
          <a:xfrm>
            <a:off x="7558792" y="1502526"/>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93" name="原创设计师QQ598969553      _19"/>
          <p:cNvSpPr/>
          <p:nvPr>
            <p:custDataLst>
              <p:tags r:id="rId5"/>
            </p:custDataLst>
          </p:nvPr>
        </p:nvSpPr>
        <p:spPr>
          <a:xfrm flipV="1">
            <a:off x="6893612"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94" name="原创设计师QQ598969553      _20"/>
          <p:cNvCxnSpPr/>
          <p:nvPr/>
        </p:nvCxnSpPr>
        <p:spPr>
          <a:xfrm flipV="1">
            <a:off x="7030539" y="1908925"/>
            <a:ext cx="0" cy="1885475"/>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95" name="原创设计师QQ598969553      _21"/>
          <p:cNvGrpSpPr/>
          <p:nvPr/>
        </p:nvGrpSpPr>
        <p:grpSpPr>
          <a:xfrm>
            <a:off x="6665237" y="1413245"/>
            <a:ext cx="766809" cy="745200"/>
            <a:chOff x="4508674" y="2118116"/>
            <a:chExt cx="2204282" cy="2204282"/>
          </a:xfrm>
        </p:grpSpPr>
        <p:grpSp>
          <p:nvGrpSpPr>
            <p:cNvPr id="96" name="组合 95"/>
            <p:cNvGrpSpPr/>
            <p:nvPr/>
          </p:nvGrpSpPr>
          <p:grpSpPr>
            <a:xfrm>
              <a:off x="4508674" y="2118116"/>
              <a:ext cx="2204282" cy="2204282"/>
              <a:chOff x="1517331" y="1125257"/>
              <a:chExt cx="2204282" cy="2204282"/>
            </a:xfrm>
          </p:grpSpPr>
          <p:sp>
            <p:nvSpPr>
              <p:cNvPr id="98" name="椭圆 97"/>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椭圆 98"/>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97" name="TextBox 96"/>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2017</a:t>
              </a:r>
            </a:p>
          </p:txBody>
        </p:sp>
      </p:grpSp>
      <p:sp>
        <p:nvSpPr>
          <p:cNvPr id="100" name="原创设计师QQ598969553      _22"/>
          <p:cNvSpPr/>
          <p:nvPr/>
        </p:nvSpPr>
        <p:spPr bwMode="auto">
          <a:xfrm>
            <a:off x="8726472" y="4660247"/>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101" name="原创设计师QQ598969553      _23"/>
          <p:cNvSpPr/>
          <p:nvPr>
            <p:custDataLst>
              <p:tags r:id="rId6"/>
            </p:custDataLst>
          </p:nvPr>
        </p:nvSpPr>
        <p:spPr>
          <a:xfrm flipV="1">
            <a:off x="8037932" y="3794400"/>
            <a:ext cx="273857" cy="286085"/>
          </a:xfrm>
          <a:prstGeom prst="ellipse">
            <a:avLst/>
          </a:prstGeom>
          <a:solidFill>
            <a:schemeClr val="bg1">
              <a:lumMod val="95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102" name="原创设计师QQ598969553      _24"/>
          <p:cNvCxnSpPr/>
          <p:nvPr/>
        </p:nvCxnSpPr>
        <p:spPr>
          <a:xfrm>
            <a:off x="8174859" y="4080484"/>
            <a:ext cx="0" cy="1176469"/>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03" name="原创设计师QQ598969553      _25"/>
          <p:cNvGrpSpPr/>
          <p:nvPr/>
        </p:nvGrpSpPr>
        <p:grpSpPr>
          <a:xfrm>
            <a:off x="7809557" y="4761273"/>
            <a:ext cx="766809" cy="745200"/>
            <a:chOff x="4508674" y="2118116"/>
            <a:chExt cx="2204282" cy="2204282"/>
          </a:xfrm>
        </p:grpSpPr>
        <p:grpSp>
          <p:nvGrpSpPr>
            <p:cNvPr id="104" name="组合 103"/>
            <p:cNvGrpSpPr/>
            <p:nvPr/>
          </p:nvGrpSpPr>
          <p:grpSpPr>
            <a:xfrm>
              <a:off x="4508674" y="2118116"/>
              <a:ext cx="2204282" cy="2204282"/>
              <a:chOff x="1517331" y="1125257"/>
              <a:chExt cx="2204282" cy="2204282"/>
            </a:xfrm>
          </p:grpSpPr>
          <p:sp>
            <p:nvSpPr>
              <p:cNvPr id="106" name="椭圆 105"/>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7" name="椭圆 106"/>
              <p:cNvSpPr/>
              <p:nvPr/>
            </p:nvSpPr>
            <p:spPr>
              <a:xfrm>
                <a:off x="1719372" y="1327298"/>
                <a:ext cx="1800200" cy="1800200"/>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105" name="TextBox 104"/>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2018</a:t>
              </a:r>
            </a:p>
          </p:txBody>
        </p:sp>
      </p:grpSp>
      <p:sp>
        <p:nvSpPr>
          <p:cNvPr id="108" name="原创设计师QQ598969553      _26"/>
          <p:cNvSpPr/>
          <p:nvPr/>
        </p:nvSpPr>
        <p:spPr bwMode="auto">
          <a:xfrm>
            <a:off x="10110757" y="2090141"/>
            <a:ext cx="1472379" cy="812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95000"/>
                    <a:lumOff val="5000"/>
                  </a:schemeClr>
                </a:solidFill>
                <a:cs typeface="+mn-ea"/>
                <a:sym typeface="+mn-lt"/>
              </a:rPr>
              <a:t>此处添加详细文本描述，建议与标题相关并符合整体语言风格</a:t>
            </a:r>
          </a:p>
        </p:txBody>
      </p:sp>
      <p:sp>
        <p:nvSpPr>
          <p:cNvPr id="109" name="原创设计师QQ598969553      _27"/>
          <p:cNvSpPr/>
          <p:nvPr>
            <p:custDataLst>
              <p:tags r:id="rId7"/>
            </p:custDataLst>
          </p:nvPr>
        </p:nvSpPr>
        <p:spPr>
          <a:xfrm flipV="1">
            <a:off x="9445577" y="3794400"/>
            <a:ext cx="273857" cy="286085"/>
          </a:xfrm>
          <a:prstGeom prst="ellipse">
            <a:avLst/>
          </a:prstGeom>
          <a:solidFill>
            <a:schemeClr val="bg1">
              <a:lumMod val="95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cs typeface="+mn-ea"/>
              <a:sym typeface="+mn-lt"/>
            </a:endParaRPr>
          </a:p>
        </p:txBody>
      </p:sp>
      <p:cxnSp>
        <p:nvCxnSpPr>
          <p:cNvPr id="110" name="原创设计师QQ598969553      _28"/>
          <p:cNvCxnSpPr/>
          <p:nvPr/>
        </p:nvCxnSpPr>
        <p:spPr>
          <a:xfrm flipV="1">
            <a:off x="9582504" y="2373458"/>
            <a:ext cx="0" cy="1420943"/>
          </a:xfrm>
          <a:prstGeom prst="line">
            <a:avLst/>
          </a:prstGeom>
          <a:ln w="28575">
            <a:solidFill>
              <a:schemeClr val="bg1">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111" name="原创设计师QQ598969553      _29"/>
          <p:cNvGrpSpPr/>
          <p:nvPr/>
        </p:nvGrpSpPr>
        <p:grpSpPr>
          <a:xfrm>
            <a:off x="9217202" y="2000859"/>
            <a:ext cx="766809" cy="745200"/>
            <a:chOff x="4508674" y="2118116"/>
            <a:chExt cx="2204282" cy="2204282"/>
          </a:xfrm>
        </p:grpSpPr>
        <p:grpSp>
          <p:nvGrpSpPr>
            <p:cNvPr id="112" name="组合 111"/>
            <p:cNvGrpSpPr/>
            <p:nvPr/>
          </p:nvGrpSpPr>
          <p:grpSpPr>
            <a:xfrm>
              <a:off x="4508674" y="2118116"/>
              <a:ext cx="2204282" cy="2204282"/>
              <a:chOff x="1517331" y="1125257"/>
              <a:chExt cx="2204282" cy="2204282"/>
            </a:xfrm>
          </p:grpSpPr>
          <p:sp>
            <p:nvSpPr>
              <p:cNvPr id="114" name="椭圆 113"/>
              <p:cNvSpPr/>
              <p:nvPr/>
            </p:nvSpPr>
            <p:spPr>
              <a:xfrm>
                <a:off x="1517331"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5" name="椭圆 114"/>
              <p:cNvSpPr/>
              <p:nvPr/>
            </p:nvSpPr>
            <p:spPr>
              <a:xfrm>
                <a:off x="1719372" y="1327298"/>
                <a:ext cx="1800200" cy="1800200"/>
              </a:xfrm>
              <a:prstGeom prst="ellipse">
                <a:avLst/>
              </a:prstGeom>
              <a:gradFill>
                <a:gsLst>
                  <a:gs pos="100000">
                    <a:srgbClr val="0090F2"/>
                  </a:gs>
                  <a:gs pos="0">
                    <a:schemeClr val="accent1"/>
                  </a:gs>
                </a:gsLst>
                <a:lin ang="5400000" scaled="1"/>
              </a:gradFill>
              <a:ln w="28575" cap="flat">
                <a:gradFill>
                  <a:gsLst>
                    <a:gs pos="0">
                      <a:srgbClr val="0090F2"/>
                    </a:gs>
                    <a:gs pos="100000">
                      <a:schemeClr val="accent1"/>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a:solidFill>
                    <a:prstClr val="black"/>
                  </a:solidFill>
                  <a:cs typeface="+mn-ea"/>
                  <a:sym typeface="+mn-lt"/>
                </a:endParaRPr>
              </a:p>
            </p:txBody>
          </p:sp>
        </p:grpSp>
        <p:sp>
          <p:nvSpPr>
            <p:cNvPr id="113" name="TextBox 112"/>
            <p:cNvSpPr txBox="1"/>
            <p:nvPr/>
          </p:nvSpPr>
          <p:spPr>
            <a:xfrm>
              <a:off x="4923737" y="2856186"/>
              <a:ext cx="1648564" cy="728315"/>
            </a:xfrm>
            <a:prstGeom prst="rect">
              <a:avLst/>
            </a:prstGeom>
            <a:noFill/>
          </p:spPr>
          <p:txBody>
            <a:bodyPr wrap="square" rtlCol="0">
              <a:spAutoFit/>
            </a:bodyPr>
            <a:lstStyle/>
            <a:p>
              <a:r>
                <a:rPr lang="en-US" sz="1000" dirty="0">
                  <a:solidFill>
                    <a:schemeClr val="bg1"/>
                  </a:solidFill>
                  <a:cs typeface="+mn-ea"/>
                  <a:sym typeface="+mn-lt"/>
                </a:rPr>
                <a:t>2019</a:t>
              </a: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3717884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1000"/>
                                        <p:tgtEl>
                                          <p:spTgt spid="5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00"/>
                                        <p:tgtEl>
                                          <p:spTgt spid="53"/>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down)">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8"/>
                                        </p:tgtEl>
                                        <p:attrNameLst>
                                          <p:attrName>style.visibility</p:attrName>
                                        </p:attrNameLst>
                                      </p:cBhvr>
                                      <p:to>
                                        <p:strVal val="visible"/>
                                      </p:to>
                                    </p:set>
                                    <p:animEffect transition="in" filter="wipe(left)">
                                      <p:cBhvr>
                                        <p:cTn id="23" dur="500"/>
                                        <p:tgtEl>
                                          <p:spTgt spid="178"/>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700"/>
                                        <p:tgtEl>
                                          <p:spTgt spid="65"/>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up)">
                                      <p:cBhvr>
                                        <p:cTn id="31" dur="500"/>
                                        <p:tgtEl>
                                          <p:spTgt spid="6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500"/>
                                        <p:tgtEl>
                                          <p:spTgt spid="6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700"/>
                                        <p:tgtEl>
                                          <p:spTgt spid="75"/>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wipe(down)">
                                      <p:cBhvr>
                                        <p:cTn id="47" dur="500"/>
                                        <p:tgtEl>
                                          <p:spTgt spid="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left)">
                                      <p:cBhvr>
                                        <p:cTn id="55" dur="500"/>
                                        <p:tgtEl>
                                          <p:spTgt spid="7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700"/>
                                        <p:tgtEl>
                                          <p:spTgt spid="83"/>
                                        </p:tgtEl>
                                      </p:cBhvr>
                                    </p:animEffect>
                                  </p:childTnLst>
                                </p:cTn>
                              </p:par>
                            </p:childTnLst>
                          </p:cTn>
                        </p:par>
                        <p:par>
                          <p:cTn id="60" fill="hold">
                            <p:stCondLst>
                              <p:cond delay="1500"/>
                            </p:stCondLst>
                            <p:childTnLst>
                              <p:par>
                                <p:cTn id="61" presetID="22" presetClass="entr" presetSubtype="1" fill="hold"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wipe(up)">
                                      <p:cBhvr>
                                        <p:cTn id="63" dur="500"/>
                                        <p:tgtEl>
                                          <p:spTgt spid="8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wipe(left)">
                                      <p:cBhvr>
                                        <p:cTn id="71" dur="500"/>
                                        <p:tgtEl>
                                          <p:spTgt spid="82"/>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700"/>
                                        <p:tgtEl>
                                          <p:spTgt spid="93"/>
                                        </p:tgtEl>
                                      </p:cBhvr>
                                    </p:animEffect>
                                  </p:childTnLst>
                                </p:cTn>
                              </p:par>
                            </p:childTnLst>
                          </p:cTn>
                        </p:par>
                        <p:par>
                          <p:cTn id="76" fill="hold">
                            <p:stCondLst>
                              <p:cond delay="1500"/>
                            </p:stCondLst>
                            <p:childTnLst>
                              <p:par>
                                <p:cTn id="77" presetID="22" presetClass="entr" presetSubtype="4"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down)">
                                      <p:cBhvr>
                                        <p:cTn id="79" dur="500"/>
                                        <p:tgtEl>
                                          <p:spTgt spid="9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95"/>
                                        </p:tgtEl>
                                        <p:attrNameLst>
                                          <p:attrName>style.visibility</p:attrName>
                                        </p:attrNameLst>
                                      </p:cBhvr>
                                      <p:to>
                                        <p:strVal val="visible"/>
                                      </p:to>
                                    </p:set>
                                    <p:animEffect transition="in" filter="fade">
                                      <p:cBhvr>
                                        <p:cTn id="84" dur="500"/>
                                        <p:tgtEl>
                                          <p:spTgt spid="9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wipe(left)">
                                      <p:cBhvr>
                                        <p:cTn id="87" dur="500"/>
                                        <p:tgtEl>
                                          <p:spTgt spid="92"/>
                                        </p:tgtEl>
                                      </p:cBhvr>
                                    </p:animEffec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700"/>
                                        <p:tgtEl>
                                          <p:spTgt spid="101"/>
                                        </p:tgtEl>
                                      </p:cBhvr>
                                    </p:animEffect>
                                  </p:childTnLst>
                                </p:cTn>
                              </p:par>
                            </p:childTnLst>
                          </p:cTn>
                        </p:par>
                        <p:par>
                          <p:cTn id="92" fill="hold">
                            <p:stCondLst>
                              <p:cond delay="1500"/>
                            </p:stCondLst>
                            <p:childTnLst>
                              <p:par>
                                <p:cTn id="93" presetID="22" presetClass="entr" presetSubtype="1" fill="hold" nodeType="after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wipe(up)">
                                      <p:cBhvr>
                                        <p:cTn id="95" dur="500"/>
                                        <p:tgtEl>
                                          <p:spTgt spid="10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00"/>
                                        </p:tgtEl>
                                        <p:attrNameLst>
                                          <p:attrName>style.visibility</p:attrName>
                                        </p:attrNameLst>
                                      </p:cBhvr>
                                      <p:to>
                                        <p:strVal val="visible"/>
                                      </p:to>
                                    </p:set>
                                    <p:animEffect transition="in" filter="wipe(left)">
                                      <p:cBhvr>
                                        <p:cTn id="103" dur="500"/>
                                        <p:tgtEl>
                                          <p:spTgt spid="100"/>
                                        </p:tgtEl>
                                      </p:cBhvr>
                                    </p:animEffect>
                                  </p:childTnLst>
                                </p:cTn>
                              </p:par>
                            </p:childTnLst>
                          </p:cTn>
                        </p:par>
                        <p:par>
                          <p:cTn id="104" fill="hold">
                            <p:stCondLst>
                              <p:cond delay="500"/>
                            </p:stCondLst>
                            <p:childTnLst>
                              <p:par>
                                <p:cTn id="105" presetID="10" presetClass="entr" presetSubtype="0" fill="hold" grpId="0" nodeType="afterEffect">
                                  <p:stCondLst>
                                    <p:cond delay="0"/>
                                  </p:stCondLst>
                                  <p:childTnLst>
                                    <p:set>
                                      <p:cBhvr>
                                        <p:cTn id="106" dur="1" fill="hold">
                                          <p:stCondLst>
                                            <p:cond delay="0"/>
                                          </p:stCondLst>
                                        </p:cTn>
                                        <p:tgtEl>
                                          <p:spTgt spid="109"/>
                                        </p:tgtEl>
                                        <p:attrNameLst>
                                          <p:attrName>style.visibility</p:attrName>
                                        </p:attrNameLst>
                                      </p:cBhvr>
                                      <p:to>
                                        <p:strVal val="visible"/>
                                      </p:to>
                                    </p:set>
                                    <p:animEffect transition="in" filter="fade">
                                      <p:cBhvr>
                                        <p:cTn id="107" dur="700"/>
                                        <p:tgtEl>
                                          <p:spTgt spid="109"/>
                                        </p:tgtEl>
                                      </p:cBhvr>
                                    </p:animEffect>
                                  </p:childTnLst>
                                </p:cTn>
                              </p:par>
                            </p:childTnLst>
                          </p:cTn>
                        </p:par>
                        <p:par>
                          <p:cTn id="108" fill="hold">
                            <p:stCondLst>
                              <p:cond delay="1500"/>
                            </p:stCondLst>
                            <p:childTnLst>
                              <p:par>
                                <p:cTn id="109" presetID="22" presetClass="entr" presetSubtype="4" fill="hold" nodeType="after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wipe(down)">
                                      <p:cBhvr>
                                        <p:cTn id="111" dur="500"/>
                                        <p:tgtEl>
                                          <p:spTgt spid="110"/>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111"/>
                                        </p:tgtEl>
                                        <p:attrNameLst>
                                          <p:attrName>style.visibility</p:attrName>
                                        </p:attrNameLst>
                                      </p:cBhvr>
                                      <p:to>
                                        <p:strVal val="visible"/>
                                      </p:to>
                                    </p:set>
                                    <p:animEffect transition="in" filter="fade">
                                      <p:cBhvr>
                                        <p:cTn id="116" dur="500"/>
                                        <p:tgtEl>
                                          <p:spTgt spid="111"/>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108"/>
                                        </p:tgtEl>
                                        <p:attrNameLst>
                                          <p:attrName>style.visibility</p:attrName>
                                        </p:attrNameLst>
                                      </p:cBhvr>
                                      <p:to>
                                        <p:strVal val="visible"/>
                                      </p:to>
                                    </p:set>
                                    <p:animEffect transition="in" filter="wipe(left)">
                                      <p:cBhvr>
                                        <p:cTn id="11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52" grpId="0" animBg="1"/>
      <p:bldP spid="53" grpId="0" animBg="1"/>
      <p:bldP spid="64" grpId="0"/>
      <p:bldP spid="65" grpId="0" animBg="1"/>
      <p:bldP spid="74" grpId="0"/>
      <p:bldP spid="75" grpId="0" animBg="1"/>
      <p:bldP spid="82" grpId="0"/>
      <p:bldP spid="83" grpId="0" animBg="1"/>
      <p:bldP spid="92" grpId="0"/>
      <p:bldP spid="93" grpId="0" animBg="1"/>
      <p:bldP spid="100" grpId="0"/>
      <p:bldP spid="101" grpId="0" animBg="1"/>
      <p:bldP spid="108" grpId="0"/>
      <p:bldP spid="10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sp>
        <p:nvSpPr>
          <p:cNvPr id="45" name="原创设计师QQ598969553      _1"/>
          <p:cNvSpPr/>
          <p:nvPr/>
        </p:nvSpPr>
        <p:spPr>
          <a:xfrm>
            <a:off x="3791745"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nvGrpSpPr>
          <p:cNvPr id="46" name="原创设计师QQ598969553      _2"/>
          <p:cNvGrpSpPr/>
          <p:nvPr/>
        </p:nvGrpSpPr>
        <p:grpSpPr>
          <a:xfrm>
            <a:off x="3933345"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grpSp>
      <p:sp>
        <p:nvSpPr>
          <p:cNvPr id="49" name="原创设计师QQ598969553      _3"/>
          <p:cNvSpPr txBox="1"/>
          <p:nvPr/>
        </p:nvSpPr>
        <p:spPr>
          <a:xfrm>
            <a:off x="4937328" y="2959168"/>
            <a:ext cx="2091267" cy="502766"/>
          </a:xfrm>
          <a:prstGeom prst="rect">
            <a:avLst/>
          </a:prstGeom>
          <a:noFill/>
        </p:spPr>
        <p:txBody>
          <a:bodyPr wrap="square" rtlCol="0">
            <a:spAutoFit/>
          </a:bodyPr>
          <a:lstStyle/>
          <a:p>
            <a:pPr algn="ctr"/>
            <a:r>
              <a:rPr lang="en-US" altLang="zh-CN" sz="2667" dirty="0">
                <a:solidFill>
                  <a:schemeClr val="accent1"/>
                </a:solidFill>
                <a:cs typeface="+mn-ea"/>
                <a:sym typeface="+mn-lt"/>
              </a:rPr>
              <a:t>PART 02</a:t>
            </a:r>
            <a:endParaRPr lang="zh-CN" altLang="en-US" sz="2667" dirty="0">
              <a:solidFill>
                <a:schemeClr val="accent1"/>
              </a:solidFill>
              <a:cs typeface="+mn-ea"/>
              <a:sym typeface="+mn-lt"/>
            </a:endParaRPr>
          </a:p>
        </p:txBody>
      </p:sp>
      <p:sp>
        <p:nvSpPr>
          <p:cNvPr id="50" name="原创设计师QQ598969553      _4"/>
          <p:cNvSpPr txBox="1"/>
          <p:nvPr/>
        </p:nvSpPr>
        <p:spPr>
          <a:xfrm>
            <a:off x="4797628" y="3438482"/>
            <a:ext cx="2370667" cy="502766"/>
          </a:xfrm>
          <a:prstGeom prst="rect">
            <a:avLst/>
          </a:prstGeom>
          <a:noFill/>
        </p:spPr>
        <p:txBody>
          <a:bodyPr wrap="square" rtlCol="0">
            <a:spAutoFit/>
          </a:bodyPr>
          <a:lstStyle/>
          <a:p>
            <a:pPr algn="ctr"/>
            <a:r>
              <a:rPr lang="zh-CN" altLang="en-US" sz="2667" b="1" dirty="0">
                <a:solidFill>
                  <a:prstClr val="black"/>
                </a:solidFill>
                <a:cs typeface="+mn-ea"/>
                <a:sym typeface="+mn-lt"/>
              </a:rPr>
              <a:t>此处添加标题</a:t>
            </a:r>
          </a:p>
        </p:txBody>
      </p:sp>
      <p:sp>
        <p:nvSpPr>
          <p:cNvPr id="51" name="原创设计师QQ598969553      _5"/>
          <p:cNvSpPr>
            <a:spLocks noEditPoints="1"/>
          </p:cNvSpPr>
          <p:nvPr/>
        </p:nvSpPr>
        <p:spPr bwMode="auto">
          <a:xfrm>
            <a:off x="4163344" y="1704579"/>
            <a:ext cx="543984" cy="351367"/>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cs typeface="+mn-ea"/>
              <a:sym typeface="+mn-lt"/>
            </a:endParaRPr>
          </a:p>
        </p:txBody>
      </p:sp>
    </p:spTree>
    <p:extLst>
      <p:ext uri="{BB962C8B-B14F-4D97-AF65-F5344CB8AC3E}">
        <p14:creationId xmlns:p14="http://schemas.microsoft.com/office/powerpoint/2010/main" val="1722517998"/>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原创设计师QQ598969553      _1"/>
          <p:cNvGrpSpPr/>
          <p:nvPr/>
        </p:nvGrpSpPr>
        <p:grpSpPr>
          <a:xfrm>
            <a:off x="1237982" y="3775421"/>
            <a:ext cx="2227205" cy="1558500"/>
            <a:chOff x="800422" y="2736943"/>
            <a:chExt cx="1670404" cy="1168875"/>
          </a:xfrm>
        </p:grpSpPr>
        <p:sp>
          <p:nvSpPr>
            <p:cNvPr id="10" name="矩形 9"/>
            <p:cNvSpPr/>
            <p:nvPr/>
          </p:nvSpPr>
          <p:spPr>
            <a:xfrm>
              <a:off x="927738" y="2736943"/>
              <a:ext cx="1372010" cy="339661"/>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cs typeface="+mn-ea"/>
                  <a:sym typeface="+mn-lt"/>
                </a:rPr>
                <a:t>此处添加标题</a:t>
              </a:r>
            </a:p>
          </p:txBody>
        </p:sp>
        <p:sp>
          <p:nvSpPr>
            <p:cNvPr id="11" name="矩形 10"/>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cs typeface="+mn-ea"/>
                  <a:sym typeface="+mn-lt"/>
                </a:rPr>
                <a:t>在这里填写项目的具体情况只写完任务说明</a:t>
              </a:r>
            </a:p>
          </p:txBody>
        </p:sp>
      </p:grpSp>
      <p:grpSp>
        <p:nvGrpSpPr>
          <p:cNvPr id="12" name="原创设计师QQ598969553      _2"/>
          <p:cNvGrpSpPr/>
          <p:nvPr/>
        </p:nvGrpSpPr>
        <p:grpSpPr>
          <a:xfrm>
            <a:off x="6230537" y="3775421"/>
            <a:ext cx="2227205" cy="1558500"/>
            <a:chOff x="800422" y="2736943"/>
            <a:chExt cx="1670404" cy="1168875"/>
          </a:xfrm>
        </p:grpSpPr>
        <p:sp>
          <p:nvSpPr>
            <p:cNvPr id="13" name="矩形 12"/>
            <p:cNvSpPr/>
            <p:nvPr/>
          </p:nvSpPr>
          <p:spPr>
            <a:xfrm>
              <a:off x="927738" y="2736943"/>
              <a:ext cx="1372010" cy="339661"/>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cs typeface="+mn-ea"/>
                  <a:sym typeface="+mn-lt"/>
                </a:rPr>
                <a:t>此处添加标题</a:t>
              </a:r>
            </a:p>
          </p:txBody>
        </p:sp>
        <p:sp>
          <p:nvSpPr>
            <p:cNvPr id="14" name="矩形 13"/>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cs typeface="+mn-ea"/>
                  <a:sym typeface="+mn-lt"/>
                </a:rPr>
                <a:t>在这里填写项目的具体情况只写完任务说明</a:t>
              </a:r>
            </a:p>
          </p:txBody>
        </p:sp>
      </p:grpSp>
      <p:grpSp>
        <p:nvGrpSpPr>
          <p:cNvPr id="15" name="原创设计师QQ598969553      _3"/>
          <p:cNvGrpSpPr/>
          <p:nvPr/>
        </p:nvGrpSpPr>
        <p:grpSpPr>
          <a:xfrm>
            <a:off x="3734259" y="1855208"/>
            <a:ext cx="2227205" cy="1558500"/>
            <a:chOff x="800422" y="2736943"/>
            <a:chExt cx="1670404" cy="1168875"/>
          </a:xfrm>
        </p:grpSpPr>
        <p:sp>
          <p:nvSpPr>
            <p:cNvPr id="16" name="矩形 15"/>
            <p:cNvSpPr/>
            <p:nvPr/>
          </p:nvSpPr>
          <p:spPr>
            <a:xfrm>
              <a:off x="927738" y="2736943"/>
              <a:ext cx="1372010" cy="339661"/>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cs typeface="+mn-ea"/>
                  <a:sym typeface="+mn-lt"/>
                </a:rPr>
                <a:t>此处添加标题</a:t>
              </a:r>
            </a:p>
          </p:txBody>
        </p:sp>
        <p:sp>
          <p:nvSpPr>
            <p:cNvPr id="17" name="矩形 16"/>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cs typeface="+mn-ea"/>
                  <a:sym typeface="+mn-lt"/>
                </a:rPr>
                <a:t>在这里填写项目的具体情况只写完任务说明</a:t>
              </a:r>
            </a:p>
          </p:txBody>
        </p:sp>
      </p:grpSp>
      <p:grpSp>
        <p:nvGrpSpPr>
          <p:cNvPr id="18" name="原创设计师QQ598969553      _4"/>
          <p:cNvGrpSpPr/>
          <p:nvPr/>
        </p:nvGrpSpPr>
        <p:grpSpPr>
          <a:xfrm>
            <a:off x="8726814" y="1855208"/>
            <a:ext cx="2227205" cy="1558500"/>
            <a:chOff x="800422" y="2736943"/>
            <a:chExt cx="1670404" cy="1168875"/>
          </a:xfrm>
        </p:grpSpPr>
        <p:sp>
          <p:nvSpPr>
            <p:cNvPr id="19" name="矩形 18"/>
            <p:cNvSpPr/>
            <p:nvPr/>
          </p:nvSpPr>
          <p:spPr>
            <a:xfrm>
              <a:off x="927738" y="2736943"/>
              <a:ext cx="1372010" cy="339661"/>
            </a:xfrm>
            <a:prstGeom prst="rect">
              <a:avLst/>
            </a:prstGeom>
          </p:spPr>
          <p:txBody>
            <a:bodyPr wrap="none">
              <a:spAutoFit/>
            </a:bodyPr>
            <a:lstStyle/>
            <a:p>
              <a:pPr algn="l">
                <a:lnSpc>
                  <a:spcPct val="120000"/>
                </a:lnSpc>
              </a:pPr>
              <a:r>
                <a:rPr lang="zh-CN" altLang="en-US" sz="2133" dirty="0">
                  <a:gradFill>
                    <a:gsLst>
                      <a:gs pos="25000">
                        <a:schemeClr val="accent2"/>
                      </a:gs>
                      <a:gs pos="100000">
                        <a:schemeClr val="accent1"/>
                      </a:gs>
                    </a:gsLst>
                    <a:lin ang="2700000" scaled="0"/>
                  </a:gradFill>
                  <a:cs typeface="+mn-ea"/>
                  <a:sym typeface="+mn-lt"/>
                </a:rPr>
                <a:t>此处添加标题</a:t>
              </a:r>
            </a:p>
          </p:txBody>
        </p:sp>
        <p:sp>
          <p:nvSpPr>
            <p:cNvPr id="20" name="矩形 19"/>
            <p:cNvSpPr/>
            <p:nvPr/>
          </p:nvSpPr>
          <p:spPr>
            <a:xfrm>
              <a:off x="800422" y="3060827"/>
              <a:ext cx="1670404" cy="844991"/>
            </a:xfrm>
            <a:prstGeom prst="rect">
              <a:avLst/>
            </a:prstGeom>
          </p:spPr>
          <p:txBody>
            <a:bodyPr wrap="square" anchor="ctr">
              <a:spAutoFit/>
            </a:bodyPr>
            <a:lstStyle/>
            <a:p>
              <a:pPr>
                <a:lnSpc>
                  <a:spcPct val="120000"/>
                </a:lnSpc>
              </a:pPr>
              <a:r>
                <a:rPr lang="zh-CN" altLang="en-US" sz="1867" dirty="0">
                  <a:solidFill>
                    <a:schemeClr val="tx1">
                      <a:lumMod val="75000"/>
                      <a:lumOff val="25000"/>
                    </a:schemeClr>
                  </a:solidFill>
                  <a:cs typeface="+mn-ea"/>
                  <a:sym typeface="+mn-lt"/>
                </a:rPr>
                <a:t>在这里填写项目的具体情况只写完任务说明</a:t>
              </a:r>
            </a:p>
          </p:txBody>
        </p:sp>
      </p:grpSp>
      <p:grpSp>
        <p:nvGrpSpPr>
          <p:cNvPr id="21" name="原创设计师QQ598969553      _5"/>
          <p:cNvGrpSpPr/>
          <p:nvPr/>
        </p:nvGrpSpPr>
        <p:grpSpPr>
          <a:xfrm>
            <a:off x="1766181" y="2332797"/>
            <a:ext cx="1170807" cy="1171096"/>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vert="horz" wrap="square" lIns="121920" tIns="60960" rIns="121920" bIns="60960" numCol="1" anchor="t" anchorCtr="0" compatLnSpc="1"/>
            <a:lstStyle/>
            <a:p>
              <a:endParaRPr lang="zh-CN" altLang="en-US" sz="2400">
                <a:cs typeface="+mn-ea"/>
                <a:sym typeface="+mn-lt"/>
              </a:endParaRPr>
            </a:p>
          </p:txBody>
        </p:sp>
      </p:grpSp>
      <p:grpSp>
        <p:nvGrpSpPr>
          <p:cNvPr id="24" name="原创设计师QQ598969553      _6"/>
          <p:cNvGrpSpPr/>
          <p:nvPr/>
        </p:nvGrpSpPr>
        <p:grpSpPr>
          <a:xfrm>
            <a:off x="4367809" y="3931384"/>
            <a:ext cx="1170807" cy="1171096"/>
            <a:chOff x="3275856" y="2948538"/>
            <a:chExt cx="878105" cy="878322"/>
          </a:xfrm>
        </p:grpSpPr>
        <p:sp>
          <p:nvSpPr>
            <p:cNvPr id="25" name="Oval 53"/>
            <p:cNvSpPr>
              <a:spLocks noChangeArrowheads="1"/>
            </p:cNvSpPr>
            <p:nvPr/>
          </p:nvSpPr>
          <p:spPr bwMode="auto">
            <a:xfrm>
              <a:off x="3275856"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6" name="Freeform 626"/>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p:spPr>
          <p:txBody>
            <a:bodyPr vert="horz" wrap="square" lIns="121920" tIns="60960" rIns="121920" bIns="60960" numCol="1" anchor="t" anchorCtr="0" compatLnSpc="1"/>
            <a:lstStyle/>
            <a:p>
              <a:endParaRPr lang="zh-CN" altLang="en-US" sz="2400">
                <a:cs typeface="+mn-ea"/>
                <a:sym typeface="+mn-lt"/>
              </a:endParaRPr>
            </a:p>
          </p:txBody>
        </p:sp>
      </p:grpSp>
      <p:grpSp>
        <p:nvGrpSpPr>
          <p:cNvPr id="27" name="原创设计师QQ598969553      _7"/>
          <p:cNvGrpSpPr/>
          <p:nvPr/>
        </p:nvGrpSpPr>
        <p:grpSpPr>
          <a:xfrm>
            <a:off x="6672065" y="1919648"/>
            <a:ext cx="1170807" cy="1171096"/>
            <a:chOff x="5004048" y="1439736"/>
            <a:chExt cx="878105" cy="878322"/>
          </a:xfrm>
        </p:grpSpPr>
        <p:sp>
          <p:nvSpPr>
            <p:cNvPr id="28" name="Oval 53"/>
            <p:cNvSpPr>
              <a:spLocks noChangeArrowheads="1"/>
            </p:cNvSpPr>
            <p:nvPr/>
          </p:nvSpPr>
          <p:spPr bwMode="auto">
            <a:xfrm>
              <a:off x="5004048" y="1439736"/>
              <a:ext cx="878105" cy="878322"/>
            </a:xfrm>
            <a:prstGeom prst="ellipse">
              <a:avLst/>
            </a:prstGeom>
            <a:gradFill>
              <a:gsLst>
                <a:gs pos="100000">
                  <a:schemeClr val="accent1"/>
                </a:gs>
                <a:gs pos="0">
                  <a:schemeClr val="accent2"/>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9" name="Freeform 705"/>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cs typeface="+mn-ea"/>
                <a:sym typeface="+mn-lt"/>
              </a:endParaRPr>
            </a:p>
          </p:txBody>
        </p:sp>
      </p:grpSp>
      <p:grpSp>
        <p:nvGrpSpPr>
          <p:cNvPr id="30" name="原创设计师QQ598969553      _8"/>
          <p:cNvGrpSpPr/>
          <p:nvPr/>
        </p:nvGrpSpPr>
        <p:grpSpPr>
          <a:xfrm>
            <a:off x="9452073" y="3931384"/>
            <a:ext cx="1170807" cy="1171096"/>
            <a:chOff x="7089054" y="2948538"/>
            <a:chExt cx="878105" cy="878322"/>
          </a:xfrm>
        </p:grpSpPr>
        <p:sp>
          <p:nvSpPr>
            <p:cNvPr id="31" name="Oval 53"/>
            <p:cNvSpPr>
              <a:spLocks noChangeArrowheads="1"/>
            </p:cNvSpPr>
            <p:nvPr/>
          </p:nvSpPr>
          <p:spPr bwMode="auto">
            <a:xfrm>
              <a:off x="7089054" y="2948538"/>
              <a:ext cx="878105" cy="878322"/>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32" name="Freeform 628"/>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p:spPr>
          <p:txBody>
            <a:bodyPr vert="horz" wrap="square" lIns="121920" tIns="60960" rIns="121920" bIns="60960" numCol="1" anchor="t" anchorCtr="0" compatLnSpc="1"/>
            <a:lstStyle/>
            <a:p>
              <a:endParaRPr lang="zh-CN" altLang="en-US" sz="2400">
                <a:cs typeface="+mn-ea"/>
                <a:sym typeface="+mn-lt"/>
              </a:endParaRP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1255704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6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9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500"/>
                                        <p:tgtEl>
                                          <p:spTgt spid="18"/>
                                        </p:tgtEl>
                                      </p:cBhvr>
                                    </p:animEffect>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2000"/>
                            </p:stCondLst>
                            <p:childTnLst>
                              <p:par>
                                <p:cTn id="34" presetID="2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4047744" y="2948947"/>
            <a:ext cx="97536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a:off x="7168896" y="2948947"/>
            <a:ext cx="959104"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flipH="1">
            <a:off x="1889572"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原创设计师QQ598969553      _4"/>
          <p:cNvSpPr/>
          <p:nvPr/>
        </p:nvSpPr>
        <p:spPr>
          <a:xfrm flipH="1" flipV="1">
            <a:off x="1889572"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3" name="原创设计师QQ598969553      _5"/>
          <p:cNvSpPr/>
          <p:nvPr/>
        </p:nvSpPr>
        <p:spPr>
          <a:xfrm flipH="1">
            <a:off x="5010392"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原创设计师QQ598969553      _6"/>
          <p:cNvSpPr/>
          <p:nvPr/>
        </p:nvSpPr>
        <p:spPr>
          <a:xfrm flipH="1" flipV="1">
            <a:off x="5010392"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5" name="原创设计师QQ598969553      _7"/>
          <p:cNvSpPr/>
          <p:nvPr/>
        </p:nvSpPr>
        <p:spPr>
          <a:xfrm flipH="1">
            <a:off x="8134178" y="1870112"/>
            <a:ext cx="2157669" cy="2157669"/>
          </a:xfrm>
          <a:prstGeom prst="arc">
            <a:avLst>
              <a:gd name="adj1" fmla="val 12184051"/>
              <a:gd name="adj2" fmla="val 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原创设计师QQ598969553      _8"/>
          <p:cNvSpPr/>
          <p:nvPr/>
        </p:nvSpPr>
        <p:spPr>
          <a:xfrm flipH="1" flipV="1">
            <a:off x="8134178" y="1906759"/>
            <a:ext cx="2157669" cy="2157669"/>
          </a:xfrm>
          <a:prstGeom prst="arc">
            <a:avLst>
              <a:gd name="adj1" fmla="val 10684416"/>
              <a:gd name="adj2" fmla="val 20274395"/>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aphicFrame>
        <p:nvGraphicFramePr>
          <p:cNvPr id="17" name="原创设计师QQ598969553      _9"/>
          <p:cNvGraphicFramePr/>
          <p:nvPr/>
        </p:nvGraphicFramePr>
        <p:xfrm>
          <a:off x="1271634" y="1839791"/>
          <a:ext cx="3391925" cy="22612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原创设计师QQ598969553      _10"/>
          <p:cNvGraphicFramePr/>
          <p:nvPr/>
        </p:nvGraphicFramePr>
        <p:xfrm>
          <a:off x="4400038" y="1839791"/>
          <a:ext cx="3391925" cy="22612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原创设计师QQ598969553      _11"/>
          <p:cNvGraphicFramePr/>
          <p:nvPr/>
        </p:nvGraphicFramePr>
        <p:xfrm>
          <a:off x="7528442" y="1839791"/>
          <a:ext cx="3391925" cy="2261284"/>
        </p:xfrm>
        <a:graphic>
          <a:graphicData uri="http://schemas.openxmlformats.org/drawingml/2006/chart">
            <c:chart xmlns:c="http://schemas.openxmlformats.org/drawingml/2006/chart" xmlns:r="http://schemas.openxmlformats.org/officeDocument/2006/relationships" r:id="rId5"/>
          </a:graphicData>
        </a:graphic>
      </p:graphicFrame>
      <p:sp>
        <p:nvSpPr>
          <p:cNvPr id="20" name="原创设计师QQ598969553      _12"/>
          <p:cNvSpPr/>
          <p:nvPr/>
        </p:nvSpPr>
        <p:spPr>
          <a:xfrm>
            <a:off x="1950512" y="4294289"/>
            <a:ext cx="2031325" cy="497957"/>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cs typeface="+mn-ea"/>
                <a:sym typeface="+mn-lt"/>
              </a:rPr>
              <a:t>此处添加标题</a:t>
            </a:r>
          </a:p>
        </p:txBody>
      </p:sp>
      <p:sp>
        <p:nvSpPr>
          <p:cNvPr id="21" name="原创设计师QQ598969553      _13"/>
          <p:cNvSpPr/>
          <p:nvPr/>
        </p:nvSpPr>
        <p:spPr>
          <a:xfrm>
            <a:off x="1852571"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cs typeface="+mn-ea"/>
                <a:sym typeface="+mn-lt"/>
              </a:rPr>
              <a:t>在这里填写项目的具体情况只写完任务说明</a:t>
            </a:r>
          </a:p>
        </p:txBody>
      </p:sp>
      <p:sp>
        <p:nvSpPr>
          <p:cNvPr id="22" name="原创设计师QQ598969553      _14"/>
          <p:cNvSpPr/>
          <p:nvPr/>
        </p:nvSpPr>
        <p:spPr>
          <a:xfrm>
            <a:off x="5080339" y="4294289"/>
            <a:ext cx="2031325" cy="497957"/>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cs typeface="+mn-ea"/>
                <a:sym typeface="+mn-lt"/>
              </a:rPr>
              <a:t>此处添加标题</a:t>
            </a:r>
          </a:p>
        </p:txBody>
      </p:sp>
      <p:sp>
        <p:nvSpPr>
          <p:cNvPr id="23" name="原创设计师QQ598969553      _15"/>
          <p:cNvSpPr/>
          <p:nvPr/>
        </p:nvSpPr>
        <p:spPr>
          <a:xfrm>
            <a:off x="4982398"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cs typeface="+mn-ea"/>
                <a:sym typeface="+mn-lt"/>
              </a:rPr>
              <a:t>在这里填写项目的具体情况只写完任务说明</a:t>
            </a:r>
          </a:p>
        </p:txBody>
      </p:sp>
      <p:sp>
        <p:nvSpPr>
          <p:cNvPr id="24" name="原创设计师QQ598969553      _16"/>
          <p:cNvSpPr/>
          <p:nvPr/>
        </p:nvSpPr>
        <p:spPr>
          <a:xfrm>
            <a:off x="8210166" y="4294289"/>
            <a:ext cx="2031325" cy="497957"/>
          </a:xfrm>
          <a:prstGeom prst="rect">
            <a:avLst/>
          </a:prstGeom>
        </p:spPr>
        <p:txBody>
          <a:bodyPr wrap="none">
            <a:spAutoFit/>
          </a:bodyPr>
          <a:lstStyle/>
          <a:p>
            <a:pPr algn="just">
              <a:lnSpc>
                <a:spcPct val="120000"/>
              </a:lnSpc>
            </a:pPr>
            <a:r>
              <a:rPr lang="zh-CN" altLang="en-US" sz="2400" dirty="0">
                <a:gradFill>
                  <a:gsLst>
                    <a:gs pos="44000">
                      <a:schemeClr val="accent2"/>
                    </a:gs>
                    <a:gs pos="88000">
                      <a:schemeClr val="accent1"/>
                    </a:gs>
                  </a:gsLst>
                  <a:lin ang="12600000" scaled="0"/>
                </a:gradFill>
                <a:cs typeface="+mn-ea"/>
                <a:sym typeface="+mn-lt"/>
              </a:rPr>
              <a:t>此处添加标题</a:t>
            </a:r>
          </a:p>
        </p:txBody>
      </p:sp>
      <p:sp>
        <p:nvSpPr>
          <p:cNvPr id="25" name="原创设计师QQ598969553      _17"/>
          <p:cNvSpPr/>
          <p:nvPr/>
        </p:nvSpPr>
        <p:spPr>
          <a:xfrm>
            <a:off x="8112224" y="4748471"/>
            <a:ext cx="2227205" cy="1274003"/>
          </a:xfrm>
          <a:prstGeom prst="rect">
            <a:avLst/>
          </a:prstGeom>
        </p:spPr>
        <p:txBody>
          <a:bodyPr wrap="square" anchor="ctr">
            <a:spAutoFit/>
          </a:bodyPr>
          <a:lstStyle/>
          <a:p>
            <a:pPr>
              <a:lnSpc>
                <a:spcPct val="120000"/>
              </a:lnSpc>
            </a:pPr>
            <a:r>
              <a:rPr lang="zh-CN" altLang="en-US" sz="2133" dirty="0">
                <a:solidFill>
                  <a:schemeClr val="tx1">
                    <a:lumMod val="75000"/>
                    <a:lumOff val="25000"/>
                  </a:schemeClr>
                </a:solidFill>
                <a:cs typeface="+mn-ea"/>
                <a:sym typeface="+mn-lt"/>
              </a:rPr>
              <a:t>在这里填写项目的具体情况只写完任务说明</a:t>
            </a:r>
          </a:p>
        </p:txBody>
      </p:sp>
      <p:sp>
        <p:nvSpPr>
          <p:cNvPr id="26" name="原创设计师QQ598969553      _18"/>
          <p:cNvSpPr/>
          <p:nvPr/>
        </p:nvSpPr>
        <p:spPr>
          <a:xfrm>
            <a:off x="2565263" y="2725908"/>
            <a:ext cx="801823" cy="49475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cs typeface="+mn-ea"/>
                <a:sym typeface="+mn-lt"/>
              </a:rPr>
              <a:t>75%</a:t>
            </a:r>
            <a:endParaRPr lang="zh-CN" altLang="en-US" sz="2400" dirty="0">
              <a:gradFill>
                <a:gsLst>
                  <a:gs pos="44000">
                    <a:schemeClr val="accent2"/>
                  </a:gs>
                  <a:gs pos="88000">
                    <a:schemeClr val="accent1"/>
                  </a:gs>
                </a:gsLst>
                <a:lin ang="12600000" scaled="0"/>
              </a:gradFill>
              <a:cs typeface="+mn-ea"/>
              <a:sym typeface="+mn-lt"/>
            </a:endParaRPr>
          </a:p>
        </p:txBody>
      </p:sp>
      <p:sp>
        <p:nvSpPr>
          <p:cNvPr id="27" name="原创设计师QQ598969553      _19"/>
          <p:cNvSpPr/>
          <p:nvPr/>
        </p:nvSpPr>
        <p:spPr>
          <a:xfrm>
            <a:off x="5688315" y="2725908"/>
            <a:ext cx="801823" cy="49475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cs typeface="+mn-ea"/>
                <a:sym typeface="+mn-lt"/>
              </a:rPr>
              <a:t>55%</a:t>
            </a:r>
            <a:endParaRPr lang="zh-CN" altLang="en-US" sz="2400" dirty="0">
              <a:gradFill>
                <a:gsLst>
                  <a:gs pos="44000">
                    <a:schemeClr val="accent2"/>
                  </a:gs>
                  <a:gs pos="88000">
                    <a:schemeClr val="accent1"/>
                  </a:gs>
                </a:gsLst>
                <a:lin ang="12600000" scaled="0"/>
              </a:gradFill>
              <a:cs typeface="+mn-ea"/>
              <a:sym typeface="+mn-lt"/>
            </a:endParaRPr>
          </a:p>
        </p:txBody>
      </p:sp>
      <p:sp>
        <p:nvSpPr>
          <p:cNvPr id="28" name="原创设计师QQ598969553      _20"/>
          <p:cNvSpPr/>
          <p:nvPr/>
        </p:nvSpPr>
        <p:spPr>
          <a:xfrm>
            <a:off x="8824915" y="2725908"/>
            <a:ext cx="801823" cy="494751"/>
          </a:xfrm>
          <a:prstGeom prst="rect">
            <a:avLst/>
          </a:prstGeom>
        </p:spPr>
        <p:txBody>
          <a:bodyPr wrap="none" anchor="t">
            <a:spAutoFit/>
          </a:bodyPr>
          <a:lstStyle/>
          <a:p>
            <a:pPr algn="ctr">
              <a:lnSpc>
                <a:spcPct val="120000"/>
              </a:lnSpc>
            </a:pPr>
            <a:r>
              <a:rPr lang="en-US" altLang="zh-CN" sz="2400" dirty="0">
                <a:gradFill>
                  <a:gsLst>
                    <a:gs pos="44000">
                      <a:schemeClr val="accent2"/>
                    </a:gs>
                    <a:gs pos="88000">
                      <a:schemeClr val="accent1"/>
                    </a:gs>
                  </a:gsLst>
                  <a:lin ang="12600000" scaled="0"/>
                </a:gradFill>
                <a:cs typeface="+mn-ea"/>
                <a:sym typeface="+mn-lt"/>
              </a:rPr>
              <a:t>84%</a:t>
            </a:r>
            <a:endParaRPr lang="zh-CN" altLang="en-US" sz="2400" dirty="0">
              <a:gradFill>
                <a:gsLst>
                  <a:gs pos="44000">
                    <a:schemeClr val="accent2"/>
                  </a:gs>
                  <a:gs pos="88000">
                    <a:schemeClr val="accent1"/>
                  </a:gs>
                </a:gsLst>
                <a:lin ang="12600000" scaled="0"/>
              </a:gradFill>
              <a:cs typeface="+mn-ea"/>
              <a:sym typeface="+mn-lt"/>
            </a:endParaRPr>
          </a:p>
        </p:txBody>
      </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288108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ppt_x</p:attrName>
                                        </p:attrNameLst>
                                      </p:cBhvr>
                                      <p:tavLst>
                                        <p:tav tm="0">
                                          <p:val>
                                            <p:strVal val="#ppt_x"/>
                                          </p:val>
                                        </p:tav>
                                        <p:tav tm="100000">
                                          <p:val>
                                            <p:strVal val="#ppt_x"/>
                                          </p:val>
                                        </p:tav>
                                      </p:tavLst>
                                    </p:anim>
                                    <p:anim calcmode="lin" valueType="num">
                                      <p:cBhvr>
                                        <p:cTn id="32" dur="750" fill="hold"/>
                                        <p:tgtEl>
                                          <p:spTgt spid="18"/>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750"/>
                                        <p:tgtEl>
                                          <p:spTgt spid="19"/>
                                        </p:tgtEl>
                                      </p:cBhvr>
                                    </p:animEffect>
                                    <p:anim calcmode="lin" valueType="num">
                                      <p:cBhvr>
                                        <p:cTn id="54" dur="750" fill="hold"/>
                                        <p:tgtEl>
                                          <p:spTgt spid="19"/>
                                        </p:tgtEl>
                                        <p:attrNameLst>
                                          <p:attrName>ppt_x</p:attrName>
                                        </p:attrNameLst>
                                      </p:cBhvr>
                                      <p:tavLst>
                                        <p:tav tm="0">
                                          <p:val>
                                            <p:strVal val="#ppt_x"/>
                                          </p:val>
                                        </p:tav>
                                        <p:tav tm="100000">
                                          <p:val>
                                            <p:strVal val="#ppt_x"/>
                                          </p:val>
                                        </p:tav>
                                      </p:tavLst>
                                    </p:anim>
                                    <p:anim calcmode="lin" valueType="num">
                                      <p:cBhvr>
                                        <p:cTn id="55" dur="75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wipe(up)">
                                      <p:cBhvr>
                                        <p:cTn id="78" dur="500"/>
                                        <p:tgtEl>
                                          <p:spTgt spid="22"/>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up)">
                                      <p:cBhvr>
                                        <p:cTn id="81" dur="500"/>
                                        <p:tgtEl>
                                          <p:spTgt spid="23"/>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up)">
                                      <p:cBhvr>
                                        <p:cTn id="84" dur="500"/>
                                        <p:tgtEl>
                                          <p:spTgt spid="24"/>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up)">
                                      <p:cBhvr>
                                        <p:cTn id="8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Graphic spid="17" grpId="0">
        <p:bldAsOne/>
      </p:bldGraphic>
      <p:bldGraphic spid="18" grpId="0">
        <p:bldAsOne/>
      </p:bldGraphic>
      <p:bldGraphic spid="19" grpId="0">
        <p:bldAsOne/>
      </p:bldGraphic>
      <p:bldP spid="20" grpId="0"/>
      <p:bldP spid="21" grpId="0"/>
      <p:bldP spid="22" grpId="0"/>
      <p:bldP spid="23" grpId="0"/>
      <p:bldP spid="24" grpId="0"/>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1679667" y="4426879"/>
            <a:ext cx="1704313" cy="1171283"/>
          </a:xfrm>
          <a:prstGeom prst="rect">
            <a:avLst/>
          </a:prstGeom>
        </p:spPr>
        <p:txBody>
          <a:bodyPr wrap="none" anchor="ctr">
            <a:spAutoFit/>
          </a:bodyPr>
          <a:lstStyle/>
          <a:p>
            <a:pPr algn="ctr">
              <a:lnSpc>
                <a:spcPct val="150000"/>
              </a:lnSpc>
            </a:pPr>
            <a:r>
              <a:rPr lang="en-US" altLang="zh-CN"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cs typeface="+mn-ea"/>
                <a:sym typeface="+mn-lt"/>
              </a:rPr>
              <a:t>2018</a:t>
            </a:r>
            <a:endParaRPr lang="zh-CN" altLang="en-US"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cs typeface="+mn-ea"/>
              <a:sym typeface="+mn-lt"/>
            </a:endParaRPr>
          </a:p>
        </p:txBody>
      </p:sp>
      <p:sp>
        <p:nvSpPr>
          <p:cNvPr id="10" name="原创设计师QQ598969553      _2"/>
          <p:cNvSpPr/>
          <p:nvPr/>
        </p:nvSpPr>
        <p:spPr>
          <a:xfrm>
            <a:off x="8589559" y="1873239"/>
            <a:ext cx="1704314" cy="1171283"/>
          </a:xfrm>
          <a:prstGeom prst="rect">
            <a:avLst/>
          </a:prstGeom>
        </p:spPr>
        <p:txBody>
          <a:bodyPr wrap="none" anchor="ctr">
            <a:spAutoFit/>
          </a:bodyPr>
          <a:lstStyle/>
          <a:p>
            <a:pPr algn="ctr">
              <a:lnSpc>
                <a:spcPct val="150000"/>
              </a:lnSpc>
            </a:pPr>
            <a:r>
              <a:rPr lang="en-US" altLang="zh-CN"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cs typeface="+mn-ea"/>
                <a:sym typeface="+mn-lt"/>
              </a:rPr>
              <a:t>2019</a:t>
            </a:r>
            <a:endParaRPr lang="zh-CN" altLang="en-US" sz="8000" baseline="12000" dirty="0">
              <a:gradFill>
                <a:gsLst>
                  <a:gs pos="0">
                    <a:schemeClr val="accent2"/>
                  </a:gs>
                  <a:gs pos="100000">
                    <a:schemeClr val="accent1"/>
                  </a:gs>
                </a:gsLst>
                <a:lin ang="12600000" scaled="0"/>
              </a:gradFill>
              <a:effectLst>
                <a:innerShdw blurRad="63500" dist="50800" dir="18900000">
                  <a:prstClr val="black">
                    <a:alpha val="30000"/>
                  </a:prstClr>
                </a:innerShdw>
              </a:effectLst>
              <a:cs typeface="+mn-ea"/>
              <a:sym typeface="+mn-lt"/>
            </a:endParaRPr>
          </a:p>
        </p:txBody>
      </p:sp>
      <p:sp>
        <p:nvSpPr>
          <p:cNvPr id="11" name="原创设计师QQ598969553      _3"/>
          <p:cNvSpPr/>
          <p:nvPr/>
        </p:nvSpPr>
        <p:spPr>
          <a:xfrm>
            <a:off x="3427463" y="4517572"/>
            <a:ext cx="4220659" cy="2061783"/>
          </a:xfrm>
          <a:prstGeom prst="rect">
            <a:avLst/>
          </a:prstGeom>
        </p:spPr>
        <p:txBody>
          <a:bodyPr wrap="square">
            <a:spAutoFit/>
          </a:bodyPr>
          <a:lstStyle/>
          <a:p>
            <a:pPr>
              <a:lnSpc>
                <a:spcPct val="120000"/>
              </a:lnSpc>
            </a:pPr>
            <a:r>
              <a:rPr sz="2133"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a:t>
            </a:r>
          </a:p>
        </p:txBody>
      </p:sp>
      <p:sp>
        <p:nvSpPr>
          <p:cNvPr id="12" name="原创设计师QQ598969553      _4"/>
          <p:cNvSpPr/>
          <p:nvPr/>
        </p:nvSpPr>
        <p:spPr>
          <a:xfrm>
            <a:off x="3807695" y="1958626"/>
            <a:ext cx="4391277" cy="2061783"/>
          </a:xfrm>
          <a:prstGeom prst="rect">
            <a:avLst/>
          </a:prstGeom>
        </p:spPr>
        <p:txBody>
          <a:bodyPr wrap="square">
            <a:spAutoFit/>
          </a:bodyPr>
          <a:lstStyle/>
          <a:p>
            <a:pPr algn="r">
              <a:lnSpc>
                <a:spcPct val="120000"/>
              </a:lnSpc>
            </a:pPr>
            <a:r>
              <a:rPr sz="2133"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a:t>
            </a:r>
          </a:p>
        </p:txBody>
      </p:sp>
      <p:cxnSp>
        <p:nvCxnSpPr>
          <p:cNvPr id="13" name="原创设计师QQ598969553      _5"/>
          <p:cNvCxnSpPr/>
          <p:nvPr/>
        </p:nvCxnSpPr>
        <p:spPr>
          <a:xfrm>
            <a:off x="2655567" y="4332459"/>
            <a:ext cx="5386453"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grpSp>
        <p:nvGrpSpPr>
          <p:cNvPr id="14" name="原创设计师QQ598969553      _6"/>
          <p:cNvGrpSpPr/>
          <p:nvPr/>
        </p:nvGrpSpPr>
        <p:grpSpPr>
          <a:xfrm>
            <a:off x="1436192" y="1663966"/>
            <a:ext cx="2459069" cy="2459676"/>
            <a:chOff x="1497229" y="1317591"/>
            <a:chExt cx="1844302" cy="1844757"/>
          </a:xfrm>
        </p:grpSpPr>
        <p:sp>
          <p:nvSpPr>
            <p:cNvPr id="15" name="Oval 53"/>
            <p:cNvSpPr>
              <a:spLocks noChangeArrowheads="1"/>
            </p:cNvSpPr>
            <p:nvPr/>
          </p:nvSpPr>
          <p:spPr bwMode="auto">
            <a:xfrm>
              <a:off x="1497229" y="1317591"/>
              <a:ext cx="1844302" cy="1844757"/>
            </a:xfrm>
            <a:prstGeom prst="ellipse">
              <a:avLst/>
            </a:prstGeom>
            <a:gradFill>
              <a:gsLst>
                <a:gs pos="0">
                  <a:srgbClr val="FFFFFF"/>
                </a:gs>
                <a:gs pos="100000">
                  <a:srgbClr val="D9D9DA"/>
                </a:gs>
              </a:gsLst>
              <a:lin ang="2700000" scaled="0"/>
            </a:gradFill>
            <a:ln w="28575">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16" name="椭圆 15"/>
            <p:cNvSpPr/>
            <p:nvPr/>
          </p:nvSpPr>
          <p:spPr>
            <a:xfrm>
              <a:off x="1552088" y="1387133"/>
              <a:ext cx="1734585" cy="1717411"/>
            </a:xfrm>
            <a:prstGeom prst="ellipse">
              <a:avLst/>
            </a:prstGeom>
            <a:blipFill dpi="0" rotWithShape="1">
              <a:blip r:embed="rId3" cstate="print"/>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grpSp>
        <p:nvGrpSpPr>
          <p:cNvPr id="17" name="原创设计师QQ598969553      _7"/>
          <p:cNvGrpSpPr/>
          <p:nvPr/>
        </p:nvGrpSpPr>
        <p:grpSpPr>
          <a:xfrm>
            <a:off x="8430683" y="3050855"/>
            <a:ext cx="2459069" cy="2459676"/>
            <a:chOff x="1489609" y="1310418"/>
            <a:chExt cx="1844302" cy="1844757"/>
          </a:xfrm>
        </p:grpSpPr>
        <p:sp>
          <p:nvSpPr>
            <p:cNvPr id="18" name="Oval 53"/>
            <p:cNvSpPr>
              <a:spLocks noChangeArrowheads="1"/>
            </p:cNvSpPr>
            <p:nvPr/>
          </p:nvSpPr>
          <p:spPr bwMode="auto">
            <a:xfrm>
              <a:off x="1489609" y="1310418"/>
              <a:ext cx="1844302" cy="1844757"/>
            </a:xfrm>
            <a:prstGeom prst="ellipse">
              <a:avLst/>
            </a:prstGeom>
            <a:noFill/>
            <a:ln w="19050">
              <a:gradFill flip="none" rotWithShape="1">
                <a:gsLst>
                  <a:gs pos="0">
                    <a:schemeClr val="accent2"/>
                  </a:gs>
                  <a:gs pos="100000">
                    <a:schemeClr val="accent1"/>
                  </a:gs>
                </a:gsLst>
                <a:lin ang="12600000" scaled="0"/>
                <a:tileRect/>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19" name="椭圆 18"/>
            <p:cNvSpPr/>
            <p:nvPr/>
          </p:nvSpPr>
          <p:spPr>
            <a:xfrm>
              <a:off x="1534655" y="1355245"/>
              <a:ext cx="1769450" cy="1769450"/>
            </a:xfrm>
            <a:prstGeom prst="ellipse">
              <a:avLst/>
            </a:prstGeom>
            <a:blipFill dpi="0" rotWithShape="1">
              <a:blip r:embed="rId3" cstate="print"/>
              <a:srcRect/>
              <a:tile tx="-762000" ty="-3302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3668065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par>
                                <p:cTn id="8" presetID="21" presetClass="entr" presetSubtype="1" fill="hold" nodeType="withEffect">
                                  <p:stCondLst>
                                    <p:cond delay="50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childTnLst>
                          </p:cTn>
                        </p:par>
                        <p:par>
                          <p:cTn id="11" fill="hold">
                            <p:stCondLst>
                              <p:cond delay="2000"/>
                            </p:stCondLst>
                            <p:childTnLst>
                              <p:par>
                                <p:cTn id="12" presetID="16" presetClass="entr" presetSubtype="37"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barn(outVertical)">
                                      <p:cBhvr>
                                        <p:cTn id="14" dur="500"/>
                                        <p:tgtEl>
                                          <p:spTgt spid="13"/>
                                        </p:tgtEl>
                                      </p:cBhvr>
                                    </p:animEffect>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p:tgtEl>
                                          <p:spTgt spid="10"/>
                                        </p:tgtEl>
                                        <p:attrNameLst>
                                          <p:attrName>ppt_x</p:attrName>
                                        </p:attrNameLst>
                                      </p:cBhvr>
                                      <p:tavLst>
                                        <p:tav tm="0">
                                          <p:val>
                                            <p:strVal val="#ppt_x-#ppt_w*1.125000"/>
                                          </p:val>
                                        </p:tav>
                                        <p:tav tm="100000">
                                          <p:val>
                                            <p:strVal val="#ppt_x"/>
                                          </p:val>
                                        </p:tav>
                                      </p:tavLst>
                                    </p:anim>
                                    <p:animEffect transition="in" filter="wipe(right)">
                                      <p:cBhvr>
                                        <p:cTn id="19" dur="500"/>
                                        <p:tgtEl>
                                          <p:spTgt spid="10"/>
                                        </p:tgtEl>
                                      </p:cBhvr>
                                    </p:animEffect>
                                  </p:childTnLst>
                                </p:cTn>
                              </p:par>
                              <p:par>
                                <p:cTn id="20" presetID="12" presetClass="entr" presetSubtype="2"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left)">
                                      <p:cBhvr>
                                        <p:cTn id="23" dur="500"/>
                                        <p:tgtEl>
                                          <p:spTgt spid="9"/>
                                        </p:tgtEl>
                                      </p:cBhvr>
                                    </p:animEffect>
                                  </p:childTnLst>
                                </p:cTn>
                              </p:par>
                            </p:childTnLst>
                          </p:cTn>
                        </p:par>
                        <p:par>
                          <p:cTn id="24" fill="hold">
                            <p:stCondLst>
                              <p:cond delay="30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sp>
        <p:nvSpPr>
          <p:cNvPr id="45" name="原创设计师QQ598969553      _1"/>
          <p:cNvSpPr/>
          <p:nvPr/>
        </p:nvSpPr>
        <p:spPr>
          <a:xfrm>
            <a:off x="3875766"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nvGrpSpPr>
          <p:cNvPr id="46" name="原创设计师QQ598969553      _2"/>
          <p:cNvGrpSpPr/>
          <p:nvPr/>
        </p:nvGrpSpPr>
        <p:grpSpPr>
          <a:xfrm>
            <a:off x="4017366"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grpSp>
      <p:sp>
        <p:nvSpPr>
          <p:cNvPr id="49" name="原创设计师QQ598969553      _3"/>
          <p:cNvSpPr txBox="1"/>
          <p:nvPr/>
        </p:nvSpPr>
        <p:spPr>
          <a:xfrm>
            <a:off x="5021349" y="2959168"/>
            <a:ext cx="2091267" cy="502766"/>
          </a:xfrm>
          <a:prstGeom prst="rect">
            <a:avLst/>
          </a:prstGeom>
          <a:noFill/>
        </p:spPr>
        <p:txBody>
          <a:bodyPr wrap="square" rtlCol="0">
            <a:spAutoFit/>
          </a:bodyPr>
          <a:lstStyle/>
          <a:p>
            <a:pPr algn="ctr"/>
            <a:r>
              <a:rPr lang="en-US" altLang="zh-CN" sz="2667" dirty="0">
                <a:solidFill>
                  <a:schemeClr val="accent1"/>
                </a:solidFill>
                <a:cs typeface="+mn-ea"/>
                <a:sym typeface="+mn-lt"/>
              </a:rPr>
              <a:t>PART 03</a:t>
            </a:r>
            <a:endParaRPr lang="zh-CN" altLang="en-US" sz="2667" dirty="0">
              <a:solidFill>
                <a:schemeClr val="accent1"/>
              </a:solidFill>
              <a:cs typeface="+mn-ea"/>
              <a:sym typeface="+mn-lt"/>
            </a:endParaRPr>
          </a:p>
        </p:txBody>
      </p:sp>
      <p:sp>
        <p:nvSpPr>
          <p:cNvPr id="50" name="原创设计师QQ598969553      _4"/>
          <p:cNvSpPr txBox="1"/>
          <p:nvPr/>
        </p:nvSpPr>
        <p:spPr>
          <a:xfrm>
            <a:off x="4881649" y="3438482"/>
            <a:ext cx="2370667" cy="502766"/>
          </a:xfrm>
          <a:prstGeom prst="rect">
            <a:avLst/>
          </a:prstGeom>
          <a:noFill/>
        </p:spPr>
        <p:txBody>
          <a:bodyPr wrap="square" rtlCol="0">
            <a:spAutoFit/>
          </a:bodyPr>
          <a:lstStyle/>
          <a:p>
            <a:pPr algn="ctr"/>
            <a:r>
              <a:rPr lang="zh-CN" altLang="en-US" sz="2667" b="1" dirty="0">
                <a:cs typeface="+mn-ea"/>
                <a:sym typeface="+mn-lt"/>
              </a:rPr>
              <a:t>此处添加标题</a:t>
            </a:r>
          </a:p>
        </p:txBody>
      </p:sp>
      <p:sp>
        <p:nvSpPr>
          <p:cNvPr id="51" name="原创设计师QQ598969553      _5"/>
          <p:cNvSpPr>
            <a:spLocks noEditPoints="1"/>
          </p:cNvSpPr>
          <p:nvPr/>
        </p:nvSpPr>
        <p:spPr bwMode="auto">
          <a:xfrm>
            <a:off x="4284407" y="1614830"/>
            <a:ext cx="469900" cy="332317"/>
          </a:xfrm>
          <a:custGeom>
            <a:avLst/>
            <a:gdLst>
              <a:gd name="T0" fmla="*/ 18 w 222"/>
              <a:gd name="T1" fmla="*/ 113 h 157"/>
              <a:gd name="T2" fmla="*/ 94 w 222"/>
              <a:gd name="T3" fmla="*/ 113 h 157"/>
              <a:gd name="T4" fmla="*/ 107 w 222"/>
              <a:gd name="T5" fmla="*/ 157 h 157"/>
              <a:gd name="T6" fmla="*/ 5 w 222"/>
              <a:gd name="T7" fmla="*/ 157 h 157"/>
              <a:gd name="T8" fmla="*/ 18 w 222"/>
              <a:gd name="T9" fmla="*/ 113 h 157"/>
              <a:gd name="T10" fmla="*/ 18 w 222"/>
              <a:gd name="T11" fmla="*/ 113 h 157"/>
              <a:gd name="T12" fmla="*/ 209 w 222"/>
              <a:gd name="T13" fmla="*/ 73 h 157"/>
              <a:gd name="T14" fmla="*/ 209 w 222"/>
              <a:gd name="T15" fmla="*/ 86 h 157"/>
              <a:gd name="T16" fmla="*/ 220 w 222"/>
              <a:gd name="T17" fmla="*/ 95 h 157"/>
              <a:gd name="T18" fmla="*/ 207 w 222"/>
              <a:gd name="T19" fmla="*/ 95 h 157"/>
              <a:gd name="T20" fmla="*/ 200 w 222"/>
              <a:gd name="T21" fmla="*/ 106 h 157"/>
              <a:gd name="T22" fmla="*/ 200 w 222"/>
              <a:gd name="T23" fmla="*/ 93 h 157"/>
              <a:gd name="T24" fmla="*/ 187 w 222"/>
              <a:gd name="T25" fmla="*/ 84 h 157"/>
              <a:gd name="T26" fmla="*/ 200 w 222"/>
              <a:gd name="T27" fmla="*/ 86 h 157"/>
              <a:gd name="T28" fmla="*/ 209 w 222"/>
              <a:gd name="T29" fmla="*/ 73 h 157"/>
              <a:gd name="T30" fmla="*/ 209 w 222"/>
              <a:gd name="T31" fmla="*/ 73 h 157"/>
              <a:gd name="T32" fmla="*/ 20 w 222"/>
              <a:gd name="T33" fmla="*/ 84 h 157"/>
              <a:gd name="T34" fmla="*/ 14 w 222"/>
              <a:gd name="T35" fmla="*/ 95 h 157"/>
              <a:gd name="T36" fmla="*/ 0 w 222"/>
              <a:gd name="T37" fmla="*/ 95 h 157"/>
              <a:gd name="T38" fmla="*/ 11 w 222"/>
              <a:gd name="T39" fmla="*/ 102 h 157"/>
              <a:gd name="T40" fmla="*/ 11 w 222"/>
              <a:gd name="T41" fmla="*/ 115 h 157"/>
              <a:gd name="T42" fmla="*/ 18 w 222"/>
              <a:gd name="T43" fmla="*/ 104 h 157"/>
              <a:gd name="T44" fmla="*/ 34 w 222"/>
              <a:gd name="T45" fmla="*/ 104 h 157"/>
              <a:gd name="T46" fmla="*/ 20 w 222"/>
              <a:gd name="T47" fmla="*/ 97 h 157"/>
              <a:gd name="T48" fmla="*/ 20 w 222"/>
              <a:gd name="T49" fmla="*/ 84 h 157"/>
              <a:gd name="T50" fmla="*/ 20 w 222"/>
              <a:gd name="T51" fmla="*/ 84 h 157"/>
              <a:gd name="T52" fmla="*/ 82 w 222"/>
              <a:gd name="T53" fmla="*/ 0 h 157"/>
              <a:gd name="T54" fmla="*/ 80 w 222"/>
              <a:gd name="T55" fmla="*/ 26 h 157"/>
              <a:gd name="T56" fmla="*/ 105 w 222"/>
              <a:gd name="T57" fmla="*/ 42 h 157"/>
              <a:gd name="T58" fmla="*/ 78 w 222"/>
              <a:gd name="T59" fmla="*/ 39 h 157"/>
              <a:gd name="T60" fmla="*/ 62 w 222"/>
              <a:gd name="T61" fmla="*/ 64 h 157"/>
              <a:gd name="T62" fmla="*/ 65 w 222"/>
              <a:gd name="T63" fmla="*/ 37 h 157"/>
              <a:gd name="T64" fmla="*/ 40 w 222"/>
              <a:gd name="T65" fmla="*/ 22 h 157"/>
              <a:gd name="T66" fmla="*/ 67 w 222"/>
              <a:gd name="T67" fmla="*/ 22 h 157"/>
              <a:gd name="T68" fmla="*/ 82 w 222"/>
              <a:gd name="T69" fmla="*/ 0 h 157"/>
              <a:gd name="T70" fmla="*/ 82 w 222"/>
              <a:gd name="T71" fmla="*/ 0 h 157"/>
              <a:gd name="T72" fmla="*/ 133 w 222"/>
              <a:gd name="T73" fmla="*/ 113 h 157"/>
              <a:gd name="T74" fmla="*/ 209 w 222"/>
              <a:gd name="T75" fmla="*/ 113 h 157"/>
              <a:gd name="T76" fmla="*/ 222 w 222"/>
              <a:gd name="T77" fmla="*/ 157 h 157"/>
              <a:gd name="T78" fmla="*/ 120 w 222"/>
              <a:gd name="T79" fmla="*/ 157 h 157"/>
              <a:gd name="T80" fmla="*/ 133 w 222"/>
              <a:gd name="T81" fmla="*/ 113 h 157"/>
              <a:gd name="T82" fmla="*/ 133 w 222"/>
              <a:gd name="T83" fmla="*/ 113 h 157"/>
              <a:gd name="T84" fmla="*/ 74 w 222"/>
              <a:gd name="T85" fmla="*/ 55 h 157"/>
              <a:gd name="T86" fmla="*/ 60 w 222"/>
              <a:gd name="T87" fmla="*/ 99 h 157"/>
              <a:gd name="T88" fmla="*/ 162 w 222"/>
              <a:gd name="T89" fmla="*/ 99 h 157"/>
              <a:gd name="T90" fmla="*/ 149 w 222"/>
              <a:gd name="T91" fmla="*/ 55 h 157"/>
              <a:gd name="T92" fmla="*/ 74 w 222"/>
              <a:gd name="T93" fmla="*/ 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2" h="157">
                <a:moveTo>
                  <a:pt x="18" y="113"/>
                </a:moveTo>
                <a:lnTo>
                  <a:pt x="94" y="113"/>
                </a:lnTo>
                <a:lnTo>
                  <a:pt x="107" y="157"/>
                </a:lnTo>
                <a:lnTo>
                  <a:pt x="5" y="157"/>
                </a:lnTo>
                <a:lnTo>
                  <a:pt x="18" y="113"/>
                </a:lnTo>
                <a:lnTo>
                  <a:pt x="18" y="113"/>
                </a:lnTo>
                <a:close/>
                <a:moveTo>
                  <a:pt x="209" y="73"/>
                </a:moveTo>
                <a:lnTo>
                  <a:pt x="209" y="86"/>
                </a:lnTo>
                <a:lnTo>
                  <a:pt x="220" y="95"/>
                </a:lnTo>
                <a:lnTo>
                  <a:pt x="207" y="95"/>
                </a:lnTo>
                <a:lnTo>
                  <a:pt x="200" y="106"/>
                </a:lnTo>
                <a:lnTo>
                  <a:pt x="200" y="93"/>
                </a:lnTo>
                <a:lnTo>
                  <a:pt x="187" y="84"/>
                </a:lnTo>
                <a:lnTo>
                  <a:pt x="200" y="86"/>
                </a:lnTo>
                <a:lnTo>
                  <a:pt x="209" y="73"/>
                </a:lnTo>
                <a:lnTo>
                  <a:pt x="209" y="73"/>
                </a:lnTo>
                <a:close/>
                <a:moveTo>
                  <a:pt x="20" y="84"/>
                </a:moveTo>
                <a:lnTo>
                  <a:pt x="14" y="95"/>
                </a:lnTo>
                <a:lnTo>
                  <a:pt x="0" y="95"/>
                </a:lnTo>
                <a:lnTo>
                  <a:pt x="11" y="102"/>
                </a:lnTo>
                <a:lnTo>
                  <a:pt x="11" y="115"/>
                </a:lnTo>
                <a:lnTo>
                  <a:pt x="18" y="104"/>
                </a:lnTo>
                <a:lnTo>
                  <a:pt x="34" y="104"/>
                </a:lnTo>
                <a:lnTo>
                  <a:pt x="20" y="97"/>
                </a:lnTo>
                <a:lnTo>
                  <a:pt x="20" y="84"/>
                </a:lnTo>
                <a:lnTo>
                  <a:pt x="20" y="84"/>
                </a:lnTo>
                <a:close/>
                <a:moveTo>
                  <a:pt x="82" y="0"/>
                </a:moveTo>
                <a:lnTo>
                  <a:pt x="80" y="26"/>
                </a:lnTo>
                <a:lnTo>
                  <a:pt x="105" y="42"/>
                </a:lnTo>
                <a:lnTo>
                  <a:pt x="78" y="39"/>
                </a:lnTo>
                <a:lnTo>
                  <a:pt x="62" y="64"/>
                </a:lnTo>
                <a:lnTo>
                  <a:pt x="65" y="37"/>
                </a:lnTo>
                <a:lnTo>
                  <a:pt x="40" y="22"/>
                </a:lnTo>
                <a:lnTo>
                  <a:pt x="67" y="22"/>
                </a:lnTo>
                <a:lnTo>
                  <a:pt x="82" y="0"/>
                </a:lnTo>
                <a:lnTo>
                  <a:pt x="82" y="0"/>
                </a:lnTo>
                <a:close/>
                <a:moveTo>
                  <a:pt x="133" y="113"/>
                </a:moveTo>
                <a:lnTo>
                  <a:pt x="209" y="113"/>
                </a:lnTo>
                <a:lnTo>
                  <a:pt x="222" y="157"/>
                </a:lnTo>
                <a:lnTo>
                  <a:pt x="120" y="157"/>
                </a:lnTo>
                <a:lnTo>
                  <a:pt x="133" y="113"/>
                </a:lnTo>
                <a:lnTo>
                  <a:pt x="133" y="113"/>
                </a:lnTo>
                <a:close/>
                <a:moveTo>
                  <a:pt x="74" y="55"/>
                </a:moveTo>
                <a:lnTo>
                  <a:pt x="60" y="99"/>
                </a:lnTo>
                <a:lnTo>
                  <a:pt x="162" y="99"/>
                </a:lnTo>
                <a:lnTo>
                  <a:pt x="149" y="55"/>
                </a:lnTo>
                <a:lnTo>
                  <a:pt x="74" y="55"/>
                </a:ln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cs typeface="+mn-ea"/>
              <a:sym typeface="+mn-lt"/>
            </a:endParaRPr>
          </a:p>
        </p:txBody>
      </p:sp>
    </p:spTree>
    <p:extLst>
      <p:ext uri="{BB962C8B-B14F-4D97-AF65-F5344CB8AC3E}">
        <p14:creationId xmlns:p14="http://schemas.microsoft.com/office/powerpoint/2010/main" val="73591930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6087187" y="2756305"/>
            <a:ext cx="0" cy="2065867"/>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H="1">
            <a:off x="716039" y="2759280"/>
            <a:ext cx="10663163"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1103446" y="1604798"/>
            <a:ext cx="2308965" cy="2308965"/>
          </a:xfrm>
          <a:prstGeom prst="ellipse">
            <a:avLst/>
          </a:prstGeom>
          <a:blipFill dpi="0" rotWithShape="1">
            <a:blip r:embed="rId3" cstate="screen">
              <a:extLst>
                <a:ext uri="{28A0092B-C50C-407E-A947-70E740481C1C}">
                  <a14:useLocalDpi xmlns:a14="http://schemas.microsoft.com/office/drawing/2010/main"/>
                </a:ext>
              </a:extLst>
            </a:blip>
            <a:srcRect/>
            <a:tile tx="-266700" ty="0" sx="80000" sy="80000" flip="none" algn="tl"/>
          </a:blipFill>
          <a:ln w="31750">
            <a:gradFill>
              <a:gsLst>
                <a:gs pos="0">
                  <a:schemeClr val="accent1">
                    <a:lumMod val="5000"/>
                    <a:lumOff val="95000"/>
                  </a:schemeClr>
                </a:gs>
                <a:gs pos="100000">
                  <a:schemeClr val="accent1">
                    <a:lumMod val="30000"/>
                    <a:lumOff val="70000"/>
                  </a:schemeClr>
                </a:gs>
              </a:gsLst>
              <a:lin ang="5400000" scaled="1"/>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12" name="原创设计师QQ598969553      _4"/>
          <p:cNvSpPr/>
          <p:nvPr/>
        </p:nvSpPr>
        <p:spPr>
          <a:xfrm>
            <a:off x="8681459" y="1604798"/>
            <a:ext cx="2308965" cy="2308965"/>
          </a:xfrm>
          <a:prstGeom prst="ellipse">
            <a:avLst/>
          </a:prstGeom>
          <a:blipFill dpi="0" rotWithShape="1">
            <a:blip r:embed="rId4" cstate="print"/>
            <a:srcRect/>
            <a:tile tx="-184150" ty="0" sx="100000" sy="100000" flip="none" algn="tl"/>
          </a:blip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13" name="原创设计师QQ598969553      _5"/>
          <p:cNvSpPr/>
          <p:nvPr/>
        </p:nvSpPr>
        <p:spPr>
          <a:xfrm>
            <a:off x="4050204" y="2152988"/>
            <a:ext cx="1212584" cy="12125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14" name="原创设计师QQ598969553      _6"/>
          <p:cNvSpPr/>
          <p:nvPr/>
        </p:nvSpPr>
        <p:spPr>
          <a:xfrm>
            <a:off x="6929212" y="2152988"/>
            <a:ext cx="1212584" cy="12125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15" name="原创设计师QQ598969553      _7"/>
          <p:cNvSpPr/>
          <p:nvPr/>
        </p:nvSpPr>
        <p:spPr>
          <a:xfrm>
            <a:off x="6576054" y="4232780"/>
            <a:ext cx="4639397" cy="1667892"/>
          </a:xfrm>
          <a:prstGeom prst="rect">
            <a:avLst/>
          </a:prstGeom>
        </p:spPr>
        <p:txBody>
          <a:bodyPr wrap="square">
            <a:spAutoFit/>
          </a:bodyPr>
          <a:lstStyle/>
          <a:p>
            <a:pPr algn="r">
              <a:lnSpc>
                <a:spcPct val="120000"/>
              </a:lnSpc>
            </a:pPr>
            <a:r>
              <a:rPr lang="zh-CN" altLang="en-US" sz="2133" dirty="0">
                <a:solidFill>
                  <a:schemeClr val="tx1">
                    <a:lumMod val="95000"/>
                    <a:lumOff val="5000"/>
                  </a:schemeClr>
                </a:solidFill>
                <a:cs typeface="+mn-ea"/>
                <a:sym typeface="+mn-lt"/>
              </a:rPr>
              <a:t>在这里填写今年中的任务完成情况</a:t>
            </a:r>
          </a:p>
          <a:p>
            <a:pPr algn="r">
              <a:lnSpc>
                <a:spcPct val="120000"/>
              </a:lnSpc>
            </a:pPr>
            <a:r>
              <a:rPr lang="zh-CN" altLang="en-US" sz="2133" dirty="0">
                <a:solidFill>
                  <a:schemeClr val="tx1">
                    <a:lumMod val="95000"/>
                    <a:lumOff val="5000"/>
                  </a:schemeClr>
                </a:solidFill>
                <a:cs typeface="+mn-ea"/>
                <a:sym typeface="+mn-lt"/>
              </a:rPr>
              <a:t>在这里填写今年中的任务完成情况</a:t>
            </a:r>
          </a:p>
          <a:p>
            <a:pPr algn="r">
              <a:lnSpc>
                <a:spcPct val="120000"/>
              </a:lnSpc>
            </a:pPr>
            <a:r>
              <a:rPr lang="zh-CN" altLang="en-US" sz="2133" dirty="0">
                <a:solidFill>
                  <a:schemeClr val="tx1">
                    <a:lumMod val="95000"/>
                    <a:lumOff val="5000"/>
                  </a:schemeClr>
                </a:solidFill>
                <a:cs typeface="+mn-ea"/>
                <a:sym typeface="+mn-lt"/>
              </a:rPr>
              <a:t>在这里填写今年中的任务完成情况</a:t>
            </a:r>
          </a:p>
          <a:p>
            <a:pPr algn="r">
              <a:lnSpc>
                <a:spcPct val="120000"/>
              </a:lnSpc>
            </a:pPr>
            <a:r>
              <a:rPr lang="zh-CN" altLang="en-US" sz="2133" dirty="0">
                <a:solidFill>
                  <a:schemeClr val="tx1">
                    <a:lumMod val="95000"/>
                    <a:lumOff val="5000"/>
                  </a:schemeClr>
                </a:solidFill>
                <a:cs typeface="+mn-ea"/>
                <a:sym typeface="+mn-lt"/>
              </a:rPr>
              <a:t>在这里填写今年中的任务完成情况</a:t>
            </a:r>
          </a:p>
        </p:txBody>
      </p:sp>
      <p:sp>
        <p:nvSpPr>
          <p:cNvPr id="16" name="原创设计师QQ598969553      _8"/>
          <p:cNvSpPr/>
          <p:nvPr/>
        </p:nvSpPr>
        <p:spPr>
          <a:xfrm>
            <a:off x="784528" y="4232780"/>
            <a:ext cx="4639397" cy="1667892"/>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在这里填写今年中的任务完成情况</a:t>
            </a:r>
          </a:p>
          <a:p>
            <a:pPr>
              <a:lnSpc>
                <a:spcPct val="120000"/>
              </a:lnSpc>
            </a:pPr>
            <a:r>
              <a:rPr lang="zh-CN" altLang="en-US" sz="2133" dirty="0">
                <a:solidFill>
                  <a:schemeClr val="tx1">
                    <a:lumMod val="95000"/>
                    <a:lumOff val="5000"/>
                  </a:schemeClr>
                </a:solidFill>
                <a:cs typeface="+mn-ea"/>
                <a:sym typeface="+mn-lt"/>
              </a:rPr>
              <a:t>在这里填写今年中的任务完成情况</a:t>
            </a:r>
          </a:p>
          <a:p>
            <a:pPr>
              <a:lnSpc>
                <a:spcPct val="120000"/>
              </a:lnSpc>
            </a:pPr>
            <a:r>
              <a:rPr lang="zh-CN" altLang="en-US" sz="2133" dirty="0">
                <a:solidFill>
                  <a:schemeClr val="tx1">
                    <a:lumMod val="95000"/>
                    <a:lumOff val="5000"/>
                  </a:schemeClr>
                </a:solidFill>
                <a:cs typeface="+mn-ea"/>
                <a:sym typeface="+mn-lt"/>
              </a:rPr>
              <a:t>在这里填写今年中的任务完成情况</a:t>
            </a:r>
          </a:p>
          <a:p>
            <a:pPr>
              <a:lnSpc>
                <a:spcPct val="120000"/>
              </a:lnSpc>
            </a:pPr>
            <a:r>
              <a:rPr lang="zh-CN" altLang="en-US" sz="2133" dirty="0">
                <a:solidFill>
                  <a:schemeClr val="tx1">
                    <a:lumMod val="95000"/>
                    <a:lumOff val="5000"/>
                  </a:schemeClr>
                </a:solidFill>
                <a:cs typeface="+mn-ea"/>
                <a:sym typeface="+mn-lt"/>
              </a:rPr>
              <a:t>在这里填写今年中的任务完成情况</a:t>
            </a:r>
          </a:p>
        </p:txBody>
      </p:sp>
      <p:sp>
        <p:nvSpPr>
          <p:cNvPr id="17" name="原创设计师QQ598969553      _9"/>
          <p:cNvSpPr/>
          <p:nvPr/>
        </p:nvSpPr>
        <p:spPr>
          <a:xfrm>
            <a:off x="4128436" y="2245180"/>
            <a:ext cx="1056117" cy="1056117"/>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原创设计师QQ598969553      _10"/>
          <p:cNvSpPr/>
          <p:nvPr/>
        </p:nvSpPr>
        <p:spPr>
          <a:xfrm>
            <a:off x="3861698" y="2344770"/>
            <a:ext cx="1589596" cy="830997"/>
          </a:xfrm>
          <a:prstGeom prst="rect">
            <a:avLst/>
          </a:prstGeom>
        </p:spPr>
        <p:txBody>
          <a:bodyPr wrap="square">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sp>
        <p:nvSpPr>
          <p:cNvPr id="19" name="原创设计师QQ598969553      _11"/>
          <p:cNvSpPr/>
          <p:nvPr/>
        </p:nvSpPr>
        <p:spPr>
          <a:xfrm>
            <a:off x="7009863" y="2245180"/>
            <a:ext cx="1056117" cy="1056117"/>
          </a:xfrm>
          <a:prstGeom prst="ellipse">
            <a:avLst/>
          </a:prstGeom>
          <a:gradFill>
            <a:gsLst>
              <a:gs pos="92700">
                <a:schemeClr val="accent1"/>
              </a:gs>
              <a:gs pos="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0" name="原创设计师QQ598969553      _12"/>
          <p:cNvSpPr/>
          <p:nvPr/>
        </p:nvSpPr>
        <p:spPr>
          <a:xfrm>
            <a:off x="6760058" y="2344770"/>
            <a:ext cx="1589596" cy="830997"/>
          </a:xfrm>
          <a:prstGeom prst="rect">
            <a:avLst/>
          </a:prstGeom>
        </p:spPr>
        <p:txBody>
          <a:bodyPr wrap="square">
            <a:spAutoFit/>
          </a:bodyPr>
          <a:lstStyle/>
          <a:p>
            <a:pPr algn="ctr"/>
            <a:r>
              <a:rPr lang="zh-CN" altLang="en-US" sz="2400" dirty="0">
                <a:solidFill>
                  <a:schemeClr val="bg1"/>
                </a:solidFill>
                <a:cs typeface="+mn-ea"/>
                <a:sym typeface="+mn-lt"/>
              </a:rPr>
              <a:t>添加</a:t>
            </a:r>
            <a:endParaRPr lang="en-US" altLang="zh-CN" sz="2400" dirty="0">
              <a:solidFill>
                <a:schemeClr val="bg1"/>
              </a:solidFill>
              <a:cs typeface="+mn-ea"/>
              <a:sym typeface="+mn-lt"/>
            </a:endParaRPr>
          </a:p>
          <a:p>
            <a:pPr algn="ctr"/>
            <a:r>
              <a:rPr lang="zh-CN" altLang="en-US" sz="2400" dirty="0">
                <a:solidFill>
                  <a:schemeClr val="bg1"/>
                </a:solidFill>
                <a:cs typeface="+mn-ea"/>
                <a:sym typeface="+mn-lt"/>
              </a:rPr>
              <a:t>标题</a:t>
            </a:r>
          </a:p>
        </p:txBody>
      </p:sp>
      <p:grpSp>
        <p:nvGrpSpPr>
          <p:cNvPr id="21" name="原创设计师QQ598969553      _13"/>
          <p:cNvGrpSpPr/>
          <p:nvPr/>
        </p:nvGrpSpPr>
        <p:grpSpPr>
          <a:xfrm>
            <a:off x="5577965" y="4598319"/>
            <a:ext cx="967608" cy="967848"/>
            <a:chOff x="701911" y="1144125"/>
            <a:chExt cx="707780" cy="707955"/>
          </a:xfrm>
        </p:grpSpPr>
        <p:sp>
          <p:nvSpPr>
            <p:cNvPr id="22" name="Oval 53"/>
            <p:cNvSpPr>
              <a:spLocks noChangeArrowheads="1"/>
            </p:cNvSpPr>
            <p:nvPr/>
          </p:nvSpPr>
          <p:spPr bwMode="auto">
            <a:xfrm>
              <a:off x="701911" y="1144125"/>
              <a:ext cx="707780" cy="707955"/>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3"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p:spPr>
          <p:txBody>
            <a:bodyPr vert="horz" wrap="square" lIns="121920" tIns="60960" rIns="121920" bIns="60960" numCol="1" anchor="t" anchorCtr="0" compatLnSpc="1"/>
            <a:lstStyle/>
            <a:p>
              <a:endParaRPr lang="zh-CN" altLang="en-US" sz="2400">
                <a:cs typeface="+mn-ea"/>
                <a:sym typeface="+mn-lt"/>
              </a:endParaRP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1586905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up)">
                                      <p:cBhvr>
                                        <p:cTn id="50" dur="500"/>
                                        <p:tgtEl>
                                          <p:spTgt spid="9"/>
                                        </p:tgtEl>
                                      </p:cBhvr>
                                    </p:animEffect>
                                  </p:childTnLst>
                                </p:cTn>
                              </p:par>
                            </p:childTnLst>
                          </p:cTn>
                        </p:par>
                        <p:par>
                          <p:cTn id="51" fill="hold">
                            <p:stCondLst>
                              <p:cond delay="2500"/>
                            </p:stCondLst>
                            <p:childTnLst>
                              <p:par>
                                <p:cTn id="52" presetID="42" presetClass="entr" presetSubtype="0"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1000"/>
                                        <p:tgtEl>
                                          <p:spTgt spid="21"/>
                                        </p:tgtEl>
                                      </p:cBhvr>
                                    </p:animEffect>
                                    <p:anim calcmode="lin" valueType="num">
                                      <p:cBhvr>
                                        <p:cTn id="55" dur="1000" fill="hold"/>
                                        <p:tgtEl>
                                          <p:spTgt spid="21"/>
                                        </p:tgtEl>
                                        <p:attrNameLst>
                                          <p:attrName>ppt_x</p:attrName>
                                        </p:attrNameLst>
                                      </p:cBhvr>
                                      <p:tavLst>
                                        <p:tav tm="0">
                                          <p:val>
                                            <p:strVal val="#ppt_x"/>
                                          </p:val>
                                        </p:tav>
                                        <p:tav tm="100000">
                                          <p:val>
                                            <p:strVal val="#ppt_x"/>
                                          </p:val>
                                        </p:tav>
                                      </p:tavLst>
                                    </p:anim>
                                    <p:anim calcmode="lin" valueType="num">
                                      <p:cBhvr>
                                        <p:cTn id="56" dur="1000" fill="hold"/>
                                        <p:tgtEl>
                                          <p:spTgt spid="21"/>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22" presetClass="entr" presetSubtype="2"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500"/>
                                        <p:tgtEl>
                                          <p:spTgt spid="1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animBg="1"/>
      <p:bldP spid="18" grpId="0"/>
      <p:bldP spid="19"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a:off x="1167256" y="2948947"/>
            <a:ext cx="4928745" cy="0"/>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6096000" y="2929467"/>
            <a:ext cx="0" cy="3223685"/>
          </a:xfrm>
          <a:prstGeom prst="line">
            <a:avLst/>
          </a:prstGeom>
          <a:noFill/>
          <a:ln w="9525">
            <a:solidFill>
              <a:schemeClr val="bg1">
                <a:lumMod val="50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1" name="原创设计师QQ598969553      _3"/>
          <p:cNvSpPr/>
          <p:nvPr/>
        </p:nvSpPr>
        <p:spPr>
          <a:xfrm>
            <a:off x="6455116" y="3044958"/>
            <a:ext cx="5004235" cy="846194"/>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在这里填写今年中的任务完成情况只写完任务说明</a:t>
            </a:r>
          </a:p>
        </p:txBody>
      </p:sp>
      <p:sp>
        <p:nvSpPr>
          <p:cNvPr id="12" name="原创设计师QQ598969553      _4"/>
          <p:cNvSpPr/>
          <p:nvPr/>
        </p:nvSpPr>
        <p:spPr>
          <a:xfrm>
            <a:off x="4175787" y="3254246"/>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cs typeface="+mn-ea"/>
                <a:sym typeface="+mn-lt"/>
              </a:rPr>
              <a:t>添加标题</a:t>
            </a:r>
          </a:p>
        </p:txBody>
      </p:sp>
      <p:sp>
        <p:nvSpPr>
          <p:cNvPr id="13" name="原创设计师QQ598969553      _5"/>
          <p:cNvSpPr/>
          <p:nvPr/>
        </p:nvSpPr>
        <p:spPr>
          <a:xfrm>
            <a:off x="6455116" y="4035181"/>
            <a:ext cx="5004235" cy="846194"/>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在这里填写今年中的任务完成情况只写完任务说明</a:t>
            </a:r>
          </a:p>
        </p:txBody>
      </p:sp>
      <p:sp>
        <p:nvSpPr>
          <p:cNvPr id="14" name="原创设计师QQ598969553      _6"/>
          <p:cNvSpPr/>
          <p:nvPr/>
        </p:nvSpPr>
        <p:spPr>
          <a:xfrm>
            <a:off x="4175787" y="4244469"/>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cs typeface="+mn-ea"/>
                <a:sym typeface="+mn-lt"/>
              </a:rPr>
              <a:t>添加标题</a:t>
            </a:r>
          </a:p>
        </p:txBody>
      </p:sp>
      <p:sp>
        <p:nvSpPr>
          <p:cNvPr id="15" name="原创设计师QQ598969553      _7"/>
          <p:cNvSpPr/>
          <p:nvPr/>
        </p:nvSpPr>
        <p:spPr>
          <a:xfrm>
            <a:off x="6455116" y="5031334"/>
            <a:ext cx="5004235" cy="846194"/>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在这里填写今年中的任务完成情况只写完任务说明</a:t>
            </a:r>
          </a:p>
        </p:txBody>
      </p:sp>
      <p:sp>
        <p:nvSpPr>
          <p:cNvPr id="16" name="原创设计师QQ598969553      _8"/>
          <p:cNvSpPr/>
          <p:nvPr/>
        </p:nvSpPr>
        <p:spPr>
          <a:xfrm>
            <a:off x="4175787" y="5240622"/>
            <a:ext cx="1589596" cy="461665"/>
          </a:xfrm>
          <a:prstGeom prst="rect">
            <a:avLst/>
          </a:prstGeom>
        </p:spPr>
        <p:txBody>
          <a:bodyPr wrap="square">
            <a:spAutoFit/>
          </a:bodyPr>
          <a:lstStyle/>
          <a:p>
            <a:pPr algn="r"/>
            <a:r>
              <a:rPr lang="zh-CN" altLang="en-US" sz="2400" dirty="0">
                <a:gradFill>
                  <a:gsLst>
                    <a:gs pos="15000">
                      <a:schemeClr val="accent2"/>
                    </a:gs>
                    <a:gs pos="99000">
                      <a:schemeClr val="accent1"/>
                    </a:gs>
                  </a:gsLst>
                  <a:lin ang="12600000" scaled="0"/>
                </a:gradFill>
                <a:cs typeface="+mn-ea"/>
                <a:sym typeface="+mn-lt"/>
              </a:rPr>
              <a:t>添加标题</a:t>
            </a:r>
          </a:p>
        </p:txBody>
      </p:sp>
      <p:sp>
        <p:nvSpPr>
          <p:cNvPr id="17" name="原创设计师QQ598969553      _9"/>
          <p:cNvSpPr/>
          <p:nvPr/>
        </p:nvSpPr>
        <p:spPr>
          <a:xfrm>
            <a:off x="1167255" y="1327283"/>
            <a:ext cx="2957525" cy="2957525"/>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gradFill>
              <a:gsLst>
                <a:gs pos="15000">
                  <a:schemeClr val="accent2"/>
                </a:gs>
                <a:gs pos="99000">
                  <a:schemeClr val="accent1"/>
                </a:gs>
              </a:gsLst>
              <a:lin ang="12600000" scaled="0"/>
            </a:gra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18" name="原创设计师QQ598969553      _10"/>
          <p:cNvSpPr/>
          <p:nvPr/>
        </p:nvSpPr>
        <p:spPr>
          <a:xfrm>
            <a:off x="1318977" y="1465734"/>
            <a:ext cx="2654084" cy="2680625"/>
          </a:xfrm>
          <a:prstGeom prst="ellipse">
            <a:avLst/>
          </a:prstGeom>
          <a:blipFill dpi="0" rotWithShape="1">
            <a:blip r:embed="rId3" cstate="print"/>
            <a:srcRect/>
            <a:tile tx="-1289050" ty="-190500" sx="100000" sy="100000" flip="none" algn="tl"/>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grpSp>
        <p:nvGrpSpPr>
          <p:cNvPr id="19" name="原创设计师QQ598969553      _11"/>
          <p:cNvGrpSpPr/>
          <p:nvPr/>
        </p:nvGrpSpPr>
        <p:grpSpPr>
          <a:xfrm>
            <a:off x="5783086" y="5138948"/>
            <a:ext cx="546189" cy="546323"/>
            <a:chOff x="4321024" y="3586324"/>
            <a:chExt cx="450606" cy="450717"/>
          </a:xfrm>
        </p:grpSpPr>
        <p:sp>
          <p:nvSpPr>
            <p:cNvPr id="20"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1" name="文本框 9"/>
            <p:cNvSpPr txBox="1"/>
            <p:nvPr/>
          </p:nvSpPr>
          <p:spPr>
            <a:xfrm>
              <a:off x="4368321" y="3604290"/>
              <a:ext cx="356011" cy="414782"/>
            </a:xfrm>
            <a:prstGeom prst="rect">
              <a:avLst/>
            </a:prstGeom>
            <a:noFill/>
          </p:spPr>
          <p:txBody>
            <a:bodyPr wrap="none" rtlCol="0" anchor="ctr">
              <a:spAutoFit/>
            </a:bodyPr>
            <a:lstStyle/>
            <a:p>
              <a:pPr algn="ctr"/>
              <a:r>
                <a:rPr lang="en-US" altLang="zh-CN" sz="2667" dirty="0">
                  <a:solidFill>
                    <a:schemeClr val="bg1"/>
                  </a:solidFill>
                  <a:cs typeface="+mn-ea"/>
                  <a:sym typeface="+mn-lt"/>
                </a:rPr>
                <a:t>C</a:t>
              </a:r>
              <a:endParaRPr lang="zh-CN" altLang="en-US" sz="2133" dirty="0">
                <a:solidFill>
                  <a:schemeClr val="bg1"/>
                </a:solidFill>
                <a:cs typeface="+mn-ea"/>
                <a:sym typeface="+mn-lt"/>
              </a:endParaRPr>
            </a:p>
          </p:txBody>
        </p:sp>
      </p:grpSp>
      <p:grpSp>
        <p:nvGrpSpPr>
          <p:cNvPr id="22" name="原创设计师QQ598969553      _12"/>
          <p:cNvGrpSpPr/>
          <p:nvPr/>
        </p:nvGrpSpPr>
        <p:grpSpPr>
          <a:xfrm>
            <a:off x="5783086" y="4244471"/>
            <a:ext cx="546189" cy="546323"/>
            <a:chOff x="4321024" y="3586324"/>
            <a:chExt cx="450606" cy="450717"/>
          </a:xfrm>
        </p:grpSpPr>
        <p:sp>
          <p:nvSpPr>
            <p:cNvPr id="23" name="Oval 53"/>
            <p:cNvSpPr>
              <a:spLocks noChangeArrowheads="1"/>
            </p:cNvSpPr>
            <p:nvPr/>
          </p:nvSpPr>
          <p:spPr bwMode="auto">
            <a:xfrm>
              <a:off x="4321024" y="3586324"/>
              <a:ext cx="450606" cy="450717"/>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gradFill>
                  <a:gsLst>
                    <a:gs pos="15000">
                      <a:schemeClr val="accent2"/>
                    </a:gs>
                    <a:gs pos="99000">
                      <a:schemeClr val="accent1"/>
                    </a:gs>
                  </a:gsLst>
                  <a:lin ang="12600000" scaled="0"/>
                </a:gradFill>
                <a:cs typeface="+mn-ea"/>
                <a:sym typeface="+mn-lt"/>
              </a:endParaRPr>
            </a:p>
          </p:txBody>
        </p:sp>
        <p:sp>
          <p:nvSpPr>
            <p:cNvPr id="24" name="文本框 9"/>
            <p:cNvSpPr txBox="1"/>
            <p:nvPr/>
          </p:nvSpPr>
          <p:spPr>
            <a:xfrm>
              <a:off x="4394772" y="3638198"/>
              <a:ext cx="303112" cy="346966"/>
            </a:xfrm>
            <a:prstGeom prst="rect">
              <a:avLst/>
            </a:prstGeom>
            <a:noFill/>
          </p:spPr>
          <p:txBody>
            <a:bodyPr wrap="none" rtlCol="0" anchor="ctr">
              <a:spAutoFit/>
            </a:bodyPr>
            <a:lstStyle/>
            <a:p>
              <a:pPr algn="ctr"/>
              <a:r>
                <a:rPr lang="en-US" altLang="zh-CN" sz="2133" dirty="0">
                  <a:solidFill>
                    <a:schemeClr val="bg1"/>
                  </a:solidFill>
                  <a:cs typeface="+mn-ea"/>
                  <a:sym typeface="+mn-lt"/>
                </a:rPr>
                <a:t>B</a:t>
              </a:r>
              <a:endParaRPr lang="zh-CN" altLang="en-US" sz="2133" dirty="0">
                <a:solidFill>
                  <a:schemeClr val="bg1"/>
                </a:solidFill>
                <a:cs typeface="+mn-ea"/>
                <a:sym typeface="+mn-lt"/>
              </a:endParaRPr>
            </a:p>
          </p:txBody>
        </p:sp>
      </p:grpSp>
      <p:grpSp>
        <p:nvGrpSpPr>
          <p:cNvPr id="25" name="原创设计师QQ598969553      _13"/>
          <p:cNvGrpSpPr/>
          <p:nvPr/>
        </p:nvGrpSpPr>
        <p:grpSpPr>
          <a:xfrm>
            <a:off x="5783086" y="3256062"/>
            <a:ext cx="546189" cy="546323"/>
            <a:chOff x="4321024" y="3586324"/>
            <a:chExt cx="450606" cy="450717"/>
          </a:xfrm>
        </p:grpSpPr>
        <p:sp>
          <p:nvSpPr>
            <p:cNvPr id="26" name="Oval 53"/>
            <p:cNvSpPr>
              <a:spLocks noChangeArrowheads="1"/>
            </p:cNvSpPr>
            <p:nvPr/>
          </p:nvSpPr>
          <p:spPr bwMode="auto">
            <a:xfrm>
              <a:off x="4321024" y="3586324"/>
              <a:ext cx="450606" cy="450717"/>
            </a:xfrm>
            <a:prstGeom prst="ellipse">
              <a:avLst/>
            </a:prstGeom>
            <a:gradFill>
              <a:gsLst>
                <a:gs pos="0">
                  <a:schemeClr val="accent2"/>
                </a:gs>
                <a:gs pos="98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7" name="文本框 9"/>
            <p:cNvSpPr txBox="1"/>
            <p:nvPr/>
          </p:nvSpPr>
          <p:spPr>
            <a:xfrm>
              <a:off x="4376257" y="3604290"/>
              <a:ext cx="340141" cy="414782"/>
            </a:xfrm>
            <a:prstGeom prst="rect">
              <a:avLst/>
            </a:prstGeom>
            <a:noFill/>
          </p:spPr>
          <p:txBody>
            <a:bodyPr wrap="none" rtlCol="0" anchor="ctr">
              <a:spAutoFit/>
            </a:bodyPr>
            <a:lstStyle/>
            <a:p>
              <a:pPr algn="ctr"/>
              <a:r>
                <a:rPr lang="en-US" altLang="zh-CN" sz="2667" dirty="0">
                  <a:solidFill>
                    <a:schemeClr val="bg1"/>
                  </a:solidFill>
                  <a:cs typeface="+mn-ea"/>
                  <a:sym typeface="+mn-lt"/>
                </a:rPr>
                <a:t>A</a:t>
              </a:r>
              <a:endParaRPr lang="zh-CN" altLang="en-US" sz="2133" dirty="0">
                <a:solidFill>
                  <a:schemeClr val="bg1"/>
                </a:solidFill>
                <a:cs typeface="+mn-ea"/>
                <a:sym typeface="+mn-lt"/>
              </a:endParaRP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1330359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750"/>
                                        <p:tgtEl>
                                          <p:spTgt spid="17"/>
                                        </p:tgtEl>
                                      </p:cBhvr>
                                    </p:animEffect>
                                    <p:anim calcmode="lin" valueType="num">
                                      <p:cBhvr>
                                        <p:cTn id="12" dur="750" fill="hold"/>
                                        <p:tgtEl>
                                          <p:spTgt spid="17"/>
                                        </p:tgtEl>
                                        <p:attrNameLst>
                                          <p:attrName>ppt_x</p:attrName>
                                        </p:attrNameLst>
                                      </p:cBhvr>
                                      <p:tavLst>
                                        <p:tav tm="0">
                                          <p:val>
                                            <p:strVal val="#ppt_x"/>
                                          </p:val>
                                        </p:tav>
                                        <p:tav tm="100000">
                                          <p:val>
                                            <p:strVal val="#ppt_x"/>
                                          </p:val>
                                        </p:tav>
                                      </p:tavLst>
                                    </p:anim>
                                    <p:anim calcmode="lin" valueType="num">
                                      <p:cBhvr>
                                        <p:cTn id="13" dur="75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42" presetClass="entr" presetSubtype="0" fill="hold" nodeType="withEffect">
                                  <p:stCondLst>
                                    <p:cond delay="175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95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3119761" y="5165237"/>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grpSp>
        <p:nvGrpSpPr>
          <p:cNvPr id="12" name="原创设计师QQ598969553      _4"/>
          <p:cNvGrpSpPr/>
          <p:nvPr/>
        </p:nvGrpSpPr>
        <p:grpSpPr>
          <a:xfrm>
            <a:off x="2210991" y="4252517"/>
            <a:ext cx="1231795" cy="1232102"/>
            <a:chOff x="1505114" y="3434341"/>
            <a:chExt cx="589156" cy="589303"/>
          </a:xfrm>
        </p:grpSpPr>
        <p:sp>
          <p:nvSpPr>
            <p:cNvPr id="13"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14" name="文本框 9"/>
            <p:cNvSpPr txBox="1"/>
            <p:nvPr/>
          </p:nvSpPr>
          <p:spPr>
            <a:xfrm>
              <a:off x="1637808" y="3501294"/>
              <a:ext cx="306834" cy="436683"/>
            </a:xfrm>
            <a:prstGeom prst="rect">
              <a:avLst/>
            </a:prstGeom>
            <a:noFill/>
          </p:spPr>
          <p:txBody>
            <a:bodyPr wrap="none" rtlCol="0" anchor="ctr">
              <a:spAutoFit/>
            </a:bodyPr>
            <a:lstStyle/>
            <a:p>
              <a:pPr algn="ctr"/>
              <a:r>
                <a:rPr lang="en-US" altLang="zh-CN" sz="5333" dirty="0">
                  <a:solidFill>
                    <a:schemeClr val="bg1"/>
                  </a:solidFill>
                  <a:cs typeface="+mn-ea"/>
                  <a:sym typeface="+mn-lt"/>
                </a:rPr>
                <a:t>B</a:t>
              </a:r>
              <a:endParaRPr lang="zh-CN" altLang="en-US" sz="5333" dirty="0">
                <a:solidFill>
                  <a:schemeClr val="bg1"/>
                </a:solidFill>
                <a:cs typeface="+mn-ea"/>
                <a:sym typeface="+mn-lt"/>
              </a:endParaRPr>
            </a:p>
          </p:txBody>
        </p:sp>
      </p:grpSp>
      <p:sp>
        <p:nvSpPr>
          <p:cNvPr id="16" name="原创设计师QQ598969553      _6"/>
          <p:cNvSpPr/>
          <p:nvPr/>
        </p:nvSpPr>
        <p:spPr>
          <a:xfrm>
            <a:off x="3599723" y="5214229"/>
            <a:ext cx="2873799" cy="846194"/>
          </a:xfrm>
          <a:prstGeom prst="rect">
            <a:avLst/>
          </a:prstGeom>
        </p:spPr>
        <p:txBody>
          <a:bodyPr wrap="square">
            <a:spAutoFit/>
          </a:bodyPr>
          <a:lstStyle/>
          <a:p>
            <a:pPr>
              <a:lnSpc>
                <a:spcPct val="120000"/>
              </a:lnSpc>
            </a:pPr>
            <a:r>
              <a:rPr lang="zh-CN" altLang="en-US" sz="2133" dirty="0">
                <a:solidFill>
                  <a:schemeClr val="tx1">
                    <a:lumMod val="75000"/>
                    <a:lumOff val="25000"/>
                  </a:schemeClr>
                </a:solidFill>
                <a:cs typeface="+mn-ea"/>
                <a:sym typeface="+mn-lt"/>
              </a:rPr>
              <a:t>请在此粘贴或者输入您的文字内容</a:t>
            </a:r>
          </a:p>
        </p:txBody>
      </p:sp>
      <p:sp>
        <p:nvSpPr>
          <p:cNvPr id="17" name="原创设计师QQ598969553      _7"/>
          <p:cNvSpPr/>
          <p:nvPr/>
        </p:nvSpPr>
        <p:spPr>
          <a:xfrm>
            <a:off x="3599723" y="4780666"/>
            <a:ext cx="2318088" cy="461665"/>
          </a:xfrm>
          <a:prstGeom prst="rect">
            <a:avLst/>
          </a:prstGeom>
        </p:spPr>
        <p:txBody>
          <a:bodyPr wrap="square">
            <a:spAutoFit/>
          </a:bodyPr>
          <a:lstStyle/>
          <a:p>
            <a:r>
              <a:rPr lang="zh-CN" altLang="en-US" sz="2400" dirty="0">
                <a:solidFill>
                  <a:schemeClr val="accent1"/>
                </a:solidFill>
                <a:cs typeface="+mn-ea"/>
                <a:sym typeface="+mn-lt"/>
              </a:rPr>
              <a:t>此处添加标题</a:t>
            </a:r>
          </a:p>
        </p:txBody>
      </p:sp>
      <p:sp>
        <p:nvSpPr>
          <p:cNvPr id="18" name="原创设计师QQ598969553      _8"/>
          <p:cNvSpPr/>
          <p:nvPr/>
        </p:nvSpPr>
        <p:spPr>
          <a:xfrm>
            <a:off x="1013957" y="3080045"/>
            <a:ext cx="2873799" cy="846194"/>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cs typeface="+mn-ea"/>
                <a:sym typeface="+mn-lt"/>
              </a:rPr>
              <a:t>请在此粘贴或者输入您的文字内容</a:t>
            </a:r>
          </a:p>
        </p:txBody>
      </p:sp>
      <p:sp>
        <p:nvSpPr>
          <p:cNvPr id="19" name="原创设计师QQ598969553      _9"/>
          <p:cNvSpPr/>
          <p:nvPr/>
        </p:nvSpPr>
        <p:spPr>
          <a:xfrm>
            <a:off x="1569667" y="2646482"/>
            <a:ext cx="2318088" cy="461665"/>
          </a:xfrm>
          <a:prstGeom prst="rect">
            <a:avLst/>
          </a:prstGeom>
        </p:spPr>
        <p:txBody>
          <a:bodyPr wrap="square">
            <a:spAutoFit/>
          </a:bodyPr>
          <a:lstStyle/>
          <a:p>
            <a:pPr algn="r"/>
            <a:r>
              <a:rPr lang="zh-CN" altLang="en-US" sz="2400" dirty="0">
                <a:solidFill>
                  <a:schemeClr val="accent2"/>
                </a:solidFill>
                <a:cs typeface="+mn-ea"/>
                <a:sym typeface="+mn-lt"/>
              </a:rPr>
              <a:t>此处添加标题</a:t>
            </a:r>
          </a:p>
        </p:txBody>
      </p:sp>
      <p:sp>
        <p:nvSpPr>
          <p:cNvPr id="20" name="原创设计师QQ598969553      _10"/>
          <p:cNvSpPr/>
          <p:nvPr/>
        </p:nvSpPr>
        <p:spPr>
          <a:xfrm>
            <a:off x="8002777" y="4158331"/>
            <a:ext cx="2873799" cy="846194"/>
          </a:xfrm>
          <a:prstGeom prst="rect">
            <a:avLst/>
          </a:prstGeom>
        </p:spPr>
        <p:txBody>
          <a:bodyPr wrap="square">
            <a:spAutoFit/>
          </a:bodyPr>
          <a:lstStyle/>
          <a:p>
            <a:pPr>
              <a:lnSpc>
                <a:spcPct val="120000"/>
              </a:lnSpc>
            </a:pPr>
            <a:r>
              <a:rPr lang="zh-CN" altLang="en-US" sz="2133" dirty="0">
                <a:solidFill>
                  <a:schemeClr val="tx1">
                    <a:lumMod val="75000"/>
                    <a:lumOff val="25000"/>
                  </a:schemeClr>
                </a:solidFill>
                <a:cs typeface="+mn-ea"/>
                <a:sym typeface="+mn-lt"/>
              </a:rPr>
              <a:t>请在此粘贴或者输入您的文字内容</a:t>
            </a:r>
          </a:p>
        </p:txBody>
      </p:sp>
      <p:sp>
        <p:nvSpPr>
          <p:cNvPr id="21" name="原创设计师QQ598969553      _11"/>
          <p:cNvSpPr/>
          <p:nvPr/>
        </p:nvSpPr>
        <p:spPr>
          <a:xfrm>
            <a:off x="8002776" y="3724769"/>
            <a:ext cx="2318088" cy="461665"/>
          </a:xfrm>
          <a:prstGeom prst="rect">
            <a:avLst/>
          </a:prstGeom>
        </p:spPr>
        <p:txBody>
          <a:bodyPr wrap="square">
            <a:spAutoFit/>
          </a:bodyPr>
          <a:lstStyle/>
          <a:p>
            <a:r>
              <a:rPr lang="zh-CN" altLang="en-US" sz="2400" dirty="0">
                <a:solidFill>
                  <a:schemeClr val="accent3"/>
                </a:solidFill>
                <a:cs typeface="+mn-ea"/>
                <a:sym typeface="+mn-lt"/>
              </a:rPr>
              <a:t>此处添加标题</a:t>
            </a:r>
          </a:p>
        </p:txBody>
      </p:sp>
      <p:sp>
        <p:nvSpPr>
          <p:cNvPr id="22" name="原创设计师QQ598969553      _12"/>
          <p:cNvSpPr/>
          <p:nvPr/>
        </p:nvSpPr>
        <p:spPr>
          <a:xfrm>
            <a:off x="7473621" y="2015043"/>
            <a:ext cx="2873799" cy="846194"/>
          </a:xfrm>
          <a:prstGeom prst="rect">
            <a:avLst/>
          </a:prstGeom>
        </p:spPr>
        <p:txBody>
          <a:bodyPr wrap="square">
            <a:spAutoFit/>
          </a:bodyPr>
          <a:lstStyle/>
          <a:p>
            <a:pPr algn="r">
              <a:lnSpc>
                <a:spcPct val="120000"/>
              </a:lnSpc>
            </a:pPr>
            <a:r>
              <a:rPr lang="zh-CN" altLang="en-US" sz="2133" dirty="0">
                <a:solidFill>
                  <a:schemeClr val="tx1">
                    <a:lumMod val="75000"/>
                    <a:lumOff val="25000"/>
                  </a:schemeClr>
                </a:solidFill>
                <a:cs typeface="+mn-ea"/>
                <a:sym typeface="+mn-lt"/>
              </a:rPr>
              <a:t>请在此粘贴或者输入您的文字内容</a:t>
            </a:r>
          </a:p>
        </p:txBody>
      </p:sp>
      <p:sp>
        <p:nvSpPr>
          <p:cNvPr id="23" name="原创设计师QQ598969553      _13"/>
          <p:cNvSpPr/>
          <p:nvPr/>
        </p:nvSpPr>
        <p:spPr>
          <a:xfrm>
            <a:off x="8029331" y="1581481"/>
            <a:ext cx="2318088" cy="461665"/>
          </a:xfrm>
          <a:prstGeom prst="rect">
            <a:avLst/>
          </a:prstGeom>
        </p:spPr>
        <p:txBody>
          <a:bodyPr wrap="square">
            <a:spAutoFit/>
          </a:bodyPr>
          <a:lstStyle/>
          <a:p>
            <a:pPr algn="r"/>
            <a:r>
              <a:rPr lang="zh-CN" altLang="en-US" sz="2400" dirty="0">
                <a:solidFill>
                  <a:schemeClr val="accent4"/>
                </a:solidFill>
                <a:cs typeface="+mn-ea"/>
                <a:sym typeface="+mn-lt"/>
              </a:rPr>
              <a:t>此处添加标题</a:t>
            </a:r>
          </a:p>
        </p:txBody>
      </p:sp>
      <p:sp>
        <p:nvSpPr>
          <p:cNvPr id="24" name="原创设计师QQ598969553      _14"/>
          <p:cNvSpPr/>
          <p:nvPr/>
        </p:nvSpPr>
        <p:spPr>
          <a:xfrm>
            <a:off x="1933948" y="2116624"/>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25" name="原创设计师QQ598969553      _15"/>
          <p:cNvSpPr/>
          <p:nvPr/>
        </p:nvSpPr>
        <p:spPr>
          <a:xfrm>
            <a:off x="7532392" y="4015313"/>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26" name="原创设计师QQ598969553      _16"/>
          <p:cNvSpPr/>
          <p:nvPr/>
        </p:nvSpPr>
        <p:spPr>
          <a:xfrm>
            <a:off x="6861088" y="2184464"/>
            <a:ext cx="523576" cy="523576"/>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15875">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grpSp>
        <p:nvGrpSpPr>
          <p:cNvPr id="27" name="原创设计师QQ598969553      _17"/>
          <p:cNvGrpSpPr/>
          <p:nvPr/>
        </p:nvGrpSpPr>
        <p:grpSpPr>
          <a:xfrm>
            <a:off x="944676" y="1672235"/>
            <a:ext cx="1056117" cy="1056380"/>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9" name="文本框 9"/>
            <p:cNvSpPr txBox="1"/>
            <p:nvPr/>
          </p:nvSpPr>
          <p:spPr>
            <a:xfrm>
              <a:off x="1612291" y="3464974"/>
              <a:ext cx="357874" cy="509322"/>
            </a:xfrm>
            <a:prstGeom prst="rect">
              <a:avLst/>
            </a:prstGeom>
            <a:noFill/>
          </p:spPr>
          <p:txBody>
            <a:bodyPr wrap="none" rtlCol="0" anchor="ctr">
              <a:spAutoFit/>
            </a:bodyPr>
            <a:lstStyle/>
            <a:p>
              <a:pPr algn="ctr"/>
              <a:r>
                <a:rPr lang="en-US" altLang="zh-CN" sz="5333" dirty="0">
                  <a:solidFill>
                    <a:schemeClr val="bg1"/>
                  </a:solidFill>
                  <a:cs typeface="+mn-ea"/>
                  <a:sym typeface="+mn-lt"/>
                </a:rPr>
                <a:t>A</a:t>
              </a:r>
              <a:endParaRPr lang="zh-CN" altLang="en-US" sz="5333" dirty="0">
                <a:solidFill>
                  <a:schemeClr val="bg1"/>
                </a:solidFill>
                <a:cs typeface="+mn-ea"/>
                <a:sym typeface="+mn-lt"/>
              </a:endParaRPr>
            </a:p>
          </p:txBody>
        </p:sp>
      </p:grpSp>
      <p:grpSp>
        <p:nvGrpSpPr>
          <p:cNvPr id="30" name="原创设计师QQ598969553      _18"/>
          <p:cNvGrpSpPr/>
          <p:nvPr/>
        </p:nvGrpSpPr>
        <p:grpSpPr>
          <a:xfrm>
            <a:off x="6383747" y="1160366"/>
            <a:ext cx="1257200" cy="1257514"/>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32" name="文本框 9"/>
            <p:cNvSpPr txBox="1"/>
            <p:nvPr/>
          </p:nvSpPr>
          <p:spPr>
            <a:xfrm>
              <a:off x="1637541" y="3474423"/>
              <a:ext cx="364486" cy="504812"/>
            </a:xfrm>
            <a:prstGeom prst="rect">
              <a:avLst/>
            </a:prstGeom>
            <a:noFill/>
          </p:spPr>
          <p:txBody>
            <a:bodyPr wrap="none" rtlCol="0" anchor="ctr">
              <a:spAutoFit/>
            </a:bodyPr>
            <a:lstStyle/>
            <a:p>
              <a:pPr algn="ctr"/>
              <a:r>
                <a:rPr lang="en-US" altLang="zh-CN" sz="6400" dirty="0">
                  <a:solidFill>
                    <a:schemeClr val="bg1"/>
                  </a:solidFill>
                  <a:cs typeface="+mn-ea"/>
                  <a:sym typeface="+mn-lt"/>
                </a:rPr>
                <a:t>D</a:t>
              </a:r>
              <a:endParaRPr lang="zh-CN" altLang="en-US" sz="3200" dirty="0">
                <a:solidFill>
                  <a:schemeClr val="bg1"/>
                </a:solidFill>
                <a:cs typeface="+mn-ea"/>
                <a:sym typeface="+mn-lt"/>
              </a:endParaRPr>
            </a:p>
          </p:txBody>
        </p:sp>
      </p:grpSp>
      <p:grpSp>
        <p:nvGrpSpPr>
          <p:cNvPr id="33" name="原创设计师QQ598969553      _19"/>
          <p:cNvGrpSpPr/>
          <p:nvPr/>
        </p:nvGrpSpPr>
        <p:grpSpPr>
          <a:xfrm>
            <a:off x="6621332" y="3281675"/>
            <a:ext cx="1116997" cy="1117276"/>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762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35" name="文本框 9"/>
            <p:cNvSpPr txBox="1"/>
            <p:nvPr/>
          </p:nvSpPr>
          <p:spPr>
            <a:xfrm>
              <a:off x="1599214" y="3457175"/>
              <a:ext cx="384025" cy="524919"/>
            </a:xfrm>
            <a:prstGeom prst="rect">
              <a:avLst/>
            </a:prstGeom>
            <a:noFill/>
          </p:spPr>
          <p:txBody>
            <a:bodyPr wrap="none" rtlCol="0" anchor="ctr">
              <a:spAutoFit/>
            </a:bodyPr>
            <a:lstStyle/>
            <a:p>
              <a:pPr algn="ctr"/>
              <a:r>
                <a:rPr lang="en-US" altLang="zh-CN" sz="5867" dirty="0">
                  <a:solidFill>
                    <a:schemeClr val="bg1"/>
                  </a:solidFill>
                  <a:cs typeface="+mn-ea"/>
                  <a:sym typeface="+mn-lt"/>
                </a:rPr>
                <a:t>C</a:t>
              </a:r>
              <a:endParaRPr lang="zh-CN" altLang="en-US" sz="3200" dirty="0">
                <a:solidFill>
                  <a:schemeClr val="bg1"/>
                </a:solidFill>
                <a:cs typeface="+mn-ea"/>
                <a:sym typeface="+mn-lt"/>
              </a:endParaRP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1115398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anim calcmode="lin" valueType="num">
                                      <p:cBhvr>
                                        <p:cTn id="19" dur="750" fill="hold"/>
                                        <p:tgtEl>
                                          <p:spTgt spid="9"/>
                                        </p:tgtEl>
                                        <p:attrNameLst>
                                          <p:attrName>ppt_x</p:attrName>
                                        </p:attrNameLst>
                                      </p:cBhvr>
                                      <p:tavLst>
                                        <p:tav tm="0">
                                          <p:val>
                                            <p:strVal val="#ppt_x"/>
                                          </p:val>
                                        </p:tav>
                                        <p:tav tm="100000">
                                          <p:val>
                                            <p:strVal val="#ppt_x"/>
                                          </p:val>
                                        </p:tav>
                                      </p:tavLst>
                                    </p:anim>
                                    <p:anim calcmode="lin" valueType="num">
                                      <p:cBhvr>
                                        <p:cTn id="20" dur="750" fill="hold"/>
                                        <p:tgtEl>
                                          <p:spTgt spid="9"/>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750"/>
                                        <p:tgtEl>
                                          <p:spTgt spid="25"/>
                                        </p:tgtEl>
                                      </p:cBhvr>
                                    </p:animEffect>
                                    <p:anim calcmode="lin" valueType="num">
                                      <p:cBhvr>
                                        <p:cTn id="30" dur="750" fill="hold"/>
                                        <p:tgtEl>
                                          <p:spTgt spid="25"/>
                                        </p:tgtEl>
                                        <p:attrNameLst>
                                          <p:attrName>ppt_x</p:attrName>
                                        </p:attrNameLst>
                                      </p:cBhvr>
                                      <p:tavLst>
                                        <p:tav tm="0">
                                          <p:val>
                                            <p:strVal val="#ppt_x"/>
                                          </p:val>
                                        </p:tav>
                                        <p:tav tm="100000">
                                          <p:val>
                                            <p:strVal val="#ppt_x"/>
                                          </p:val>
                                        </p:tav>
                                      </p:tavLst>
                                    </p:anim>
                                    <p:anim calcmode="lin" valueType="num">
                                      <p:cBhvr>
                                        <p:cTn id="31" dur="750" fill="hold"/>
                                        <p:tgtEl>
                                          <p:spTgt spid="2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100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750"/>
                                        <p:tgtEl>
                                          <p:spTgt spid="26"/>
                                        </p:tgtEl>
                                      </p:cBhvr>
                                    </p:animEffec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right)">
                                      <p:cBhvr>
                                        <p:cTn id="51" dur="500"/>
                                        <p:tgtEl>
                                          <p:spTgt spid="19"/>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right)">
                                      <p:cBhvr>
                                        <p:cTn id="54" dur="500"/>
                                        <p:tgtEl>
                                          <p:spTgt spid="1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right)">
                                      <p:cBhvr>
                                        <p:cTn id="63" dur="500"/>
                                        <p:tgtEl>
                                          <p:spTgt spid="23"/>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wipe(right)">
                                      <p:cBhvr>
                                        <p:cTn id="66" dur="500"/>
                                        <p:tgtEl>
                                          <p:spTgt spid="2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sp>
        <p:nvSpPr>
          <p:cNvPr id="45" name="原创设计师QQ598969553      _1"/>
          <p:cNvSpPr/>
          <p:nvPr/>
        </p:nvSpPr>
        <p:spPr>
          <a:xfrm>
            <a:off x="3875766"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nvGrpSpPr>
          <p:cNvPr id="46" name="原创设计师QQ598969553      _2"/>
          <p:cNvGrpSpPr/>
          <p:nvPr/>
        </p:nvGrpSpPr>
        <p:grpSpPr>
          <a:xfrm>
            <a:off x="4017366"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grpSp>
      <p:sp>
        <p:nvSpPr>
          <p:cNvPr id="49" name="原创设计师QQ598969553      _3"/>
          <p:cNvSpPr txBox="1"/>
          <p:nvPr/>
        </p:nvSpPr>
        <p:spPr>
          <a:xfrm>
            <a:off x="5021349" y="2959168"/>
            <a:ext cx="2091267" cy="502766"/>
          </a:xfrm>
          <a:prstGeom prst="rect">
            <a:avLst/>
          </a:prstGeom>
          <a:noFill/>
        </p:spPr>
        <p:txBody>
          <a:bodyPr wrap="square" rtlCol="0">
            <a:spAutoFit/>
          </a:bodyPr>
          <a:lstStyle/>
          <a:p>
            <a:pPr algn="ctr"/>
            <a:r>
              <a:rPr lang="en-US" altLang="zh-CN" sz="2667" dirty="0">
                <a:solidFill>
                  <a:schemeClr val="accent1"/>
                </a:solidFill>
                <a:cs typeface="+mn-ea"/>
                <a:sym typeface="+mn-lt"/>
              </a:rPr>
              <a:t>PART 04</a:t>
            </a:r>
            <a:endParaRPr lang="zh-CN" altLang="en-US" sz="2667" dirty="0">
              <a:solidFill>
                <a:schemeClr val="accent1"/>
              </a:solidFill>
              <a:cs typeface="+mn-ea"/>
              <a:sym typeface="+mn-lt"/>
            </a:endParaRPr>
          </a:p>
        </p:txBody>
      </p:sp>
      <p:sp>
        <p:nvSpPr>
          <p:cNvPr id="50" name="原创设计师QQ598969553      _4"/>
          <p:cNvSpPr txBox="1"/>
          <p:nvPr/>
        </p:nvSpPr>
        <p:spPr>
          <a:xfrm>
            <a:off x="4881649" y="3438482"/>
            <a:ext cx="2370667" cy="502766"/>
          </a:xfrm>
          <a:prstGeom prst="rect">
            <a:avLst/>
          </a:prstGeom>
          <a:noFill/>
        </p:spPr>
        <p:txBody>
          <a:bodyPr wrap="square" rtlCol="0">
            <a:spAutoFit/>
          </a:bodyPr>
          <a:lstStyle/>
          <a:p>
            <a:pPr algn="ctr"/>
            <a:r>
              <a:rPr lang="zh-CN" altLang="en-US" sz="2667" b="1" dirty="0">
                <a:solidFill>
                  <a:prstClr val="black"/>
                </a:solidFill>
                <a:cs typeface="+mn-ea"/>
                <a:sym typeface="+mn-lt"/>
              </a:rPr>
              <a:t>此处添加标题</a:t>
            </a:r>
          </a:p>
        </p:txBody>
      </p:sp>
      <p:sp>
        <p:nvSpPr>
          <p:cNvPr id="51" name="原创设计师QQ598969553      _5"/>
          <p:cNvSpPr>
            <a:spLocks noEditPoints="1"/>
          </p:cNvSpPr>
          <p:nvPr/>
        </p:nvSpPr>
        <p:spPr bwMode="auto">
          <a:xfrm>
            <a:off x="4291815" y="1704579"/>
            <a:ext cx="455084" cy="351367"/>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cs typeface="+mn-ea"/>
              <a:sym typeface="+mn-lt"/>
            </a:endParaRPr>
          </a:p>
        </p:txBody>
      </p:sp>
    </p:spTree>
    <p:extLst>
      <p:ext uri="{BB962C8B-B14F-4D97-AF65-F5344CB8AC3E}">
        <p14:creationId xmlns:p14="http://schemas.microsoft.com/office/powerpoint/2010/main" val="2775114272"/>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原创设计师QQ598969553      _1"/>
          <p:cNvCxnSpPr/>
          <p:nvPr/>
        </p:nvCxnSpPr>
        <p:spPr>
          <a:xfrm flipV="1">
            <a:off x="3914597" y="4275060"/>
            <a:ext cx="0" cy="1236475"/>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0" name="原创设计师QQ598969553      _2"/>
          <p:cNvCxnSpPr/>
          <p:nvPr/>
        </p:nvCxnSpPr>
        <p:spPr>
          <a:xfrm flipV="1">
            <a:off x="5362416" y="3038325"/>
            <a:ext cx="0" cy="3130084"/>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1" name="原创设计师QQ598969553      _3"/>
          <p:cNvCxnSpPr/>
          <p:nvPr/>
        </p:nvCxnSpPr>
        <p:spPr>
          <a:xfrm flipV="1">
            <a:off x="6829587" y="2326629"/>
            <a:ext cx="0" cy="264681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V="1">
            <a:off x="8296756" y="3565529"/>
            <a:ext cx="0" cy="2172417"/>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3" name="原创设计师QQ598969553      _5"/>
          <p:cNvSpPr/>
          <p:nvPr/>
        </p:nvSpPr>
        <p:spPr>
          <a:xfrm>
            <a:off x="5271452" y="5149923"/>
            <a:ext cx="1826141" cy="633187"/>
          </a:xfrm>
          <a:prstGeom prst="rect">
            <a:avLst/>
          </a:prstGeom>
        </p:spPr>
        <p:txBody>
          <a:bodyPr wrap="none" anchor="ctr">
            <a:spAutoFit/>
          </a:bodyPr>
          <a:lstStyle/>
          <a:p>
            <a:pPr algn="just">
              <a:lnSpc>
                <a:spcPct val="120000"/>
              </a:lnSpc>
            </a:pPr>
            <a:r>
              <a:rPr lang="zh-CN" altLang="en-US" sz="3200" b="1" dirty="0">
                <a:gradFill>
                  <a:gsLst>
                    <a:gs pos="32000">
                      <a:schemeClr val="accent2"/>
                    </a:gs>
                    <a:gs pos="100000">
                      <a:schemeClr val="accent1"/>
                    </a:gs>
                  </a:gsLst>
                  <a:lin ang="12600000" scaled="0"/>
                </a:gradFill>
                <a:cs typeface="+mn-ea"/>
                <a:sym typeface="+mn-lt"/>
              </a:rPr>
              <a:t>添加标题</a:t>
            </a:r>
          </a:p>
        </p:txBody>
      </p:sp>
      <p:sp>
        <p:nvSpPr>
          <p:cNvPr id="14" name="原创设计师QQ598969553      _6"/>
          <p:cNvSpPr/>
          <p:nvPr/>
        </p:nvSpPr>
        <p:spPr>
          <a:xfrm>
            <a:off x="655546" y="3705503"/>
            <a:ext cx="2770532" cy="846194"/>
          </a:xfrm>
          <a:prstGeom prst="rect">
            <a:avLst/>
          </a:prstGeom>
        </p:spPr>
        <p:txBody>
          <a:bodyPr wrap="square">
            <a:spAutoFit/>
          </a:bodyPr>
          <a:lstStyle/>
          <a:p>
            <a:pPr algn="r">
              <a:lnSpc>
                <a:spcPct val="120000"/>
              </a:lnSpc>
            </a:pPr>
            <a:r>
              <a:rPr lang="zh-CN" altLang="en-US" sz="2133" dirty="0">
                <a:solidFill>
                  <a:schemeClr val="tx1">
                    <a:lumMod val="95000"/>
                    <a:lumOff val="5000"/>
                  </a:schemeClr>
                </a:solidFill>
                <a:cs typeface="+mn-ea"/>
                <a:sym typeface="+mn-lt"/>
              </a:rPr>
              <a:t>这页可以用于对经验总结的基本说明</a:t>
            </a:r>
          </a:p>
        </p:txBody>
      </p:sp>
      <p:sp>
        <p:nvSpPr>
          <p:cNvPr id="15" name="原创设计师QQ598969553      _7"/>
          <p:cNvSpPr/>
          <p:nvPr/>
        </p:nvSpPr>
        <p:spPr>
          <a:xfrm>
            <a:off x="2170257" y="2438198"/>
            <a:ext cx="2770532" cy="846194"/>
          </a:xfrm>
          <a:prstGeom prst="rect">
            <a:avLst/>
          </a:prstGeom>
        </p:spPr>
        <p:txBody>
          <a:bodyPr wrap="square">
            <a:spAutoFit/>
          </a:bodyPr>
          <a:lstStyle/>
          <a:p>
            <a:pPr algn="r">
              <a:lnSpc>
                <a:spcPct val="120000"/>
              </a:lnSpc>
            </a:pPr>
            <a:r>
              <a:rPr lang="zh-CN" altLang="en-US" sz="2133" dirty="0">
                <a:solidFill>
                  <a:schemeClr val="tx1">
                    <a:lumMod val="95000"/>
                    <a:lumOff val="5000"/>
                  </a:schemeClr>
                </a:solidFill>
                <a:cs typeface="+mn-ea"/>
                <a:sym typeface="+mn-lt"/>
              </a:rPr>
              <a:t>这页可以用于对经验总结的基本说明</a:t>
            </a:r>
          </a:p>
        </p:txBody>
      </p:sp>
      <p:sp>
        <p:nvSpPr>
          <p:cNvPr id="16" name="原创设计师QQ598969553      _8"/>
          <p:cNvSpPr/>
          <p:nvPr/>
        </p:nvSpPr>
        <p:spPr>
          <a:xfrm>
            <a:off x="8740563" y="2988670"/>
            <a:ext cx="2770532" cy="846194"/>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这页可以用于对经验总结的基本说明</a:t>
            </a:r>
          </a:p>
        </p:txBody>
      </p:sp>
      <p:sp>
        <p:nvSpPr>
          <p:cNvPr id="17" name="原创设计师QQ598969553      _9"/>
          <p:cNvSpPr/>
          <p:nvPr/>
        </p:nvSpPr>
        <p:spPr>
          <a:xfrm>
            <a:off x="7254401" y="1851767"/>
            <a:ext cx="2770532" cy="846194"/>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这页可以用于对经验总结的基本说明</a:t>
            </a:r>
          </a:p>
        </p:txBody>
      </p:sp>
      <p:sp>
        <p:nvSpPr>
          <p:cNvPr id="18" name="原创设计师QQ598969553      _10"/>
          <p:cNvSpPr/>
          <p:nvPr/>
        </p:nvSpPr>
        <p:spPr>
          <a:xfrm>
            <a:off x="3883344" y="4666061"/>
            <a:ext cx="4602355" cy="154724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9" name="原创设计师QQ598969553      _11"/>
          <p:cNvSpPr/>
          <p:nvPr/>
        </p:nvSpPr>
        <p:spPr>
          <a:xfrm>
            <a:off x="4620154" y="4913767"/>
            <a:ext cx="3128737" cy="1051839"/>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0" name="原创设计师QQ598969553      _12"/>
          <p:cNvGrpSpPr/>
          <p:nvPr/>
        </p:nvGrpSpPr>
        <p:grpSpPr>
          <a:xfrm>
            <a:off x="3490574" y="3705502"/>
            <a:ext cx="785541" cy="785737"/>
            <a:chOff x="1505114" y="3434341"/>
            <a:chExt cx="589156" cy="589303"/>
          </a:xfrm>
        </p:grpSpPr>
        <p:sp>
          <p:nvSpPr>
            <p:cNvPr id="2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2" name="文本框 9"/>
            <p:cNvSpPr txBox="1"/>
            <p:nvPr/>
          </p:nvSpPr>
          <p:spPr>
            <a:xfrm>
              <a:off x="1619184" y="3500343"/>
              <a:ext cx="344085" cy="438581"/>
            </a:xfrm>
            <a:prstGeom prst="rect">
              <a:avLst/>
            </a:prstGeom>
            <a:noFill/>
          </p:spPr>
          <p:txBody>
            <a:bodyPr wrap="none" rtlCol="0" anchor="ctr">
              <a:spAutoFit/>
            </a:bodyPr>
            <a:lstStyle/>
            <a:p>
              <a:pPr algn="ctr"/>
              <a:r>
                <a:rPr lang="en-US" altLang="zh-CN" sz="3200" dirty="0">
                  <a:solidFill>
                    <a:schemeClr val="bg1"/>
                  </a:solidFill>
                  <a:cs typeface="+mn-ea"/>
                  <a:sym typeface="+mn-lt"/>
                </a:rPr>
                <a:t>A</a:t>
              </a:r>
              <a:endParaRPr lang="zh-CN" altLang="en-US" sz="3200" dirty="0">
                <a:solidFill>
                  <a:schemeClr val="bg1"/>
                </a:solidFill>
                <a:cs typeface="+mn-ea"/>
                <a:sym typeface="+mn-lt"/>
              </a:endParaRPr>
            </a:p>
          </p:txBody>
        </p:sp>
      </p:grpSp>
      <p:grpSp>
        <p:nvGrpSpPr>
          <p:cNvPr id="23" name="原创设计师QQ598969553      _13"/>
          <p:cNvGrpSpPr/>
          <p:nvPr/>
        </p:nvGrpSpPr>
        <p:grpSpPr>
          <a:xfrm>
            <a:off x="7879942" y="2971599"/>
            <a:ext cx="785541" cy="785737"/>
            <a:chOff x="1505114" y="3434341"/>
            <a:chExt cx="589156" cy="589303"/>
          </a:xfrm>
        </p:grpSpPr>
        <p:sp>
          <p:nvSpPr>
            <p:cNvPr id="2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5" name="文本框 9"/>
            <p:cNvSpPr txBox="1"/>
            <p:nvPr/>
          </p:nvSpPr>
          <p:spPr>
            <a:xfrm>
              <a:off x="1610768" y="3500343"/>
              <a:ext cx="360917" cy="438581"/>
            </a:xfrm>
            <a:prstGeom prst="rect">
              <a:avLst/>
            </a:prstGeom>
            <a:noFill/>
          </p:spPr>
          <p:txBody>
            <a:bodyPr wrap="none" rtlCol="0" anchor="ctr">
              <a:spAutoFit/>
            </a:bodyPr>
            <a:lstStyle/>
            <a:p>
              <a:pPr algn="ctr"/>
              <a:r>
                <a:rPr lang="en-US" altLang="zh-CN" sz="3200" dirty="0">
                  <a:solidFill>
                    <a:schemeClr val="bg1"/>
                  </a:solidFill>
                  <a:cs typeface="+mn-ea"/>
                  <a:sym typeface="+mn-lt"/>
                </a:rPr>
                <a:t>D</a:t>
              </a:r>
              <a:endParaRPr lang="zh-CN" altLang="en-US" sz="3200" dirty="0">
                <a:solidFill>
                  <a:schemeClr val="bg1"/>
                </a:solidFill>
                <a:cs typeface="+mn-ea"/>
                <a:sym typeface="+mn-lt"/>
              </a:endParaRPr>
            </a:p>
          </p:txBody>
        </p:sp>
      </p:grpSp>
      <p:grpSp>
        <p:nvGrpSpPr>
          <p:cNvPr id="26" name="原创设计师QQ598969553      _14"/>
          <p:cNvGrpSpPr/>
          <p:nvPr/>
        </p:nvGrpSpPr>
        <p:grpSpPr>
          <a:xfrm>
            <a:off x="6384032" y="1680460"/>
            <a:ext cx="785541" cy="785737"/>
            <a:chOff x="1505114" y="3434341"/>
            <a:chExt cx="589156" cy="589303"/>
          </a:xfrm>
        </p:grpSpPr>
        <p:sp>
          <p:nvSpPr>
            <p:cNvPr id="27"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8" name="文本框 9"/>
            <p:cNvSpPr txBox="1"/>
            <p:nvPr/>
          </p:nvSpPr>
          <p:spPr>
            <a:xfrm>
              <a:off x="1610768" y="3500343"/>
              <a:ext cx="360917" cy="438581"/>
            </a:xfrm>
            <a:prstGeom prst="rect">
              <a:avLst/>
            </a:prstGeom>
            <a:noFill/>
          </p:spPr>
          <p:txBody>
            <a:bodyPr wrap="none" rtlCol="0" anchor="ctr">
              <a:spAutoFit/>
            </a:bodyPr>
            <a:lstStyle/>
            <a:p>
              <a:pPr algn="ctr"/>
              <a:r>
                <a:rPr lang="en-US" altLang="zh-CN" sz="3200" dirty="0">
                  <a:solidFill>
                    <a:schemeClr val="bg1"/>
                  </a:solidFill>
                  <a:cs typeface="+mn-ea"/>
                  <a:sym typeface="+mn-lt"/>
                </a:rPr>
                <a:t>C</a:t>
              </a:r>
              <a:endParaRPr lang="zh-CN" altLang="en-US" sz="3200" dirty="0">
                <a:solidFill>
                  <a:schemeClr val="bg1"/>
                </a:solidFill>
                <a:cs typeface="+mn-ea"/>
                <a:sym typeface="+mn-lt"/>
              </a:endParaRPr>
            </a:p>
          </p:txBody>
        </p:sp>
      </p:grpSp>
      <p:grpSp>
        <p:nvGrpSpPr>
          <p:cNvPr id="29" name="原创设计师QQ598969553      _15"/>
          <p:cNvGrpSpPr/>
          <p:nvPr/>
        </p:nvGrpSpPr>
        <p:grpSpPr>
          <a:xfrm>
            <a:off x="4984692" y="2438196"/>
            <a:ext cx="785541" cy="785737"/>
            <a:chOff x="1505114" y="3434341"/>
            <a:chExt cx="589156" cy="589303"/>
          </a:xfrm>
        </p:grpSpPr>
        <p:sp>
          <p:nvSpPr>
            <p:cNvPr id="30"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5715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31" name="文本框 9"/>
            <p:cNvSpPr txBox="1"/>
            <p:nvPr/>
          </p:nvSpPr>
          <p:spPr>
            <a:xfrm>
              <a:off x="1619182" y="3500343"/>
              <a:ext cx="344085" cy="438581"/>
            </a:xfrm>
            <a:prstGeom prst="rect">
              <a:avLst/>
            </a:prstGeom>
            <a:noFill/>
          </p:spPr>
          <p:txBody>
            <a:bodyPr wrap="none" rtlCol="0" anchor="ctr">
              <a:spAutoFit/>
            </a:bodyPr>
            <a:lstStyle/>
            <a:p>
              <a:pPr algn="ctr"/>
              <a:r>
                <a:rPr lang="en-US" altLang="zh-CN" sz="3200" dirty="0">
                  <a:solidFill>
                    <a:schemeClr val="bg1"/>
                  </a:solidFill>
                  <a:cs typeface="+mn-ea"/>
                  <a:sym typeface="+mn-lt"/>
                </a:rPr>
                <a:t>B</a:t>
              </a:r>
              <a:endParaRPr lang="zh-CN" altLang="en-US" sz="3200" dirty="0">
                <a:solidFill>
                  <a:schemeClr val="bg1"/>
                </a:solidFill>
                <a:cs typeface="+mn-ea"/>
                <a:sym typeface="+mn-lt"/>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3804943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3500"/>
                            </p:stCondLst>
                            <p:childTnLst>
                              <p:par>
                                <p:cTn id="37" presetID="42" presetClass="entr" presetSubtype="0" fill="hold" nodeType="afterEffect">
                                  <p:stCondLst>
                                    <p:cond delay="11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800"/>
                                        <p:tgtEl>
                                          <p:spTgt spid="23"/>
                                        </p:tgtEl>
                                      </p:cBhvr>
                                    </p:animEffect>
                                    <p:anim calcmode="lin" valueType="num">
                                      <p:cBhvr>
                                        <p:cTn id="40" dur="800" fill="hold"/>
                                        <p:tgtEl>
                                          <p:spTgt spid="23"/>
                                        </p:tgtEl>
                                        <p:attrNameLst>
                                          <p:attrName>ppt_x</p:attrName>
                                        </p:attrNameLst>
                                      </p:cBhvr>
                                      <p:tavLst>
                                        <p:tav tm="0">
                                          <p:val>
                                            <p:strVal val="#ppt_x"/>
                                          </p:val>
                                        </p:tav>
                                        <p:tav tm="100000">
                                          <p:val>
                                            <p:strVal val="#ppt_x"/>
                                          </p:val>
                                        </p:tav>
                                      </p:tavLst>
                                    </p:anim>
                                    <p:anim calcmode="lin" valueType="num">
                                      <p:cBhvr>
                                        <p:cTn id="41" dur="8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7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800"/>
                                        <p:tgtEl>
                                          <p:spTgt spid="26"/>
                                        </p:tgtEl>
                                      </p:cBhvr>
                                    </p:animEffect>
                                    <p:anim calcmode="lin" valueType="num">
                                      <p:cBhvr>
                                        <p:cTn id="45" dur="800" fill="hold"/>
                                        <p:tgtEl>
                                          <p:spTgt spid="26"/>
                                        </p:tgtEl>
                                        <p:attrNameLst>
                                          <p:attrName>ppt_x</p:attrName>
                                        </p:attrNameLst>
                                      </p:cBhvr>
                                      <p:tavLst>
                                        <p:tav tm="0">
                                          <p:val>
                                            <p:strVal val="#ppt_x"/>
                                          </p:val>
                                        </p:tav>
                                        <p:tav tm="100000">
                                          <p:val>
                                            <p:strVal val="#ppt_x"/>
                                          </p:val>
                                        </p:tav>
                                      </p:tavLst>
                                    </p:anim>
                                    <p:anim calcmode="lin" valueType="num">
                                      <p:cBhvr>
                                        <p:cTn id="46" dur="8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3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800"/>
                                        <p:tgtEl>
                                          <p:spTgt spid="29"/>
                                        </p:tgtEl>
                                      </p:cBhvr>
                                    </p:animEffect>
                                    <p:anim calcmode="lin" valueType="num">
                                      <p:cBhvr>
                                        <p:cTn id="50" dur="800" fill="hold"/>
                                        <p:tgtEl>
                                          <p:spTgt spid="29"/>
                                        </p:tgtEl>
                                        <p:attrNameLst>
                                          <p:attrName>ppt_x</p:attrName>
                                        </p:attrNameLst>
                                      </p:cBhvr>
                                      <p:tavLst>
                                        <p:tav tm="0">
                                          <p:val>
                                            <p:strVal val="#ppt_x"/>
                                          </p:val>
                                        </p:tav>
                                        <p:tav tm="100000">
                                          <p:val>
                                            <p:strVal val="#ppt_x"/>
                                          </p:val>
                                        </p:tav>
                                      </p:tavLst>
                                    </p:anim>
                                    <p:anim calcmode="lin" valueType="num">
                                      <p:cBhvr>
                                        <p:cTn id="51" dur="8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800"/>
                                        <p:tgtEl>
                                          <p:spTgt spid="20"/>
                                        </p:tgtEl>
                                      </p:cBhvr>
                                    </p:animEffect>
                                    <p:anim calcmode="lin" valueType="num">
                                      <p:cBhvr>
                                        <p:cTn id="55" dur="800" fill="hold"/>
                                        <p:tgtEl>
                                          <p:spTgt spid="20"/>
                                        </p:tgtEl>
                                        <p:attrNameLst>
                                          <p:attrName>ppt_x</p:attrName>
                                        </p:attrNameLst>
                                      </p:cBhvr>
                                      <p:tavLst>
                                        <p:tav tm="0">
                                          <p:val>
                                            <p:strVal val="#ppt_x"/>
                                          </p:val>
                                        </p:tav>
                                        <p:tav tm="100000">
                                          <p:val>
                                            <p:strVal val="#ppt_x"/>
                                          </p:val>
                                        </p:tav>
                                      </p:tavLst>
                                    </p:anim>
                                    <p:anim calcmode="lin" valueType="num">
                                      <p:cBhvr>
                                        <p:cTn id="56" dur="80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5600"/>
                            </p:stCondLst>
                            <p:childTnLst>
                              <p:par>
                                <p:cTn id="58" presetID="2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par>
                          <p:cTn id="70" fill="hold">
                            <p:stCondLst>
                              <p:cond delay="6100"/>
                            </p:stCondLst>
                            <p:childTnLst>
                              <p:par>
                                <p:cTn id="71" presetID="22" presetClass="entr" presetSubtype="8" fill="hold"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ipe(left)">
                                      <p:cBhvr>
                                        <p:cTn id="7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原创设计师QQ598969553      _1"/>
          <p:cNvSpPr/>
          <p:nvPr/>
        </p:nvSpPr>
        <p:spPr>
          <a:xfrm>
            <a:off x="4237931" y="28448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sp>
        <p:nvSpPr>
          <p:cNvPr id="10" name="原创设计师QQ598969553      _2"/>
          <p:cNvSpPr/>
          <p:nvPr/>
        </p:nvSpPr>
        <p:spPr>
          <a:xfrm>
            <a:off x="6392659" y="2844800"/>
            <a:ext cx="1414600" cy="1414600"/>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cs typeface="+mn-ea"/>
              <a:sym typeface="+mn-lt"/>
            </a:endParaRPr>
          </a:p>
        </p:txBody>
      </p:sp>
      <p:cxnSp>
        <p:nvCxnSpPr>
          <p:cNvPr id="11" name="原创设计师QQ598969553      _3"/>
          <p:cNvCxnSpPr/>
          <p:nvPr/>
        </p:nvCxnSpPr>
        <p:spPr>
          <a:xfrm>
            <a:off x="5647349" y="3552100"/>
            <a:ext cx="74506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2" name="原创设计师QQ598969553      _4"/>
          <p:cNvCxnSpPr/>
          <p:nvPr/>
        </p:nvCxnSpPr>
        <p:spPr>
          <a:xfrm flipH="1">
            <a:off x="7797801" y="3562963"/>
            <a:ext cx="3770809"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原创设计师QQ598969553      _5"/>
          <p:cNvCxnSpPr/>
          <p:nvPr/>
        </p:nvCxnSpPr>
        <p:spPr>
          <a:xfrm flipH="1">
            <a:off x="754743" y="3562963"/>
            <a:ext cx="3479316"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4" name="原创设计师QQ598969553      _6"/>
          <p:cNvSpPr/>
          <p:nvPr/>
        </p:nvSpPr>
        <p:spPr>
          <a:xfrm>
            <a:off x="7996704" y="1846180"/>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cs typeface="+mn-ea"/>
                <a:sym typeface="+mn-lt"/>
              </a:rPr>
              <a:t>此处添加标题</a:t>
            </a:r>
          </a:p>
        </p:txBody>
      </p:sp>
      <p:sp>
        <p:nvSpPr>
          <p:cNvPr id="15" name="原创设计师QQ598969553      _7"/>
          <p:cNvSpPr/>
          <p:nvPr/>
        </p:nvSpPr>
        <p:spPr>
          <a:xfrm>
            <a:off x="7996704" y="2338621"/>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请在此粘贴或者输入您的文字内容请在此粘贴或者输入您的文字内容</a:t>
            </a:r>
          </a:p>
        </p:txBody>
      </p:sp>
      <p:sp>
        <p:nvSpPr>
          <p:cNvPr id="16" name="原创设计师QQ598969553      _8"/>
          <p:cNvSpPr/>
          <p:nvPr/>
        </p:nvSpPr>
        <p:spPr>
          <a:xfrm>
            <a:off x="7996704" y="4259401"/>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cs typeface="+mn-ea"/>
                <a:sym typeface="+mn-lt"/>
              </a:rPr>
              <a:t>此处添加标题</a:t>
            </a:r>
          </a:p>
        </p:txBody>
      </p:sp>
      <p:sp>
        <p:nvSpPr>
          <p:cNvPr id="17" name="原创设计师QQ598969553      _9"/>
          <p:cNvSpPr/>
          <p:nvPr/>
        </p:nvSpPr>
        <p:spPr>
          <a:xfrm>
            <a:off x="7996704" y="4751843"/>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请在此粘贴或者输入您的文字内容请在此粘贴或者输入您的文字内容</a:t>
            </a:r>
          </a:p>
        </p:txBody>
      </p:sp>
      <p:sp>
        <p:nvSpPr>
          <p:cNvPr id="18" name="原创设计师QQ598969553      _10"/>
          <p:cNvSpPr/>
          <p:nvPr/>
        </p:nvSpPr>
        <p:spPr>
          <a:xfrm>
            <a:off x="2471596" y="1846180"/>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cs typeface="+mn-ea"/>
                <a:sym typeface="+mn-lt"/>
              </a:rPr>
              <a:t>此处添加标题</a:t>
            </a:r>
          </a:p>
        </p:txBody>
      </p:sp>
      <p:sp>
        <p:nvSpPr>
          <p:cNvPr id="19" name="原创设计师QQ598969553      _11"/>
          <p:cNvSpPr/>
          <p:nvPr/>
        </p:nvSpPr>
        <p:spPr>
          <a:xfrm>
            <a:off x="684794" y="2338621"/>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请在此粘贴或者输入您的文字内容请在此粘贴或者输入您的文字内容</a:t>
            </a:r>
          </a:p>
        </p:txBody>
      </p:sp>
      <p:sp>
        <p:nvSpPr>
          <p:cNvPr id="20" name="原创设计师QQ598969553      _12"/>
          <p:cNvSpPr/>
          <p:nvPr/>
        </p:nvSpPr>
        <p:spPr>
          <a:xfrm>
            <a:off x="2471596" y="4259401"/>
            <a:ext cx="2031325" cy="461665"/>
          </a:xfrm>
          <a:prstGeom prst="rect">
            <a:avLst/>
          </a:prstGeom>
        </p:spPr>
        <p:txBody>
          <a:bodyPr wrap="none">
            <a:spAutoFit/>
          </a:bodyPr>
          <a:lstStyle/>
          <a:p>
            <a:pPr algn="l"/>
            <a:r>
              <a:rPr lang="zh-CN" altLang="en-US" sz="2400" dirty="0">
                <a:gradFill>
                  <a:gsLst>
                    <a:gs pos="29000">
                      <a:schemeClr val="accent2"/>
                    </a:gs>
                    <a:gs pos="100000">
                      <a:schemeClr val="accent1"/>
                    </a:gs>
                  </a:gsLst>
                  <a:lin ang="2700000" scaled="0"/>
                </a:gradFill>
                <a:cs typeface="+mn-ea"/>
                <a:sym typeface="+mn-lt"/>
              </a:rPr>
              <a:t>此处添加标题</a:t>
            </a:r>
          </a:p>
        </p:txBody>
      </p:sp>
      <p:sp>
        <p:nvSpPr>
          <p:cNvPr id="21" name="原创设计师QQ598969553      _13"/>
          <p:cNvSpPr/>
          <p:nvPr/>
        </p:nvSpPr>
        <p:spPr>
          <a:xfrm>
            <a:off x="684794" y="4751843"/>
            <a:ext cx="3571905" cy="1274003"/>
          </a:xfrm>
          <a:prstGeom prst="rect">
            <a:avLst/>
          </a:prstGeom>
        </p:spPr>
        <p:txBody>
          <a:bodyPr wrap="square">
            <a:spAutoFit/>
          </a:bodyPr>
          <a:lstStyle/>
          <a:p>
            <a:pPr>
              <a:lnSpc>
                <a:spcPct val="120000"/>
              </a:lnSpc>
            </a:pPr>
            <a:r>
              <a:rPr lang="zh-CN" altLang="en-US" sz="2133" dirty="0">
                <a:solidFill>
                  <a:schemeClr val="tx1">
                    <a:lumMod val="95000"/>
                    <a:lumOff val="5000"/>
                  </a:schemeClr>
                </a:solidFill>
                <a:cs typeface="+mn-ea"/>
                <a:sym typeface="+mn-lt"/>
              </a:rPr>
              <a:t>请在此粘贴或者输入您的文字内容请在此粘贴或者输入您的文字内容</a:t>
            </a:r>
          </a:p>
        </p:txBody>
      </p:sp>
      <p:sp>
        <p:nvSpPr>
          <p:cNvPr id="22" name="原创设计师QQ598969553      _14"/>
          <p:cNvSpPr/>
          <p:nvPr/>
        </p:nvSpPr>
        <p:spPr bwMode="auto">
          <a:xfrm>
            <a:off x="4646175" y="32457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23" name="原创设计师QQ598969553      _15"/>
          <p:cNvSpPr/>
          <p:nvPr/>
        </p:nvSpPr>
        <p:spPr bwMode="auto">
          <a:xfrm flipH="1" flipV="1">
            <a:off x="6800903" y="3245740"/>
            <a:ext cx="598112" cy="607312"/>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gradFill>
            <a:gsLst>
              <a:gs pos="0">
                <a:schemeClr val="accent2"/>
              </a:gs>
              <a:gs pos="100000">
                <a:schemeClr val="accent1"/>
              </a:gs>
            </a:gsLst>
            <a:lin ang="12600000" scaled="0"/>
          </a:gradFill>
          <a:ln>
            <a:noFill/>
          </a:ln>
        </p:spPr>
        <p:txBody>
          <a:bodyPr vert="horz" wrap="square" lIns="121920" tIns="60960" rIns="121920" bIns="60960" numCol="1" anchor="t" anchorCtr="0" compatLnSpc="1"/>
          <a:lstStyle/>
          <a:p>
            <a:endParaRPr lang="zh-CN" altLang="en-US" sz="2400">
              <a:cs typeface="+mn-ea"/>
              <a:sym typeface="+mn-lt"/>
            </a:endParaRPr>
          </a:p>
        </p:txBody>
      </p:sp>
      <p:grpSp>
        <p:nvGrpSpPr>
          <p:cNvPr id="24" name="原创设计师QQ598969553      _16"/>
          <p:cNvGrpSpPr/>
          <p:nvPr/>
        </p:nvGrpSpPr>
        <p:grpSpPr>
          <a:xfrm>
            <a:off x="1679510" y="4123421"/>
            <a:ext cx="649207" cy="649369"/>
            <a:chOff x="1505114" y="3434341"/>
            <a:chExt cx="589156" cy="589303"/>
          </a:xfrm>
        </p:grpSpPr>
        <p:sp>
          <p:nvSpPr>
            <p:cNvPr id="25"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6" name="文本框 9"/>
            <p:cNvSpPr txBox="1"/>
            <p:nvPr/>
          </p:nvSpPr>
          <p:spPr>
            <a:xfrm>
              <a:off x="1583055" y="3454292"/>
              <a:ext cx="416343" cy="530684"/>
            </a:xfrm>
            <a:prstGeom prst="rect">
              <a:avLst/>
            </a:prstGeom>
            <a:noFill/>
          </p:spPr>
          <p:txBody>
            <a:bodyPr wrap="none" rtlCol="0" anchor="ctr">
              <a:spAutoFit/>
            </a:bodyPr>
            <a:lstStyle/>
            <a:p>
              <a:pPr algn="ctr"/>
              <a:r>
                <a:rPr lang="en-US" altLang="zh-CN" sz="3200" dirty="0">
                  <a:solidFill>
                    <a:schemeClr val="bg1"/>
                  </a:solidFill>
                  <a:cs typeface="+mn-ea"/>
                  <a:sym typeface="+mn-lt"/>
                </a:rPr>
                <a:t>A</a:t>
              </a:r>
              <a:endParaRPr lang="zh-CN" altLang="en-US" sz="3200" dirty="0">
                <a:solidFill>
                  <a:schemeClr val="bg1"/>
                </a:solidFill>
                <a:cs typeface="+mn-ea"/>
                <a:sym typeface="+mn-lt"/>
              </a:endParaRPr>
            </a:p>
          </p:txBody>
        </p:sp>
      </p:grpSp>
      <p:grpSp>
        <p:nvGrpSpPr>
          <p:cNvPr id="27" name="原创设计师QQ598969553      _17"/>
          <p:cNvGrpSpPr/>
          <p:nvPr/>
        </p:nvGrpSpPr>
        <p:grpSpPr>
          <a:xfrm>
            <a:off x="7162454" y="4393670"/>
            <a:ext cx="649207" cy="649369"/>
            <a:chOff x="1505114" y="3434341"/>
            <a:chExt cx="589156" cy="589303"/>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9" name="文本框 9"/>
            <p:cNvSpPr txBox="1"/>
            <p:nvPr/>
          </p:nvSpPr>
          <p:spPr>
            <a:xfrm>
              <a:off x="1589637" y="3462674"/>
              <a:ext cx="436709" cy="530684"/>
            </a:xfrm>
            <a:prstGeom prst="rect">
              <a:avLst/>
            </a:prstGeom>
            <a:noFill/>
          </p:spPr>
          <p:txBody>
            <a:bodyPr wrap="none" rtlCol="0" anchor="ctr">
              <a:spAutoFit/>
            </a:bodyPr>
            <a:lstStyle/>
            <a:p>
              <a:pPr algn="ctr"/>
              <a:r>
                <a:rPr lang="en-US" altLang="zh-CN" sz="3200" dirty="0">
                  <a:solidFill>
                    <a:schemeClr val="bg1"/>
                  </a:solidFill>
                  <a:cs typeface="+mn-ea"/>
                  <a:sym typeface="+mn-lt"/>
                </a:rPr>
                <a:t>D</a:t>
              </a:r>
              <a:endParaRPr lang="zh-CN" altLang="en-US" sz="3200" dirty="0">
                <a:solidFill>
                  <a:schemeClr val="bg1"/>
                </a:solidFill>
                <a:cs typeface="+mn-ea"/>
                <a:sym typeface="+mn-lt"/>
              </a:endParaRPr>
            </a:p>
          </p:txBody>
        </p:sp>
      </p:grpSp>
      <p:grpSp>
        <p:nvGrpSpPr>
          <p:cNvPr id="30" name="原创设计师QQ598969553      _18"/>
          <p:cNvGrpSpPr/>
          <p:nvPr/>
        </p:nvGrpSpPr>
        <p:grpSpPr>
          <a:xfrm>
            <a:off x="7230735" y="1851159"/>
            <a:ext cx="649207" cy="649369"/>
            <a:chOff x="1505114" y="3434341"/>
            <a:chExt cx="589156" cy="589303"/>
          </a:xfrm>
        </p:grpSpPr>
        <p:sp>
          <p:nvSpPr>
            <p:cNvPr id="31"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32" name="文本框 9"/>
            <p:cNvSpPr txBox="1"/>
            <p:nvPr/>
          </p:nvSpPr>
          <p:spPr>
            <a:xfrm>
              <a:off x="1572873" y="3454293"/>
              <a:ext cx="436709" cy="530684"/>
            </a:xfrm>
            <a:prstGeom prst="rect">
              <a:avLst/>
            </a:prstGeom>
            <a:noFill/>
          </p:spPr>
          <p:txBody>
            <a:bodyPr wrap="none" rtlCol="0" anchor="ctr">
              <a:spAutoFit/>
            </a:bodyPr>
            <a:lstStyle/>
            <a:p>
              <a:pPr algn="ctr"/>
              <a:r>
                <a:rPr lang="en-US" altLang="zh-CN" sz="3200" dirty="0">
                  <a:solidFill>
                    <a:schemeClr val="bg1"/>
                  </a:solidFill>
                  <a:cs typeface="+mn-ea"/>
                  <a:sym typeface="+mn-lt"/>
                </a:rPr>
                <a:t>C</a:t>
              </a:r>
              <a:endParaRPr lang="zh-CN" altLang="en-US" sz="2667" dirty="0">
                <a:solidFill>
                  <a:schemeClr val="bg1"/>
                </a:solidFill>
                <a:cs typeface="+mn-ea"/>
                <a:sym typeface="+mn-lt"/>
              </a:endParaRPr>
            </a:p>
          </p:txBody>
        </p:sp>
      </p:grpSp>
      <p:grpSp>
        <p:nvGrpSpPr>
          <p:cNvPr id="33" name="原创设计师QQ598969553      _19"/>
          <p:cNvGrpSpPr/>
          <p:nvPr/>
        </p:nvGrpSpPr>
        <p:grpSpPr>
          <a:xfrm>
            <a:off x="1679510" y="1721180"/>
            <a:ext cx="649207" cy="649369"/>
            <a:chOff x="1505114" y="3434341"/>
            <a:chExt cx="589156" cy="589303"/>
          </a:xfrm>
        </p:grpSpPr>
        <p:sp>
          <p:nvSpPr>
            <p:cNvPr id="34"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35" name="文本框 9"/>
            <p:cNvSpPr txBox="1"/>
            <p:nvPr/>
          </p:nvSpPr>
          <p:spPr>
            <a:xfrm>
              <a:off x="1583053" y="3454292"/>
              <a:ext cx="416343" cy="530684"/>
            </a:xfrm>
            <a:prstGeom prst="rect">
              <a:avLst/>
            </a:prstGeom>
            <a:noFill/>
          </p:spPr>
          <p:txBody>
            <a:bodyPr wrap="none" rtlCol="0" anchor="ctr">
              <a:spAutoFit/>
            </a:bodyPr>
            <a:lstStyle/>
            <a:p>
              <a:pPr algn="ctr"/>
              <a:r>
                <a:rPr lang="en-US" altLang="zh-CN" sz="3200" dirty="0">
                  <a:solidFill>
                    <a:schemeClr val="bg1"/>
                  </a:solidFill>
                  <a:cs typeface="+mn-ea"/>
                  <a:sym typeface="+mn-lt"/>
                </a:rPr>
                <a:t>B</a:t>
              </a:r>
              <a:endParaRPr lang="zh-CN" altLang="en-US" sz="3200" dirty="0">
                <a:solidFill>
                  <a:schemeClr val="bg1"/>
                </a:solidFill>
                <a:cs typeface="+mn-ea"/>
                <a:sym typeface="+mn-lt"/>
              </a:endParaRP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803385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right)">
                                      <p:cBhvr>
                                        <p:cTn id="27" dur="500"/>
                                        <p:tgtEl>
                                          <p:spTgt spid="13"/>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childTnLst>
                          </p:cTn>
                        </p:par>
                        <p:par>
                          <p:cTn id="39" fill="hold">
                            <p:stCondLst>
                              <p:cond delay="3000"/>
                            </p:stCondLst>
                            <p:childTnLst>
                              <p:par>
                                <p:cTn id="40" presetID="21" presetClass="entr" presetSubtype="1"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800"/>
                                        <p:tgtEl>
                                          <p:spTgt spid="33"/>
                                        </p:tgtEl>
                                      </p:cBhvr>
                                    </p:animEffect>
                                  </p:childTnLst>
                                </p:cTn>
                              </p:par>
                              <p:par>
                                <p:cTn id="43" presetID="21" presetClass="entr" presetSubtype="1" fill="hold" nodeType="withEffect">
                                  <p:stCondLst>
                                    <p:cond delay="400"/>
                                  </p:stCondLst>
                                  <p:childTnLst>
                                    <p:set>
                                      <p:cBhvr>
                                        <p:cTn id="44" dur="1" fill="hold">
                                          <p:stCondLst>
                                            <p:cond delay="0"/>
                                          </p:stCondLst>
                                        </p:cTn>
                                        <p:tgtEl>
                                          <p:spTgt spid="24"/>
                                        </p:tgtEl>
                                        <p:attrNameLst>
                                          <p:attrName>style.visibility</p:attrName>
                                        </p:attrNameLst>
                                      </p:cBhvr>
                                      <p:to>
                                        <p:strVal val="visible"/>
                                      </p:to>
                                    </p:set>
                                    <p:animEffect transition="in" filter="wheel(1)">
                                      <p:cBhvr>
                                        <p:cTn id="45" dur="800"/>
                                        <p:tgtEl>
                                          <p:spTgt spid="24"/>
                                        </p:tgtEl>
                                      </p:cBhvr>
                                    </p:animEffect>
                                  </p:childTnLst>
                                </p:cTn>
                              </p:par>
                              <p:par>
                                <p:cTn id="46" presetID="21" presetClass="entr" presetSubtype="1" fill="hold" nodeType="withEffect">
                                  <p:stCondLst>
                                    <p:cond delay="1100"/>
                                  </p:stCondLst>
                                  <p:childTnLst>
                                    <p:set>
                                      <p:cBhvr>
                                        <p:cTn id="47" dur="1" fill="hold">
                                          <p:stCondLst>
                                            <p:cond delay="0"/>
                                          </p:stCondLst>
                                        </p:cTn>
                                        <p:tgtEl>
                                          <p:spTgt spid="27"/>
                                        </p:tgtEl>
                                        <p:attrNameLst>
                                          <p:attrName>style.visibility</p:attrName>
                                        </p:attrNameLst>
                                      </p:cBhvr>
                                      <p:to>
                                        <p:strVal val="visible"/>
                                      </p:to>
                                    </p:set>
                                    <p:animEffect transition="in" filter="wheel(1)">
                                      <p:cBhvr>
                                        <p:cTn id="48" dur="800"/>
                                        <p:tgtEl>
                                          <p:spTgt spid="27"/>
                                        </p:tgtEl>
                                      </p:cBhvr>
                                    </p:animEffect>
                                  </p:childTnLst>
                                </p:cTn>
                              </p:par>
                              <p:par>
                                <p:cTn id="49" presetID="21" presetClass="entr" presetSubtype="1" fill="hold" nodeType="withEffect">
                                  <p:stCondLst>
                                    <p:cond delay="80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800"/>
                                        <p:tgtEl>
                                          <p:spTgt spid="30"/>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right)">
                                      <p:cBhvr>
                                        <p:cTn id="70" dur="500"/>
                                        <p:tgtEl>
                                          <p:spTgt spid="19"/>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right)">
                                      <p:cBhvr>
                                        <p:cTn id="76" dur="500"/>
                                        <p:tgtEl>
                                          <p:spTgt spid="21"/>
                                        </p:tgtEl>
                                      </p:cBhvr>
                                    </p:animEffect>
                                  </p:childTnLst>
                                </p:cTn>
                              </p:par>
                            </p:childTnLst>
                          </p:cTn>
                        </p:par>
                        <p:par>
                          <p:cTn id="77" fill="hold">
                            <p:stCondLst>
                              <p:cond delay="4500"/>
                            </p:stCondLst>
                            <p:childTnLst>
                              <p:par>
                                <p:cTn id="78" presetID="22" presetClass="entr" presetSubtype="8" fill="hold" nodeType="afterEffect">
                                  <p:stCondLst>
                                    <p:cond delay="0"/>
                                  </p:stCondLst>
                                  <p:childTnLst>
                                    <p:set>
                                      <p:cBhvr>
                                        <p:cTn id="79" dur="1" fill="hold">
                                          <p:stCondLst>
                                            <p:cond delay="0"/>
                                          </p:stCondLst>
                                        </p:cTn>
                                        <p:tgtEl>
                                          <p:spTgt spid="3"/>
                                        </p:tgtEl>
                                        <p:attrNameLst>
                                          <p:attrName>style.visibility</p:attrName>
                                        </p:attrNameLst>
                                      </p:cBhvr>
                                      <p:to>
                                        <p:strVal val="visible"/>
                                      </p:to>
                                    </p:set>
                                    <p:animEffect transition="in" filter="wipe(left)">
                                      <p:cBhvr>
                                        <p:cTn id="8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P spid="16" grpId="0"/>
      <p:bldP spid="17" grpId="0"/>
      <p:bldP spid="18" grpId="0"/>
      <p:bldP spid="19" grpId="0"/>
      <p:bldP spid="20" grpId="0"/>
      <p:bldP spid="21" grpId="0"/>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原创设计师QQ598969553      _1"/>
          <p:cNvGraphicFramePr/>
          <p:nvPr/>
        </p:nvGraphicFramePr>
        <p:xfrm>
          <a:off x="618957" y="916456"/>
          <a:ext cx="10954089" cy="3280629"/>
        </p:xfrm>
        <a:graphic>
          <a:graphicData uri="http://schemas.openxmlformats.org/drawingml/2006/chart">
            <c:chart xmlns:c="http://schemas.openxmlformats.org/drawingml/2006/chart" xmlns:r="http://schemas.openxmlformats.org/officeDocument/2006/relationships" r:id="rId3"/>
          </a:graphicData>
        </a:graphic>
      </p:graphicFrame>
      <p:sp>
        <p:nvSpPr>
          <p:cNvPr id="10" name="原创设计师QQ598969553      _2"/>
          <p:cNvSpPr/>
          <p:nvPr/>
        </p:nvSpPr>
        <p:spPr>
          <a:xfrm>
            <a:off x="2207042" y="5012437"/>
            <a:ext cx="4273001" cy="452881"/>
          </a:xfrm>
          <a:prstGeom prst="rect">
            <a:avLst/>
          </a:prstGeom>
        </p:spPr>
        <p:txBody>
          <a:bodyPr wrap="square">
            <a:spAutoFit/>
          </a:bodyPr>
          <a:lstStyle/>
          <a:p>
            <a:pPr>
              <a:lnSpc>
                <a:spcPct val="120000"/>
              </a:lnSpc>
            </a:pPr>
            <a:r>
              <a:rPr lang="zh-CN" altLang="en-US" sz="2133" dirty="0">
                <a:solidFill>
                  <a:schemeClr val="tx1">
                    <a:lumMod val="75000"/>
                    <a:lumOff val="25000"/>
                  </a:schemeClr>
                </a:solidFill>
                <a:cs typeface="+mn-ea"/>
                <a:sym typeface="+mn-lt"/>
              </a:rPr>
              <a:t>在这里填写项目问题单项说明</a:t>
            </a:r>
          </a:p>
        </p:txBody>
      </p:sp>
      <p:sp>
        <p:nvSpPr>
          <p:cNvPr id="11" name="原创设计师QQ598969553      _3"/>
          <p:cNvSpPr/>
          <p:nvPr/>
        </p:nvSpPr>
        <p:spPr>
          <a:xfrm>
            <a:off x="2207041" y="4578874"/>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cs typeface="+mn-ea"/>
                <a:sym typeface="+mn-lt"/>
              </a:rPr>
              <a:t>此处添加标题</a:t>
            </a:r>
          </a:p>
        </p:txBody>
      </p:sp>
      <p:sp>
        <p:nvSpPr>
          <p:cNvPr id="12" name="原创设计师QQ598969553      _4"/>
          <p:cNvSpPr/>
          <p:nvPr/>
        </p:nvSpPr>
        <p:spPr>
          <a:xfrm>
            <a:off x="2207042" y="5955258"/>
            <a:ext cx="4273001" cy="452881"/>
          </a:xfrm>
          <a:prstGeom prst="rect">
            <a:avLst/>
          </a:prstGeom>
        </p:spPr>
        <p:txBody>
          <a:bodyPr wrap="square">
            <a:spAutoFit/>
          </a:bodyPr>
          <a:lstStyle/>
          <a:p>
            <a:pPr>
              <a:lnSpc>
                <a:spcPct val="120000"/>
              </a:lnSpc>
            </a:pPr>
            <a:r>
              <a:rPr lang="zh-CN" altLang="en-US" sz="2133" dirty="0">
                <a:solidFill>
                  <a:schemeClr val="tx1">
                    <a:lumMod val="75000"/>
                    <a:lumOff val="25000"/>
                  </a:schemeClr>
                </a:solidFill>
                <a:cs typeface="+mn-ea"/>
                <a:sym typeface="+mn-lt"/>
              </a:rPr>
              <a:t>在这里填写项目问题单项说明</a:t>
            </a:r>
          </a:p>
        </p:txBody>
      </p:sp>
      <p:sp>
        <p:nvSpPr>
          <p:cNvPr id="13" name="原创设计师QQ598969553      _5"/>
          <p:cNvSpPr/>
          <p:nvPr/>
        </p:nvSpPr>
        <p:spPr>
          <a:xfrm>
            <a:off x="2207041" y="5521695"/>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cs typeface="+mn-ea"/>
                <a:sym typeface="+mn-lt"/>
              </a:rPr>
              <a:t>此处添加标题</a:t>
            </a:r>
          </a:p>
        </p:txBody>
      </p:sp>
      <p:sp>
        <p:nvSpPr>
          <p:cNvPr id="14" name="原创设计师QQ598969553      _6"/>
          <p:cNvSpPr/>
          <p:nvPr/>
        </p:nvSpPr>
        <p:spPr>
          <a:xfrm>
            <a:off x="7103586" y="5012437"/>
            <a:ext cx="4273001" cy="452881"/>
          </a:xfrm>
          <a:prstGeom prst="rect">
            <a:avLst/>
          </a:prstGeom>
        </p:spPr>
        <p:txBody>
          <a:bodyPr wrap="square">
            <a:spAutoFit/>
          </a:bodyPr>
          <a:lstStyle/>
          <a:p>
            <a:pPr>
              <a:lnSpc>
                <a:spcPct val="120000"/>
              </a:lnSpc>
            </a:pPr>
            <a:r>
              <a:rPr lang="zh-CN" altLang="en-US" sz="2133" dirty="0">
                <a:solidFill>
                  <a:schemeClr val="tx1">
                    <a:lumMod val="75000"/>
                    <a:lumOff val="25000"/>
                  </a:schemeClr>
                </a:solidFill>
                <a:cs typeface="+mn-ea"/>
                <a:sym typeface="+mn-lt"/>
              </a:rPr>
              <a:t>在这里填写项目问题单项说明</a:t>
            </a:r>
          </a:p>
        </p:txBody>
      </p:sp>
      <p:sp>
        <p:nvSpPr>
          <p:cNvPr id="15" name="原创设计师QQ598969553      _7"/>
          <p:cNvSpPr/>
          <p:nvPr/>
        </p:nvSpPr>
        <p:spPr>
          <a:xfrm>
            <a:off x="7103585" y="4578874"/>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cs typeface="+mn-ea"/>
                <a:sym typeface="+mn-lt"/>
              </a:rPr>
              <a:t>此处添加标题</a:t>
            </a:r>
          </a:p>
        </p:txBody>
      </p:sp>
      <p:sp>
        <p:nvSpPr>
          <p:cNvPr id="16" name="原创设计师QQ598969553      _8"/>
          <p:cNvSpPr/>
          <p:nvPr/>
        </p:nvSpPr>
        <p:spPr>
          <a:xfrm>
            <a:off x="7103586" y="5955258"/>
            <a:ext cx="4273001" cy="452881"/>
          </a:xfrm>
          <a:prstGeom prst="rect">
            <a:avLst/>
          </a:prstGeom>
        </p:spPr>
        <p:txBody>
          <a:bodyPr wrap="square">
            <a:spAutoFit/>
          </a:bodyPr>
          <a:lstStyle/>
          <a:p>
            <a:pPr>
              <a:lnSpc>
                <a:spcPct val="120000"/>
              </a:lnSpc>
            </a:pPr>
            <a:r>
              <a:rPr lang="zh-CN" altLang="en-US" sz="2133" dirty="0">
                <a:solidFill>
                  <a:schemeClr val="tx1">
                    <a:lumMod val="75000"/>
                    <a:lumOff val="25000"/>
                  </a:schemeClr>
                </a:solidFill>
                <a:cs typeface="+mn-ea"/>
                <a:sym typeface="+mn-lt"/>
              </a:rPr>
              <a:t>在这里填写项目问题单项说明</a:t>
            </a:r>
          </a:p>
        </p:txBody>
      </p:sp>
      <p:sp>
        <p:nvSpPr>
          <p:cNvPr id="17" name="原创设计师QQ598969553      _9"/>
          <p:cNvSpPr/>
          <p:nvPr/>
        </p:nvSpPr>
        <p:spPr>
          <a:xfrm>
            <a:off x="7103585" y="5521695"/>
            <a:ext cx="2318088" cy="461665"/>
          </a:xfrm>
          <a:prstGeom prst="rect">
            <a:avLst/>
          </a:prstGeom>
        </p:spPr>
        <p:txBody>
          <a:bodyPr wrap="square">
            <a:spAutoFit/>
          </a:bodyPr>
          <a:lstStyle/>
          <a:p>
            <a:r>
              <a:rPr lang="zh-CN" altLang="en-US" sz="2400" dirty="0">
                <a:gradFill>
                  <a:gsLst>
                    <a:gs pos="22000">
                      <a:schemeClr val="accent2"/>
                    </a:gs>
                    <a:gs pos="94000">
                      <a:schemeClr val="accent1"/>
                    </a:gs>
                  </a:gsLst>
                  <a:lin ang="2700000" scaled="0"/>
                </a:gradFill>
                <a:cs typeface="+mn-ea"/>
                <a:sym typeface="+mn-lt"/>
              </a:rPr>
              <a:t>此处添加标题</a:t>
            </a:r>
          </a:p>
        </p:txBody>
      </p:sp>
      <p:grpSp>
        <p:nvGrpSpPr>
          <p:cNvPr id="18" name="原创设计师QQ598969553      _10"/>
          <p:cNvGrpSpPr/>
          <p:nvPr/>
        </p:nvGrpSpPr>
        <p:grpSpPr>
          <a:xfrm>
            <a:off x="1516998" y="4478526"/>
            <a:ext cx="590188" cy="596931"/>
            <a:chOff x="1505114" y="3427758"/>
            <a:chExt cx="589156" cy="595886"/>
          </a:xfrm>
        </p:grpSpPr>
        <p:sp>
          <p:nvSpPr>
            <p:cNvPr id="19"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0" name="文本框 9"/>
            <p:cNvSpPr txBox="1"/>
            <p:nvPr/>
          </p:nvSpPr>
          <p:spPr>
            <a:xfrm>
              <a:off x="1562238" y="3427758"/>
              <a:ext cx="457978" cy="583751"/>
            </a:xfrm>
            <a:prstGeom prst="rect">
              <a:avLst/>
            </a:prstGeom>
            <a:noFill/>
          </p:spPr>
          <p:txBody>
            <a:bodyPr wrap="none" rtlCol="0" anchor="ctr">
              <a:spAutoFit/>
            </a:bodyPr>
            <a:lstStyle/>
            <a:p>
              <a:pPr algn="ctr"/>
              <a:r>
                <a:rPr lang="en-US" altLang="zh-CN" sz="3200" dirty="0">
                  <a:solidFill>
                    <a:schemeClr val="bg1"/>
                  </a:solidFill>
                  <a:cs typeface="+mn-ea"/>
                  <a:sym typeface="+mn-lt"/>
                </a:rPr>
                <a:t>A</a:t>
              </a:r>
              <a:endParaRPr lang="zh-CN" altLang="en-US" sz="3200" dirty="0">
                <a:solidFill>
                  <a:schemeClr val="bg1"/>
                </a:solidFill>
                <a:cs typeface="+mn-ea"/>
                <a:sym typeface="+mn-lt"/>
              </a:endParaRPr>
            </a:p>
          </p:txBody>
        </p:sp>
      </p:grpSp>
      <p:grpSp>
        <p:nvGrpSpPr>
          <p:cNvPr id="21" name="原创设计师QQ598969553      _11"/>
          <p:cNvGrpSpPr/>
          <p:nvPr/>
        </p:nvGrpSpPr>
        <p:grpSpPr>
          <a:xfrm>
            <a:off x="6490345" y="5627700"/>
            <a:ext cx="590188" cy="596931"/>
            <a:chOff x="1505114" y="3427758"/>
            <a:chExt cx="589156" cy="595886"/>
          </a:xfrm>
        </p:grpSpPr>
        <p:sp>
          <p:nvSpPr>
            <p:cNvPr id="22"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3" name="文本框 9"/>
            <p:cNvSpPr txBox="1"/>
            <p:nvPr/>
          </p:nvSpPr>
          <p:spPr>
            <a:xfrm>
              <a:off x="1551037" y="3427758"/>
              <a:ext cx="480381" cy="583751"/>
            </a:xfrm>
            <a:prstGeom prst="rect">
              <a:avLst/>
            </a:prstGeom>
            <a:noFill/>
          </p:spPr>
          <p:txBody>
            <a:bodyPr wrap="none" rtlCol="0" anchor="ctr">
              <a:spAutoFit/>
            </a:bodyPr>
            <a:lstStyle/>
            <a:p>
              <a:pPr algn="ctr"/>
              <a:r>
                <a:rPr lang="en-US" altLang="zh-CN" sz="3200" dirty="0">
                  <a:solidFill>
                    <a:schemeClr val="bg1"/>
                  </a:solidFill>
                  <a:cs typeface="+mn-ea"/>
                  <a:sym typeface="+mn-lt"/>
                </a:rPr>
                <a:t>D</a:t>
              </a:r>
              <a:endParaRPr lang="zh-CN" altLang="en-US" sz="3200" dirty="0">
                <a:solidFill>
                  <a:schemeClr val="bg1"/>
                </a:solidFill>
                <a:cs typeface="+mn-ea"/>
                <a:sym typeface="+mn-lt"/>
              </a:endParaRPr>
            </a:p>
          </p:txBody>
        </p:sp>
      </p:grpSp>
      <p:grpSp>
        <p:nvGrpSpPr>
          <p:cNvPr id="24" name="原创设计师QQ598969553      _12"/>
          <p:cNvGrpSpPr/>
          <p:nvPr/>
        </p:nvGrpSpPr>
        <p:grpSpPr>
          <a:xfrm>
            <a:off x="6490345" y="4604547"/>
            <a:ext cx="590188" cy="596931"/>
            <a:chOff x="1505114" y="3427758"/>
            <a:chExt cx="589156" cy="595886"/>
          </a:xfrm>
        </p:grpSpPr>
        <p:sp>
          <p:nvSpPr>
            <p:cNvPr id="25" name="Oval 53"/>
            <p:cNvSpPr>
              <a:spLocks noChangeArrowheads="1"/>
            </p:cNvSpPr>
            <p:nvPr/>
          </p:nvSpPr>
          <p:spPr bwMode="auto">
            <a:xfrm>
              <a:off x="1505114" y="3434341"/>
              <a:ext cx="589156" cy="589303"/>
            </a:xfrm>
            <a:prstGeom prst="ellipse">
              <a:avLst/>
            </a:prstGeom>
            <a:gradFill>
              <a:gsLst>
                <a:gs pos="100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6" name="文本框 9"/>
            <p:cNvSpPr txBox="1"/>
            <p:nvPr/>
          </p:nvSpPr>
          <p:spPr>
            <a:xfrm>
              <a:off x="1551037" y="3427758"/>
              <a:ext cx="480381" cy="583751"/>
            </a:xfrm>
            <a:prstGeom prst="rect">
              <a:avLst/>
            </a:prstGeom>
            <a:noFill/>
          </p:spPr>
          <p:txBody>
            <a:bodyPr wrap="none" rtlCol="0" anchor="ctr">
              <a:spAutoFit/>
            </a:bodyPr>
            <a:lstStyle/>
            <a:p>
              <a:pPr algn="ctr"/>
              <a:r>
                <a:rPr lang="en-US" altLang="zh-CN" sz="3200" dirty="0">
                  <a:solidFill>
                    <a:schemeClr val="bg1"/>
                  </a:solidFill>
                  <a:cs typeface="+mn-ea"/>
                  <a:sym typeface="+mn-lt"/>
                </a:rPr>
                <a:t>C</a:t>
              </a:r>
              <a:endParaRPr lang="zh-CN" altLang="en-US" sz="3200" dirty="0">
                <a:solidFill>
                  <a:schemeClr val="bg1"/>
                </a:solidFill>
                <a:cs typeface="+mn-ea"/>
                <a:sym typeface="+mn-lt"/>
              </a:endParaRPr>
            </a:p>
          </p:txBody>
        </p:sp>
      </p:grpSp>
      <p:grpSp>
        <p:nvGrpSpPr>
          <p:cNvPr id="27" name="原创设计师QQ598969553      _13"/>
          <p:cNvGrpSpPr/>
          <p:nvPr/>
        </p:nvGrpSpPr>
        <p:grpSpPr>
          <a:xfrm>
            <a:off x="1516998" y="5567688"/>
            <a:ext cx="590188" cy="596931"/>
            <a:chOff x="1505114" y="3427758"/>
            <a:chExt cx="589156" cy="595886"/>
          </a:xfrm>
        </p:grpSpPr>
        <p:sp>
          <p:nvSpPr>
            <p:cNvPr id="28" name="Oval 53"/>
            <p:cNvSpPr>
              <a:spLocks noChangeArrowheads="1"/>
            </p:cNvSpPr>
            <p:nvPr/>
          </p:nvSpPr>
          <p:spPr bwMode="auto">
            <a:xfrm>
              <a:off x="1505114" y="3434341"/>
              <a:ext cx="589156" cy="589303"/>
            </a:xfrm>
            <a:prstGeom prst="ellipse">
              <a:avLst/>
            </a:prstGeom>
            <a:gradFill>
              <a:gsLst>
                <a:gs pos="0">
                  <a:schemeClr val="accent2"/>
                </a:gs>
                <a:gs pos="100000">
                  <a:schemeClr val="accent1"/>
                </a:gs>
              </a:gsLst>
              <a:lin ang="12600000" scaled="0"/>
            </a:gradFill>
            <a:ln w="38100">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2400">
                <a:cs typeface="+mn-ea"/>
                <a:sym typeface="+mn-lt"/>
              </a:endParaRPr>
            </a:p>
          </p:txBody>
        </p:sp>
        <p:sp>
          <p:nvSpPr>
            <p:cNvPr id="29" name="文本框 9"/>
            <p:cNvSpPr txBox="1"/>
            <p:nvPr/>
          </p:nvSpPr>
          <p:spPr>
            <a:xfrm>
              <a:off x="1562237" y="3427758"/>
              <a:ext cx="457978" cy="583751"/>
            </a:xfrm>
            <a:prstGeom prst="rect">
              <a:avLst/>
            </a:prstGeom>
            <a:noFill/>
          </p:spPr>
          <p:txBody>
            <a:bodyPr wrap="none" rtlCol="0" anchor="ctr">
              <a:spAutoFit/>
            </a:bodyPr>
            <a:lstStyle/>
            <a:p>
              <a:pPr algn="ctr"/>
              <a:r>
                <a:rPr lang="en-US" altLang="zh-CN" sz="3200" dirty="0">
                  <a:solidFill>
                    <a:schemeClr val="bg1"/>
                  </a:solidFill>
                  <a:cs typeface="+mn-ea"/>
                  <a:sym typeface="+mn-lt"/>
                </a:rPr>
                <a:t>B</a:t>
              </a:r>
              <a:endParaRPr lang="zh-CN" altLang="en-US" sz="3200" dirty="0">
                <a:solidFill>
                  <a:schemeClr val="bg1"/>
                </a:solidFill>
                <a:cs typeface="+mn-ea"/>
                <a:sym typeface="+mn-lt"/>
              </a:endParaRPr>
            </a:p>
          </p:txBody>
        </p:sp>
      </p:gr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3060321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90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6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10" grpId="0"/>
      <p:bldP spid="11" grpId="0"/>
      <p:bldP spid="12" grpId="0"/>
      <p:bldP spid="13" grpId="0"/>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sp>
        <p:nvSpPr>
          <p:cNvPr id="45" name="原创设计师QQ598969553      _1"/>
          <p:cNvSpPr/>
          <p:nvPr/>
        </p:nvSpPr>
        <p:spPr>
          <a:xfrm>
            <a:off x="3875766" y="1208766"/>
            <a:ext cx="4440468" cy="4440468"/>
          </a:xfrm>
          <a:prstGeom prst="ellipse">
            <a:avLst/>
          </a:prstGeom>
          <a:solidFill>
            <a:srgbClr val="F6F6F7"/>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nvGrpSpPr>
          <p:cNvPr id="46" name="原创设计师QQ598969553      _2"/>
          <p:cNvGrpSpPr/>
          <p:nvPr/>
        </p:nvGrpSpPr>
        <p:grpSpPr>
          <a:xfrm>
            <a:off x="4017366" y="1378271"/>
            <a:ext cx="3475737" cy="3447832"/>
            <a:chOff x="2924521" y="1777488"/>
            <a:chExt cx="1974706" cy="1958851"/>
          </a:xfrm>
        </p:grpSpPr>
        <p:sp>
          <p:nvSpPr>
            <p:cNvPr id="47" name="椭圆 46"/>
            <p:cNvSpPr/>
            <p:nvPr/>
          </p:nvSpPr>
          <p:spPr>
            <a:xfrm>
              <a:off x="2924521" y="1777488"/>
              <a:ext cx="570404" cy="570404"/>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sp>
          <p:nvSpPr>
            <p:cNvPr id="48" name="椭圆 47"/>
            <p:cNvSpPr/>
            <p:nvPr/>
          </p:nvSpPr>
          <p:spPr>
            <a:xfrm>
              <a:off x="3311728" y="2148840"/>
              <a:ext cx="1587499" cy="1587499"/>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95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cs typeface="+mn-ea"/>
                <a:sym typeface="+mn-lt"/>
              </a:endParaRPr>
            </a:p>
          </p:txBody>
        </p:sp>
      </p:grpSp>
      <p:sp>
        <p:nvSpPr>
          <p:cNvPr id="49" name="原创设计师QQ598969553      _3"/>
          <p:cNvSpPr txBox="1"/>
          <p:nvPr/>
        </p:nvSpPr>
        <p:spPr>
          <a:xfrm>
            <a:off x="5021349" y="2959168"/>
            <a:ext cx="2091267" cy="502766"/>
          </a:xfrm>
          <a:prstGeom prst="rect">
            <a:avLst/>
          </a:prstGeom>
          <a:noFill/>
        </p:spPr>
        <p:txBody>
          <a:bodyPr wrap="square" rtlCol="0">
            <a:spAutoFit/>
          </a:bodyPr>
          <a:lstStyle/>
          <a:p>
            <a:pPr algn="ctr"/>
            <a:r>
              <a:rPr lang="en-US" altLang="zh-CN" sz="2667" dirty="0">
                <a:solidFill>
                  <a:schemeClr val="accent1"/>
                </a:solidFill>
                <a:cs typeface="+mn-ea"/>
                <a:sym typeface="+mn-lt"/>
              </a:rPr>
              <a:t>PART 05</a:t>
            </a:r>
            <a:endParaRPr lang="zh-CN" altLang="en-US" sz="2667" dirty="0">
              <a:solidFill>
                <a:schemeClr val="accent1"/>
              </a:solidFill>
              <a:cs typeface="+mn-ea"/>
              <a:sym typeface="+mn-lt"/>
            </a:endParaRPr>
          </a:p>
        </p:txBody>
      </p:sp>
      <p:sp>
        <p:nvSpPr>
          <p:cNvPr id="50" name="原创设计师QQ598969553      _4"/>
          <p:cNvSpPr txBox="1"/>
          <p:nvPr/>
        </p:nvSpPr>
        <p:spPr>
          <a:xfrm>
            <a:off x="4881649" y="3438482"/>
            <a:ext cx="2370667" cy="502766"/>
          </a:xfrm>
          <a:prstGeom prst="rect">
            <a:avLst/>
          </a:prstGeom>
          <a:noFill/>
        </p:spPr>
        <p:txBody>
          <a:bodyPr wrap="square" rtlCol="0">
            <a:spAutoFit/>
          </a:bodyPr>
          <a:lstStyle/>
          <a:p>
            <a:pPr algn="ctr"/>
            <a:r>
              <a:rPr lang="zh-CN" altLang="en-US" sz="2667" b="1" dirty="0">
                <a:solidFill>
                  <a:prstClr val="black"/>
                </a:solidFill>
                <a:cs typeface="+mn-ea"/>
                <a:sym typeface="+mn-lt"/>
              </a:rPr>
              <a:t>此处添加标题</a:t>
            </a:r>
          </a:p>
        </p:txBody>
      </p:sp>
      <p:sp>
        <p:nvSpPr>
          <p:cNvPr id="51" name="原创设计师QQ598969553      _5"/>
          <p:cNvSpPr>
            <a:spLocks noEditPoints="1"/>
          </p:cNvSpPr>
          <p:nvPr/>
        </p:nvSpPr>
        <p:spPr bwMode="auto">
          <a:xfrm>
            <a:off x="4248049" y="1656954"/>
            <a:ext cx="450851" cy="446617"/>
          </a:xfrm>
          <a:custGeom>
            <a:avLst/>
            <a:gdLst>
              <a:gd name="T0" fmla="*/ 41 w 96"/>
              <a:gd name="T1" fmla="*/ 67 h 95"/>
              <a:gd name="T2" fmla="*/ 49 w 96"/>
              <a:gd name="T3" fmla="*/ 80 h 95"/>
              <a:gd name="T4" fmla="*/ 43 w 96"/>
              <a:gd name="T5" fmla="*/ 91 h 95"/>
              <a:gd name="T6" fmla="*/ 5 w 96"/>
              <a:gd name="T7" fmla="*/ 91 h 95"/>
              <a:gd name="T8" fmla="*/ 9 w 96"/>
              <a:gd name="T9" fmla="*/ 78 h 95"/>
              <a:gd name="T10" fmla="*/ 1 w 96"/>
              <a:gd name="T11" fmla="*/ 68 h 95"/>
              <a:gd name="T12" fmla="*/ 9 w 96"/>
              <a:gd name="T13" fmla="*/ 55 h 95"/>
              <a:gd name="T14" fmla="*/ 7 w 96"/>
              <a:gd name="T15" fmla="*/ 43 h 95"/>
              <a:gd name="T16" fmla="*/ 1 w 96"/>
              <a:gd name="T17" fmla="*/ 29 h 95"/>
              <a:gd name="T18" fmla="*/ 39 w 96"/>
              <a:gd name="T19" fmla="*/ 29 h 95"/>
              <a:gd name="T20" fmla="*/ 41 w 96"/>
              <a:gd name="T21" fmla="*/ 41 h 95"/>
              <a:gd name="T22" fmla="*/ 47 w 96"/>
              <a:gd name="T23" fmla="*/ 56 h 95"/>
              <a:gd name="T24" fmla="*/ 60 w 96"/>
              <a:gd name="T25" fmla="*/ 1 h 95"/>
              <a:gd name="T26" fmla="*/ 54 w 96"/>
              <a:gd name="T27" fmla="*/ 15 h 95"/>
              <a:gd name="T28" fmla="*/ 47 w 96"/>
              <a:gd name="T29" fmla="*/ 20 h 95"/>
              <a:gd name="T30" fmla="*/ 55 w 96"/>
              <a:gd name="T31" fmla="*/ 33 h 95"/>
              <a:gd name="T32" fmla="*/ 54 w 96"/>
              <a:gd name="T33" fmla="*/ 45 h 95"/>
              <a:gd name="T34" fmla="*/ 54 w 96"/>
              <a:gd name="T35" fmla="*/ 58 h 95"/>
              <a:gd name="T36" fmla="*/ 57 w 96"/>
              <a:gd name="T37" fmla="*/ 64 h 95"/>
              <a:gd name="T38" fmla="*/ 55 w 96"/>
              <a:gd name="T39" fmla="*/ 77 h 95"/>
              <a:gd name="T40" fmla="*/ 61 w 96"/>
              <a:gd name="T41" fmla="*/ 92 h 95"/>
              <a:gd name="T42" fmla="*/ 94 w 96"/>
              <a:gd name="T43" fmla="*/ 88 h 95"/>
              <a:gd name="T44" fmla="*/ 95 w 96"/>
              <a:gd name="T45" fmla="*/ 75 h 95"/>
              <a:gd name="T46" fmla="*/ 91 w 96"/>
              <a:gd name="T47" fmla="*/ 61 h 95"/>
              <a:gd name="T48" fmla="*/ 93 w 96"/>
              <a:gd name="T49" fmla="*/ 48 h 95"/>
              <a:gd name="T50" fmla="*/ 93 w 96"/>
              <a:gd name="T51" fmla="*/ 35 h 95"/>
              <a:gd name="T52" fmla="*/ 86 w 96"/>
              <a:gd name="T53" fmla="*/ 30 h 95"/>
              <a:gd name="T54" fmla="*/ 85 w 96"/>
              <a:gd name="T55" fmla="*/ 18 h 95"/>
              <a:gd name="T56" fmla="*/ 93 w 96"/>
              <a:gd name="T57" fmla="*/ 5 h 95"/>
              <a:gd name="T58" fmla="*/ 78 w 96"/>
              <a:gd name="T59" fmla="*/ 18 h 95"/>
              <a:gd name="T60" fmla="*/ 67 w 96"/>
              <a:gd name="T61" fmla="*/ 21 h 95"/>
              <a:gd name="T62" fmla="*/ 63 w 96"/>
              <a:gd name="T63" fmla="*/ 18 h 95"/>
              <a:gd name="T64" fmla="*/ 88 w 96"/>
              <a:gd name="T65" fmla="*/ 5 h 95"/>
              <a:gd name="T66" fmla="*/ 58 w 96"/>
              <a:gd name="T67" fmla="*/ 5 h 95"/>
              <a:gd name="T68" fmla="*/ 78 w 96"/>
              <a:gd name="T69" fmla="*/ 33 h 95"/>
              <a:gd name="T70" fmla="*/ 73 w 96"/>
              <a:gd name="T71" fmla="*/ 36 h 95"/>
              <a:gd name="T72" fmla="*/ 63 w 96"/>
              <a:gd name="T73" fmla="*/ 33 h 95"/>
              <a:gd name="T74" fmla="*/ 86 w 96"/>
              <a:gd name="T75" fmla="*/ 48 h 95"/>
              <a:gd name="T76" fmla="*/ 62 w 96"/>
              <a:gd name="T77" fmla="*/ 50 h 95"/>
              <a:gd name="T78" fmla="*/ 73 w 96"/>
              <a:gd name="T79" fmla="*/ 48 h 95"/>
              <a:gd name="T80" fmla="*/ 92 w 96"/>
              <a:gd name="T81" fmla="*/ 64 h 95"/>
              <a:gd name="T82" fmla="*/ 62 w 96"/>
              <a:gd name="T83" fmla="*/ 64 h 95"/>
              <a:gd name="T84" fmla="*/ 83 w 96"/>
              <a:gd name="T85" fmla="*/ 63 h 95"/>
              <a:gd name="T86" fmla="*/ 86 w 96"/>
              <a:gd name="T87" fmla="*/ 79 h 95"/>
              <a:gd name="T88" fmla="*/ 62 w 96"/>
              <a:gd name="T89" fmla="*/ 78 h 95"/>
              <a:gd name="T90" fmla="*/ 9 w 96"/>
              <a:gd name="T91" fmla="*/ 81 h 95"/>
              <a:gd name="T92" fmla="*/ 40 w 96"/>
              <a:gd name="T93" fmla="*/ 70 h 95"/>
              <a:gd name="T94" fmla="*/ 41 w 96"/>
              <a:gd name="T95" fmla="*/ 71 h 95"/>
              <a:gd name="T96" fmla="*/ 33 w 96"/>
              <a:gd name="T97" fmla="*/ 43 h 95"/>
              <a:gd name="T98" fmla="*/ 13 w 96"/>
              <a:gd name="T99" fmla="*/ 45 h 95"/>
              <a:gd name="T100" fmla="*/ 43 w 96"/>
              <a:gd name="T101" fmla="*/ 45 h 95"/>
              <a:gd name="T102" fmla="*/ 20 w 96"/>
              <a:gd name="T103" fmla="*/ 29 h 95"/>
              <a:gd name="T104" fmla="*/ 20 w 96"/>
              <a:gd name="T105" fmla="*/ 32 h 95"/>
              <a:gd name="T106" fmla="*/ 34 w 96"/>
              <a:gd name="T107" fmla="*/ 59 h 95"/>
              <a:gd name="T108" fmla="*/ 9 w 96"/>
              <a:gd name="T109" fmla="*/ 58 h 95"/>
              <a:gd name="T110" fmla="*/ 33 w 96"/>
              <a:gd name="T11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 h="95">
                <a:moveTo>
                  <a:pt x="40" y="58"/>
                </a:moveTo>
                <a:cubicBezTo>
                  <a:pt x="40" y="58"/>
                  <a:pt x="40" y="58"/>
                  <a:pt x="40" y="58"/>
                </a:cubicBezTo>
                <a:cubicBezTo>
                  <a:pt x="41" y="59"/>
                  <a:pt x="41" y="59"/>
                  <a:pt x="41" y="60"/>
                </a:cubicBezTo>
                <a:cubicBezTo>
                  <a:pt x="41" y="67"/>
                  <a:pt x="41" y="67"/>
                  <a:pt x="41" y="67"/>
                </a:cubicBezTo>
                <a:cubicBezTo>
                  <a:pt x="41" y="67"/>
                  <a:pt x="41" y="67"/>
                  <a:pt x="42" y="67"/>
                </a:cubicBezTo>
                <a:cubicBezTo>
                  <a:pt x="45" y="68"/>
                  <a:pt x="47" y="69"/>
                  <a:pt x="48" y="70"/>
                </a:cubicBezTo>
                <a:cubicBezTo>
                  <a:pt x="48" y="70"/>
                  <a:pt x="49" y="71"/>
                  <a:pt x="49" y="71"/>
                </a:cubicBezTo>
                <a:cubicBezTo>
                  <a:pt x="49" y="74"/>
                  <a:pt x="49" y="77"/>
                  <a:pt x="49" y="80"/>
                </a:cubicBezTo>
                <a:cubicBezTo>
                  <a:pt x="48" y="81"/>
                  <a:pt x="48" y="81"/>
                  <a:pt x="48" y="81"/>
                </a:cubicBezTo>
                <a:cubicBezTo>
                  <a:pt x="47" y="82"/>
                  <a:pt x="46" y="83"/>
                  <a:pt x="44" y="83"/>
                </a:cubicBezTo>
                <a:cubicBezTo>
                  <a:pt x="44" y="90"/>
                  <a:pt x="44" y="90"/>
                  <a:pt x="44" y="90"/>
                </a:cubicBezTo>
                <a:cubicBezTo>
                  <a:pt x="44" y="91"/>
                  <a:pt x="44" y="91"/>
                  <a:pt x="43" y="91"/>
                </a:cubicBezTo>
                <a:cubicBezTo>
                  <a:pt x="42" y="92"/>
                  <a:pt x="40" y="93"/>
                  <a:pt x="37" y="94"/>
                </a:cubicBezTo>
                <a:cubicBezTo>
                  <a:pt x="34" y="94"/>
                  <a:pt x="29" y="95"/>
                  <a:pt x="24" y="95"/>
                </a:cubicBezTo>
                <a:cubicBezTo>
                  <a:pt x="19" y="95"/>
                  <a:pt x="15" y="94"/>
                  <a:pt x="11" y="94"/>
                </a:cubicBezTo>
                <a:cubicBezTo>
                  <a:pt x="8" y="93"/>
                  <a:pt x="6" y="92"/>
                  <a:pt x="5" y="91"/>
                </a:cubicBezTo>
                <a:cubicBezTo>
                  <a:pt x="5" y="91"/>
                  <a:pt x="4" y="91"/>
                  <a:pt x="4" y="90"/>
                </a:cubicBezTo>
                <a:cubicBezTo>
                  <a:pt x="4" y="87"/>
                  <a:pt x="4" y="84"/>
                  <a:pt x="4" y="81"/>
                </a:cubicBezTo>
                <a:cubicBezTo>
                  <a:pt x="4" y="81"/>
                  <a:pt x="4" y="80"/>
                  <a:pt x="5" y="80"/>
                </a:cubicBezTo>
                <a:cubicBezTo>
                  <a:pt x="6" y="79"/>
                  <a:pt x="7" y="78"/>
                  <a:pt x="9" y="78"/>
                </a:cubicBezTo>
                <a:cubicBezTo>
                  <a:pt x="9" y="72"/>
                  <a:pt x="9" y="72"/>
                  <a:pt x="9" y="72"/>
                </a:cubicBezTo>
                <a:cubicBezTo>
                  <a:pt x="9" y="72"/>
                  <a:pt x="8" y="72"/>
                  <a:pt x="8" y="72"/>
                </a:cubicBezTo>
                <a:cubicBezTo>
                  <a:pt x="5" y="72"/>
                  <a:pt x="3" y="71"/>
                  <a:pt x="2" y="70"/>
                </a:cubicBezTo>
                <a:cubicBezTo>
                  <a:pt x="1" y="69"/>
                  <a:pt x="1" y="69"/>
                  <a:pt x="1" y="68"/>
                </a:cubicBezTo>
                <a:cubicBezTo>
                  <a:pt x="1" y="65"/>
                  <a:pt x="1" y="62"/>
                  <a:pt x="1" y="60"/>
                </a:cubicBezTo>
                <a:cubicBezTo>
                  <a:pt x="1" y="59"/>
                  <a:pt x="1" y="59"/>
                  <a:pt x="2" y="58"/>
                </a:cubicBezTo>
                <a:cubicBezTo>
                  <a:pt x="3" y="57"/>
                  <a:pt x="5" y="56"/>
                  <a:pt x="8" y="56"/>
                </a:cubicBezTo>
                <a:cubicBezTo>
                  <a:pt x="8" y="56"/>
                  <a:pt x="9" y="56"/>
                  <a:pt x="9" y="55"/>
                </a:cubicBezTo>
                <a:cubicBezTo>
                  <a:pt x="9" y="55"/>
                  <a:pt x="8" y="55"/>
                  <a:pt x="8" y="54"/>
                </a:cubicBezTo>
                <a:cubicBezTo>
                  <a:pt x="8" y="51"/>
                  <a:pt x="8" y="48"/>
                  <a:pt x="8" y="45"/>
                </a:cubicBezTo>
                <a:cubicBezTo>
                  <a:pt x="8" y="45"/>
                  <a:pt x="9" y="44"/>
                  <a:pt x="9" y="44"/>
                </a:cubicBezTo>
                <a:cubicBezTo>
                  <a:pt x="8" y="44"/>
                  <a:pt x="8" y="44"/>
                  <a:pt x="7" y="43"/>
                </a:cubicBezTo>
                <a:cubicBezTo>
                  <a:pt x="4" y="43"/>
                  <a:pt x="2" y="42"/>
                  <a:pt x="1" y="41"/>
                </a:cubicBezTo>
                <a:cubicBezTo>
                  <a:pt x="0" y="41"/>
                  <a:pt x="0" y="40"/>
                  <a:pt x="0" y="39"/>
                </a:cubicBezTo>
                <a:cubicBezTo>
                  <a:pt x="0" y="37"/>
                  <a:pt x="0" y="34"/>
                  <a:pt x="0" y="31"/>
                </a:cubicBezTo>
                <a:cubicBezTo>
                  <a:pt x="0" y="30"/>
                  <a:pt x="0" y="30"/>
                  <a:pt x="1" y="29"/>
                </a:cubicBezTo>
                <a:cubicBezTo>
                  <a:pt x="2" y="28"/>
                  <a:pt x="4" y="27"/>
                  <a:pt x="7" y="27"/>
                </a:cubicBezTo>
                <a:cubicBezTo>
                  <a:pt x="10" y="26"/>
                  <a:pt x="15" y="26"/>
                  <a:pt x="20" y="26"/>
                </a:cubicBezTo>
                <a:cubicBezTo>
                  <a:pt x="25" y="26"/>
                  <a:pt x="29" y="26"/>
                  <a:pt x="33" y="27"/>
                </a:cubicBezTo>
                <a:cubicBezTo>
                  <a:pt x="36" y="27"/>
                  <a:pt x="38" y="28"/>
                  <a:pt x="39" y="29"/>
                </a:cubicBezTo>
                <a:cubicBezTo>
                  <a:pt x="39" y="30"/>
                  <a:pt x="40" y="30"/>
                  <a:pt x="40" y="31"/>
                </a:cubicBezTo>
                <a:cubicBezTo>
                  <a:pt x="40" y="34"/>
                  <a:pt x="40" y="37"/>
                  <a:pt x="40" y="39"/>
                </a:cubicBezTo>
                <a:cubicBezTo>
                  <a:pt x="39" y="40"/>
                  <a:pt x="39" y="41"/>
                  <a:pt x="39" y="41"/>
                </a:cubicBezTo>
                <a:cubicBezTo>
                  <a:pt x="40" y="41"/>
                  <a:pt x="40" y="41"/>
                  <a:pt x="41" y="41"/>
                </a:cubicBezTo>
                <a:cubicBezTo>
                  <a:pt x="44" y="42"/>
                  <a:pt x="46" y="43"/>
                  <a:pt x="47" y="44"/>
                </a:cubicBezTo>
                <a:cubicBezTo>
                  <a:pt x="48" y="44"/>
                  <a:pt x="48" y="45"/>
                  <a:pt x="48" y="45"/>
                </a:cubicBezTo>
                <a:cubicBezTo>
                  <a:pt x="48" y="48"/>
                  <a:pt x="48" y="51"/>
                  <a:pt x="48" y="54"/>
                </a:cubicBezTo>
                <a:cubicBezTo>
                  <a:pt x="48" y="55"/>
                  <a:pt x="48" y="55"/>
                  <a:pt x="47" y="56"/>
                </a:cubicBezTo>
                <a:cubicBezTo>
                  <a:pt x="46" y="56"/>
                  <a:pt x="44" y="57"/>
                  <a:pt x="41" y="58"/>
                </a:cubicBezTo>
                <a:cubicBezTo>
                  <a:pt x="41" y="58"/>
                  <a:pt x="40" y="58"/>
                  <a:pt x="40" y="58"/>
                </a:cubicBezTo>
                <a:close/>
                <a:moveTo>
                  <a:pt x="73" y="0"/>
                </a:moveTo>
                <a:cubicBezTo>
                  <a:pt x="68" y="0"/>
                  <a:pt x="64" y="1"/>
                  <a:pt x="60" y="1"/>
                </a:cubicBezTo>
                <a:cubicBezTo>
                  <a:pt x="58" y="2"/>
                  <a:pt x="55" y="3"/>
                  <a:pt x="54" y="4"/>
                </a:cubicBezTo>
                <a:cubicBezTo>
                  <a:pt x="54" y="4"/>
                  <a:pt x="54" y="4"/>
                  <a:pt x="54" y="5"/>
                </a:cubicBezTo>
                <a:cubicBezTo>
                  <a:pt x="54" y="8"/>
                  <a:pt x="54" y="11"/>
                  <a:pt x="54" y="14"/>
                </a:cubicBezTo>
                <a:cubicBezTo>
                  <a:pt x="54" y="14"/>
                  <a:pt x="54" y="15"/>
                  <a:pt x="54" y="15"/>
                </a:cubicBezTo>
                <a:cubicBezTo>
                  <a:pt x="55" y="16"/>
                  <a:pt x="55" y="16"/>
                  <a:pt x="55" y="16"/>
                </a:cubicBezTo>
                <a:cubicBezTo>
                  <a:pt x="55" y="16"/>
                  <a:pt x="55" y="16"/>
                  <a:pt x="54" y="16"/>
                </a:cubicBezTo>
                <a:cubicBezTo>
                  <a:pt x="51" y="17"/>
                  <a:pt x="49" y="17"/>
                  <a:pt x="48" y="18"/>
                </a:cubicBezTo>
                <a:cubicBezTo>
                  <a:pt x="48" y="19"/>
                  <a:pt x="47" y="19"/>
                  <a:pt x="47" y="20"/>
                </a:cubicBezTo>
                <a:cubicBezTo>
                  <a:pt x="47" y="23"/>
                  <a:pt x="47" y="26"/>
                  <a:pt x="47" y="28"/>
                </a:cubicBezTo>
                <a:cubicBezTo>
                  <a:pt x="47" y="29"/>
                  <a:pt x="48" y="30"/>
                  <a:pt x="48" y="30"/>
                </a:cubicBezTo>
                <a:cubicBezTo>
                  <a:pt x="49" y="31"/>
                  <a:pt x="51" y="32"/>
                  <a:pt x="54" y="32"/>
                </a:cubicBezTo>
                <a:cubicBezTo>
                  <a:pt x="54" y="32"/>
                  <a:pt x="55" y="33"/>
                  <a:pt x="55" y="33"/>
                </a:cubicBezTo>
                <a:cubicBezTo>
                  <a:pt x="54" y="33"/>
                  <a:pt x="54" y="33"/>
                  <a:pt x="54" y="33"/>
                </a:cubicBezTo>
                <a:cubicBezTo>
                  <a:pt x="53" y="34"/>
                  <a:pt x="53" y="34"/>
                  <a:pt x="53" y="35"/>
                </a:cubicBezTo>
                <a:cubicBezTo>
                  <a:pt x="53" y="38"/>
                  <a:pt x="53" y="41"/>
                  <a:pt x="53" y="43"/>
                </a:cubicBezTo>
                <a:cubicBezTo>
                  <a:pt x="53" y="44"/>
                  <a:pt x="53" y="44"/>
                  <a:pt x="54" y="45"/>
                </a:cubicBezTo>
                <a:cubicBezTo>
                  <a:pt x="55" y="46"/>
                  <a:pt x="56" y="46"/>
                  <a:pt x="57" y="47"/>
                </a:cubicBezTo>
                <a:cubicBezTo>
                  <a:pt x="56" y="47"/>
                  <a:pt x="55" y="48"/>
                  <a:pt x="55" y="48"/>
                </a:cubicBezTo>
                <a:cubicBezTo>
                  <a:pt x="54" y="49"/>
                  <a:pt x="54" y="49"/>
                  <a:pt x="54" y="50"/>
                </a:cubicBezTo>
                <a:cubicBezTo>
                  <a:pt x="54" y="52"/>
                  <a:pt x="54" y="55"/>
                  <a:pt x="54" y="58"/>
                </a:cubicBezTo>
                <a:cubicBezTo>
                  <a:pt x="54" y="59"/>
                  <a:pt x="54" y="59"/>
                  <a:pt x="55" y="60"/>
                </a:cubicBezTo>
                <a:cubicBezTo>
                  <a:pt x="56" y="61"/>
                  <a:pt x="57" y="61"/>
                  <a:pt x="59" y="62"/>
                </a:cubicBezTo>
                <a:cubicBezTo>
                  <a:pt x="59" y="62"/>
                  <a:pt x="58" y="62"/>
                  <a:pt x="58" y="63"/>
                </a:cubicBezTo>
                <a:cubicBezTo>
                  <a:pt x="57" y="63"/>
                  <a:pt x="57" y="64"/>
                  <a:pt x="57" y="64"/>
                </a:cubicBezTo>
                <a:cubicBezTo>
                  <a:pt x="57" y="67"/>
                  <a:pt x="57" y="70"/>
                  <a:pt x="57" y="73"/>
                </a:cubicBezTo>
                <a:cubicBezTo>
                  <a:pt x="57" y="74"/>
                  <a:pt x="57" y="74"/>
                  <a:pt x="58" y="75"/>
                </a:cubicBezTo>
                <a:cubicBezTo>
                  <a:pt x="58" y="75"/>
                  <a:pt x="58" y="75"/>
                  <a:pt x="59" y="76"/>
                </a:cubicBezTo>
                <a:cubicBezTo>
                  <a:pt x="57" y="76"/>
                  <a:pt x="56" y="77"/>
                  <a:pt x="55" y="77"/>
                </a:cubicBezTo>
                <a:cubicBezTo>
                  <a:pt x="54" y="78"/>
                  <a:pt x="54" y="78"/>
                  <a:pt x="54" y="79"/>
                </a:cubicBezTo>
                <a:cubicBezTo>
                  <a:pt x="54" y="82"/>
                  <a:pt x="54" y="85"/>
                  <a:pt x="54" y="88"/>
                </a:cubicBezTo>
                <a:cubicBezTo>
                  <a:pt x="54" y="88"/>
                  <a:pt x="54" y="89"/>
                  <a:pt x="55" y="89"/>
                </a:cubicBezTo>
                <a:cubicBezTo>
                  <a:pt x="56" y="90"/>
                  <a:pt x="58" y="91"/>
                  <a:pt x="61" y="92"/>
                </a:cubicBezTo>
                <a:cubicBezTo>
                  <a:pt x="64" y="92"/>
                  <a:pt x="69" y="92"/>
                  <a:pt x="74" y="92"/>
                </a:cubicBezTo>
                <a:cubicBezTo>
                  <a:pt x="79" y="92"/>
                  <a:pt x="84" y="92"/>
                  <a:pt x="87" y="92"/>
                </a:cubicBezTo>
                <a:cubicBezTo>
                  <a:pt x="90" y="91"/>
                  <a:pt x="92" y="90"/>
                  <a:pt x="93" y="89"/>
                </a:cubicBezTo>
                <a:cubicBezTo>
                  <a:pt x="93" y="89"/>
                  <a:pt x="94" y="89"/>
                  <a:pt x="94" y="88"/>
                </a:cubicBezTo>
                <a:cubicBezTo>
                  <a:pt x="94" y="85"/>
                  <a:pt x="94" y="82"/>
                  <a:pt x="94" y="79"/>
                </a:cubicBezTo>
                <a:cubicBezTo>
                  <a:pt x="94" y="78"/>
                  <a:pt x="94" y="78"/>
                  <a:pt x="93" y="77"/>
                </a:cubicBezTo>
                <a:cubicBezTo>
                  <a:pt x="93" y="77"/>
                  <a:pt x="92" y="77"/>
                  <a:pt x="92" y="76"/>
                </a:cubicBezTo>
                <a:cubicBezTo>
                  <a:pt x="93" y="76"/>
                  <a:pt x="95" y="75"/>
                  <a:pt x="95" y="75"/>
                </a:cubicBezTo>
                <a:cubicBezTo>
                  <a:pt x="96" y="74"/>
                  <a:pt x="96" y="74"/>
                  <a:pt x="96" y="73"/>
                </a:cubicBezTo>
                <a:cubicBezTo>
                  <a:pt x="96" y="70"/>
                  <a:pt x="96" y="67"/>
                  <a:pt x="96" y="64"/>
                </a:cubicBezTo>
                <a:cubicBezTo>
                  <a:pt x="96" y="64"/>
                  <a:pt x="96" y="63"/>
                  <a:pt x="96" y="63"/>
                </a:cubicBezTo>
                <a:cubicBezTo>
                  <a:pt x="95" y="62"/>
                  <a:pt x="93" y="61"/>
                  <a:pt x="91" y="61"/>
                </a:cubicBezTo>
                <a:cubicBezTo>
                  <a:pt x="92" y="61"/>
                  <a:pt x="92" y="60"/>
                  <a:pt x="93" y="60"/>
                </a:cubicBezTo>
                <a:cubicBezTo>
                  <a:pt x="93" y="59"/>
                  <a:pt x="94" y="59"/>
                  <a:pt x="94" y="58"/>
                </a:cubicBezTo>
                <a:cubicBezTo>
                  <a:pt x="94" y="55"/>
                  <a:pt x="94" y="52"/>
                  <a:pt x="94" y="50"/>
                </a:cubicBezTo>
                <a:cubicBezTo>
                  <a:pt x="94" y="49"/>
                  <a:pt x="94" y="49"/>
                  <a:pt x="93" y="48"/>
                </a:cubicBezTo>
                <a:cubicBezTo>
                  <a:pt x="92" y="47"/>
                  <a:pt x="91" y="47"/>
                  <a:pt x="90" y="46"/>
                </a:cubicBezTo>
                <a:cubicBezTo>
                  <a:pt x="91" y="46"/>
                  <a:pt x="91" y="46"/>
                  <a:pt x="92" y="45"/>
                </a:cubicBezTo>
                <a:cubicBezTo>
                  <a:pt x="92" y="45"/>
                  <a:pt x="93" y="44"/>
                  <a:pt x="93" y="43"/>
                </a:cubicBezTo>
                <a:cubicBezTo>
                  <a:pt x="93" y="41"/>
                  <a:pt x="93" y="38"/>
                  <a:pt x="93" y="35"/>
                </a:cubicBezTo>
                <a:cubicBezTo>
                  <a:pt x="93" y="34"/>
                  <a:pt x="92" y="34"/>
                  <a:pt x="92" y="33"/>
                </a:cubicBezTo>
                <a:cubicBezTo>
                  <a:pt x="91" y="32"/>
                  <a:pt x="89" y="31"/>
                  <a:pt x="86" y="31"/>
                </a:cubicBezTo>
                <a:cubicBezTo>
                  <a:pt x="86" y="31"/>
                  <a:pt x="85"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5"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2" y="3"/>
                </a:cubicBezTo>
                <a:cubicBezTo>
                  <a:pt x="91" y="2"/>
                  <a:pt x="89" y="2"/>
                  <a:pt x="86" y="1"/>
                </a:cubicBezTo>
                <a:cubicBezTo>
                  <a:pt x="83" y="1"/>
                  <a:pt x="78" y="0"/>
                  <a:pt x="73" y="0"/>
                </a:cubicBezTo>
                <a:close/>
                <a:moveTo>
                  <a:pt x="78" y="18"/>
                </a:moveTo>
                <a:cubicBezTo>
                  <a:pt x="78" y="19"/>
                  <a:pt x="79" y="19"/>
                  <a:pt x="79" y="19"/>
                </a:cubicBezTo>
                <a:cubicBezTo>
                  <a:pt x="81" y="19"/>
                  <a:pt x="82" y="19"/>
                  <a:pt x="82" y="19"/>
                </a:cubicBezTo>
                <a:cubicBezTo>
                  <a:pt x="82" y="20"/>
                  <a:pt x="81" y="20"/>
                  <a:pt x="79" y="20"/>
                </a:cubicBezTo>
                <a:cubicBezTo>
                  <a:pt x="76" y="21"/>
                  <a:pt x="72" y="21"/>
                  <a:pt x="67" y="21"/>
                </a:cubicBezTo>
                <a:cubicBezTo>
                  <a:pt x="62" y="21"/>
                  <a:pt x="58" y="21"/>
                  <a:pt x="55" y="20"/>
                </a:cubicBezTo>
                <a:cubicBezTo>
                  <a:pt x="53" y="20"/>
                  <a:pt x="52" y="20"/>
                  <a:pt x="52" y="19"/>
                </a:cubicBezTo>
                <a:cubicBezTo>
                  <a:pt x="52" y="19"/>
                  <a:pt x="53" y="19"/>
                  <a:pt x="55" y="19"/>
                </a:cubicBezTo>
                <a:cubicBezTo>
                  <a:pt x="57" y="18"/>
                  <a:pt x="60" y="18"/>
                  <a:pt x="63" y="18"/>
                </a:cubicBezTo>
                <a:cubicBezTo>
                  <a:pt x="66" y="18"/>
                  <a:pt x="69" y="19"/>
                  <a:pt x="73" y="19"/>
                </a:cubicBezTo>
                <a:cubicBezTo>
                  <a:pt x="75" y="19"/>
                  <a:pt x="76" y="19"/>
                  <a:pt x="78" y="18"/>
                </a:cubicBezTo>
                <a:close/>
                <a:moveTo>
                  <a:pt x="85" y="4"/>
                </a:moveTo>
                <a:cubicBezTo>
                  <a:pt x="87" y="4"/>
                  <a:pt x="88" y="4"/>
                  <a:pt x="88" y="5"/>
                </a:cubicBezTo>
                <a:cubicBezTo>
                  <a:pt x="88" y="5"/>
                  <a:pt x="87" y="5"/>
                  <a:pt x="85" y="5"/>
                </a:cubicBezTo>
                <a:cubicBezTo>
                  <a:pt x="82" y="6"/>
                  <a:pt x="78" y="6"/>
                  <a:pt x="73" y="6"/>
                </a:cubicBezTo>
                <a:cubicBezTo>
                  <a:pt x="69" y="6"/>
                  <a:pt x="64" y="6"/>
                  <a:pt x="61" y="5"/>
                </a:cubicBezTo>
                <a:cubicBezTo>
                  <a:pt x="59" y="5"/>
                  <a:pt x="58" y="5"/>
                  <a:pt x="58" y="5"/>
                </a:cubicBezTo>
                <a:cubicBezTo>
                  <a:pt x="58" y="4"/>
                  <a:pt x="59" y="4"/>
                  <a:pt x="61" y="4"/>
                </a:cubicBezTo>
                <a:cubicBezTo>
                  <a:pt x="64" y="3"/>
                  <a:pt x="69" y="3"/>
                  <a:pt x="73" y="3"/>
                </a:cubicBezTo>
                <a:cubicBezTo>
                  <a:pt x="78" y="3"/>
                  <a:pt x="82" y="3"/>
                  <a:pt x="85" y="4"/>
                </a:cubicBezTo>
                <a:close/>
                <a:moveTo>
                  <a:pt x="78" y="33"/>
                </a:moveTo>
                <a:cubicBezTo>
                  <a:pt x="80" y="33"/>
                  <a:pt x="83" y="33"/>
                  <a:pt x="85" y="34"/>
                </a:cubicBezTo>
                <a:cubicBezTo>
                  <a:pt x="87" y="34"/>
                  <a:pt x="88" y="34"/>
                  <a:pt x="88" y="34"/>
                </a:cubicBezTo>
                <a:cubicBezTo>
                  <a:pt x="88" y="35"/>
                  <a:pt x="87" y="35"/>
                  <a:pt x="85" y="35"/>
                </a:cubicBezTo>
                <a:cubicBezTo>
                  <a:pt x="82" y="36"/>
                  <a:pt x="78" y="36"/>
                  <a:pt x="73" y="36"/>
                </a:cubicBezTo>
                <a:cubicBezTo>
                  <a:pt x="68" y="36"/>
                  <a:pt x="64" y="36"/>
                  <a:pt x="61" y="35"/>
                </a:cubicBezTo>
                <a:cubicBezTo>
                  <a:pt x="59" y="35"/>
                  <a:pt x="58" y="35"/>
                  <a:pt x="58" y="34"/>
                </a:cubicBezTo>
                <a:cubicBezTo>
                  <a:pt x="58" y="34"/>
                  <a:pt x="59" y="34"/>
                  <a:pt x="61" y="34"/>
                </a:cubicBezTo>
                <a:cubicBezTo>
                  <a:pt x="61"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50"/>
                  <a:pt x="86" y="50"/>
                </a:cubicBezTo>
                <a:cubicBezTo>
                  <a:pt x="83" y="50"/>
                  <a:pt x="79" y="51"/>
                  <a:pt x="74" y="51"/>
                </a:cubicBezTo>
                <a:cubicBezTo>
                  <a:pt x="69" y="51"/>
                  <a:pt x="65" y="50"/>
                  <a:pt x="62" y="50"/>
                </a:cubicBezTo>
                <a:cubicBezTo>
                  <a:pt x="60" y="50"/>
                  <a:pt x="59" y="49"/>
                  <a:pt x="59" y="49"/>
                </a:cubicBezTo>
                <a:cubicBezTo>
                  <a:pt x="59" y="49"/>
                  <a:pt x="60" y="49"/>
                  <a:pt x="62" y="48"/>
                </a:cubicBezTo>
                <a:cubicBezTo>
                  <a:pt x="63" y="48"/>
                  <a:pt x="64" y="48"/>
                  <a:pt x="65" y="48"/>
                </a:cubicBezTo>
                <a:cubicBezTo>
                  <a:pt x="68" y="48"/>
                  <a:pt x="70" y="48"/>
                  <a:pt x="73" y="48"/>
                </a:cubicBezTo>
                <a:cubicBezTo>
                  <a:pt x="76" y="48"/>
                  <a:pt x="79" y="48"/>
                  <a:pt x="82" y="48"/>
                </a:cubicBezTo>
                <a:close/>
                <a:moveTo>
                  <a:pt x="83" y="63"/>
                </a:moveTo>
                <a:cubicBezTo>
                  <a:pt x="85" y="63"/>
                  <a:pt x="87" y="63"/>
                  <a:pt x="89" y="63"/>
                </a:cubicBezTo>
                <a:cubicBezTo>
                  <a:pt x="91" y="64"/>
                  <a:pt x="92" y="64"/>
                  <a:pt x="92" y="64"/>
                </a:cubicBezTo>
                <a:cubicBezTo>
                  <a:pt x="92" y="64"/>
                  <a:pt x="91" y="64"/>
                  <a:pt x="89" y="65"/>
                </a:cubicBezTo>
                <a:cubicBezTo>
                  <a:pt x="86" y="65"/>
                  <a:pt x="81" y="66"/>
                  <a:pt x="77" y="66"/>
                </a:cubicBezTo>
                <a:cubicBezTo>
                  <a:pt x="72" y="66"/>
                  <a:pt x="68" y="65"/>
                  <a:pt x="65" y="65"/>
                </a:cubicBezTo>
                <a:cubicBezTo>
                  <a:pt x="62" y="64"/>
                  <a:pt x="62" y="64"/>
                  <a:pt x="62" y="64"/>
                </a:cubicBezTo>
                <a:cubicBezTo>
                  <a:pt x="62" y="64"/>
                  <a:pt x="62" y="64"/>
                  <a:pt x="65" y="63"/>
                </a:cubicBezTo>
                <a:cubicBezTo>
                  <a:pt x="65" y="63"/>
                  <a:pt x="66" y="63"/>
                  <a:pt x="67" y="63"/>
                </a:cubicBezTo>
                <a:cubicBezTo>
                  <a:pt x="69" y="63"/>
                  <a:pt x="72" y="63"/>
                  <a:pt x="74" y="63"/>
                </a:cubicBezTo>
                <a:cubicBezTo>
                  <a:pt x="77" y="63"/>
                  <a:pt x="81" y="63"/>
                  <a:pt x="83" y="63"/>
                </a:cubicBezTo>
                <a:close/>
                <a:moveTo>
                  <a:pt x="84" y="78"/>
                </a:moveTo>
                <a:cubicBezTo>
                  <a:pt x="85" y="78"/>
                  <a:pt x="85" y="78"/>
                  <a:pt x="86" y="78"/>
                </a:cubicBezTo>
                <a:cubicBezTo>
                  <a:pt x="88" y="78"/>
                  <a:pt x="89" y="78"/>
                  <a:pt x="89" y="79"/>
                </a:cubicBezTo>
                <a:cubicBezTo>
                  <a:pt x="89" y="79"/>
                  <a:pt x="88" y="79"/>
                  <a:pt x="86" y="79"/>
                </a:cubicBezTo>
                <a:cubicBezTo>
                  <a:pt x="83" y="80"/>
                  <a:pt x="79" y="80"/>
                  <a:pt x="74" y="80"/>
                </a:cubicBezTo>
                <a:cubicBezTo>
                  <a:pt x="69" y="80"/>
                  <a:pt x="65" y="80"/>
                  <a:pt x="62" y="79"/>
                </a:cubicBezTo>
                <a:cubicBezTo>
                  <a:pt x="60" y="79"/>
                  <a:pt x="59" y="79"/>
                  <a:pt x="59" y="79"/>
                </a:cubicBezTo>
                <a:cubicBezTo>
                  <a:pt x="59" y="78"/>
                  <a:pt x="60" y="78"/>
                  <a:pt x="62" y="78"/>
                </a:cubicBezTo>
                <a:cubicBezTo>
                  <a:pt x="63" y="78"/>
                  <a:pt x="65" y="77"/>
                  <a:pt x="66" y="77"/>
                </a:cubicBezTo>
                <a:cubicBezTo>
                  <a:pt x="69" y="78"/>
                  <a:pt x="73" y="78"/>
                  <a:pt x="77" y="78"/>
                </a:cubicBezTo>
                <a:cubicBezTo>
                  <a:pt x="79" y="78"/>
                  <a:pt x="82" y="78"/>
                  <a:pt x="84" y="78"/>
                </a:cubicBezTo>
                <a:close/>
                <a:moveTo>
                  <a:pt x="9" y="81"/>
                </a:moveTo>
                <a:cubicBezTo>
                  <a:pt x="9" y="81"/>
                  <a:pt x="9" y="81"/>
                  <a:pt x="9" y="81"/>
                </a:cubicBezTo>
                <a:cubicBezTo>
                  <a:pt x="9" y="81"/>
                  <a:pt x="9" y="81"/>
                  <a:pt x="9" y="81"/>
                </a:cubicBezTo>
                <a:cubicBezTo>
                  <a:pt x="9" y="81"/>
                  <a:pt x="9" y="81"/>
                  <a:pt x="9" y="81"/>
                </a:cubicBezTo>
                <a:close/>
                <a:moveTo>
                  <a:pt x="40" y="70"/>
                </a:moveTo>
                <a:cubicBezTo>
                  <a:pt x="40" y="70"/>
                  <a:pt x="40" y="70"/>
                  <a:pt x="40" y="70"/>
                </a:cubicBezTo>
                <a:cubicBezTo>
                  <a:pt x="39" y="71"/>
                  <a:pt x="37" y="72"/>
                  <a:pt x="34" y="72"/>
                </a:cubicBezTo>
                <a:cubicBezTo>
                  <a:pt x="34" y="72"/>
                  <a:pt x="33" y="72"/>
                  <a:pt x="33" y="72"/>
                </a:cubicBezTo>
                <a:cubicBezTo>
                  <a:pt x="36" y="72"/>
                  <a:pt x="39" y="72"/>
                  <a:pt x="41" y="71"/>
                </a:cubicBezTo>
                <a:cubicBezTo>
                  <a:pt x="43" y="71"/>
                  <a:pt x="44" y="71"/>
                  <a:pt x="44" y="71"/>
                </a:cubicBezTo>
                <a:cubicBezTo>
                  <a:pt x="44" y="71"/>
                  <a:pt x="43" y="70"/>
                  <a:pt x="41" y="70"/>
                </a:cubicBezTo>
                <a:cubicBezTo>
                  <a:pt x="41" y="70"/>
                  <a:pt x="40" y="70"/>
                  <a:pt x="40" y="70"/>
                </a:cubicBezTo>
                <a:close/>
                <a:moveTo>
                  <a:pt x="33" y="43"/>
                </a:moveTo>
                <a:cubicBezTo>
                  <a:pt x="33" y="43"/>
                  <a:pt x="33" y="43"/>
                  <a:pt x="33" y="43"/>
                </a:cubicBezTo>
                <a:cubicBezTo>
                  <a:pt x="29" y="44"/>
                  <a:pt x="25" y="44"/>
                  <a:pt x="20" y="44"/>
                </a:cubicBezTo>
                <a:cubicBezTo>
                  <a:pt x="18" y="44"/>
                  <a:pt x="17" y="44"/>
                  <a:pt x="15" y="44"/>
                </a:cubicBezTo>
                <a:cubicBezTo>
                  <a:pt x="14" y="44"/>
                  <a:pt x="13" y="45"/>
                  <a:pt x="13" y="45"/>
                </a:cubicBezTo>
                <a:cubicBezTo>
                  <a:pt x="13" y="45"/>
                  <a:pt x="14" y="45"/>
                  <a:pt x="16" y="46"/>
                </a:cubicBezTo>
                <a:cubicBezTo>
                  <a:pt x="19" y="46"/>
                  <a:pt x="23" y="46"/>
                  <a:pt x="28" y="46"/>
                </a:cubicBezTo>
                <a:cubicBezTo>
                  <a:pt x="33" y="46"/>
                  <a:pt x="37" y="46"/>
                  <a:pt x="40" y="46"/>
                </a:cubicBezTo>
                <a:cubicBezTo>
                  <a:pt x="42" y="45"/>
                  <a:pt x="43" y="45"/>
                  <a:pt x="43" y="45"/>
                </a:cubicBezTo>
                <a:cubicBezTo>
                  <a:pt x="43" y="45"/>
                  <a:pt x="42" y="44"/>
                  <a:pt x="40" y="44"/>
                </a:cubicBezTo>
                <a:cubicBezTo>
                  <a:pt x="38" y="44"/>
                  <a:pt x="36" y="43"/>
                  <a:pt x="33"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9"/>
                </a:moveTo>
                <a:cubicBezTo>
                  <a:pt x="32" y="59"/>
                  <a:pt x="30" y="59"/>
                  <a:pt x="28" y="59"/>
                </a:cubicBezTo>
                <a:cubicBezTo>
                  <a:pt x="23" y="59"/>
                  <a:pt x="19" y="58"/>
                  <a:pt x="15" y="58"/>
                </a:cubicBezTo>
                <a:cubicBezTo>
                  <a:pt x="15" y="58"/>
                  <a:pt x="15" y="58"/>
                  <a:pt x="15" y="58"/>
                </a:cubicBezTo>
                <a:cubicBezTo>
                  <a:pt x="13" y="58"/>
                  <a:pt x="11" y="58"/>
                  <a:pt x="9" y="58"/>
                </a:cubicBezTo>
                <a:cubicBezTo>
                  <a:pt x="7" y="59"/>
                  <a:pt x="6" y="59"/>
                  <a:pt x="6" y="59"/>
                </a:cubicBezTo>
                <a:cubicBezTo>
                  <a:pt x="6" y="59"/>
                  <a:pt x="7" y="60"/>
                  <a:pt x="9" y="60"/>
                </a:cubicBezTo>
                <a:cubicBezTo>
                  <a:pt x="12" y="60"/>
                  <a:pt x="16" y="61"/>
                  <a:pt x="21" y="61"/>
                </a:cubicBezTo>
                <a:cubicBezTo>
                  <a:pt x="26" y="61"/>
                  <a:pt x="30" y="60"/>
                  <a:pt x="33" y="60"/>
                </a:cubicBezTo>
                <a:cubicBezTo>
                  <a:pt x="35" y="60"/>
                  <a:pt x="36" y="59"/>
                  <a:pt x="36" y="59"/>
                </a:cubicBezTo>
                <a:cubicBezTo>
                  <a:pt x="36" y="59"/>
                  <a:pt x="35" y="59"/>
                  <a:pt x="34" y="59"/>
                </a:cubicBezTo>
                <a:close/>
              </a:path>
            </a:pathLst>
          </a:custGeom>
          <a:solidFill>
            <a:schemeClr val="accent1"/>
          </a:solidFill>
          <a:ln>
            <a:noFill/>
          </a:ln>
        </p:spPr>
        <p:txBody>
          <a:bodyPr vert="horz" wrap="square" lIns="121920" tIns="60960" rIns="121920" bIns="60960" numCol="1" anchor="t" anchorCtr="0" compatLnSpc="1"/>
          <a:lstStyle/>
          <a:p>
            <a:endParaRPr lang="zh-CN" altLang="en-US" sz="2400">
              <a:solidFill>
                <a:prstClr val="black"/>
              </a:solidFill>
              <a:cs typeface="+mn-ea"/>
              <a:sym typeface="+mn-lt"/>
            </a:endParaRPr>
          </a:p>
        </p:txBody>
      </p:sp>
    </p:spTree>
    <p:extLst>
      <p:ext uri="{BB962C8B-B14F-4D97-AF65-F5344CB8AC3E}">
        <p14:creationId xmlns:p14="http://schemas.microsoft.com/office/powerpoint/2010/main" val="1476515981"/>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ppt_x</p:attrName>
                                        </p:attrNameLst>
                                      </p:cBhvr>
                                      <p:tavLst>
                                        <p:tav tm="0">
                                          <p:val>
                                            <p:strVal val="#ppt_x"/>
                                          </p:val>
                                        </p:tav>
                                        <p:tav tm="100000">
                                          <p:val>
                                            <p:strVal val="#ppt_x"/>
                                          </p:val>
                                        </p:tav>
                                      </p:tavLst>
                                    </p:anim>
                                    <p:anim calcmode="lin" valueType="num">
                                      <p:cBhvr>
                                        <p:cTn id="9" dur="2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原创设计师QQ598969553      _1"/>
          <p:cNvSpPr/>
          <p:nvPr/>
        </p:nvSpPr>
        <p:spPr>
          <a:xfrm>
            <a:off x="1344573" y="2741359"/>
            <a:ext cx="3023636" cy="349530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3" tIns="40307" rIns="80613" bIns="40307" rtlCol="0" anchor="ctr"/>
          <a:lstStyle/>
          <a:p>
            <a:pPr algn="ctr"/>
            <a:endParaRPr lang="zh-CN" altLang="en-US">
              <a:cs typeface="+mn-ea"/>
              <a:sym typeface="+mn-lt"/>
            </a:endParaRPr>
          </a:p>
        </p:txBody>
      </p:sp>
      <p:grpSp>
        <p:nvGrpSpPr>
          <p:cNvPr id="26" name="原创设计师QQ598969553      _2"/>
          <p:cNvGrpSpPr/>
          <p:nvPr/>
        </p:nvGrpSpPr>
        <p:grpSpPr>
          <a:xfrm>
            <a:off x="451703" y="2033095"/>
            <a:ext cx="1603117" cy="1360644"/>
            <a:chOff x="7109111" y="2548965"/>
            <a:chExt cx="2397222" cy="2093640"/>
          </a:xfrm>
        </p:grpSpPr>
        <p:grpSp>
          <p:nvGrpSpPr>
            <p:cNvPr id="14" name="组合 13"/>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19" tIns="45709" rIns="91419" bIns="45709" numCol="1" anchor="t" anchorCtr="0" compatLnSpc="1"/>
              <a:lstStyle/>
              <a:p>
                <a:endParaRPr lang="zh-CN" altLang="en-US" sz="1600">
                  <a:cs typeface="+mn-ea"/>
                  <a:sym typeface="+mn-lt"/>
                </a:endParaRPr>
              </a:p>
            </p:txBody>
          </p:sp>
          <p:sp>
            <p:nvSpPr>
              <p:cNvPr id="1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19" tIns="45709" rIns="91419" bIns="45709" numCol="1" anchor="t" anchorCtr="0" compatLnSpc="1"/>
              <a:lstStyle/>
              <a:p>
                <a:endParaRPr lang="zh-CN" altLang="en-US" sz="1600">
                  <a:cs typeface="+mn-ea"/>
                  <a:sym typeface="+mn-lt"/>
                </a:endParaRPr>
              </a:p>
            </p:txBody>
          </p:sp>
        </p:grpSp>
        <p:sp>
          <p:nvSpPr>
            <p:cNvPr id="17" name="Freeform 7"/>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sz="1600" dirty="0">
                <a:solidFill>
                  <a:prstClr val="black"/>
                </a:solidFill>
                <a:cs typeface="+mn-ea"/>
                <a:sym typeface="+mn-lt"/>
              </a:endParaRPr>
            </a:p>
          </p:txBody>
        </p:sp>
        <p:sp>
          <p:nvSpPr>
            <p:cNvPr id="18" name="TextBox 17"/>
            <p:cNvSpPr txBox="1"/>
            <p:nvPr/>
          </p:nvSpPr>
          <p:spPr>
            <a:xfrm>
              <a:off x="7802581" y="3142960"/>
              <a:ext cx="1010287" cy="899801"/>
            </a:xfrm>
            <a:prstGeom prst="rect">
              <a:avLst/>
            </a:prstGeom>
            <a:noFill/>
          </p:spPr>
          <p:txBody>
            <a:bodyPr wrap="square" rtlCol="0">
              <a:spAutoFit/>
            </a:bodyPr>
            <a:lstStyle/>
            <a:p>
              <a:r>
                <a:rPr lang="zh-CN" altLang="en-US" sz="1600" dirty="0">
                  <a:solidFill>
                    <a:schemeClr val="bg1"/>
                  </a:solidFill>
                  <a:cs typeface="+mn-ea"/>
                  <a:sym typeface="+mn-lt"/>
                </a:rPr>
                <a:t>添加</a:t>
              </a:r>
              <a:endParaRPr lang="en-US" altLang="zh-CN" sz="1600" dirty="0">
                <a:solidFill>
                  <a:schemeClr val="bg1"/>
                </a:solidFill>
                <a:cs typeface="+mn-ea"/>
                <a:sym typeface="+mn-lt"/>
              </a:endParaRPr>
            </a:p>
            <a:p>
              <a:r>
                <a:rPr lang="zh-CN" altLang="en-US" sz="1600" dirty="0">
                  <a:solidFill>
                    <a:schemeClr val="bg1"/>
                  </a:solidFill>
                  <a:cs typeface="+mn-ea"/>
                  <a:sym typeface="+mn-lt"/>
                </a:rPr>
                <a:t>内容</a:t>
              </a:r>
            </a:p>
          </p:txBody>
        </p:sp>
      </p:grpSp>
      <p:sp>
        <p:nvSpPr>
          <p:cNvPr id="39" name="原创设计师QQ598969553      _3"/>
          <p:cNvSpPr>
            <a:spLocks noChangeArrowheads="1"/>
          </p:cNvSpPr>
          <p:nvPr/>
        </p:nvSpPr>
        <p:spPr bwMode="auto">
          <a:xfrm>
            <a:off x="1704529" y="3336556"/>
            <a:ext cx="2231732" cy="2539118"/>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cs typeface="+mn-ea"/>
                <a:sym typeface="+mn-lt"/>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28" name="原创设计师QQ598969553      _4"/>
          <p:cNvSpPr/>
          <p:nvPr/>
        </p:nvSpPr>
        <p:spPr>
          <a:xfrm>
            <a:off x="4992578" y="2741359"/>
            <a:ext cx="3023636" cy="349530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3" tIns="40307" rIns="80613" bIns="40307" rtlCol="0" anchor="ctr"/>
          <a:lstStyle/>
          <a:p>
            <a:pPr algn="ctr"/>
            <a:endParaRPr lang="zh-CN" altLang="en-US">
              <a:cs typeface="+mn-ea"/>
              <a:sym typeface="+mn-lt"/>
            </a:endParaRPr>
          </a:p>
        </p:txBody>
      </p:sp>
      <p:grpSp>
        <p:nvGrpSpPr>
          <p:cNvPr id="30" name="原创设计师QQ598969553      _5"/>
          <p:cNvGrpSpPr/>
          <p:nvPr/>
        </p:nvGrpSpPr>
        <p:grpSpPr>
          <a:xfrm>
            <a:off x="4452098" y="2026282"/>
            <a:ext cx="1603117" cy="1360644"/>
            <a:chOff x="7109111" y="2548965"/>
            <a:chExt cx="2397222" cy="2093640"/>
          </a:xfrm>
        </p:grpSpPr>
        <p:grpSp>
          <p:nvGrpSpPr>
            <p:cNvPr id="31" name="组合 30"/>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34"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19" tIns="45709" rIns="91419" bIns="45709" numCol="1" anchor="t" anchorCtr="0" compatLnSpc="1"/>
              <a:lstStyle/>
              <a:p>
                <a:endParaRPr lang="zh-CN" altLang="en-US" sz="1600">
                  <a:cs typeface="+mn-ea"/>
                  <a:sym typeface="+mn-lt"/>
                </a:endParaRPr>
              </a:p>
            </p:txBody>
          </p:sp>
          <p:sp>
            <p:nvSpPr>
              <p:cNvPr id="35"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19" tIns="45709" rIns="91419" bIns="45709" numCol="1" anchor="t" anchorCtr="0" compatLnSpc="1"/>
              <a:lstStyle/>
              <a:p>
                <a:endParaRPr lang="zh-CN" altLang="en-US" sz="1600">
                  <a:cs typeface="+mn-ea"/>
                  <a:sym typeface="+mn-lt"/>
                </a:endParaRPr>
              </a:p>
            </p:txBody>
          </p:sp>
        </p:grpSp>
        <p:sp>
          <p:nvSpPr>
            <p:cNvPr id="32" name="Freeform 7"/>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sz="1600" dirty="0">
                <a:solidFill>
                  <a:prstClr val="black"/>
                </a:solidFill>
                <a:cs typeface="+mn-ea"/>
                <a:sym typeface="+mn-lt"/>
              </a:endParaRPr>
            </a:p>
          </p:txBody>
        </p:sp>
        <p:sp>
          <p:nvSpPr>
            <p:cNvPr id="33" name="TextBox 32"/>
            <p:cNvSpPr txBox="1"/>
            <p:nvPr/>
          </p:nvSpPr>
          <p:spPr>
            <a:xfrm>
              <a:off x="7802581" y="3142960"/>
              <a:ext cx="1010287" cy="899801"/>
            </a:xfrm>
            <a:prstGeom prst="rect">
              <a:avLst/>
            </a:prstGeom>
            <a:noFill/>
          </p:spPr>
          <p:txBody>
            <a:bodyPr wrap="square" rtlCol="0">
              <a:spAutoFit/>
            </a:bodyPr>
            <a:lstStyle/>
            <a:p>
              <a:r>
                <a:rPr lang="zh-CN" altLang="en-US" sz="1600" dirty="0">
                  <a:solidFill>
                    <a:schemeClr val="bg1"/>
                  </a:solidFill>
                  <a:cs typeface="+mn-ea"/>
                  <a:sym typeface="+mn-lt"/>
                </a:rPr>
                <a:t>添加</a:t>
              </a:r>
              <a:endParaRPr lang="en-US" altLang="zh-CN" sz="1600" dirty="0">
                <a:solidFill>
                  <a:schemeClr val="bg1"/>
                </a:solidFill>
                <a:cs typeface="+mn-ea"/>
                <a:sym typeface="+mn-lt"/>
              </a:endParaRPr>
            </a:p>
            <a:p>
              <a:r>
                <a:rPr lang="zh-CN" altLang="en-US" sz="1600" dirty="0">
                  <a:solidFill>
                    <a:schemeClr val="bg1"/>
                  </a:solidFill>
                  <a:cs typeface="+mn-ea"/>
                  <a:sym typeface="+mn-lt"/>
                </a:rPr>
                <a:t>内容</a:t>
              </a:r>
            </a:p>
          </p:txBody>
        </p:sp>
      </p:grpSp>
      <p:sp>
        <p:nvSpPr>
          <p:cNvPr id="36" name="原创设计师QQ598969553      _6"/>
          <p:cNvSpPr>
            <a:spLocks noChangeArrowheads="1"/>
          </p:cNvSpPr>
          <p:nvPr/>
        </p:nvSpPr>
        <p:spPr bwMode="auto">
          <a:xfrm>
            <a:off x="5280725" y="3336556"/>
            <a:ext cx="2231732" cy="2539118"/>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cs typeface="+mn-ea"/>
                <a:sym typeface="+mn-lt"/>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47" name="原创设计师QQ598969553      _7"/>
          <p:cNvSpPr/>
          <p:nvPr/>
        </p:nvSpPr>
        <p:spPr>
          <a:xfrm>
            <a:off x="8592734" y="2741359"/>
            <a:ext cx="3023636" cy="3495303"/>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0613" tIns="40307" rIns="80613" bIns="40307" rtlCol="0" anchor="ctr"/>
          <a:lstStyle/>
          <a:p>
            <a:pPr algn="ctr"/>
            <a:endParaRPr lang="zh-CN" altLang="en-US">
              <a:cs typeface="+mn-ea"/>
              <a:sym typeface="+mn-lt"/>
            </a:endParaRPr>
          </a:p>
        </p:txBody>
      </p:sp>
      <p:grpSp>
        <p:nvGrpSpPr>
          <p:cNvPr id="48" name="原创设计师QQ598969553      _8"/>
          <p:cNvGrpSpPr/>
          <p:nvPr/>
        </p:nvGrpSpPr>
        <p:grpSpPr>
          <a:xfrm>
            <a:off x="8151131" y="2010500"/>
            <a:ext cx="1603117" cy="1360644"/>
            <a:chOff x="7109111" y="2548965"/>
            <a:chExt cx="2397222" cy="2093640"/>
          </a:xfrm>
        </p:grpSpPr>
        <p:grpSp>
          <p:nvGrpSpPr>
            <p:cNvPr id="49" name="组合 48"/>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5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19" tIns="45709" rIns="91419" bIns="45709" numCol="1" anchor="t" anchorCtr="0" compatLnSpc="1"/>
              <a:lstStyle/>
              <a:p>
                <a:endParaRPr lang="zh-CN" altLang="en-US" sz="1600">
                  <a:cs typeface="+mn-ea"/>
                  <a:sym typeface="+mn-lt"/>
                </a:endParaRPr>
              </a:p>
            </p:txBody>
          </p:sp>
          <p:sp>
            <p:nvSpPr>
              <p:cNvPr id="5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19" tIns="45709" rIns="91419" bIns="45709" numCol="1" anchor="t" anchorCtr="0" compatLnSpc="1"/>
              <a:lstStyle/>
              <a:p>
                <a:endParaRPr lang="zh-CN" altLang="en-US" sz="1600">
                  <a:cs typeface="+mn-ea"/>
                  <a:sym typeface="+mn-lt"/>
                </a:endParaRPr>
              </a:p>
            </p:txBody>
          </p:sp>
        </p:grpSp>
        <p:sp>
          <p:nvSpPr>
            <p:cNvPr id="50" name="Freeform 7"/>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endParaRPr lang="zh-CN" altLang="en-US" sz="1600" dirty="0">
                <a:solidFill>
                  <a:prstClr val="black"/>
                </a:solidFill>
                <a:cs typeface="+mn-ea"/>
                <a:sym typeface="+mn-lt"/>
              </a:endParaRPr>
            </a:p>
          </p:txBody>
        </p:sp>
        <p:sp>
          <p:nvSpPr>
            <p:cNvPr id="51" name="TextBox 50"/>
            <p:cNvSpPr txBox="1"/>
            <p:nvPr/>
          </p:nvSpPr>
          <p:spPr>
            <a:xfrm>
              <a:off x="7802581" y="3142960"/>
              <a:ext cx="1010287" cy="899801"/>
            </a:xfrm>
            <a:prstGeom prst="rect">
              <a:avLst/>
            </a:prstGeom>
            <a:noFill/>
          </p:spPr>
          <p:txBody>
            <a:bodyPr wrap="square" rtlCol="0">
              <a:spAutoFit/>
            </a:bodyPr>
            <a:lstStyle/>
            <a:p>
              <a:r>
                <a:rPr lang="zh-CN" altLang="en-US" sz="1600" dirty="0">
                  <a:solidFill>
                    <a:schemeClr val="bg1"/>
                  </a:solidFill>
                  <a:cs typeface="+mn-ea"/>
                  <a:sym typeface="+mn-lt"/>
                </a:rPr>
                <a:t>添加</a:t>
              </a:r>
              <a:endParaRPr lang="en-US" altLang="zh-CN" sz="1600" dirty="0">
                <a:solidFill>
                  <a:schemeClr val="bg1"/>
                </a:solidFill>
                <a:cs typeface="+mn-ea"/>
                <a:sym typeface="+mn-lt"/>
              </a:endParaRPr>
            </a:p>
            <a:p>
              <a:r>
                <a:rPr lang="zh-CN" altLang="en-US" sz="1600" dirty="0">
                  <a:solidFill>
                    <a:schemeClr val="bg1"/>
                  </a:solidFill>
                  <a:cs typeface="+mn-ea"/>
                  <a:sym typeface="+mn-lt"/>
                </a:rPr>
                <a:t>内容</a:t>
              </a:r>
            </a:p>
          </p:txBody>
        </p:sp>
      </p:grpSp>
      <p:sp>
        <p:nvSpPr>
          <p:cNvPr id="54" name="原创设计师QQ598969553      _9"/>
          <p:cNvSpPr>
            <a:spLocks noChangeArrowheads="1"/>
          </p:cNvSpPr>
          <p:nvPr/>
        </p:nvSpPr>
        <p:spPr bwMode="auto">
          <a:xfrm>
            <a:off x="8952690" y="3336556"/>
            <a:ext cx="2231732" cy="2539118"/>
          </a:xfrm>
          <a:prstGeom prst="rect">
            <a:avLst/>
          </a:prstGeom>
          <a:noFill/>
          <a:ln w="9525">
            <a:noFill/>
            <a:miter lim="800000"/>
          </a:ln>
        </p:spPr>
        <p:txBody>
          <a:bodyPr wrap="square" lIns="137121" tIns="68561" rIns="137121" bIns="68561">
            <a:spAutoFit/>
          </a:bodyPr>
          <a:lstStyle/>
          <a:p>
            <a:pPr>
              <a:lnSpc>
                <a:spcPct val="130000"/>
              </a:lnSpc>
            </a:pPr>
            <a:r>
              <a:rPr lang="zh-CN" altLang="en-US" sz="1200" dirty="0">
                <a:solidFill>
                  <a:schemeClr val="tx1">
                    <a:lumMod val="95000"/>
                    <a:lumOff val="5000"/>
                  </a:schemeClr>
                </a:solidFill>
                <a:cs typeface="+mn-ea"/>
                <a:sym typeface="+mn-lt"/>
              </a:rPr>
              <a:t>您的内容打在这里，或者通过复制您的文本后，在此框中选择粘贴，并选择只保留文字。您的内容打在这里，或者通过复制您的文本后，在此框中选择粘贴。您的内容打在这里，或者通过复制您的文本后，在此框中选择粘贴，并选择只保留文字。您的内容打在这里，</a:t>
            </a:r>
          </a:p>
        </p:txBody>
      </p: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1222478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p:tgtEl>
                                          <p:spTgt spid="42"/>
                                        </p:tgtEl>
                                        <p:attrNameLst>
                                          <p:attrName>ppt_x</p:attrName>
                                        </p:attrNameLst>
                                      </p:cBhvr>
                                      <p:tavLst>
                                        <p:tav tm="0">
                                          <p:val>
                                            <p:strVal val="#ppt_x-#ppt_w*1.125000"/>
                                          </p:val>
                                        </p:tav>
                                        <p:tav tm="100000">
                                          <p:val>
                                            <p:strVal val="#ppt_x"/>
                                          </p:val>
                                        </p:tav>
                                      </p:tavLst>
                                    </p:anim>
                                    <p:animEffect transition="in" filter="wipe(right)">
                                      <p:cBhvr>
                                        <p:cTn id="12" dur="500"/>
                                        <p:tgtEl>
                                          <p:spTgt spid="42"/>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1000"/>
                                        <p:tgtEl>
                                          <p:spTgt spid="39"/>
                                        </p:tgtEl>
                                        <p:attrNameLst>
                                          <p:attrName>ppt_y</p:attrName>
                                        </p:attrNameLst>
                                      </p:cBhvr>
                                      <p:tavLst>
                                        <p:tav tm="0">
                                          <p:val>
                                            <p:strVal val="#ppt_y-#ppt_h*1.125000"/>
                                          </p:val>
                                        </p:tav>
                                        <p:tav tm="100000">
                                          <p:val>
                                            <p:strVal val="#ppt_y"/>
                                          </p:val>
                                        </p:tav>
                                      </p:tavLst>
                                    </p:anim>
                                    <p:animEffect transition="in" filter="wipe(down)">
                                      <p:cBhvr>
                                        <p:cTn id="17" dur="1000"/>
                                        <p:tgtEl>
                                          <p:spTgt spid="39"/>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par>
                          <p:cTn id="22" fill="hold">
                            <p:stCondLst>
                              <p:cond delay="2500"/>
                            </p:stCondLst>
                            <p:childTnLst>
                              <p:par>
                                <p:cTn id="23" presetID="1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ppt_x</p:attrName>
                                        </p:attrNameLst>
                                      </p:cBhvr>
                                      <p:tavLst>
                                        <p:tav tm="0">
                                          <p:val>
                                            <p:strVal val="#ppt_x-#ppt_w*1.125000"/>
                                          </p:val>
                                        </p:tav>
                                        <p:tav tm="100000">
                                          <p:val>
                                            <p:strVal val="#ppt_x"/>
                                          </p:val>
                                        </p:tav>
                                      </p:tavLst>
                                    </p:anim>
                                    <p:animEffect transition="in" filter="wipe(right)">
                                      <p:cBhvr>
                                        <p:cTn id="26" dur="500"/>
                                        <p:tgtEl>
                                          <p:spTgt spid="28"/>
                                        </p:tgtEl>
                                      </p:cBhvr>
                                    </p:animEffect>
                                  </p:childTnLst>
                                </p:cTn>
                              </p:par>
                            </p:childTnLst>
                          </p:cTn>
                        </p:par>
                        <p:par>
                          <p:cTn id="27" fill="hold">
                            <p:stCondLst>
                              <p:cond delay="3000"/>
                            </p:stCondLst>
                            <p:childTnLst>
                              <p:par>
                                <p:cTn id="28" presetID="12" presetClass="entr" presetSubtype="1"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p:tgtEl>
                                          <p:spTgt spid="36"/>
                                        </p:tgtEl>
                                        <p:attrNameLst>
                                          <p:attrName>ppt_y</p:attrName>
                                        </p:attrNameLst>
                                      </p:cBhvr>
                                      <p:tavLst>
                                        <p:tav tm="0">
                                          <p:val>
                                            <p:strVal val="#ppt_y-#ppt_h*1.125000"/>
                                          </p:val>
                                        </p:tav>
                                        <p:tav tm="100000">
                                          <p:val>
                                            <p:strVal val="#ppt_y"/>
                                          </p:val>
                                        </p:tav>
                                      </p:tavLst>
                                    </p:anim>
                                    <p:animEffect transition="in" filter="wipe(down)">
                                      <p:cBhvr>
                                        <p:cTn id="31" dur="1000"/>
                                        <p:tgtEl>
                                          <p:spTgt spid="36"/>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500"/>
                            </p:stCondLst>
                            <p:childTnLst>
                              <p:par>
                                <p:cTn id="37" presetID="1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p:tgtEl>
                                          <p:spTgt spid="47"/>
                                        </p:tgtEl>
                                        <p:attrNameLst>
                                          <p:attrName>ppt_x</p:attrName>
                                        </p:attrNameLst>
                                      </p:cBhvr>
                                      <p:tavLst>
                                        <p:tav tm="0">
                                          <p:val>
                                            <p:strVal val="#ppt_x-#ppt_w*1.125000"/>
                                          </p:val>
                                        </p:tav>
                                        <p:tav tm="100000">
                                          <p:val>
                                            <p:strVal val="#ppt_x"/>
                                          </p:val>
                                        </p:tav>
                                      </p:tavLst>
                                    </p:anim>
                                    <p:animEffect transition="in" filter="wipe(right)">
                                      <p:cBhvr>
                                        <p:cTn id="40" dur="500"/>
                                        <p:tgtEl>
                                          <p:spTgt spid="47"/>
                                        </p:tgtEl>
                                      </p:cBhvr>
                                    </p:animEffect>
                                  </p:childTnLst>
                                </p:cTn>
                              </p:par>
                            </p:childTnLst>
                          </p:cTn>
                        </p:par>
                        <p:par>
                          <p:cTn id="41" fill="hold">
                            <p:stCondLst>
                              <p:cond delay="5000"/>
                            </p:stCondLst>
                            <p:childTnLst>
                              <p:par>
                                <p:cTn id="42" presetID="12" presetClass="entr" presetSubtype="1"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1000"/>
                                        <p:tgtEl>
                                          <p:spTgt spid="54"/>
                                        </p:tgtEl>
                                        <p:attrNameLst>
                                          <p:attrName>ppt_y</p:attrName>
                                        </p:attrNameLst>
                                      </p:cBhvr>
                                      <p:tavLst>
                                        <p:tav tm="0">
                                          <p:val>
                                            <p:strVal val="#ppt_y-#ppt_h*1.125000"/>
                                          </p:val>
                                        </p:tav>
                                        <p:tav tm="100000">
                                          <p:val>
                                            <p:strVal val="#ppt_y"/>
                                          </p:val>
                                        </p:tav>
                                      </p:tavLst>
                                    </p:anim>
                                    <p:animEffect transition="in" filter="wipe(down)">
                                      <p:cBhvr>
                                        <p:cTn id="45"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9" grpId="0"/>
      <p:bldP spid="28" grpId="0" animBg="1"/>
      <p:bldP spid="36" grpId="0"/>
      <p:bldP spid="47" grpId="0" animBg="1"/>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原创设计师QQ598969553      _1"/>
          <p:cNvGrpSpPr/>
          <p:nvPr/>
        </p:nvGrpSpPr>
        <p:grpSpPr>
          <a:xfrm>
            <a:off x="1135227" y="1966987"/>
            <a:ext cx="4647363" cy="1036543"/>
            <a:chOff x="6991384" y="2061642"/>
            <a:chExt cx="4648438" cy="1036782"/>
          </a:xfrm>
        </p:grpSpPr>
        <p:sp>
          <p:nvSpPr>
            <p:cNvPr id="52" name="圆角矩形 21"/>
            <p:cNvSpPr>
              <a:spLocks noChangeArrowheads="1"/>
            </p:cNvSpPr>
            <p:nvPr/>
          </p:nvSpPr>
          <p:spPr bwMode="auto">
            <a:xfrm>
              <a:off x="6991384" y="2061642"/>
              <a:ext cx="4648438" cy="1036782"/>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95000"/>
                    <a:lumOff val="5000"/>
                  </a:schemeClr>
                </a:solidFill>
                <a:cs typeface="+mn-ea"/>
                <a:sym typeface="+mn-lt"/>
              </a:endParaRPr>
            </a:p>
          </p:txBody>
        </p:sp>
        <p:sp>
          <p:nvSpPr>
            <p:cNvPr id="64" name="TextBox 83"/>
            <p:cNvSpPr>
              <a:spLocks noChangeArrowheads="1"/>
            </p:cNvSpPr>
            <p:nvPr/>
          </p:nvSpPr>
          <p:spPr bwMode="auto">
            <a:xfrm>
              <a:off x="7367286" y="2257585"/>
              <a:ext cx="4099991" cy="61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633"/>
                </a:lnSpc>
              </a:pPr>
              <a:r>
                <a:rPr lang="zh-CN" altLang="en-US" sz="1300" dirty="0">
                  <a:solidFill>
                    <a:schemeClr val="tx1">
                      <a:lumMod val="95000"/>
                      <a:lumOff val="5000"/>
                    </a:schemeClr>
                  </a:solidFill>
                  <a:cs typeface="+mn-ea"/>
                  <a:sym typeface="+mn-lt"/>
                </a:rPr>
                <a:t>详写内容</a:t>
              </a:r>
              <a:r>
                <a:rPr lang="en-US" sz="1300" dirty="0">
                  <a:solidFill>
                    <a:schemeClr val="tx1">
                      <a:lumMod val="95000"/>
                      <a:lumOff val="5000"/>
                    </a:schemeClr>
                  </a:solidFill>
                  <a:cs typeface="+mn-ea"/>
                  <a:sym typeface="+mn-lt"/>
                </a:rPr>
                <a:t>……</a:t>
              </a:r>
              <a:r>
                <a:rPr lang="zh-CN" altLang="en-US" sz="1300" dirty="0">
                  <a:solidFill>
                    <a:schemeClr val="tx1">
                      <a:lumMod val="95000"/>
                      <a:lumOff val="5000"/>
                    </a:schemeClr>
                  </a:solidFill>
                  <a:cs typeface="+mn-ea"/>
                  <a:sym typeface="+mn-lt"/>
                </a:rPr>
                <a:t>点击输入实验方法的具体文字内容，简明扼要，右边可配实验方法的图解说明，此为概念图解，根据您的具体内容酌情修改。</a:t>
              </a:r>
            </a:p>
          </p:txBody>
        </p:sp>
      </p:grpSp>
      <p:grpSp>
        <p:nvGrpSpPr>
          <p:cNvPr id="3" name="原创设计师QQ598969553      _2"/>
          <p:cNvGrpSpPr/>
          <p:nvPr/>
        </p:nvGrpSpPr>
        <p:grpSpPr>
          <a:xfrm>
            <a:off x="1135227" y="3218445"/>
            <a:ext cx="4647363" cy="1034641"/>
            <a:chOff x="6991384" y="3313390"/>
            <a:chExt cx="4648438" cy="1034881"/>
          </a:xfrm>
        </p:grpSpPr>
        <p:sp>
          <p:nvSpPr>
            <p:cNvPr id="53" name="圆角矩形 69"/>
            <p:cNvSpPr>
              <a:spLocks noChangeArrowheads="1"/>
            </p:cNvSpPr>
            <p:nvPr/>
          </p:nvSpPr>
          <p:spPr bwMode="auto">
            <a:xfrm>
              <a:off x="6991384" y="3313390"/>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95000"/>
                    <a:lumOff val="5000"/>
                  </a:schemeClr>
                </a:solidFill>
                <a:cs typeface="+mn-ea"/>
                <a:sym typeface="+mn-lt"/>
              </a:endParaRPr>
            </a:p>
          </p:txBody>
        </p:sp>
        <p:sp>
          <p:nvSpPr>
            <p:cNvPr id="65" name="TextBox 84"/>
            <p:cNvSpPr>
              <a:spLocks noChangeArrowheads="1"/>
            </p:cNvSpPr>
            <p:nvPr/>
          </p:nvSpPr>
          <p:spPr bwMode="auto">
            <a:xfrm>
              <a:off x="7367286" y="3509333"/>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633"/>
                </a:lnSpc>
              </a:pPr>
              <a:r>
                <a:rPr lang="zh-CN" altLang="en-US" sz="1300" dirty="0">
                  <a:solidFill>
                    <a:schemeClr val="tx1">
                      <a:lumMod val="95000"/>
                      <a:lumOff val="5000"/>
                    </a:schemeClr>
                  </a:solidFill>
                  <a:cs typeface="+mn-ea"/>
                  <a:sym typeface="+mn-lt"/>
                </a:rPr>
                <a:t>详写内容</a:t>
              </a:r>
              <a:r>
                <a:rPr lang="en-US" sz="1300" dirty="0">
                  <a:solidFill>
                    <a:schemeClr val="tx1">
                      <a:lumMod val="95000"/>
                      <a:lumOff val="5000"/>
                    </a:schemeClr>
                  </a:solidFill>
                  <a:cs typeface="+mn-ea"/>
                  <a:sym typeface="+mn-lt"/>
                </a:rPr>
                <a:t>……</a:t>
              </a:r>
              <a:r>
                <a:rPr lang="zh-CN" altLang="en-US" sz="1300" dirty="0">
                  <a:solidFill>
                    <a:schemeClr val="tx1">
                      <a:lumMod val="95000"/>
                      <a:lumOff val="5000"/>
                    </a:schemeClr>
                  </a:solidFill>
                  <a:cs typeface="+mn-ea"/>
                  <a:sym typeface="+mn-lt"/>
                </a:rPr>
                <a:t>点击输入实验方法的具体文字内容，简明扼要，右边可配实验方法的图解说明，此为概念图解，根据您的具体内容酌情修改。</a:t>
              </a:r>
            </a:p>
          </p:txBody>
        </p:sp>
      </p:grpSp>
      <p:grpSp>
        <p:nvGrpSpPr>
          <p:cNvPr id="4" name="原创设计师QQ598969553      _3"/>
          <p:cNvGrpSpPr/>
          <p:nvPr/>
        </p:nvGrpSpPr>
        <p:grpSpPr>
          <a:xfrm>
            <a:off x="1135227" y="4469904"/>
            <a:ext cx="4647363" cy="1034641"/>
            <a:chOff x="6991384" y="4565139"/>
            <a:chExt cx="4648438" cy="1034881"/>
          </a:xfrm>
        </p:grpSpPr>
        <p:sp>
          <p:nvSpPr>
            <p:cNvPr id="54" name="圆角矩形 70"/>
            <p:cNvSpPr>
              <a:spLocks noChangeArrowheads="1"/>
            </p:cNvSpPr>
            <p:nvPr/>
          </p:nvSpPr>
          <p:spPr bwMode="auto">
            <a:xfrm>
              <a:off x="6991384" y="4565139"/>
              <a:ext cx="4648438" cy="1034881"/>
            </a:xfrm>
            <a:prstGeom prst="roundRect">
              <a:avLst>
                <a:gd name="adj" fmla="val 16667"/>
              </a:avLst>
            </a:prstGeom>
            <a:solidFill>
              <a:schemeClr val="bg1">
                <a:alpha val="90000"/>
              </a:schemeClr>
            </a:solidFill>
            <a:ln>
              <a:noFill/>
            </a:ln>
            <a:effectLst>
              <a:outerShdw blurRad="165100" dist="38100" dir="8100000" algn="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95000"/>
                    <a:lumOff val="5000"/>
                  </a:schemeClr>
                </a:solidFill>
                <a:cs typeface="+mn-ea"/>
                <a:sym typeface="+mn-lt"/>
              </a:endParaRPr>
            </a:p>
          </p:txBody>
        </p:sp>
        <p:sp>
          <p:nvSpPr>
            <p:cNvPr id="66" name="TextBox 85"/>
            <p:cNvSpPr>
              <a:spLocks noChangeArrowheads="1"/>
            </p:cNvSpPr>
            <p:nvPr/>
          </p:nvSpPr>
          <p:spPr bwMode="auto">
            <a:xfrm>
              <a:off x="7367286" y="4759179"/>
              <a:ext cx="4099991" cy="615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ts val="1633"/>
                </a:lnSpc>
              </a:pPr>
              <a:r>
                <a:rPr lang="zh-CN" altLang="en-US" sz="1300" dirty="0">
                  <a:solidFill>
                    <a:schemeClr val="tx1">
                      <a:lumMod val="95000"/>
                      <a:lumOff val="5000"/>
                    </a:schemeClr>
                  </a:solidFill>
                  <a:cs typeface="+mn-ea"/>
                  <a:sym typeface="+mn-lt"/>
                </a:rPr>
                <a:t>详写内容</a:t>
              </a:r>
              <a:r>
                <a:rPr lang="en-US" sz="1300" dirty="0">
                  <a:solidFill>
                    <a:schemeClr val="tx1">
                      <a:lumMod val="95000"/>
                      <a:lumOff val="5000"/>
                    </a:schemeClr>
                  </a:solidFill>
                  <a:cs typeface="+mn-ea"/>
                  <a:sym typeface="+mn-lt"/>
                </a:rPr>
                <a:t>……</a:t>
              </a:r>
              <a:r>
                <a:rPr lang="zh-CN" altLang="en-US" sz="1300" dirty="0">
                  <a:solidFill>
                    <a:schemeClr val="tx1">
                      <a:lumMod val="95000"/>
                      <a:lumOff val="5000"/>
                    </a:schemeClr>
                  </a:solidFill>
                  <a:cs typeface="+mn-ea"/>
                  <a:sym typeface="+mn-lt"/>
                </a:rPr>
                <a:t>点击输入实验方法的具体文字内容，简明扼要，右边可配实验方法的图解说明，此为概念图解，根据您的具体内容酌情修改。</a:t>
              </a:r>
            </a:p>
          </p:txBody>
        </p:sp>
      </p:grpSp>
      <p:sp>
        <p:nvSpPr>
          <p:cNvPr id="161" name="原创设计师QQ598969553      _4"/>
          <p:cNvSpPr txBox="1"/>
          <p:nvPr/>
        </p:nvSpPr>
        <p:spPr>
          <a:xfrm>
            <a:off x="6832778" y="5416973"/>
            <a:ext cx="1171487" cy="323973"/>
          </a:xfrm>
          <a:prstGeom prst="rect">
            <a:avLst/>
          </a:prstGeom>
          <a:noFill/>
        </p:spPr>
        <p:txBody>
          <a:bodyPr wrap="square" lIns="107481" tIns="53740" rIns="107481" bIns="53740" rtlCol="0">
            <a:spAutoFit/>
          </a:bodyPr>
          <a:lstStyle/>
          <a:p>
            <a:pPr algn="ctr"/>
            <a:r>
              <a:rPr lang="zh-CN" altLang="en-US" sz="1400" dirty="0">
                <a:cs typeface="+mn-ea"/>
                <a:sym typeface="+mn-lt"/>
              </a:rPr>
              <a:t>添加标题</a:t>
            </a:r>
          </a:p>
        </p:txBody>
      </p:sp>
      <p:sp>
        <p:nvSpPr>
          <p:cNvPr id="162" name="原创设计师QQ598969553      _5"/>
          <p:cNvSpPr txBox="1"/>
          <p:nvPr/>
        </p:nvSpPr>
        <p:spPr>
          <a:xfrm>
            <a:off x="6411651" y="4827792"/>
            <a:ext cx="256556" cy="169277"/>
          </a:xfrm>
          <a:prstGeom prst="rect">
            <a:avLst/>
          </a:prstGeom>
          <a:noFill/>
        </p:spPr>
        <p:txBody>
          <a:bodyPr wrap="square" lIns="0" tIns="0" rIns="0" bIns="0" rtlCol="0">
            <a:spAutoFit/>
          </a:bodyPr>
          <a:lstStyle/>
          <a:p>
            <a:pPr algn="just"/>
            <a:r>
              <a:rPr lang="en-US" altLang="zh-CN" sz="1100" dirty="0">
                <a:cs typeface="+mn-ea"/>
                <a:sym typeface="+mn-lt"/>
              </a:rPr>
              <a:t>100</a:t>
            </a:r>
            <a:endParaRPr lang="zh-CN" altLang="en-US" sz="1100" dirty="0">
              <a:cs typeface="+mn-ea"/>
              <a:sym typeface="+mn-lt"/>
            </a:endParaRPr>
          </a:p>
        </p:txBody>
      </p:sp>
      <p:sp>
        <p:nvSpPr>
          <p:cNvPr id="163" name="原创设计师QQ598969553      _6"/>
          <p:cNvSpPr txBox="1"/>
          <p:nvPr/>
        </p:nvSpPr>
        <p:spPr>
          <a:xfrm>
            <a:off x="8169990" y="5416973"/>
            <a:ext cx="1171487" cy="323973"/>
          </a:xfrm>
          <a:prstGeom prst="rect">
            <a:avLst/>
          </a:prstGeom>
          <a:noFill/>
        </p:spPr>
        <p:txBody>
          <a:bodyPr wrap="square" lIns="107481" tIns="53740" rIns="107481" bIns="53740" rtlCol="0">
            <a:spAutoFit/>
          </a:bodyPr>
          <a:lstStyle/>
          <a:p>
            <a:pPr algn="ctr"/>
            <a:r>
              <a:rPr lang="zh-CN" altLang="en-US" sz="1400" dirty="0">
                <a:cs typeface="+mn-ea"/>
                <a:sym typeface="+mn-lt"/>
              </a:rPr>
              <a:t>添加标题</a:t>
            </a:r>
          </a:p>
        </p:txBody>
      </p:sp>
      <p:sp>
        <p:nvSpPr>
          <p:cNvPr id="164" name="原创设计师QQ598969553      _7"/>
          <p:cNvSpPr txBox="1"/>
          <p:nvPr/>
        </p:nvSpPr>
        <p:spPr>
          <a:xfrm>
            <a:off x="9489102" y="5416973"/>
            <a:ext cx="1171487" cy="323973"/>
          </a:xfrm>
          <a:prstGeom prst="rect">
            <a:avLst/>
          </a:prstGeom>
          <a:noFill/>
        </p:spPr>
        <p:txBody>
          <a:bodyPr wrap="square" lIns="107481" tIns="53740" rIns="107481" bIns="53740" rtlCol="0">
            <a:spAutoFit/>
          </a:bodyPr>
          <a:lstStyle/>
          <a:p>
            <a:pPr algn="ctr"/>
            <a:r>
              <a:rPr lang="zh-CN" altLang="en-US" sz="1400" dirty="0">
                <a:cs typeface="+mn-ea"/>
                <a:sym typeface="+mn-lt"/>
              </a:rPr>
              <a:t>添加标题</a:t>
            </a:r>
          </a:p>
        </p:txBody>
      </p:sp>
      <p:sp>
        <p:nvSpPr>
          <p:cNvPr id="166" name="原创设计师QQ598969553      _8"/>
          <p:cNvSpPr txBox="1"/>
          <p:nvPr/>
        </p:nvSpPr>
        <p:spPr>
          <a:xfrm>
            <a:off x="6411651" y="4401707"/>
            <a:ext cx="256556" cy="169277"/>
          </a:xfrm>
          <a:prstGeom prst="rect">
            <a:avLst/>
          </a:prstGeom>
          <a:noFill/>
        </p:spPr>
        <p:txBody>
          <a:bodyPr wrap="square" lIns="0" tIns="0" rIns="0" bIns="0" rtlCol="0">
            <a:spAutoFit/>
          </a:bodyPr>
          <a:lstStyle/>
          <a:p>
            <a:pPr algn="just"/>
            <a:r>
              <a:rPr lang="en-US" altLang="zh-CN" sz="1100" dirty="0">
                <a:cs typeface="+mn-ea"/>
                <a:sym typeface="+mn-lt"/>
              </a:rPr>
              <a:t>200</a:t>
            </a:r>
            <a:endParaRPr lang="zh-CN" altLang="en-US" sz="1100" dirty="0">
              <a:cs typeface="+mn-ea"/>
              <a:sym typeface="+mn-lt"/>
            </a:endParaRPr>
          </a:p>
        </p:txBody>
      </p:sp>
      <p:sp>
        <p:nvSpPr>
          <p:cNvPr id="167" name="原创设计师QQ598969553      _9"/>
          <p:cNvSpPr txBox="1"/>
          <p:nvPr/>
        </p:nvSpPr>
        <p:spPr>
          <a:xfrm>
            <a:off x="6411651" y="3975622"/>
            <a:ext cx="256556" cy="169277"/>
          </a:xfrm>
          <a:prstGeom prst="rect">
            <a:avLst/>
          </a:prstGeom>
          <a:noFill/>
        </p:spPr>
        <p:txBody>
          <a:bodyPr wrap="square" lIns="0" tIns="0" rIns="0" bIns="0" rtlCol="0">
            <a:spAutoFit/>
          </a:bodyPr>
          <a:lstStyle/>
          <a:p>
            <a:pPr algn="just"/>
            <a:r>
              <a:rPr lang="en-US" altLang="zh-CN" sz="1100" dirty="0">
                <a:cs typeface="+mn-ea"/>
                <a:sym typeface="+mn-lt"/>
              </a:rPr>
              <a:t>300</a:t>
            </a:r>
            <a:endParaRPr lang="zh-CN" altLang="en-US" sz="1100" dirty="0">
              <a:cs typeface="+mn-ea"/>
              <a:sym typeface="+mn-lt"/>
            </a:endParaRPr>
          </a:p>
        </p:txBody>
      </p:sp>
      <p:sp>
        <p:nvSpPr>
          <p:cNvPr id="168" name="原创设计师QQ598969553      _10"/>
          <p:cNvSpPr txBox="1"/>
          <p:nvPr/>
        </p:nvSpPr>
        <p:spPr>
          <a:xfrm>
            <a:off x="6411651" y="3549535"/>
            <a:ext cx="256556" cy="169277"/>
          </a:xfrm>
          <a:prstGeom prst="rect">
            <a:avLst/>
          </a:prstGeom>
          <a:noFill/>
        </p:spPr>
        <p:txBody>
          <a:bodyPr wrap="square" lIns="0" tIns="0" rIns="0" bIns="0" rtlCol="0">
            <a:spAutoFit/>
          </a:bodyPr>
          <a:lstStyle/>
          <a:p>
            <a:pPr algn="just"/>
            <a:r>
              <a:rPr lang="en-US" altLang="zh-CN" sz="1100" dirty="0">
                <a:cs typeface="+mn-ea"/>
                <a:sym typeface="+mn-lt"/>
              </a:rPr>
              <a:t>400</a:t>
            </a:r>
            <a:endParaRPr lang="zh-CN" altLang="en-US" sz="1100" dirty="0">
              <a:cs typeface="+mn-ea"/>
              <a:sym typeface="+mn-lt"/>
            </a:endParaRPr>
          </a:p>
        </p:txBody>
      </p:sp>
      <p:sp>
        <p:nvSpPr>
          <p:cNvPr id="169" name="原创设计师QQ598969553      _11"/>
          <p:cNvSpPr txBox="1"/>
          <p:nvPr/>
        </p:nvSpPr>
        <p:spPr>
          <a:xfrm>
            <a:off x="6411651" y="3123450"/>
            <a:ext cx="256556" cy="169277"/>
          </a:xfrm>
          <a:prstGeom prst="rect">
            <a:avLst/>
          </a:prstGeom>
          <a:noFill/>
        </p:spPr>
        <p:txBody>
          <a:bodyPr wrap="square" lIns="0" tIns="0" rIns="0" bIns="0" rtlCol="0">
            <a:spAutoFit/>
          </a:bodyPr>
          <a:lstStyle/>
          <a:p>
            <a:pPr algn="just"/>
            <a:r>
              <a:rPr lang="en-US" altLang="zh-CN" sz="1100" dirty="0">
                <a:cs typeface="+mn-ea"/>
                <a:sym typeface="+mn-lt"/>
              </a:rPr>
              <a:t>500</a:t>
            </a:r>
            <a:endParaRPr lang="zh-CN" altLang="en-US" sz="1100" dirty="0">
              <a:cs typeface="+mn-ea"/>
              <a:sym typeface="+mn-lt"/>
            </a:endParaRPr>
          </a:p>
        </p:txBody>
      </p:sp>
      <p:sp>
        <p:nvSpPr>
          <p:cNvPr id="170" name="原创设计师QQ598969553      _12"/>
          <p:cNvSpPr txBox="1"/>
          <p:nvPr/>
        </p:nvSpPr>
        <p:spPr>
          <a:xfrm>
            <a:off x="6411651" y="2697363"/>
            <a:ext cx="256556" cy="169277"/>
          </a:xfrm>
          <a:prstGeom prst="rect">
            <a:avLst/>
          </a:prstGeom>
          <a:noFill/>
        </p:spPr>
        <p:txBody>
          <a:bodyPr wrap="square" lIns="0" tIns="0" rIns="0" bIns="0" rtlCol="0">
            <a:spAutoFit/>
          </a:bodyPr>
          <a:lstStyle/>
          <a:p>
            <a:pPr algn="just"/>
            <a:r>
              <a:rPr lang="en-US" altLang="zh-CN" sz="1100" dirty="0">
                <a:cs typeface="+mn-ea"/>
                <a:sym typeface="+mn-lt"/>
              </a:rPr>
              <a:t>600</a:t>
            </a:r>
            <a:endParaRPr lang="zh-CN" altLang="en-US" sz="1100" dirty="0">
              <a:cs typeface="+mn-ea"/>
              <a:sym typeface="+mn-lt"/>
            </a:endParaRPr>
          </a:p>
        </p:txBody>
      </p:sp>
      <p:sp>
        <p:nvSpPr>
          <p:cNvPr id="171" name="原创设计师QQ598969553      _13"/>
          <p:cNvSpPr txBox="1"/>
          <p:nvPr/>
        </p:nvSpPr>
        <p:spPr>
          <a:xfrm>
            <a:off x="6411651" y="2264070"/>
            <a:ext cx="256556" cy="169277"/>
          </a:xfrm>
          <a:prstGeom prst="rect">
            <a:avLst/>
          </a:prstGeom>
          <a:noFill/>
        </p:spPr>
        <p:txBody>
          <a:bodyPr wrap="square" lIns="0" tIns="0" rIns="0" bIns="0" rtlCol="0">
            <a:spAutoFit/>
          </a:bodyPr>
          <a:lstStyle/>
          <a:p>
            <a:pPr algn="just"/>
            <a:r>
              <a:rPr lang="en-US" altLang="zh-CN" sz="1100" dirty="0">
                <a:cs typeface="+mn-ea"/>
                <a:sym typeface="+mn-lt"/>
              </a:rPr>
              <a:t>700</a:t>
            </a:r>
            <a:endParaRPr lang="zh-CN" altLang="en-US" sz="1100" dirty="0">
              <a:cs typeface="+mn-ea"/>
              <a:sym typeface="+mn-lt"/>
            </a:endParaRPr>
          </a:p>
        </p:txBody>
      </p:sp>
      <p:grpSp>
        <p:nvGrpSpPr>
          <p:cNvPr id="172" name="原创设计师QQ598969553      _14"/>
          <p:cNvGrpSpPr/>
          <p:nvPr/>
        </p:nvGrpSpPr>
        <p:grpSpPr>
          <a:xfrm>
            <a:off x="6753725" y="1925146"/>
            <a:ext cx="4597643" cy="3408687"/>
            <a:chOff x="1126939" y="1350372"/>
            <a:chExt cx="4464496" cy="2952328"/>
          </a:xfrm>
        </p:grpSpPr>
        <p:cxnSp>
          <p:nvCxnSpPr>
            <p:cNvPr id="173" name="直接连接符 17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82" name="原创设计师QQ598969553      _15"/>
          <p:cNvSpPr txBox="1"/>
          <p:nvPr/>
        </p:nvSpPr>
        <p:spPr>
          <a:xfrm>
            <a:off x="6411651" y="1845191"/>
            <a:ext cx="256556" cy="169277"/>
          </a:xfrm>
          <a:prstGeom prst="rect">
            <a:avLst/>
          </a:prstGeom>
          <a:noFill/>
        </p:spPr>
        <p:txBody>
          <a:bodyPr wrap="square" lIns="0" tIns="0" rIns="0" bIns="0" rtlCol="0">
            <a:spAutoFit/>
          </a:bodyPr>
          <a:lstStyle/>
          <a:p>
            <a:pPr algn="just"/>
            <a:r>
              <a:rPr lang="en-US" altLang="zh-CN" sz="1100" dirty="0">
                <a:cs typeface="+mn-ea"/>
                <a:sym typeface="+mn-lt"/>
              </a:rPr>
              <a:t>800</a:t>
            </a:r>
            <a:endParaRPr lang="zh-CN" altLang="en-US" sz="1100" dirty="0">
              <a:cs typeface="+mn-ea"/>
              <a:sym typeface="+mn-lt"/>
            </a:endParaRPr>
          </a:p>
        </p:txBody>
      </p:sp>
      <p:sp>
        <p:nvSpPr>
          <p:cNvPr id="183" name="原创设计师QQ598969553      _16"/>
          <p:cNvSpPr txBox="1"/>
          <p:nvPr/>
        </p:nvSpPr>
        <p:spPr>
          <a:xfrm>
            <a:off x="6411651" y="5253878"/>
            <a:ext cx="256556" cy="169277"/>
          </a:xfrm>
          <a:prstGeom prst="rect">
            <a:avLst/>
          </a:prstGeom>
          <a:noFill/>
        </p:spPr>
        <p:txBody>
          <a:bodyPr wrap="square" lIns="0" tIns="0" rIns="0" bIns="0" rtlCol="0">
            <a:spAutoFit/>
          </a:bodyPr>
          <a:lstStyle/>
          <a:p>
            <a:pPr algn="just"/>
            <a:r>
              <a:rPr lang="en-US" altLang="zh-CN" sz="1100" dirty="0">
                <a:cs typeface="+mn-ea"/>
                <a:sym typeface="+mn-lt"/>
              </a:rPr>
              <a:t>0</a:t>
            </a:r>
            <a:endParaRPr lang="zh-CN" altLang="en-US" sz="1100" dirty="0">
              <a:cs typeface="+mn-ea"/>
              <a:sym typeface="+mn-lt"/>
            </a:endParaRPr>
          </a:p>
        </p:txBody>
      </p:sp>
      <p:sp>
        <p:nvSpPr>
          <p:cNvPr id="184" name="原创设计师QQ598969553      _17"/>
          <p:cNvSpPr/>
          <p:nvPr/>
        </p:nvSpPr>
        <p:spPr>
          <a:xfrm>
            <a:off x="7063498" y="2351231"/>
            <a:ext cx="769668" cy="29826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cs typeface="+mn-ea"/>
              <a:sym typeface="+mn-lt"/>
            </a:endParaRPr>
          </a:p>
        </p:txBody>
      </p:sp>
      <p:sp>
        <p:nvSpPr>
          <p:cNvPr id="185" name="原创设计师QQ598969553      _18"/>
          <p:cNvSpPr/>
          <p:nvPr/>
        </p:nvSpPr>
        <p:spPr>
          <a:xfrm>
            <a:off x="7063498" y="2559924"/>
            <a:ext cx="769668" cy="2773913"/>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cs typeface="+mn-ea"/>
              <a:sym typeface="+mn-lt"/>
            </a:endParaRPr>
          </a:p>
        </p:txBody>
      </p:sp>
      <p:sp>
        <p:nvSpPr>
          <p:cNvPr id="186" name="原创设计师QQ598969553      _19"/>
          <p:cNvSpPr/>
          <p:nvPr/>
        </p:nvSpPr>
        <p:spPr>
          <a:xfrm>
            <a:off x="8370899" y="3203404"/>
            <a:ext cx="769668" cy="21304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cs typeface="+mn-ea"/>
              <a:sym typeface="+mn-lt"/>
            </a:endParaRPr>
          </a:p>
        </p:txBody>
      </p:sp>
      <p:sp>
        <p:nvSpPr>
          <p:cNvPr id="187" name="原创设计师QQ598969553      _20"/>
          <p:cNvSpPr/>
          <p:nvPr/>
        </p:nvSpPr>
        <p:spPr>
          <a:xfrm>
            <a:off x="8370899" y="3549537"/>
            <a:ext cx="769668" cy="1784300"/>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cs typeface="+mn-ea"/>
              <a:sym typeface="+mn-lt"/>
            </a:endParaRPr>
          </a:p>
        </p:txBody>
      </p:sp>
      <p:sp>
        <p:nvSpPr>
          <p:cNvPr id="188" name="原创设计师QQ598969553      _21"/>
          <p:cNvSpPr/>
          <p:nvPr/>
        </p:nvSpPr>
        <p:spPr>
          <a:xfrm>
            <a:off x="9690011" y="3842532"/>
            <a:ext cx="769668" cy="149130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cs typeface="+mn-ea"/>
              <a:sym typeface="+mn-lt"/>
            </a:endParaRPr>
          </a:p>
        </p:txBody>
      </p:sp>
      <p:sp>
        <p:nvSpPr>
          <p:cNvPr id="189" name="原创设计师QQ598969553      _22"/>
          <p:cNvSpPr/>
          <p:nvPr/>
        </p:nvSpPr>
        <p:spPr>
          <a:xfrm>
            <a:off x="9690011" y="4401709"/>
            <a:ext cx="769668" cy="932127"/>
          </a:xfrm>
          <a:prstGeom prst="rect">
            <a:avLst/>
          </a:prstGeom>
          <a:solidFill>
            <a:schemeClr val="accent5"/>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7481" tIns="53740" rIns="107481" bIns="53740" rtlCol="0" anchor="ctr"/>
          <a:lstStyle/>
          <a:p>
            <a:pPr algn="ctr"/>
            <a:endParaRPr lang="zh-CN" altLang="en-US" dirty="0">
              <a:cs typeface="+mn-ea"/>
              <a:sym typeface="+mn-lt"/>
            </a:endParaRPr>
          </a:p>
        </p:txBody>
      </p:sp>
      <p:sp>
        <p:nvSpPr>
          <p:cNvPr id="198" name="原创设计师QQ598969553      _23"/>
          <p:cNvSpPr txBox="1">
            <a:spLocks noChangeArrowheads="1"/>
          </p:cNvSpPr>
          <p:nvPr/>
        </p:nvSpPr>
        <p:spPr bwMode="auto">
          <a:xfrm>
            <a:off x="9776764" y="3520449"/>
            <a:ext cx="6155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b="1" dirty="0">
                <a:solidFill>
                  <a:schemeClr val="accent1"/>
                </a:solidFill>
                <a:latin typeface="+mn-lt"/>
                <a:ea typeface="+mn-ea"/>
                <a:cs typeface="+mn-ea"/>
                <a:sym typeface="+mn-lt"/>
              </a:rPr>
              <a:t>350</a:t>
            </a:r>
            <a:r>
              <a:rPr lang="zh-CN" altLang="en-US" b="1" dirty="0">
                <a:solidFill>
                  <a:schemeClr val="accent1"/>
                </a:solidFill>
                <a:latin typeface="+mn-lt"/>
                <a:ea typeface="+mn-ea"/>
                <a:cs typeface="+mn-ea"/>
                <a:sym typeface="+mn-lt"/>
              </a:rPr>
              <a:t>万</a:t>
            </a:r>
          </a:p>
        </p:txBody>
      </p:sp>
      <p:sp>
        <p:nvSpPr>
          <p:cNvPr id="199" name="原创设计师QQ598969553      _24"/>
          <p:cNvSpPr txBox="1">
            <a:spLocks noChangeArrowheads="1"/>
          </p:cNvSpPr>
          <p:nvPr/>
        </p:nvSpPr>
        <p:spPr bwMode="auto">
          <a:xfrm>
            <a:off x="8447957" y="2902529"/>
            <a:ext cx="6155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b="1" dirty="0">
                <a:solidFill>
                  <a:schemeClr val="accent1"/>
                </a:solidFill>
                <a:latin typeface="+mn-lt"/>
                <a:ea typeface="+mn-ea"/>
                <a:cs typeface="+mn-ea"/>
                <a:sym typeface="+mn-lt"/>
              </a:rPr>
              <a:t>500</a:t>
            </a:r>
            <a:r>
              <a:rPr lang="zh-CN" altLang="en-US" b="1" dirty="0">
                <a:solidFill>
                  <a:schemeClr val="accent1"/>
                </a:solidFill>
                <a:latin typeface="+mn-lt"/>
                <a:ea typeface="+mn-ea"/>
                <a:cs typeface="+mn-ea"/>
                <a:sym typeface="+mn-lt"/>
              </a:rPr>
              <a:t>万</a:t>
            </a:r>
          </a:p>
        </p:txBody>
      </p:sp>
      <p:sp>
        <p:nvSpPr>
          <p:cNvPr id="201" name="原创设计师QQ598969553      _25"/>
          <p:cNvSpPr txBox="1"/>
          <p:nvPr/>
        </p:nvSpPr>
        <p:spPr>
          <a:xfrm>
            <a:off x="6205090" y="5443622"/>
            <a:ext cx="627689" cy="447084"/>
          </a:xfrm>
          <a:prstGeom prst="rect">
            <a:avLst/>
          </a:prstGeom>
          <a:noFill/>
        </p:spPr>
        <p:txBody>
          <a:bodyPr wrap="square" lIns="107481" tIns="53740" rIns="107481" bIns="53740" rtlCol="0">
            <a:spAutoFit/>
          </a:bodyPr>
          <a:lstStyle/>
          <a:p>
            <a:pPr algn="ctr"/>
            <a:r>
              <a:rPr lang="zh-CN" altLang="en-US" sz="1100" dirty="0">
                <a:cs typeface="+mn-ea"/>
                <a:sym typeface="+mn-lt"/>
              </a:rPr>
              <a:t>（万元）</a:t>
            </a:r>
          </a:p>
        </p:txBody>
      </p:sp>
      <p:sp>
        <p:nvSpPr>
          <p:cNvPr id="202" name="原创设计师QQ598969553      _26"/>
          <p:cNvSpPr txBox="1">
            <a:spLocks noChangeArrowheads="1"/>
          </p:cNvSpPr>
          <p:nvPr/>
        </p:nvSpPr>
        <p:spPr bwMode="auto">
          <a:xfrm>
            <a:off x="7209489" y="2670209"/>
            <a:ext cx="4776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00" dirty="0">
                <a:solidFill>
                  <a:schemeClr val="bg1"/>
                </a:solidFill>
                <a:latin typeface="+mn-lt"/>
                <a:ea typeface="+mn-ea"/>
                <a:cs typeface="+mn-ea"/>
                <a:sym typeface="+mn-lt"/>
              </a:rPr>
              <a:t>650</a:t>
            </a:r>
            <a:r>
              <a:rPr lang="zh-CN" altLang="en-US" sz="1400" dirty="0">
                <a:solidFill>
                  <a:schemeClr val="bg1"/>
                </a:solidFill>
                <a:latin typeface="+mn-lt"/>
                <a:ea typeface="+mn-ea"/>
                <a:cs typeface="+mn-ea"/>
                <a:sym typeface="+mn-lt"/>
              </a:rPr>
              <a:t>万</a:t>
            </a:r>
          </a:p>
        </p:txBody>
      </p:sp>
      <p:sp>
        <p:nvSpPr>
          <p:cNvPr id="203" name="原创设计师QQ598969553      _27"/>
          <p:cNvSpPr txBox="1">
            <a:spLocks noChangeArrowheads="1"/>
          </p:cNvSpPr>
          <p:nvPr/>
        </p:nvSpPr>
        <p:spPr bwMode="auto">
          <a:xfrm>
            <a:off x="8516887" y="3640756"/>
            <a:ext cx="4776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00" dirty="0">
                <a:solidFill>
                  <a:schemeClr val="bg1"/>
                </a:solidFill>
                <a:latin typeface="+mn-lt"/>
                <a:ea typeface="+mn-ea"/>
                <a:cs typeface="+mn-ea"/>
                <a:sym typeface="+mn-lt"/>
              </a:rPr>
              <a:t>420</a:t>
            </a:r>
            <a:r>
              <a:rPr lang="zh-CN" altLang="en-US" sz="1400" dirty="0">
                <a:solidFill>
                  <a:schemeClr val="bg1"/>
                </a:solidFill>
                <a:latin typeface="+mn-lt"/>
                <a:ea typeface="+mn-ea"/>
                <a:cs typeface="+mn-ea"/>
                <a:sym typeface="+mn-lt"/>
              </a:rPr>
              <a:t>万</a:t>
            </a:r>
          </a:p>
        </p:txBody>
      </p:sp>
      <p:sp>
        <p:nvSpPr>
          <p:cNvPr id="204" name="原创设计师QQ598969553      _28"/>
          <p:cNvSpPr txBox="1">
            <a:spLocks noChangeArrowheads="1"/>
          </p:cNvSpPr>
          <p:nvPr/>
        </p:nvSpPr>
        <p:spPr bwMode="auto">
          <a:xfrm>
            <a:off x="9835999" y="4481661"/>
            <a:ext cx="4776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sz="1400" dirty="0">
                <a:solidFill>
                  <a:schemeClr val="bg1"/>
                </a:solidFill>
                <a:latin typeface="+mn-lt"/>
                <a:ea typeface="+mn-ea"/>
                <a:cs typeface="+mn-ea"/>
                <a:sym typeface="+mn-lt"/>
              </a:rPr>
              <a:t>220</a:t>
            </a:r>
            <a:r>
              <a:rPr lang="zh-CN" altLang="en-US" sz="1400" dirty="0">
                <a:solidFill>
                  <a:schemeClr val="bg1"/>
                </a:solidFill>
                <a:latin typeface="+mn-lt"/>
                <a:ea typeface="+mn-ea"/>
                <a:cs typeface="+mn-ea"/>
                <a:sym typeface="+mn-lt"/>
              </a:rPr>
              <a:t>万</a:t>
            </a:r>
          </a:p>
        </p:txBody>
      </p:sp>
      <p:sp>
        <p:nvSpPr>
          <p:cNvPr id="208" name="原创设计师QQ598969553      _29"/>
          <p:cNvSpPr txBox="1">
            <a:spLocks noChangeArrowheads="1"/>
          </p:cNvSpPr>
          <p:nvPr/>
        </p:nvSpPr>
        <p:spPr bwMode="auto">
          <a:xfrm>
            <a:off x="7155572" y="2071142"/>
            <a:ext cx="6155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en-US" altLang="zh-CN" b="1" dirty="0">
                <a:solidFill>
                  <a:schemeClr val="accent1"/>
                </a:solidFill>
                <a:latin typeface="+mn-lt"/>
                <a:ea typeface="+mn-ea"/>
                <a:cs typeface="+mn-ea"/>
                <a:sym typeface="+mn-lt"/>
              </a:rPr>
              <a:t>700</a:t>
            </a:r>
            <a:r>
              <a:rPr lang="zh-CN" altLang="en-US" b="1" dirty="0">
                <a:solidFill>
                  <a:schemeClr val="accent1"/>
                </a:solidFill>
                <a:latin typeface="+mn-lt"/>
                <a:ea typeface="+mn-ea"/>
                <a:cs typeface="+mn-ea"/>
                <a:sym typeface="+mn-lt"/>
              </a:rPr>
              <a:t>万</a:t>
            </a:r>
          </a:p>
        </p:txBody>
      </p:sp>
      <p:grpSp>
        <p:nvGrpSpPr>
          <p:cNvPr id="55" name="原创设计师QQ598969553      _31"/>
          <p:cNvGrpSpPr/>
          <p:nvPr/>
        </p:nvGrpSpPr>
        <p:grpSpPr bwMode="auto">
          <a:xfrm>
            <a:off x="909328" y="2254953"/>
            <a:ext cx="453853" cy="440467"/>
            <a:chOff x="0" y="-16824"/>
            <a:chExt cx="351046" cy="367870"/>
          </a:xfrm>
        </p:grpSpPr>
        <p:sp>
          <p:nvSpPr>
            <p:cNvPr id="56" name="椭圆 67"/>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endParaRPr lang="zh-CN" altLang="zh-CN">
                <a:solidFill>
                  <a:schemeClr val="bg1"/>
                </a:solidFill>
                <a:cs typeface="+mn-ea"/>
                <a:sym typeface="+mn-lt"/>
              </a:endParaRPr>
            </a:p>
          </p:txBody>
        </p:sp>
        <p:sp>
          <p:nvSpPr>
            <p:cNvPr id="57" name="TextBox 68"/>
            <p:cNvSpPr>
              <a:spLocks noChangeArrowheads="1"/>
            </p:cNvSpPr>
            <p:nvPr/>
          </p:nvSpPr>
          <p:spPr bwMode="auto">
            <a:xfrm>
              <a:off x="103515" y="-16824"/>
              <a:ext cx="144016" cy="359786"/>
            </a:xfrm>
            <a:prstGeom prst="rect">
              <a:avLst/>
            </a:prstGeom>
            <a:noFill/>
            <a:ln w="9525">
              <a:noFill/>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r>
                <a:rPr lang="en-US" sz="2400" dirty="0">
                  <a:solidFill>
                    <a:schemeClr val="bg1"/>
                  </a:solidFill>
                  <a:cs typeface="+mn-ea"/>
                  <a:sym typeface="+mn-lt"/>
                </a:rPr>
                <a:t>1</a:t>
              </a:r>
              <a:endParaRPr lang="zh-CN" altLang="en-US" sz="2400" dirty="0">
                <a:solidFill>
                  <a:schemeClr val="bg1"/>
                </a:solidFill>
                <a:cs typeface="+mn-ea"/>
                <a:sym typeface="+mn-lt"/>
              </a:endParaRPr>
            </a:p>
          </p:txBody>
        </p:sp>
      </p:grpSp>
      <p:grpSp>
        <p:nvGrpSpPr>
          <p:cNvPr id="58" name="原创设计师QQ598969553      _32"/>
          <p:cNvGrpSpPr/>
          <p:nvPr/>
        </p:nvGrpSpPr>
        <p:grpSpPr bwMode="auto">
          <a:xfrm>
            <a:off x="909328" y="3478806"/>
            <a:ext cx="453853" cy="468073"/>
            <a:chOff x="0" y="-38119"/>
            <a:chExt cx="351046" cy="389165"/>
          </a:xfrm>
        </p:grpSpPr>
        <p:sp>
          <p:nvSpPr>
            <p:cNvPr id="59" name="椭圆 65"/>
            <p:cNvSpPr>
              <a:spLocks noChangeArrowheads="1"/>
            </p:cNvSpPr>
            <p:nvPr/>
          </p:nvSpPr>
          <p:spPr bwMode="auto">
            <a:xfrm>
              <a:off x="0" y="0"/>
              <a:ext cx="351046" cy="351046"/>
            </a:xfrm>
            <a:prstGeom prst="ellipse">
              <a:avLst/>
            </a:prstGeom>
            <a:gradFill>
              <a:gsLst>
                <a:gs pos="100000">
                  <a:srgbClr val="0090F2"/>
                </a:gs>
                <a:gs pos="0">
                  <a:srgbClr val="00B0F0"/>
                </a:gs>
              </a:gsLst>
              <a:lin ang="5400000" scaled="1"/>
            </a:gradFill>
            <a:ln w="28575" cap="flat">
              <a:gradFill>
                <a:gsLst>
                  <a:gs pos="0">
                    <a:srgbClr val="0090F2"/>
                  </a:gs>
                  <a:gs pos="100000">
                    <a:srgbClr val="00B0F0"/>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endParaRPr lang="zh-CN" altLang="zh-CN">
                <a:solidFill>
                  <a:schemeClr val="bg1"/>
                </a:solidFill>
                <a:cs typeface="+mn-ea"/>
                <a:sym typeface="+mn-lt"/>
              </a:endParaRPr>
            </a:p>
          </p:txBody>
        </p:sp>
        <p:sp>
          <p:nvSpPr>
            <p:cNvPr id="60" name="TextBox 66"/>
            <p:cNvSpPr>
              <a:spLocks noChangeArrowheads="1"/>
            </p:cNvSpPr>
            <p:nvPr/>
          </p:nvSpPr>
          <p:spPr bwMode="auto">
            <a:xfrm>
              <a:off x="103515" y="-38119"/>
              <a:ext cx="144016" cy="358165"/>
            </a:xfrm>
            <a:prstGeom prst="rect">
              <a:avLst/>
            </a:prstGeom>
            <a:noFill/>
            <a:ln w="9525">
              <a:noFill/>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r>
                <a:rPr lang="en-US" sz="2400" dirty="0">
                  <a:solidFill>
                    <a:schemeClr val="bg1"/>
                  </a:solidFill>
                  <a:cs typeface="+mn-ea"/>
                  <a:sym typeface="+mn-lt"/>
                </a:rPr>
                <a:t>2</a:t>
              </a:r>
              <a:endParaRPr lang="zh-CN" altLang="en-US" sz="2400" dirty="0">
                <a:solidFill>
                  <a:schemeClr val="bg1"/>
                </a:solidFill>
                <a:cs typeface="+mn-ea"/>
                <a:sym typeface="+mn-lt"/>
              </a:endParaRPr>
            </a:p>
          </p:txBody>
        </p:sp>
      </p:grpSp>
      <p:grpSp>
        <p:nvGrpSpPr>
          <p:cNvPr id="61" name="原创设计师QQ598969553      _33"/>
          <p:cNvGrpSpPr/>
          <p:nvPr/>
        </p:nvGrpSpPr>
        <p:grpSpPr bwMode="auto">
          <a:xfrm>
            <a:off x="909328" y="4775810"/>
            <a:ext cx="453853" cy="430788"/>
            <a:chOff x="0" y="-253"/>
            <a:chExt cx="351046" cy="358165"/>
          </a:xfrm>
        </p:grpSpPr>
        <p:sp>
          <p:nvSpPr>
            <p:cNvPr id="62" name="椭圆 61"/>
            <p:cNvSpPr>
              <a:spLocks noChangeArrowheads="1"/>
            </p:cNvSpPr>
            <p:nvPr/>
          </p:nvSpPr>
          <p:spPr bwMode="auto">
            <a:xfrm>
              <a:off x="0" y="0"/>
              <a:ext cx="351046" cy="351046"/>
            </a:xfrm>
            <a:prstGeom prst="ellipse">
              <a:avLst/>
            </a:prstGeom>
            <a:gradFill>
              <a:gsLst>
                <a:gs pos="100000">
                  <a:schemeClr val="accent1"/>
                </a:gs>
                <a:gs pos="0">
                  <a:schemeClr val="accent1">
                    <a:lumMod val="75000"/>
                  </a:schemeClr>
                </a:gs>
              </a:gsLst>
              <a:lin ang="5400000" scaled="1"/>
            </a:gradFill>
            <a:ln w="28575" cap="flat">
              <a:gradFill>
                <a:gsLst>
                  <a:gs pos="0">
                    <a:schemeClr val="accent1"/>
                  </a:gs>
                  <a:gs pos="100000">
                    <a:schemeClr val="accent1">
                      <a:lumMod val="75000"/>
                    </a:schemeClr>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endParaRPr lang="zh-CN" altLang="zh-CN">
                <a:solidFill>
                  <a:schemeClr val="bg1"/>
                </a:solidFill>
                <a:cs typeface="+mn-ea"/>
                <a:sym typeface="+mn-lt"/>
              </a:endParaRPr>
            </a:p>
          </p:txBody>
        </p:sp>
        <p:sp>
          <p:nvSpPr>
            <p:cNvPr id="63" name="TextBox 62"/>
            <p:cNvSpPr>
              <a:spLocks noChangeArrowheads="1"/>
            </p:cNvSpPr>
            <p:nvPr/>
          </p:nvSpPr>
          <p:spPr bwMode="auto">
            <a:xfrm>
              <a:off x="117272" y="-253"/>
              <a:ext cx="144016" cy="358165"/>
            </a:xfrm>
            <a:prstGeom prst="rect">
              <a:avLst/>
            </a:prstGeom>
            <a:noFill/>
            <a:ln w="9525">
              <a:noFill/>
              <a:miter lim="800000"/>
            </a:ln>
            <a:effectLst>
              <a:outerShdw blurRad="228600" dist="228600" dir="5400000" algn="t" rotWithShape="0">
                <a:schemeClr val="tx1">
                  <a:lumMod val="85000"/>
                  <a:lumOff val="15000"/>
                  <a:alpha val="28000"/>
                </a:schemeClr>
              </a:outerShdw>
            </a:effectLst>
          </p:spPr>
          <p:txBody>
            <a:bodyPr vert="horz" wrap="square" lIns="91419" tIns="45709" rIns="91419" bIns="45709" numCol="1" anchor="t" anchorCtr="0" compatLnSpc="1"/>
            <a:lstStyle/>
            <a:p>
              <a:pPr algn="ctr"/>
              <a:r>
                <a:rPr lang="en-US" sz="2400" dirty="0">
                  <a:solidFill>
                    <a:schemeClr val="bg1"/>
                  </a:solidFill>
                  <a:cs typeface="+mn-ea"/>
                  <a:sym typeface="+mn-lt"/>
                </a:rPr>
                <a:t>3</a:t>
              </a:r>
              <a:endParaRPr lang="zh-CN" altLang="en-US" sz="2400" dirty="0">
                <a:solidFill>
                  <a:schemeClr val="bg1"/>
                </a:solidFill>
                <a:cs typeface="+mn-ea"/>
                <a:sym typeface="+mn-lt"/>
              </a:endParaRPr>
            </a:p>
          </p:txBody>
        </p:sp>
      </p:grpSp>
      <p:sp>
        <p:nvSpPr>
          <p:cNvPr id="5" name="矩形 4"/>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6"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3419450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wipe(left)">
                                      <p:cBhvr>
                                        <p:cTn id="7" dur="500"/>
                                        <p:tgtEl>
                                          <p:spTgt spid="17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 calcmode="lin" valueType="num">
                                      <p:cBhvr additive="base">
                                        <p:cTn id="11" dur="100" fill="hold"/>
                                        <p:tgtEl>
                                          <p:spTgt spid="183"/>
                                        </p:tgtEl>
                                        <p:attrNameLst>
                                          <p:attrName>ppt_x</p:attrName>
                                        </p:attrNameLst>
                                      </p:cBhvr>
                                      <p:tavLst>
                                        <p:tav tm="0">
                                          <p:val>
                                            <p:strVal val="0-#ppt_w/2"/>
                                          </p:val>
                                        </p:tav>
                                        <p:tav tm="100000">
                                          <p:val>
                                            <p:strVal val="#ppt_x"/>
                                          </p:val>
                                        </p:tav>
                                      </p:tavLst>
                                    </p:anim>
                                    <p:anim calcmode="lin" valueType="num">
                                      <p:cBhvr additive="base">
                                        <p:cTn id="12" dur="100" fill="hold"/>
                                        <p:tgtEl>
                                          <p:spTgt spid="18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62"/>
                                        </p:tgtEl>
                                        <p:attrNameLst>
                                          <p:attrName>style.visibility</p:attrName>
                                        </p:attrNameLst>
                                      </p:cBhvr>
                                      <p:to>
                                        <p:strVal val="visible"/>
                                      </p:to>
                                    </p:set>
                                    <p:anim calcmode="lin" valueType="num">
                                      <p:cBhvr additive="base">
                                        <p:cTn id="16" dur="100" fill="hold"/>
                                        <p:tgtEl>
                                          <p:spTgt spid="162"/>
                                        </p:tgtEl>
                                        <p:attrNameLst>
                                          <p:attrName>ppt_x</p:attrName>
                                        </p:attrNameLst>
                                      </p:cBhvr>
                                      <p:tavLst>
                                        <p:tav tm="0">
                                          <p:val>
                                            <p:strVal val="0-#ppt_w/2"/>
                                          </p:val>
                                        </p:tav>
                                        <p:tav tm="100000">
                                          <p:val>
                                            <p:strVal val="#ppt_x"/>
                                          </p:val>
                                        </p:tav>
                                      </p:tavLst>
                                    </p:anim>
                                    <p:anim calcmode="lin" valueType="num">
                                      <p:cBhvr additive="base">
                                        <p:cTn id="17" dur="100" fill="hold"/>
                                        <p:tgtEl>
                                          <p:spTgt spid="16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66"/>
                                        </p:tgtEl>
                                        <p:attrNameLst>
                                          <p:attrName>style.visibility</p:attrName>
                                        </p:attrNameLst>
                                      </p:cBhvr>
                                      <p:to>
                                        <p:strVal val="visible"/>
                                      </p:to>
                                    </p:set>
                                    <p:anim calcmode="lin" valueType="num">
                                      <p:cBhvr additive="base">
                                        <p:cTn id="21" dur="100" fill="hold"/>
                                        <p:tgtEl>
                                          <p:spTgt spid="166"/>
                                        </p:tgtEl>
                                        <p:attrNameLst>
                                          <p:attrName>ppt_x</p:attrName>
                                        </p:attrNameLst>
                                      </p:cBhvr>
                                      <p:tavLst>
                                        <p:tav tm="0">
                                          <p:val>
                                            <p:strVal val="0-#ppt_w/2"/>
                                          </p:val>
                                        </p:tav>
                                        <p:tav tm="100000">
                                          <p:val>
                                            <p:strVal val="#ppt_x"/>
                                          </p:val>
                                        </p:tav>
                                      </p:tavLst>
                                    </p:anim>
                                    <p:anim calcmode="lin" valueType="num">
                                      <p:cBhvr additive="base">
                                        <p:cTn id="22" dur="100" fill="hold"/>
                                        <p:tgtEl>
                                          <p:spTgt spid="16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67"/>
                                        </p:tgtEl>
                                        <p:attrNameLst>
                                          <p:attrName>style.visibility</p:attrName>
                                        </p:attrNameLst>
                                      </p:cBhvr>
                                      <p:to>
                                        <p:strVal val="visible"/>
                                      </p:to>
                                    </p:set>
                                    <p:anim calcmode="lin" valueType="num">
                                      <p:cBhvr additive="base">
                                        <p:cTn id="26" dur="100" fill="hold"/>
                                        <p:tgtEl>
                                          <p:spTgt spid="167"/>
                                        </p:tgtEl>
                                        <p:attrNameLst>
                                          <p:attrName>ppt_x</p:attrName>
                                        </p:attrNameLst>
                                      </p:cBhvr>
                                      <p:tavLst>
                                        <p:tav tm="0">
                                          <p:val>
                                            <p:strVal val="0-#ppt_w/2"/>
                                          </p:val>
                                        </p:tav>
                                        <p:tav tm="100000">
                                          <p:val>
                                            <p:strVal val="#ppt_x"/>
                                          </p:val>
                                        </p:tav>
                                      </p:tavLst>
                                    </p:anim>
                                    <p:anim calcmode="lin" valueType="num">
                                      <p:cBhvr additive="base">
                                        <p:cTn id="27" dur="100" fill="hold"/>
                                        <p:tgtEl>
                                          <p:spTgt spid="16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68"/>
                                        </p:tgtEl>
                                        <p:attrNameLst>
                                          <p:attrName>style.visibility</p:attrName>
                                        </p:attrNameLst>
                                      </p:cBhvr>
                                      <p:to>
                                        <p:strVal val="visible"/>
                                      </p:to>
                                    </p:set>
                                    <p:anim calcmode="lin" valueType="num">
                                      <p:cBhvr additive="base">
                                        <p:cTn id="31" dur="100" fill="hold"/>
                                        <p:tgtEl>
                                          <p:spTgt spid="168"/>
                                        </p:tgtEl>
                                        <p:attrNameLst>
                                          <p:attrName>ppt_x</p:attrName>
                                        </p:attrNameLst>
                                      </p:cBhvr>
                                      <p:tavLst>
                                        <p:tav tm="0">
                                          <p:val>
                                            <p:strVal val="0-#ppt_w/2"/>
                                          </p:val>
                                        </p:tav>
                                        <p:tav tm="100000">
                                          <p:val>
                                            <p:strVal val="#ppt_x"/>
                                          </p:val>
                                        </p:tav>
                                      </p:tavLst>
                                    </p:anim>
                                    <p:anim calcmode="lin" valueType="num">
                                      <p:cBhvr additive="base">
                                        <p:cTn id="32" dur="100" fill="hold"/>
                                        <p:tgtEl>
                                          <p:spTgt spid="16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69"/>
                                        </p:tgtEl>
                                        <p:attrNameLst>
                                          <p:attrName>style.visibility</p:attrName>
                                        </p:attrNameLst>
                                      </p:cBhvr>
                                      <p:to>
                                        <p:strVal val="visible"/>
                                      </p:to>
                                    </p:set>
                                    <p:anim calcmode="lin" valueType="num">
                                      <p:cBhvr additive="base">
                                        <p:cTn id="36" dur="100" fill="hold"/>
                                        <p:tgtEl>
                                          <p:spTgt spid="169"/>
                                        </p:tgtEl>
                                        <p:attrNameLst>
                                          <p:attrName>ppt_x</p:attrName>
                                        </p:attrNameLst>
                                      </p:cBhvr>
                                      <p:tavLst>
                                        <p:tav tm="0">
                                          <p:val>
                                            <p:strVal val="0-#ppt_w/2"/>
                                          </p:val>
                                        </p:tav>
                                        <p:tav tm="100000">
                                          <p:val>
                                            <p:strVal val="#ppt_x"/>
                                          </p:val>
                                        </p:tav>
                                      </p:tavLst>
                                    </p:anim>
                                    <p:anim calcmode="lin" valueType="num">
                                      <p:cBhvr additive="base">
                                        <p:cTn id="37" dur="100" fill="hold"/>
                                        <p:tgtEl>
                                          <p:spTgt spid="169"/>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70"/>
                                        </p:tgtEl>
                                        <p:attrNameLst>
                                          <p:attrName>style.visibility</p:attrName>
                                        </p:attrNameLst>
                                      </p:cBhvr>
                                      <p:to>
                                        <p:strVal val="visible"/>
                                      </p:to>
                                    </p:set>
                                    <p:anim calcmode="lin" valueType="num">
                                      <p:cBhvr additive="base">
                                        <p:cTn id="41" dur="100" fill="hold"/>
                                        <p:tgtEl>
                                          <p:spTgt spid="170"/>
                                        </p:tgtEl>
                                        <p:attrNameLst>
                                          <p:attrName>ppt_x</p:attrName>
                                        </p:attrNameLst>
                                      </p:cBhvr>
                                      <p:tavLst>
                                        <p:tav tm="0">
                                          <p:val>
                                            <p:strVal val="0-#ppt_w/2"/>
                                          </p:val>
                                        </p:tav>
                                        <p:tav tm="100000">
                                          <p:val>
                                            <p:strVal val="#ppt_x"/>
                                          </p:val>
                                        </p:tav>
                                      </p:tavLst>
                                    </p:anim>
                                    <p:anim calcmode="lin" valueType="num">
                                      <p:cBhvr additive="base">
                                        <p:cTn id="42" dur="100" fill="hold"/>
                                        <p:tgtEl>
                                          <p:spTgt spid="170"/>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71"/>
                                        </p:tgtEl>
                                        <p:attrNameLst>
                                          <p:attrName>style.visibility</p:attrName>
                                        </p:attrNameLst>
                                      </p:cBhvr>
                                      <p:to>
                                        <p:strVal val="visible"/>
                                      </p:to>
                                    </p:set>
                                    <p:anim calcmode="lin" valueType="num">
                                      <p:cBhvr additive="base">
                                        <p:cTn id="46" dur="100" fill="hold"/>
                                        <p:tgtEl>
                                          <p:spTgt spid="171"/>
                                        </p:tgtEl>
                                        <p:attrNameLst>
                                          <p:attrName>ppt_x</p:attrName>
                                        </p:attrNameLst>
                                      </p:cBhvr>
                                      <p:tavLst>
                                        <p:tav tm="0">
                                          <p:val>
                                            <p:strVal val="0-#ppt_w/2"/>
                                          </p:val>
                                        </p:tav>
                                        <p:tav tm="100000">
                                          <p:val>
                                            <p:strVal val="#ppt_x"/>
                                          </p:val>
                                        </p:tav>
                                      </p:tavLst>
                                    </p:anim>
                                    <p:anim calcmode="lin" valueType="num">
                                      <p:cBhvr additive="base">
                                        <p:cTn id="47" dur="100" fill="hold"/>
                                        <p:tgtEl>
                                          <p:spTgt spid="17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182"/>
                                        </p:tgtEl>
                                        <p:attrNameLst>
                                          <p:attrName>style.visibility</p:attrName>
                                        </p:attrNameLst>
                                      </p:cBhvr>
                                      <p:to>
                                        <p:strVal val="visible"/>
                                      </p:to>
                                    </p:set>
                                    <p:anim calcmode="lin" valueType="num">
                                      <p:cBhvr additive="base">
                                        <p:cTn id="51" dur="100" fill="hold"/>
                                        <p:tgtEl>
                                          <p:spTgt spid="182"/>
                                        </p:tgtEl>
                                        <p:attrNameLst>
                                          <p:attrName>ppt_x</p:attrName>
                                        </p:attrNameLst>
                                      </p:cBhvr>
                                      <p:tavLst>
                                        <p:tav tm="0">
                                          <p:val>
                                            <p:strVal val="0-#ppt_w/2"/>
                                          </p:val>
                                        </p:tav>
                                        <p:tav tm="100000">
                                          <p:val>
                                            <p:strVal val="#ppt_x"/>
                                          </p:val>
                                        </p:tav>
                                      </p:tavLst>
                                    </p:anim>
                                    <p:anim calcmode="lin" valueType="num">
                                      <p:cBhvr additive="base">
                                        <p:cTn id="52" dur="100" fill="hold"/>
                                        <p:tgtEl>
                                          <p:spTgt spid="182"/>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201"/>
                                        </p:tgtEl>
                                        <p:attrNameLst>
                                          <p:attrName>style.visibility</p:attrName>
                                        </p:attrNameLst>
                                      </p:cBhvr>
                                      <p:to>
                                        <p:strVal val="visible"/>
                                      </p:to>
                                    </p:set>
                                    <p:anim calcmode="lin" valueType="num">
                                      <p:cBhvr additive="base">
                                        <p:cTn id="56" dur="200" fill="hold"/>
                                        <p:tgtEl>
                                          <p:spTgt spid="201"/>
                                        </p:tgtEl>
                                        <p:attrNameLst>
                                          <p:attrName>ppt_x</p:attrName>
                                        </p:attrNameLst>
                                      </p:cBhvr>
                                      <p:tavLst>
                                        <p:tav tm="0">
                                          <p:val>
                                            <p:strVal val="0-#ppt_w/2"/>
                                          </p:val>
                                        </p:tav>
                                        <p:tav tm="100000">
                                          <p:val>
                                            <p:strVal val="#ppt_x"/>
                                          </p:val>
                                        </p:tav>
                                      </p:tavLst>
                                    </p:anim>
                                    <p:anim calcmode="lin" valueType="num">
                                      <p:cBhvr additive="base">
                                        <p:cTn id="57" dur="200" fill="hold"/>
                                        <p:tgtEl>
                                          <p:spTgt spid="201"/>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161"/>
                                        </p:tgtEl>
                                        <p:attrNameLst>
                                          <p:attrName>style.visibility</p:attrName>
                                        </p:attrNameLst>
                                      </p:cBhvr>
                                      <p:to>
                                        <p:strVal val="visible"/>
                                      </p:to>
                                    </p:set>
                                    <p:anim calcmode="lin" valueType="num">
                                      <p:cBhvr additive="base">
                                        <p:cTn id="61" dur="200" fill="hold"/>
                                        <p:tgtEl>
                                          <p:spTgt spid="161"/>
                                        </p:tgtEl>
                                        <p:attrNameLst>
                                          <p:attrName>ppt_x</p:attrName>
                                        </p:attrNameLst>
                                      </p:cBhvr>
                                      <p:tavLst>
                                        <p:tav tm="0">
                                          <p:val>
                                            <p:strVal val="0-#ppt_w/2"/>
                                          </p:val>
                                        </p:tav>
                                        <p:tav tm="100000">
                                          <p:val>
                                            <p:strVal val="#ppt_x"/>
                                          </p:val>
                                        </p:tav>
                                      </p:tavLst>
                                    </p:anim>
                                    <p:anim calcmode="lin" valueType="num">
                                      <p:cBhvr additive="base">
                                        <p:cTn id="62" dur="200" fill="hold"/>
                                        <p:tgtEl>
                                          <p:spTgt spid="16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184"/>
                                        </p:tgtEl>
                                        <p:attrNameLst>
                                          <p:attrName>style.visibility</p:attrName>
                                        </p:attrNameLst>
                                      </p:cBhvr>
                                      <p:to>
                                        <p:strVal val="visible"/>
                                      </p:to>
                                    </p:set>
                                    <p:animEffect transition="in" filter="wipe(down)">
                                      <p:cBhvr>
                                        <p:cTn id="66" dur="300"/>
                                        <p:tgtEl>
                                          <p:spTgt spid="184"/>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208"/>
                                        </p:tgtEl>
                                        <p:attrNameLst>
                                          <p:attrName>style.visibility</p:attrName>
                                        </p:attrNameLst>
                                      </p:cBhvr>
                                      <p:to>
                                        <p:strVal val="visible"/>
                                      </p:to>
                                    </p:set>
                                    <p:anim calcmode="lin" valueType="num">
                                      <p:cBhvr>
                                        <p:cTn id="70" dur="300" fill="hold"/>
                                        <p:tgtEl>
                                          <p:spTgt spid="208"/>
                                        </p:tgtEl>
                                        <p:attrNameLst>
                                          <p:attrName>ppt_w</p:attrName>
                                        </p:attrNameLst>
                                      </p:cBhvr>
                                      <p:tavLst>
                                        <p:tav tm="0">
                                          <p:val>
                                            <p:fltVal val="0"/>
                                          </p:val>
                                        </p:tav>
                                        <p:tav tm="100000">
                                          <p:val>
                                            <p:strVal val="#ppt_w"/>
                                          </p:val>
                                        </p:tav>
                                      </p:tavLst>
                                    </p:anim>
                                    <p:anim calcmode="lin" valueType="num">
                                      <p:cBhvr>
                                        <p:cTn id="71" dur="300" fill="hold"/>
                                        <p:tgtEl>
                                          <p:spTgt spid="208"/>
                                        </p:tgtEl>
                                        <p:attrNameLst>
                                          <p:attrName>ppt_h</p:attrName>
                                        </p:attrNameLst>
                                      </p:cBhvr>
                                      <p:tavLst>
                                        <p:tav tm="0">
                                          <p:val>
                                            <p:fltVal val="0"/>
                                          </p:val>
                                        </p:tav>
                                        <p:tav tm="100000">
                                          <p:val>
                                            <p:strVal val="#ppt_h"/>
                                          </p:val>
                                        </p:tav>
                                      </p:tavLst>
                                    </p:anim>
                                    <p:animEffect transition="in" filter="fade">
                                      <p:cBhvr>
                                        <p:cTn id="72" dur="300"/>
                                        <p:tgtEl>
                                          <p:spTgt spid="208"/>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185"/>
                                        </p:tgtEl>
                                        <p:attrNameLst>
                                          <p:attrName>style.visibility</p:attrName>
                                        </p:attrNameLst>
                                      </p:cBhvr>
                                      <p:to>
                                        <p:strVal val="visible"/>
                                      </p:to>
                                    </p:set>
                                    <p:animEffect transition="in" filter="wipe(down)">
                                      <p:cBhvr>
                                        <p:cTn id="76" dur="500"/>
                                        <p:tgtEl>
                                          <p:spTgt spid="185"/>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202"/>
                                        </p:tgtEl>
                                        <p:attrNameLst>
                                          <p:attrName>style.visibility</p:attrName>
                                        </p:attrNameLst>
                                      </p:cBhvr>
                                      <p:to>
                                        <p:strVal val="visible"/>
                                      </p:to>
                                    </p:set>
                                    <p:anim calcmode="lin" valueType="num">
                                      <p:cBhvr>
                                        <p:cTn id="80" dur="300" fill="hold"/>
                                        <p:tgtEl>
                                          <p:spTgt spid="202"/>
                                        </p:tgtEl>
                                        <p:attrNameLst>
                                          <p:attrName>ppt_w</p:attrName>
                                        </p:attrNameLst>
                                      </p:cBhvr>
                                      <p:tavLst>
                                        <p:tav tm="0">
                                          <p:val>
                                            <p:fltVal val="0"/>
                                          </p:val>
                                        </p:tav>
                                        <p:tav tm="100000">
                                          <p:val>
                                            <p:strVal val="#ppt_w"/>
                                          </p:val>
                                        </p:tav>
                                      </p:tavLst>
                                    </p:anim>
                                    <p:anim calcmode="lin" valueType="num">
                                      <p:cBhvr>
                                        <p:cTn id="81" dur="300" fill="hold"/>
                                        <p:tgtEl>
                                          <p:spTgt spid="202"/>
                                        </p:tgtEl>
                                        <p:attrNameLst>
                                          <p:attrName>ppt_h</p:attrName>
                                        </p:attrNameLst>
                                      </p:cBhvr>
                                      <p:tavLst>
                                        <p:tav tm="0">
                                          <p:val>
                                            <p:fltVal val="0"/>
                                          </p:val>
                                        </p:tav>
                                        <p:tav tm="100000">
                                          <p:val>
                                            <p:strVal val="#ppt_h"/>
                                          </p:val>
                                        </p:tav>
                                      </p:tavLst>
                                    </p:anim>
                                    <p:animEffect transition="in" filter="fade">
                                      <p:cBhvr>
                                        <p:cTn id="82" dur="300"/>
                                        <p:tgtEl>
                                          <p:spTgt spid="202"/>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163"/>
                                        </p:tgtEl>
                                        <p:attrNameLst>
                                          <p:attrName>style.visibility</p:attrName>
                                        </p:attrNameLst>
                                      </p:cBhvr>
                                      <p:to>
                                        <p:strVal val="visible"/>
                                      </p:to>
                                    </p:set>
                                    <p:anim calcmode="lin" valueType="num">
                                      <p:cBhvr additive="base">
                                        <p:cTn id="86" dur="200" fill="hold"/>
                                        <p:tgtEl>
                                          <p:spTgt spid="163"/>
                                        </p:tgtEl>
                                        <p:attrNameLst>
                                          <p:attrName>ppt_x</p:attrName>
                                        </p:attrNameLst>
                                      </p:cBhvr>
                                      <p:tavLst>
                                        <p:tav tm="0">
                                          <p:val>
                                            <p:strVal val="0-#ppt_w/2"/>
                                          </p:val>
                                        </p:tav>
                                        <p:tav tm="100000">
                                          <p:val>
                                            <p:strVal val="#ppt_x"/>
                                          </p:val>
                                        </p:tav>
                                      </p:tavLst>
                                    </p:anim>
                                    <p:anim calcmode="lin" valueType="num">
                                      <p:cBhvr additive="base">
                                        <p:cTn id="87" dur="200" fill="hold"/>
                                        <p:tgtEl>
                                          <p:spTgt spid="163"/>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186"/>
                                        </p:tgtEl>
                                        <p:attrNameLst>
                                          <p:attrName>style.visibility</p:attrName>
                                        </p:attrNameLst>
                                      </p:cBhvr>
                                      <p:to>
                                        <p:strVal val="visible"/>
                                      </p:to>
                                    </p:set>
                                    <p:animEffect transition="in" filter="wipe(down)">
                                      <p:cBhvr>
                                        <p:cTn id="91" dur="300"/>
                                        <p:tgtEl>
                                          <p:spTgt spid="186"/>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199"/>
                                        </p:tgtEl>
                                        <p:attrNameLst>
                                          <p:attrName>style.visibility</p:attrName>
                                        </p:attrNameLst>
                                      </p:cBhvr>
                                      <p:to>
                                        <p:strVal val="visible"/>
                                      </p:to>
                                    </p:set>
                                    <p:anim calcmode="lin" valueType="num">
                                      <p:cBhvr>
                                        <p:cTn id="95" dur="300" fill="hold"/>
                                        <p:tgtEl>
                                          <p:spTgt spid="199"/>
                                        </p:tgtEl>
                                        <p:attrNameLst>
                                          <p:attrName>ppt_w</p:attrName>
                                        </p:attrNameLst>
                                      </p:cBhvr>
                                      <p:tavLst>
                                        <p:tav tm="0">
                                          <p:val>
                                            <p:fltVal val="0"/>
                                          </p:val>
                                        </p:tav>
                                        <p:tav tm="100000">
                                          <p:val>
                                            <p:strVal val="#ppt_w"/>
                                          </p:val>
                                        </p:tav>
                                      </p:tavLst>
                                    </p:anim>
                                    <p:anim calcmode="lin" valueType="num">
                                      <p:cBhvr>
                                        <p:cTn id="96" dur="300" fill="hold"/>
                                        <p:tgtEl>
                                          <p:spTgt spid="199"/>
                                        </p:tgtEl>
                                        <p:attrNameLst>
                                          <p:attrName>ppt_h</p:attrName>
                                        </p:attrNameLst>
                                      </p:cBhvr>
                                      <p:tavLst>
                                        <p:tav tm="0">
                                          <p:val>
                                            <p:fltVal val="0"/>
                                          </p:val>
                                        </p:tav>
                                        <p:tav tm="100000">
                                          <p:val>
                                            <p:strVal val="#ppt_h"/>
                                          </p:val>
                                        </p:tav>
                                      </p:tavLst>
                                    </p:anim>
                                    <p:animEffect transition="in" filter="fade">
                                      <p:cBhvr>
                                        <p:cTn id="97" dur="300"/>
                                        <p:tgtEl>
                                          <p:spTgt spid="199"/>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187"/>
                                        </p:tgtEl>
                                        <p:attrNameLst>
                                          <p:attrName>style.visibility</p:attrName>
                                        </p:attrNameLst>
                                      </p:cBhvr>
                                      <p:to>
                                        <p:strVal val="visible"/>
                                      </p:to>
                                    </p:set>
                                    <p:animEffect transition="in" filter="wipe(down)">
                                      <p:cBhvr>
                                        <p:cTn id="101" dur="500"/>
                                        <p:tgtEl>
                                          <p:spTgt spid="187"/>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203"/>
                                        </p:tgtEl>
                                        <p:attrNameLst>
                                          <p:attrName>style.visibility</p:attrName>
                                        </p:attrNameLst>
                                      </p:cBhvr>
                                      <p:to>
                                        <p:strVal val="visible"/>
                                      </p:to>
                                    </p:set>
                                    <p:anim calcmode="lin" valueType="num">
                                      <p:cBhvr>
                                        <p:cTn id="105" dur="300" fill="hold"/>
                                        <p:tgtEl>
                                          <p:spTgt spid="203"/>
                                        </p:tgtEl>
                                        <p:attrNameLst>
                                          <p:attrName>ppt_w</p:attrName>
                                        </p:attrNameLst>
                                      </p:cBhvr>
                                      <p:tavLst>
                                        <p:tav tm="0">
                                          <p:val>
                                            <p:fltVal val="0"/>
                                          </p:val>
                                        </p:tav>
                                        <p:tav tm="100000">
                                          <p:val>
                                            <p:strVal val="#ppt_w"/>
                                          </p:val>
                                        </p:tav>
                                      </p:tavLst>
                                    </p:anim>
                                    <p:anim calcmode="lin" valueType="num">
                                      <p:cBhvr>
                                        <p:cTn id="106" dur="300" fill="hold"/>
                                        <p:tgtEl>
                                          <p:spTgt spid="203"/>
                                        </p:tgtEl>
                                        <p:attrNameLst>
                                          <p:attrName>ppt_h</p:attrName>
                                        </p:attrNameLst>
                                      </p:cBhvr>
                                      <p:tavLst>
                                        <p:tav tm="0">
                                          <p:val>
                                            <p:fltVal val="0"/>
                                          </p:val>
                                        </p:tav>
                                        <p:tav tm="100000">
                                          <p:val>
                                            <p:strVal val="#ppt_h"/>
                                          </p:val>
                                        </p:tav>
                                      </p:tavLst>
                                    </p:anim>
                                    <p:animEffect transition="in" filter="fade">
                                      <p:cBhvr>
                                        <p:cTn id="107" dur="300"/>
                                        <p:tgtEl>
                                          <p:spTgt spid="203"/>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164"/>
                                        </p:tgtEl>
                                        <p:attrNameLst>
                                          <p:attrName>style.visibility</p:attrName>
                                        </p:attrNameLst>
                                      </p:cBhvr>
                                      <p:to>
                                        <p:strVal val="visible"/>
                                      </p:to>
                                    </p:set>
                                    <p:anim calcmode="lin" valueType="num">
                                      <p:cBhvr additive="base">
                                        <p:cTn id="111" dur="200" fill="hold"/>
                                        <p:tgtEl>
                                          <p:spTgt spid="164"/>
                                        </p:tgtEl>
                                        <p:attrNameLst>
                                          <p:attrName>ppt_x</p:attrName>
                                        </p:attrNameLst>
                                      </p:cBhvr>
                                      <p:tavLst>
                                        <p:tav tm="0">
                                          <p:val>
                                            <p:strVal val="0-#ppt_w/2"/>
                                          </p:val>
                                        </p:tav>
                                        <p:tav tm="100000">
                                          <p:val>
                                            <p:strVal val="#ppt_x"/>
                                          </p:val>
                                        </p:tav>
                                      </p:tavLst>
                                    </p:anim>
                                    <p:anim calcmode="lin" valueType="num">
                                      <p:cBhvr additive="base">
                                        <p:cTn id="112" dur="200" fill="hold"/>
                                        <p:tgtEl>
                                          <p:spTgt spid="164"/>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188"/>
                                        </p:tgtEl>
                                        <p:attrNameLst>
                                          <p:attrName>style.visibility</p:attrName>
                                        </p:attrNameLst>
                                      </p:cBhvr>
                                      <p:to>
                                        <p:strVal val="visible"/>
                                      </p:to>
                                    </p:set>
                                    <p:animEffect transition="in" filter="wipe(down)">
                                      <p:cBhvr>
                                        <p:cTn id="116" dur="300"/>
                                        <p:tgtEl>
                                          <p:spTgt spid="188"/>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198"/>
                                        </p:tgtEl>
                                        <p:attrNameLst>
                                          <p:attrName>style.visibility</p:attrName>
                                        </p:attrNameLst>
                                      </p:cBhvr>
                                      <p:to>
                                        <p:strVal val="visible"/>
                                      </p:to>
                                    </p:set>
                                    <p:anim calcmode="lin" valueType="num">
                                      <p:cBhvr>
                                        <p:cTn id="120" dur="300" fill="hold"/>
                                        <p:tgtEl>
                                          <p:spTgt spid="198"/>
                                        </p:tgtEl>
                                        <p:attrNameLst>
                                          <p:attrName>ppt_w</p:attrName>
                                        </p:attrNameLst>
                                      </p:cBhvr>
                                      <p:tavLst>
                                        <p:tav tm="0">
                                          <p:val>
                                            <p:fltVal val="0"/>
                                          </p:val>
                                        </p:tav>
                                        <p:tav tm="100000">
                                          <p:val>
                                            <p:strVal val="#ppt_w"/>
                                          </p:val>
                                        </p:tav>
                                      </p:tavLst>
                                    </p:anim>
                                    <p:anim calcmode="lin" valueType="num">
                                      <p:cBhvr>
                                        <p:cTn id="121" dur="300" fill="hold"/>
                                        <p:tgtEl>
                                          <p:spTgt spid="198"/>
                                        </p:tgtEl>
                                        <p:attrNameLst>
                                          <p:attrName>ppt_h</p:attrName>
                                        </p:attrNameLst>
                                      </p:cBhvr>
                                      <p:tavLst>
                                        <p:tav tm="0">
                                          <p:val>
                                            <p:fltVal val="0"/>
                                          </p:val>
                                        </p:tav>
                                        <p:tav tm="100000">
                                          <p:val>
                                            <p:strVal val="#ppt_h"/>
                                          </p:val>
                                        </p:tav>
                                      </p:tavLst>
                                    </p:anim>
                                    <p:animEffect transition="in" filter="fade">
                                      <p:cBhvr>
                                        <p:cTn id="122" dur="300"/>
                                        <p:tgtEl>
                                          <p:spTgt spid="198"/>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189"/>
                                        </p:tgtEl>
                                        <p:attrNameLst>
                                          <p:attrName>style.visibility</p:attrName>
                                        </p:attrNameLst>
                                      </p:cBhvr>
                                      <p:to>
                                        <p:strVal val="visible"/>
                                      </p:to>
                                    </p:set>
                                    <p:animEffect transition="in" filter="wipe(down)">
                                      <p:cBhvr>
                                        <p:cTn id="126" dur="500"/>
                                        <p:tgtEl>
                                          <p:spTgt spid="189"/>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204"/>
                                        </p:tgtEl>
                                        <p:attrNameLst>
                                          <p:attrName>style.visibility</p:attrName>
                                        </p:attrNameLst>
                                      </p:cBhvr>
                                      <p:to>
                                        <p:strVal val="visible"/>
                                      </p:to>
                                    </p:set>
                                    <p:anim calcmode="lin" valueType="num">
                                      <p:cBhvr>
                                        <p:cTn id="130" dur="300" fill="hold"/>
                                        <p:tgtEl>
                                          <p:spTgt spid="204"/>
                                        </p:tgtEl>
                                        <p:attrNameLst>
                                          <p:attrName>ppt_w</p:attrName>
                                        </p:attrNameLst>
                                      </p:cBhvr>
                                      <p:tavLst>
                                        <p:tav tm="0">
                                          <p:val>
                                            <p:fltVal val="0"/>
                                          </p:val>
                                        </p:tav>
                                        <p:tav tm="100000">
                                          <p:val>
                                            <p:strVal val="#ppt_w"/>
                                          </p:val>
                                        </p:tav>
                                      </p:tavLst>
                                    </p:anim>
                                    <p:anim calcmode="lin" valueType="num">
                                      <p:cBhvr>
                                        <p:cTn id="131" dur="300" fill="hold"/>
                                        <p:tgtEl>
                                          <p:spTgt spid="204"/>
                                        </p:tgtEl>
                                        <p:attrNameLst>
                                          <p:attrName>ppt_h</p:attrName>
                                        </p:attrNameLst>
                                      </p:cBhvr>
                                      <p:tavLst>
                                        <p:tav tm="0">
                                          <p:val>
                                            <p:fltVal val="0"/>
                                          </p:val>
                                        </p:tav>
                                        <p:tav tm="100000">
                                          <p:val>
                                            <p:strVal val="#ppt_h"/>
                                          </p:val>
                                        </p:tav>
                                      </p:tavLst>
                                    </p:anim>
                                    <p:animEffect transition="in" filter="fade">
                                      <p:cBhvr>
                                        <p:cTn id="132" dur="300"/>
                                        <p:tgtEl>
                                          <p:spTgt spid="204"/>
                                        </p:tgtEl>
                                      </p:cBhvr>
                                    </p:animEffect>
                                  </p:childTnLst>
                                </p:cTn>
                              </p:par>
                            </p:childTnLst>
                          </p:cTn>
                        </p:par>
                        <p:par>
                          <p:cTn id="133" fill="hold">
                            <p:stCondLst>
                              <p:cond delay="13000"/>
                            </p:stCondLst>
                            <p:childTnLst>
                              <p:par>
                                <p:cTn id="134" presetID="2" presetClass="entr" presetSubtype="4" fill="hold" nodeType="afterEffect">
                                  <p:stCondLst>
                                    <p:cond delay="0"/>
                                  </p:stCondLst>
                                  <p:childTnLst>
                                    <p:set>
                                      <p:cBhvr>
                                        <p:cTn id="135" dur="1" fill="hold">
                                          <p:stCondLst>
                                            <p:cond delay="0"/>
                                          </p:stCondLst>
                                        </p:cTn>
                                        <p:tgtEl>
                                          <p:spTgt spid="55"/>
                                        </p:tgtEl>
                                        <p:attrNameLst>
                                          <p:attrName>style.visibility</p:attrName>
                                        </p:attrNameLst>
                                      </p:cBhvr>
                                      <p:to>
                                        <p:strVal val="visible"/>
                                      </p:to>
                                    </p:set>
                                    <p:anim calcmode="lin" valueType="num">
                                      <p:cBhvr additive="base">
                                        <p:cTn id="136" dur="500" fill="hold"/>
                                        <p:tgtEl>
                                          <p:spTgt spid="55"/>
                                        </p:tgtEl>
                                        <p:attrNameLst>
                                          <p:attrName>ppt_x</p:attrName>
                                        </p:attrNameLst>
                                      </p:cBhvr>
                                      <p:tavLst>
                                        <p:tav tm="0">
                                          <p:val>
                                            <p:strVal val="#ppt_x"/>
                                          </p:val>
                                        </p:tav>
                                        <p:tav tm="100000">
                                          <p:val>
                                            <p:strVal val="#ppt_x"/>
                                          </p:val>
                                        </p:tav>
                                      </p:tavLst>
                                    </p:anim>
                                    <p:anim calcmode="lin" valueType="num">
                                      <p:cBhvr additive="base">
                                        <p:cTn id="137" dur="500" fill="hold"/>
                                        <p:tgtEl>
                                          <p:spTgt spid="55"/>
                                        </p:tgtEl>
                                        <p:attrNameLst>
                                          <p:attrName>ppt_y</p:attrName>
                                        </p:attrNameLst>
                                      </p:cBhvr>
                                      <p:tavLst>
                                        <p:tav tm="0">
                                          <p:val>
                                            <p:strVal val="1+#ppt_h/2"/>
                                          </p:val>
                                        </p:tav>
                                        <p:tav tm="100000">
                                          <p:val>
                                            <p:strVal val="#ppt_y"/>
                                          </p:val>
                                        </p:tav>
                                      </p:tavLst>
                                    </p:anim>
                                  </p:childTnLst>
                                </p:cTn>
                              </p:par>
                            </p:childTnLst>
                          </p:cTn>
                        </p:par>
                        <p:par>
                          <p:cTn id="138" fill="hold">
                            <p:stCondLst>
                              <p:cond delay="13500"/>
                            </p:stCondLst>
                            <p:childTnLst>
                              <p:par>
                                <p:cTn id="139" presetID="22" presetClass="entr" presetSubtype="8" fill="hold" nodeType="afterEffect">
                                  <p:stCondLst>
                                    <p:cond delay="0"/>
                                  </p:stCondLst>
                                  <p:childTnLst>
                                    <p:set>
                                      <p:cBhvr>
                                        <p:cTn id="140" dur="1" fill="hold">
                                          <p:stCondLst>
                                            <p:cond delay="0"/>
                                          </p:stCondLst>
                                        </p:cTn>
                                        <p:tgtEl>
                                          <p:spTgt spid="2"/>
                                        </p:tgtEl>
                                        <p:attrNameLst>
                                          <p:attrName>style.visibility</p:attrName>
                                        </p:attrNameLst>
                                      </p:cBhvr>
                                      <p:to>
                                        <p:strVal val="visible"/>
                                      </p:to>
                                    </p:set>
                                    <p:animEffect transition="in" filter="wipe(left)">
                                      <p:cBhvr>
                                        <p:cTn id="141" dur="500"/>
                                        <p:tgtEl>
                                          <p:spTgt spid="2"/>
                                        </p:tgtEl>
                                      </p:cBhvr>
                                    </p:animEffect>
                                  </p:childTnLst>
                                </p:cTn>
                              </p:par>
                            </p:childTnLst>
                          </p:cTn>
                        </p:par>
                        <p:par>
                          <p:cTn id="142" fill="hold">
                            <p:stCondLst>
                              <p:cond delay="14000"/>
                            </p:stCondLst>
                            <p:childTnLst>
                              <p:par>
                                <p:cTn id="143" presetID="2" presetClass="entr" presetSubtype="4" fill="hold" nodeType="afterEffect">
                                  <p:stCondLst>
                                    <p:cond delay="0"/>
                                  </p:stCondLst>
                                  <p:childTnLst>
                                    <p:set>
                                      <p:cBhvr>
                                        <p:cTn id="144" dur="1" fill="hold">
                                          <p:stCondLst>
                                            <p:cond delay="0"/>
                                          </p:stCondLst>
                                        </p:cTn>
                                        <p:tgtEl>
                                          <p:spTgt spid="58"/>
                                        </p:tgtEl>
                                        <p:attrNameLst>
                                          <p:attrName>style.visibility</p:attrName>
                                        </p:attrNameLst>
                                      </p:cBhvr>
                                      <p:to>
                                        <p:strVal val="visible"/>
                                      </p:to>
                                    </p:set>
                                    <p:anim calcmode="lin" valueType="num">
                                      <p:cBhvr additive="base">
                                        <p:cTn id="145" dur="500" fill="hold"/>
                                        <p:tgtEl>
                                          <p:spTgt spid="58"/>
                                        </p:tgtEl>
                                        <p:attrNameLst>
                                          <p:attrName>ppt_x</p:attrName>
                                        </p:attrNameLst>
                                      </p:cBhvr>
                                      <p:tavLst>
                                        <p:tav tm="0">
                                          <p:val>
                                            <p:strVal val="#ppt_x"/>
                                          </p:val>
                                        </p:tav>
                                        <p:tav tm="100000">
                                          <p:val>
                                            <p:strVal val="#ppt_x"/>
                                          </p:val>
                                        </p:tav>
                                      </p:tavLst>
                                    </p:anim>
                                    <p:anim calcmode="lin" valueType="num">
                                      <p:cBhvr additive="base">
                                        <p:cTn id="146" dur="500" fill="hold"/>
                                        <p:tgtEl>
                                          <p:spTgt spid="58"/>
                                        </p:tgtEl>
                                        <p:attrNameLst>
                                          <p:attrName>ppt_y</p:attrName>
                                        </p:attrNameLst>
                                      </p:cBhvr>
                                      <p:tavLst>
                                        <p:tav tm="0">
                                          <p:val>
                                            <p:strVal val="1+#ppt_h/2"/>
                                          </p:val>
                                        </p:tav>
                                        <p:tav tm="100000">
                                          <p:val>
                                            <p:strVal val="#ppt_y"/>
                                          </p:val>
                                        </p:tav>
                                      </p:tavLst>
                                    </p:anim>
                                  </p:childTnLst>
                                </p:cTn>
                              </p:par>
                            </p:childTnLst>
                          </p:cTn>
                        </p:par>
                        <p:par>
                          <p:cTn id="147" fill="hold">
                            <p:stCondLst>
                              <p:cond delay="14500"/>
                            </p:stCondLst>
                            <p:childTnLst>
                              <p:par>
                                <p:cTn id="148" presetID="22" presetClass="entr" presetSubtype="8" fill="hold" nodeType="afterEffect">
                                  <p:stCondLst>
                                    <p:cond delay="0"/>
                                  </p:stCondLst>
                                  <p:childTnLst>
                                    <p:set>
                                      <p:cBhvr>
                                        <p:cTn id="149" dur="1" fill="hold">
                                          <p:stCondLst>
                                            <p:cond delay="0"/>
                                          </p:stCondLst>
                                        </p:cTn>
                                        <p:tgtEl>
                                          <p:spTgt spid="3"/>
                                        </p:tgtEl>
                                        <p:attrNameLst>
                                          <p:attrName>style.visibility</p:attrName>
                                        </p:attrNameLst>
                                      </p:cBhvr>
                                      <p:to>
                                        <p:strVal val="visible"/>
                                      </p:to>
                                    </p:set>
                                    <p:animEffect transition="in" filter="wipe(left)">
                                      <p:cBhvr>
                                        <p:cTn id="150" dur="500"/>
                                        <p:tgtEl>
                                          <p:spTgt spid="3"/>
                                        </p:tgtEl>
                                      </p:cBhvr>
                                    </p:animEffect>
                                  </p:childTnLst>
                                </p:cTn>
                              </p:par>
                            </p:childTnLst>
                          </p:cTn>
                        </p:par>
                        <p:par>
                          <p:cTn id="151" fill="hold">
                            <p:stCondLst>
                              <p:cond delay="15000"/>
                            </p:stCondLst>
                            <p:childTnLst>
                              <p:par>
                                <p:cTn id="152" presetID="2" presetClass="entr" presetSubtype="4" fill="hold" nodeType="afterEffect">
                                  <p:stCondLst>
                                    <p:cond delay="0"/>
                                  </p:stCondLst>
                                  <p:childTnLst>
                                    <p:set>
                                      <p:cBhvr>
                                        <p:cTn id="153" dur="1" fill="hold">
                                          <p:stCondLst>
                                            <p:cond delay="0"/>
                                          </p:stCondLst>
                                        </p:cTn>
                                        <p:tgtEl>
                                          <p:spTgt spid="61"/>
                                        </p:tgtEl>
                                        <p:attrNameLst>
                                          <p:attrName>style.visibility</p:attrName>
                                        </p:attrNameLst>
                                      </p:cBhvr>
                                      <p:to>
                                        <p:strVal val="visible"/>
                                      </p:to>
                                    </p:set>
                                    <p:anim calcmode="lin" valueType="num">
                                      <p:cBhvr additive="base">
                                        <p:cTn id="154" dur="500" fill="hold"/>
                                        <p:tgtEl>
                                          <p:spTgt spid="61"/>
                                        </p:tgtEl>
                                        <p:attrNameLst>
                                          <p:attrName>ppt_x</p:attrName>
                                        </p:attrNameLst>
                                      </p:cBhvr>
                                      <p:tavLst>
                                        <p:tav tm="0">
                                          <p:val>
                                            <p:strVal val="#ppt_x"/>
                                          </p:val>
                                        </p:tav>
                                        <p:tav tm="100000">
                                          <p:val>
                                            <p:strVal val="#ppt_x"/>
                                          </p:val>
                                        </p:tav>
                                      </p:tavLst>
                                    </p:anim>
                                    <p:anim calcmode="lin" valueType="num">
                                      <p:cBhvr additive="base">
                                        <p:cTn id="155" dur="500" fill="hold"/>
                                        <p:tgtEl>
                                          <p:spTgt spid="61"/>
                                        </p:tgtEl>
                                        <p:attrNameLst>
                                          <p:attrName>ppt_y</p:attrName>
                                        </p:attrNameLst>
                                      </p:cBhvr>
                                      <p:tavLst>
                                        <p:tav tm="0">
                                          <p:val>
                                            <p:strVal val="1+#ppt_h/2"/>
                                          </p:val>
                                        </p:tav>
                                        <p:tav tm="100000">
                                          <p:val>
                                            <p:strVal val="#ppt_y"/>
                                          </p:val>
                                        </p:tav>
                                      </p:tavLst>
                                    </p:anim>
                                  </p:childTnLst>
                                </p:cTn>
                              </p:par>
                            </p:childTnLst>
                          </p:cTn>
                        </p:par>
                        <p:par>
                          <p:cTn id="156" fill="hold">
                            <p:stCondLst>
                              <p:cond delay="15500"/>
                            </p:stCondLst>
                            <p:childTnLst>
                              <p:par>
                                <p:cTn id="157" presetID="22" presetClass="entr" presetSubtype="8" fill="hold" nodeType="afterEffect">
                                  <p:stCondLst>
                                    <p:cond delay="0"/>
                                  </p:stCondLst>
                                  <p:childTnLst>
                                    <p:set>
                                      <p:cBhvr>
                                        <p:cTn id="158" dur="1" fill="hold">
                                          <p:stCondLst>
                                            <p:cond delay="0"/>
                                          </p:stCondLst>
                                        </p:cTn>
                                        <p:tgtEl>
                                          <p:spTgt spid="4"/>
                                        </p:tgtEl>
                                        <p:attrNameLst>
                                          <p:attrName>style.visibility</p:attrName>
                                        </p:attrNameLst>
                                      </p:cBhvr>
                                      <p:to>
                                        <p:strVal val="visible"/>
                                      </p:to>
                                    </p:set>
                                    <p:animEffect transition="in" filter="wipe(left)">
                                      <p:cBhvr>
                                        <p:cTn id="159" dur="500"/>
                                        <p:tgtEl>
                                          <p:spTgt spid="4"/>
                                        </p:tgtEl>
                                      </p:cBhvr>
                                    </p:animEffect>
                                  </p:childTnLst>
                                </p:cTn>
                              </p:par>
                            </p:childTnLst>
                          </p:cTn>
                        </p:par>
                        <p:par>
                          <p:cTn id="160" fill="hold">
                            <p:stCondLst>
                              <p:cond delay="16000"/>
                            </p:stCondLst>
                            <p:childTnLst>
                              <p:par>
                                <p:cTn id="161" presetID="22" presetClass="entr" presetSubtype="8" fill="hold" nodeType="afterEffect">
                                  <p:stCondLst>
                                    <p:cond delay="0"/>
                                  </p:stCondLst>
                                  <p:childTnLst>
                                    <p:set>
                                      <p:cBhvr>
                                        <p:cTn id="162" dur="1" fill="hold">
                                          <p:stCondLst>
                                            <p:cond delay="0"/>
                                          </p:stCondLst>
                                        </p:cTn>
                                        <p:tgtEl>
                                          <p:spTgt spid="6"/>
                                        </p:tgtEl>
                                        <p:attrNameLst>
                                          <p:attrName>style.visibility</p:attrName>
                                        </p:attrNameLst>
                                      </p:cBhvr>
                                      <p:to>
                                        <p:strVal val="visible"/>
                                      </p:to>
                                    </p:set>
                                    <p:animEffect transition="in" filter="wipe(left)">
                                      <p:cBhvr>
                                        <p:cTn id="16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162" grpId="0"/>
      <p:bldP spid="163" grpId="0"/>
      <p:bldP spid="164" grpId="0"/>
      <p:bldP spid="166" grpId="0"/>
      <p:bldP spid="167" grpId="0"/>
      <p:bldP spid="168" grpId="0"/>
      <p:bldP spid="169" grpId="0"/>
      <p:bldP spid="170" grpId="0"/>
      <p:bldP spid="171" grpId="0"/>
      <p:bldP spid="182" grpId="0"/>
      <p:bldP spid="183" grpId="0"/>
      <p:bldP spid="184" grpId="0" animBg="1"/>
      <p:bldP spid="185" grpId="0" animBg="1"/>
      <p:bldP spid="186" grpId="0" animBg="1"/>
      <p:bldP spid="187" grpId="0" animBg="1"/>
      <p:bldP spid="188" grpId="0" animBg="1"/>
      <p:bldP spid="189" grpId="0" animBg="1"/>
      <p:bldP spid="198" grpId="0"/>
      <p:bldP spid="199" grpId="0"/>
      <p:bldP spid="201" grpId="0"/>
      <p:bldP spid="202" grpId="0"/>
      <p:bldP spid="203" grpId="0"/>
      <p:bldP spid="204" grpId="0"/>
      <p:bldP spid="20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原创设计师QQ598969553      _1"/>
          <p:cNvGrpSpPr/>
          <p:nvPr/>
        </p:nvGrpSpPr>
        <p:grpSpPr>
          <a:xfrm>
            <a:off x="6143371" y="1702335"/>
            <a:ext cx="4342301" cy="1142491"/>
            <a:chOff x="4304043" y="1286668"/>
            <a:chExt cx="3837944" cy="2757793"/>
          </a:xfrm>
          <a:effectLst>
            <a:outerShdw blurRad="381000" dist="254000" dir="8100000" algn="tr" rotWithShape="0">
              <a:prstClr val="black">
                <a:alpha val="40000"/>
              </a:prstClr>
            </a:outerShdw>
          </a:effectLst>
        </p:grpSpPr>
        <p:sp>
          <p:nvSpPr>
            <p:cNvPr id="76" name="圆角矩形 7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圆角矩形 7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8" name="原创设计师QQ598969553      _2"/>
          <p:cNvGrpSpPr/>
          <p:nvPr/>
        </p:nvGrpSpPr>
        <p:grpSpPr>
          <a:xfrm>
            <a:off x="3352063" y="2484735"/>
            <a:ext cx="1792519" cy="2640784"/>
            <a:chOff x="2210594" y="1810545"/>
            <a:chExt cx="1005703" cy="1981199"/>
          </a:xfrm>
        </p:grpSpPr>
        <p:cxnSp>
          <p:nvCxnSpPr>
            <p:cNvPr id="79" name="直接连接符 78"/>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85" name="原创设计师QQ598969553      _3"/>
          <p:cNvGrpSpPr/>
          <p:nvPr/>
        </p:nvGrpSpPr>
        <p:grpSpPr>
          <a:xfrm>
            <a:off x="5108172" y="1615167"/>
            <a:ext cx="1255233" cy="1255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323"/>
              <a:endParaRPr lang="zh-CN" altLang="en-US" sz="2400" kern="0">
                <a:solidFill>
                  <a:sysClr val="windowText" lastClr="000000"/>
                </a:solidFill>
                <a:cs typeface="+mn-ea"/>
                <a:sym typeface="+mn-lt"/>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323"/>
              <a:endParaRPr lang="zh-CN" altLang="en-US" sz="2400" kern="0">
                <a:solidFill>
                  <a:sysClr val="window" lastClr="FFFFFF"/>
                </a:solidFill>
                <a:cs typeface="+mn-ea"/>
                <a:sym typeface="+mn-lt"/>
              </a:endParaRPr>
            </a:p>
          </p:txBody>
        </p:sp>
      </p:grpSp>
      <p:sp>
        <p:nvSpPr>
          <p:cNvPr id="95" name="原创设计师QQ598969553      _6"/>
          <p:cNvSpPr>
            <a:spLocks noChangeArrowheads="1"/>
          </p:cNvSpPr>
          <p:nvPr/>
        </p:nvSpPr>
        <p:spPr bwMode="auto">
          <a:xfrm>
            <a:off x="5407558" y="1873777"/>
            <a:ext cx="656459" cy="6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55" tIns="60927" rIns="121855" bIns="609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latin typeface="+mn-lt"/>
                <a:ea typeface="+mn-ea"/>
                <a:cs typeface="+mn-ea"/>
                <a:sym typeface="+mn-lt"/>
              </a:rPr>
              <a:t>文字</a:t>
            </a:r>
            <a:endParaRPr lang="en-US" altLang="zh-CN" sz="1600" dirty="0">
              <a:latin typeface="+mn-lt"/>
              <a:ea typeface="+mn-ea"/>
              <a:cs typeface="+mn-ea"/>
              <a:sym typeface="+mn-lt"/>
            </a:endParaRPr>
          </a:p>
          <a:p>
            <a:pPr algn="ctr" eaLnBrk="1" hangingPunct="1">
              <a:spcBef>
                <a:spcPct val="0"/>
              </a:spcBef>
              <a:buFont typeface="Arial" panose="020B0604020202020204" pitchFamily="34" charset="0"/>
              <a:buNone/>
            </a:pPr>
            <a:r>
              <a:rPr lang="zh-CN" altLang="en-US" sz="1600" dirty="0">
                <a:latin typeface="+mn-lt"/>
                <a:ea typeface="+mn-ea"/>
                <a:cs typeface="+mn-ea"/>
                <a:sym typeface="+mn-lt"/>
              </a:rPr>
              <a:t>内容</a:t>
            </a:r>
          </a:p>
        </p:txBody>
      </p:sp>
      <p:sp>
        <p:nvSpPr>
          <p:cNvPr id="98" name="原创设计师QQ598969553      _9"/>
          <p:cNvSpPr>
            <a:spLocks noChangeArrowheads="1"/>
          </p:cNvSpPr>
          <p:nvPr/>
        </p:nvSpPr>
        <p:spPr bwMode="gray">
          <a:xfrm>
            <a:off x="6322301" y="1672185"/>
            <a:ext cx="4127576" cy="1188673"/>
          </a:xfrm>
          <a:prstGeom prst="roundRect">
            <a:avLst>
              <a:gd name="adj" fmla="val 11505"/>
            </a:avLst>
          </a:prstGeom>
          <a:noFill/>
          <a:ln w="28575" cap="flat" cmpd="sng" algn="ctr">
            <a:noFill/>
            <a:prstDash val="solid"/>
          </a:ln>
          <a:effectLst/>
        </p:spPr>
        <p:txBody>
          <a:bodyPr lIns="91403" tIns="45703" rIns="91403" bIns="4570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323">
              <a:lnSpc>
                <a:spcPct val="120000"/>
              </a:lnSpc>
              <a:defRPr/>
            </a:pPr>
            <a:r>
              <a:rPr lang="zh-CN" altLang="en-US" sz="1300" dirty="0">
                <a:cs typeface="+mn-ea"/>
                <a:sym typeface="+mn-lt"/>
              </a:rPr>
              <a:t>您的内容打在这里，或者通过复制您的文本后，在此框中选择粘贴，并选择只保留文字。在此录入上述图表的综合描述说明。</a:t>
            </a:r>
            <a:endParaRPr lang="zh-CN" altLang="zh-CN" sz="1300" dirty="0">
              <a:cs typeface="+mn-ea"/>
              <a:sym typeface="+mn-lt"/>
            </a:endParaRPr>
          </a:p>
        </p:txBody>
      </p:sp>
      <p:grpSp>
        <p:nvGrpSpPr>
          <p:cNvPr id="99" name="原创设计师QQ598969553      _10"/>
          <p:cNvGrpSpPr/>
          <p:nvPr/>
        </p:nvGrpSpPr>
        <p:grpSpPr>
          <a:xfrm>
            <a:off x="6143371" y="3256015"/>
            <a:ext cx="4342301" cy="1142491"/>
            <a:chOff x="4304043" y="1286668"/>
            <a:chExt cx="3837944" cy="2757793"/>
          </a:xfrm>
          <a:effectLst>
            <a:outerShdw blurRad="381000" dist="254000" dir="8100000" algn="tr" rotWithShape="0">
              <a:prstClr val="black">
                <a:alpha val="40000"/>
              </a:prstClr>
            </a:outerShdw>
          </a:effectLst>
        </p:grpSpPr>
        <p:sp>
          <p:nvSpPr>
            <p:cNvPr id="100" name="圆角矩形 9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1" name="圆角矩形 10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2" name="原创设计师QQ598969553      _11"/>
          <p:cNvSpPr>
            <a:spLocks noChangeArrowheads="1"/>
          </p:cNvSpPr>
          <p:nvPr/>
        </p:nvSpPr>
        <p:spPr bwMode="gray">
          <a:xfrm>
            <a:off x="6322301" y="3225866"/>
            <a:ext cx="4127576" cy="1188673"/>
          </a:xfrm>
          <a:prstGeom prst="roundRect">
            <a:avLst>
              <a:gd name="adj" fmla="val 11505"/>
            </a:avLst>
          </a:prstGeom>
          <a:noFill/>
          <a:ln w="28575" cap="flat" cmpd="sng" algn="ctr">
            <a:noFill/>
            <a:prstDash val="solid"/>
          </a:ln>
          <a:effectLst/>
        </p:spPr>
        <p:txBody>
          <a:bodyPr lIns="91403" tIns="45703" rIns="91403" bIns="4570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323">
              <a:lnSpc>
                <a:spcPct val="120000"/>
              </a:lnSpc>
              <a:defRPr/>
            </a:pPr>
            <a:r>
              <a:rPr lang="zh-CN" altLang="en-US" sz="1300" dirty="0">
                <a:cs typeface="+mn-ea"/>
                <a:sym typeface="+mn-lt"/>
              </a:rPr>
              <a:t>您的内容打在这里，或者通过复制您的文本后，在此框中选择粘贴，并选择只保留文字。在此录入上述图表的综合描述说明。</a:t>
            </a:r>
            <a:endParaRPr lang="zh-CN" altLang="zh-CN" sz="1300" dirty="0">
              <a:cs typeface="+mn-ea"/>
              <a:sym typeface="+mn-lt"/>
            </a:endParaRPr>
          </a:p>
        </p:txBody>
      </p:sp>
      <p:grpSp>
        <p:nvGrpSpPr>
          <p:cNvPr id="103" name="原创设计师QQ598969553      _12"/>
          <p:cNvGrpSpPr/>
          <p:nvPr/>
        </p:nvGrpSpPr>
        <p:grpSpPr>
          <a:xfrm>
            <a:off x="6143371" y="4774785"/>
            <a:ext cx="4342301" cy="1142491"/>
            <a:chOff x="4304043" y="1286668"/>
            <a:chExt cx="3837944" cy="2757793"/>
          </a:xfrm>
          <a:effectLst>
            <a:outerShdw blurRad="381000" dist="254000" dir="8100000" algn="tr" rotWithShape="0">
              <a:prstClr val="black">
                <a:alpha val="40000"/>
              </a:prstClr>
            </a:outerShdw>
          </a:effectLst>
        </p:grpSpPr>
        <p:sp>
          <p:nvSpPr>
            <p:cNvPr id="104" name="圆角矩形 10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5" name="圆角矩形 10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6" name="原创设计师QQ598969553      _13"/>
          <p:cNvSpPr>
            <a:spLocks noChangeArrowheads="1"/>
          </p:cNvSpPr>
          <p:nvPr/>
        </p:nvSpPr>
        <p:spPr bwMode="gray">
          <a:xfrm>
            <a:off x="6322301" y="4744637"/>
            <a:ext cx="4127576" cy="1188673"/>
          </a:xfrm>
          <a:prstGeom prst="roundRect">
            <a:avLst>
              <a:gd name="adj" fmla="val 11505"/>
            </a:avLst>
          </a:prstGeom>
          <a:noFill/>
          <a:ln w="28575" cap="flat" cmpd="sng" algn="ctr">
            <a:noFill/>
            <a:prstDash val="solid"/>
          </a:ln>
          <a:effectLst/>
        </p:spPr>
        <p:txBody>
          <a:bodyPr lIns="91403" tIns="45703" rIns="91403" bIns="4570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323">
              <a:lnSpc>
                <a:spcPct val="120000"/>
              </a:lnSpc>
              <a:defRPr/>
            </a:pPr>
            <a:r>
              <a:rPr lang="zh-CN" altLang="en-US" sz="1300" dirty="0">
                <a:cs typeface="+mn-ea"/>
                <a:sym typeface="+mn-lt"/>
              </a:rPr>
              <a:t>您的内容打在这里，或者通过复制您的文本后，在此框中选择粘贴，并选择只保留文字。在此录入上述图表的综合描述说明。</a:t>
            </a:r>
            <a:endParaRPr lang="zh-CN" altLang="zh-CN" sz="1300" dirty="0">
              <a:cs typeface="+mn-ea"/>
              <a:sym typeface="+mn-lt"/>
            </a:endParaRPr>
          </a:p>
        </p:txBody>
      </p:sp>
      <p:grpSp>
        <p:nvGrpSpPr>
          <p:cNvPr id="35" name="原创设计师QQ598969553      _14"/>
          <p:cNvGrpSpPr/>
          <p:nvPr/>
        </p:nvGrpSpPr>
        <p:grpSpPr>
          <a:xfrm>
            <a:off x="1227358" y="2640950"/>
            <a:ext cx="2395004" cy="2328352"/>
            <a:chOff x="2201071" y="3406041"/>
            <a:chExt cx="1805286" cy="1805938"/>
          </a:xfrm>
        </p:grpSpPr>
        <p:grpSp>
          <p:nvGrpSpPr>
            <p:cNvPr id="36" name="组合 35"/>
            <p:cNvGrpSpPr/>
            <p:nvPr/>
          </p:nvGrpSpPr>
          <p:grpSpPr>
            <a:xfrm>
              <a:off x="2201071" y="3406041"/>
              <a:ext cx="1805286" cy="1805938"/>
              <a:chOff x="4345444" y="2542859"/>
              <a:chExt cx="1810550" cy="1811205"/>
            </a:xfrm>
          </p:grpSpPr>
          <p:grpSp>
            <p:nvGrpSpPr>
              <p:cNvPr id="38" name="组合 3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0" name="同心圆 3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1" name="椭圆 4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9" name="椭圆 38"/>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7" name="TextBox 36"/>
            <p:cNvSpPr txBox="1"/>
            <p:nvPr/>
          </p:nvSpPr>
          <p:spPr>
            <a:xfrm>
              <a:off x="2687452" y="3838457"/>
              <a:ext cx="1023614" cy="931010"/>
            </a:xfrm>
            <a:prstGeom prst="rect">
              <a:avLst/>
            </a:prstGeom>
            <a:noFill/>
          </p:spPr>
          <p:txBody>
            <a:bodyPr wrap="square" rtlCol="0">
              <a:spAutoFit/>
            </a:bodyPr>
            <a:lstStyle/>
            <a:p>
              <a:r>
                <a:rPr lang="zh-CN" altLang="en-US" sz="3600" dirty="0">
                  <a:solidFill>
                    <a:schemeClr val="bg1"/>
                  </a:solidFill>
                  <a:cs typeface="+mn-ea"/>
                  <a:sym typeface="+mn-lt"/>
                </a:rPr>
                <a:t>添加标题</a:t>
              </a:r>
            </a:p>
          </p:txBody>
        </p:sp>
      </p:grpSp>
      <p:sp>
        <p:nvSpPr>
          <p:cNvPr id="2" name="矩形 1"/>
          <p:cNvSpPr/>
          <p:nvPr/>
        </p:nvSpPr>
        <p:spPr>
          <a:xfrm>
            <a:off x="1" y="260774"/>
            <a:ext cx="623993" cy="6722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cxnSp>
        <p:nvCxnSpPr>
          <p:cNvPr id="3" name="原创设计师QQ598969553      _10"/>
          <p:cNvCxnSpPr/>
          <p:nvPr/>
        </p:nvCxnSpPr>
        <p:spPr>
          <a:xfrm>
            <a:off x="540173" y="933027"/>
            <a:ext cx="11607800" cy="0"/>
          </a:xfrm>
          <a:prstGeom prst="line">
            <a:avLst/>
          </a:prstGeom>
          <a:ln>
            <a:solidFill>
              <a:srgbClr val="317FB7"/>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2700" y="6819901"/>
            <a:ext cx="12246187" cy="114300"/>
          </a:xfrm>
          <a:prstGeom prst="rect">
            <a:avLst/>
          </a:prstGeom>
          <a:gradFill>
            <a:gsLst>
              <a:gs pos="0">
                <a:srgbClr val="007BD3"/>
              </a:gs>
              <a:gs pos="100000">
                <a:srgbClr val="03437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8" name="原创设计师QQ598969553      _4"/>
          <p:cNvGrpSpPr/>
          <p:nvPr/>
        </p:nvGrpSpPr>
        <p:grpSpPr>
          <a:xfrm>
            <a:off x="5135894" y="3217084"/>
            <a:ext cx="1255233" cy="125551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323">
                <a:defRPr/>
              </a:pPr>
              <a:endParaRPr lang="zh-CN" altLang="en-US" sz="2400" kern="0">
                <a:solidFill>
                  <a:sysClr val="windowText" lastClr="000000"/>
                </a:solidFill>
                <a:cs typeface="+mn-ea"/>
                <a:sym typeface="+mn-lt"/>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323">
                <a:defRPr/>
              </a:pPr>
              <a:endParaRPr lang="zh-CN" altLang="en-US" sz="2400" kern="0">
                <a:solidFill>
                  <a:sysClr val="window" lastClr="FFFFFF"/>
                </a:solidFill>
                <a:cs typeface="+mn-ea"/>
                <a:sym typeface="+mn-lt"/>
              </a:endParaRPr>
            </a:p>
          </p:txBody>
        </p:sp>
      </p:grpSp>
      <p:sp>
        <p:nvSpPr>
          <p:cNvPr id="96" name="原创设计师QQ598969553      _7"/>
          <p:cNvSpPr>
            <a:spLocks noChangeArrowheads="1"/>
          </p:cNvSpPr>
          <p:nvPr/>
        </p:nvSpPr>
        <p:spPr bwMode="auto">
          <a:xfrm>
            <a:off x="5435281" y="3524786"/>
            <a:ext cx="656459" cy="6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55" tIns="60927" rIns="121855" bIns="609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latin typeface="+mn-lt"/>
                <a:ea typeface="+mn-ea"/>
                <a:cs typeface="+mn-ea"/>
                <a:sym typeface="+mn-lt"/>
              </a:rPr>
              <a:t>文字</a:t>
            </a:r>
            <a:endParaRPr lang="en-US" altLang="zh-CN" sz="1600" dirty="0">
              <a:latin typeface="+mn-lt"/>
              <a:ea typeface="+mn-ea"/>
              <a:cs typeface="+mn-ea"/>
              <a:sym typeface="+mn-lt"/>
            </a:endParaRPr>
          </a:p>
          <a:p>
            <a:pPr algn="ctr" eaLnBrk="1" hangingPunct="1">
              <a:spcBef>
                <a:spcPct val="0"/>
              </a:spcBef>
              <a:buFont typeface="Arial" panose="020B0604020202020204" pitchFamily="34" charset="0"/>
              <a:buNone/>
            </a:pPr>
            <a:r>
              <a:rPr lang="zh-CN" altLang="en-US" sz="1600" dirty="0">
                <a:latin typeface="+mn-lt"/>
                <a:ea typeface="+mn-ea"/>
                <a:cs typeface="+mn-ea"/>
                <a:sym typeface="+mn-lt"/>
              </a:rPr>
              <a:t>内容</a:t>
            </a:r>
          </a:p>
        </p:txBody>
      </p:sp>
      <p:grpSp>
        <p:nvGrpSpPr>
          <p:cNvPr id="91" name="原创设计师QQ598969553      _5"/>
          <p:cNvGrpSpPr/>
          <p:nvPr/>
        </p:nvGrpSpPr>
        <p:grpSpPr>
          <a:xfrm>
            <a:off x="5135568" y="4711456"/>
            <a:ext cx="1255233" cy="1255515"/>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323">
                <a:defRPr/>
              </a:pPr>
              <a:endParaRPr lang="zh-CN" altLang="en-US" sz="2400" kern="0">
                <a:solidFill>
                  <a:sysClr val="windowText" lastClr="000000"/>
                </a:solidFill>
                <a:cs typeface="+mn-ea"/>
                <a:sym typeface="+mn-lt"/>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323">
                <a:defRPr/>
              </a:pPr>
              <a:endParaRPr lang="zh-CN" altLang="en-US" sz="2400" kern="0">
                <a:solidFill>
                  <a:sysClr val="window" lastClr="FFFFFF"/>
                </a:solidFill>
                <a:cs typeface="+mn-ea"/>
                <a:sym typeface="+mn-lt"/>
              </a:endParaRPr>
            </a:p>
          </p:txBody>
        </p:sp>
      </p:grpSp>
      <p:sp>
        <p:nvSpPr>
          <p:cNvPr id="97" name="原创设计师QQ598969553      _8"/>
          <p:cNvSpPr>
            <a:spLocks noChangeArrowheads="1"/>
          </p:cNvSpPr>
          <p:nvPr/>
        </p:nvSpPr>
        <p:spPr bwMode="auto">
          <a:xfrm>
            <a:off x="5434954" y="5027621"/>
            <a:ext cx="656459" cy="6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55" tIns="60927" rIns="121855" bIns="6092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1600" dirty="0">
                <a:latin typeface="+mn-lt"/>
                <a:ea typeface="+mn-ea"/>
                <a:cs typeface="+mn-ea"/>
                <a:sym typeface="+mn-lt"/>
              </a:rPr>
              <a:t>文字</a:t>
            </a:r>
            <a:endParaRPr lang="en-US" altLang="zh-CN" sz="1600" dirty="0">
              <a:latin typeface="+mn-lt"/>
              <a:ea typeface="+mn-ea"/>
              <a:cs typeface="+mn-ea"/>
              <a:sym typeface="+mn-lt"/>
            </a:endParaRPr>
          </a:p>
          <a:p>
            <a:pPr algn="ctr" eaLnBrk="1" hangingPunct="1">
              <a:spcBef>
                <a:spcPct val="0"/>
              </a:spcBef>
              <a:buFont typeface="Arial" panose="020B0604020202020204" pitchFamily="34" charset="0"/>
              <a:buNone/>
            </a:pPr>
            <a:r>
              <a:rPr lang="zh-CN" altLang="en-US" sz="1600" dirty="0">
                <a:latin typeface="+mn-lt"/>
                <a:ea typeface="+mn-ea"/>
                <a:cs typeface="+mn-ea"/>
                <a:sym typeface="+mn-lt"/>
              </a:rPr>
              <a:t>内容</a:t>
            </a:r>
          </a:p>
        </p:txBody>
      </p:sp>
    </p:spTree>
    <p:extLst>
      <p:ext uri="{BB962C8B-B14F-4D97-AF65-F5344CB8AC3E}">
        <p14:creationId xmlns:p14="http://schemas.microsoft.com/office/powerpoint/2010/main" val="3097011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par>
                                <p:cTn id="9" presetID="2" presetClass="entr" presetSubtype="3"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1+#ppt_w/2"/>
                                          </p:val>
                                        </p:tav>
                                        <p:tav tm="100000">
                                          <p:val>
                                            <p:strVal val="#ppt_x"/>
                                          </p:val>
                                        </p:tav>
                                      </p:tavLst>
                                    </p:anim>
                                    <p:anim calcmode="lin" valueType="num">
                                      <p:cBhvr additive="base">
                                        <p:cTn id="12" dur="500" fill="hold"/>
                                        <p:tgtEl>
                                          <p:spTgt spid="85"/>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1+#ppt_w/2"/>
                                          </p:val>
                                        </p:tav>
                                        <p:tav tm="100000">
                                          <p:val>
                                            <p:strVal val="#ppt_x"/>
                                          </p:val>
                                        </p:tav>
                                      </p:tavLst>
                                    </p:anim>
                                    <p:anim calcmode="lin" valueType="num">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wipe(left)">
                                      <p:cBhvr>
                                        <p:cTn id="24" dur="500"/>
                                        <p:tgtEl>
                                          <p:spTgt spid="78"/>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95"/>
                                        </p:tgtEl>
                                        <p:attrNameLst>
                                          <p:attrName>style.visibility</p:attrName>
                                        </p:attrNameLst>
                                      </p:cBhvr>
                                      <p:to>
                                        <p:strVal val="visible"/>
                                      </p:to>
                                    </p:set>
                                    <p:anim calcmode="lin" valueType="num">
                                      <p:cBhvr>
                                        <p:cTn id="28" dur="500" fill="hold"/>
                                        <p:tgtEl>
                                          <p:spTgt spid="95"/>
                                        </p:tgtEl>
                                        <p:attrNameLst>
                                          <p:attrName>ppt_w</p:attrName>
                                        </p:attrNameLst>
                                      </p:cBhvr>
                                      <p:tavLst>
                                        <p:tav tm="0">
                                          <p:val>
                                            <p:fltVal val="0"/>
                                          </p:val>
                                        </p:tav>
                                        <p:tav tm="100000">
                                          <p:val>
                                            <p:strVal val="#ppt_w"/>
                                          </p:val>
                                        </p:tav>
                                      </p:tavLst>
                                    </p:anim>
                                    <p:anim calcmode="lin" valueType="num">
                                      <p:cBhvr>
                                        <p:cTn id="29" dur="500" fill="hold"/>
                                        <p:tgtEl>
                                          <p:spTgt spid="95"/>
                                        </p:tgtEl>
                                        <p:attrNameLst>
                                          <p:attrName>ppt_h</p:attrName>
                                        </p:attrNameLst>
                                      </p:cBhvr>
                                      <p:tavLst>
                                        <p:tav tm="0">
                                          <p:val>
                                            <p:fltVal val="0"/>
                                          </p:val>
                                        </p:tav>
                                        <p:tav tm="100000">
                                          <p:val>
                                            <p:strVal val="#ppt_h"/>
                                          </p:val>
                                        </p:tav>
                                      </p:tavLst>
                                    </p:anim>
                                    <p:animEffect transition="in" filter="fade">
                                      <p:cBhvr>
                                        <p:cTn id="30" dur="500"/>
                                        <p:tgtEl>
                                          <p:spTgt spid="95"/>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96"/>
                                        </p:tgtEl>
                                        <p:attrNameLst>
                                          <p:attrName>style.visibility</p:attrName>
                                        </p:attrNameLst>
                                      </p:cBhvr>
                                      <p:to>
                                        <p:strVal val="visible"/>
                                      </p:to>
                                    </p:set>
                                    <p:anim calcmode="lin" valueType="num">
                                      <p:cBhvr>
                                        <p:cTn id="34" dur="500" fill="hold"/>
                                        <p:tgtEl>
                                          <p:spTgt spid="96"/>
                                        </p:tgtEl>
                                        <p:attrNameLst>
                                          <p:attrName>ppt_w</p:attrName>
                                        </p:attrNameLst>
                                      </p:cBhvr>
                                      <p:tavLst>
                                        <p:tav tm="0">
                                          <p:val>
                                            <p:fltVal val="0"/>
                                          </p:val>
                                        </p:tav>
                                        <p:tav tm="100000">
                                          <p:val>
                                            <p:strVal val="#ppt_w"/>
                                          </p:val>
                                        </p:tav>
                                      </p:tavLst>
                                    </p:anim>
                                    <p:anim calcmode="lin" valueType="num">
                                      <p:cBhvr>
                                        <p:cTn id="35" dur="500" fill="hold"/>
                                        <p:tgtEl>
                                          <p:spTgt spid="96"/>
                                        </p:tgtEl>
                                        <p:attrNameLst>
                                          <p:attrName>ppt_h</p:attrName>
                                        </p:attrNameLst>
                                      </p:cBhvr>
                                      <p:tavLst>
                                        <p:tav tm="0">
                                          <p:val>
                                            <p:fltVal val="0"/>
                                          </p:val>
                                        </p:tav>
                                        <p:tav tm="100000">
                                          <p:val>
                                            <p:strVal val="#ppt_h"/>
                                          </p:val>
                                        </p:tav>
                                      </p:tavLst>
                                    </p:anim>
                                    <p:animEffect transition="in" filter="fade">
                                      <p:cBhvr>
                                        <p:cTn id="36" dur="500"/>
                                        <p:tgtEl>
                                          <p:spTgt spid="96"/>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p:cTn id="40" dur="500" fill="hold"/>
                                        <p:tgtEl>
                                          <p:spTgt spid="97"/>
                                        </p:tgtEl>
                                        <p:attrNameLst>
                                          <p:attrName>ppt_w</p:attrName>
                                        </p:attrNameLst>
                                      </p:cBhvr>
                                      <p:tavLst>
                                        <p:tav tm="0">
                                          <p:val>
                                            <p:fltVal val="0"/>
                                          </p:val>
                                        </p:tav>
                                        <p:tav tm="100000">
                                          <p:val>
                                            <p:strVal val="#ppt_w"/>
                                          </p:val>
                                        </p:tav>
                                      </p:tavLst>
                                    </p:anim>
                                    <p:anim calcmode="lin" valueType="num">
                                      <p:cBhvr>
                                        <p:cTn id="41" dur="500" fill="hold"/>
                                        <p:tgtEl>
                                          <p:spTgt spid="97"/>
                                        </p:tgtEl>
                                        <p:attrNameLst>
                                          <p:attrName>ppt_h</p:attrName>
                                        </p:attrNameLst>
                                      </p:cBhvr>
                                      <p:tavLst>
                                        <p:tav tm="0">
                                          <p:val>
                                            <p:fltVal val="0"/>
                                          </p:val>
                                        </p:tav>
                                        <p:tav tm="100000">
                                          <p:val>
                                            <p:strVal val="#ppt_h"/>
                                          </p:val>
                                        </p:tav>
                                      </p:tavLst>
                                    </p:anim>
                                    <p:animEffect transition="in" filter="fade">
                                      <p:cBhvr>
                                        <p:cTn id="42" dur="500"/>
                                        <p:tgtEl>
                                          <p:spTgt spid="97"/>
                                        </p:tgtEl>
                                      </p:cBhvr>
                                    </p:animEffect>
                                  </p:childTnLst>
                                </p:cTn>
                              </p:par>
                            </p:childTnLst>
                          </p:cTn>
                        </p:par>
                        <p:par>
                          <p:cTn id="43" fill="hold">
                            <p:stCondLst>
                              <p:cond delay="2500"/>
                            </p:stCondLst>
                            <p:childTnLst>
                              <p:par>
                                <p:cTn id="44" presetID="42"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ppt_x</p:attrName>
                                        </p:attrNameLst>
                                      </p:cBhvr>
                                      <p:tavLst>
                                        <p:tav tm="0">
                                          <p:val>
                                            <p:strVal val="#ppt_x"/>
                                          </p:val>
                                        </p:tav>
                                        <p:tav tm="100000">
                                          <p:val>
                                            <p:strVal val="#ppt_x"/>
                                          </p:val>
                                        </p:tav>
                                      </p:tavLst>
                                    </p:anim>
                                    <p:anim calcmode="lin" valueType="num">
                                      <p:cBhvr>
                                        <p:cTn id="48" dur="500" fill="hold"/>
                                        <p:tgtEl>
                                          <p:spTgt spid="75"/>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500"/>
                                        <p:tgtEl>
                                          <p:spTgt spid="98"/>
                                        </p:tgtEl>
                                      </p:cBhvr>
                                    </p:animEffect>
                                  </p:childTnLst>
                                </p:cTn>
                              </p:par>
                            </p:childTnLst>
                          </p:cTn>
                        </p:par>
                        <p:par>
                          <p:cTn id="53" fill="hold">
                            <p:stCondLst>
                              <p:cond delay="3500"/>
                            </p:stCondLst>
                            <p:childTnLst>
                              <p:par>
                                <p:cTn id="54" presetID="42" presetClass="entr" presetSubtype="0" fill="hold" nodeType="after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fade">
                                      <p:cBhvr>
                                        <p:cTn id="56" dur="500"/>
                                        <p:tgtEl>
                                          <p:spTgt spid="99"/>
                                        </p:tgtEl>
                                      </p:cBhvr>
                                    </p:animEffect>
                                    <p:anim calcmode="lin" valueType="num">
                                      <p:cBhvr>
                                        <p:cTn id="57" dur="500" fill="hold"/>
                                        <p:tgtEl>
                                          <p:spTgt spid="99"/>
                                        </p:tgtEl>
                                        <p:attrNameLst>
                                          <p:attrName>ppt_x</p:attrName>
                                        </p:attrNameLst>
                                      </p:cBhvr>
                                      <p:tavLst>
                                        <p:tav tm="0">
                                          <p:val>
                                            <p:strVal val="#ppt_x"/>
                                          </p:val>
                                        </p:tav>
                                        <p:tav tm="100000">
                                          <p:val>
                                            <p:strVal val="#ppt_x"/>
                                          </p:val>
                                        </p:tav>
                                      </p:tavLst>
                                    </p:anim>
                                    <p:anim calcmode="lin" valueType="num">
                                      <p:cBhvr>
                                        <p:cTn id="58" dur="500" fill="hold"/>
                                        <p:tgtEl>
                                          <p:spTgt spid="99"/>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wipe(left)">
                                      <p:cBhvr>
                                        <p:cTn id="62" dur="500"/>
                                        <p:tgtEl>
                                          <p:spTgt spid="102"/>
                                        </p:tgtEl>
                                      </p:cBhvr>
                                    </p:animEffect>
                                  </p:childTnLst>
                                </p:cTn>
                              </p:par>
                            </p:childTnLst>
                          </p:cTn>
                        </p:par>
                        <p:par>
                          <p:cTn id="63" fill="hold">
                            <p:stCondLst>
                              <p:cond delay="4500"/>
                            </p:stCondLst>
                            <p:childTnLst>
                              <p:par>
                                <p:cTn id="64" presetID="42" presetClass="entr" presetSubtype="0" fill="hold" nodeType="afterEffect">
                                  <p:stCondLst>
                                    <p:cond delay="0"/>
                                  </p:stCondLst>
                                  <p:childTnLst>
                                    <p:set>
                                      <p:cBhvr>
                                        <p:cTn id="65" dur="1" fill="hold">
                                          <p:stCondLst>
                                            <p:cond delay="0"/>
                                          </p:stCondLst>
                                        </p:cTn>
                                        <p:tgtEl>
                                          <p:spTgt spid="103"/>
                                        </p:tgtEl>
                                        <p:attrNameLst>
                                          <p:attrName>style.visibility</p:attrName>
                                        </p:attrNameLst>
                                      </p:cBhvr>
                                      <p:to>
                                        <p:strVal val="visible"/>
                                      </p:to>
                                    </p:set>
                                    <p:animEffect transition="in" filter="fade">
                                      <p:cBhvr>
                                        <p:cTn id="66" dur="500"/>
                                        <p:tgtEl>
                                          <p:spTgt spid="103"/>
                                        </p:tgtEl>
                                      </p:cBhvr>
                                    </p:animEffect>
                                    <p:anim calcmode="lin" valueType="num">
                                      <p:cBhvr>
                                        <p:cTn id="67" dur="500" fill="hold"/>
                                        <p:tgtEl>
                                          <p:spTgt spid="103"/>
                                        </p:tgtEl>
                                        <p:attrNameLst>
                                          <p:attrName>ppt_x</p:attrName>
                                        </p:attrNameLst>
                                      </p:cBhvr>
                                      <p:tavLst>
                                        <p:tav tm="0">
                                          <p:val>
                                            <p:strVal val="#ppt_x"/>
                                          </p:val>
                                        </p:tav>
                                        <p:tav tm="100000">
                                          <p:val>
                                            <p:strVal val="#ppt_x"/>
                                          </p:val>
                                        </p:tav>
                                      </p:tavLst>
                                    </p:anim>
                                    <p:anim calcmode="lin" valueType="num">
                                      <p:cBhvr>
                                        <p:cTn id="68" dur="500" fill="hold"/>
                                        <p:tgtEl>
                                          <p:spTgt spid="103"/>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500"/>
                                        <p:tgtEl>
                                          <p:spTgt spid="106"/>
                                        </p:tgtEl>
                                      </p:cBhvr>
                                    </p:animEffect>
                                  </p:childTnLst>
                                </p:cTn>
                              </p:par>
                            </p:childTnLst>
                          </p:cTn>
                        </p:par>
                        <p:par>
                          <p:cTn id="73" fill="hold">
                            <p:stCondLst>
                              <p:cond delay="5500"/>
                            </p:stCondLst>
                            <p:childTnLst>
                              <p:par>
                                <p:cTn id="74" presetID="22" presetClass="entr" presetSubtype="8"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left)">
                                      <p:cBhvr>
                                        <p:cTn id="7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8" grpId="0"/>
      <p:bldP spid="102" grpId="0"/>
      <p:bldP spid="106" grpId="0"/>
      <p:bldP spid="96" grpId="0"/>
      <p:bldP spid="9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pic>
        <p:nvPicPr>
          <p:cNvPr id="14" name="图片 13"/>
          <p:cNvPicPr>
            <a:picLocks noChangeAspect="1"/>
          </p:cNvPicPr>
          <p:nvPr/>
        </p:nvPicPr>
        <p:blipFill rotWithShape="1">
          <a:blip r:embed="rId4" cstate="screen">
            <a:extLst>
              <a:ext uri="{28A0092B-C50C-407E-A947-70E740481C1C}">
                <a14:useLocalDpi xmlns:a14="http://schemas.microsoft.com/office/drawing/2010/main"/>
              </a:ext>
            </a:extLst>
          </a:blip>
          <a:srcRect t="5201" r="38184"/>
          <a:stretch/>
        </p:blipFill>
        <p:spPr>
          <a:xfrm>
            <a:off x="1807" y="644691"/>
            <a:ext cx="7200556" cy="6213309"/>
          </a:xfrm>
          <a:prstGeom prst="rect">
            <a:avLst/>
          </a:prstGeom>
        </p:spPr>
      </p:pic>
      <p:sp>
        <p:nvSpPr>
          <p:cNvPr id="7" name="原创设计师QQ598969553      _8"/>
          <p:cNvSpPr txBox="1"/>
          <p:nvPr/>
        </p:nvSpPr>
        <p:spPr>
          <a:xfrm>
            <a:off x="6960096" y="2756925"/>
            <a:ext cx="4157080" cy="609600"/>
          </a:xfrm>
          <a:prstGeom prst="rect">
            <a:avLst/>
          </a:prstGeom>
        </p:spPr>
        <p:txBody>
          <a:bodyPr vert="horz" lIns="121920" tIns="60960" rIns="121920" bIns="6096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5333" b="1" dirty="0">
                <a:solidFill>
                  <a:schemeClr val="accent5"/>
                </a:solidFill>
                <a:cs typeface="+mn-ea"/>
                <a:sym typeface="+mn-lt"/>
              </a:rPr>
              <a:t>感谢您观看</a:t>
            </a:r>
          </a:p>
        </p:txBody>
      </p:sp>
      <p:sp>
        <p:nvSpPr>
          <p:cNvPr id="9" name="原创设计师QQ598969553      _11"/>
          <p:cNvSpPr/>
          <p:nvPr/>
        </p:nvSpPr>
        <p:spPr>
          <a:xfrm>
            <a:off x="6869901" y="3704643"/>
            <a:ext cx="4337473" cy="461665"/>
          </a:xfrm>
          <a:prstGeom prst="rect">
            <a:avLst/>
          </a:prstGeom>
        </p:spPr>
        <p:txBody>
          <a:bodyPr wrap="square">
            <a:spAutoFit/>
          </a:bodyPr>
          <a:lstStyle/>
          <a:p>
            <a:pPr algn="r"/>
            <a:r>
              <a:rPr lang="zh-CN" altLang="en-US" sz="2400" dirty="0">
                <a:solidFill>
                  <a:schemeClr val="accent5"/>
                </a:solidFill>
                <a:cs typeface="+mn-ea"/>
                <a:sym typeface="+mn-lt"/>
              </a:rPr>
              <a:t>框架完整</a:t>
            </a:r>
            <a:r>
              <a:rPr lang="en-US" altLang="zh-CN" sz="2400" dirty="0">
                <a:solidFill>
                  <a:schemeClr val="accent5"/>
                </a:solidFill>
                <a:cs typeface="+mn-ea"/>
                <a:sym typeface="+mn-lt"/>
              </a:rPr>
              <a:t>/</a:t>
            </a:r>
            <a:r>
              <a:rPr lang="zh-CN" altLang="en-US" sz="2400" dirty="0">
                <a:solidFill>
                  <a:schemeClr val="accent5"/>
                </a:solidFill>
                <a:cs typeface="+mn-ea"/>
                <a:sym typeface="+mn-lt"/>
              </a:rPr>
              <a:t>简洁大气</a:t>
            </a:r>
            <a:r>
              <a:rPr lang="en-US" altLang="zh-CN" sz="2400" dirty="0">
                <a:solidFill>
                  <a:schemeClr val="accent5"/>
                </a:solidFill>
                <a:cs typeface="+mn-ea"/>
                <a:sym typeface="+mn-lt"/>
              </a:rPr>
              <a:t>/</a:t>
            </a:r>
            <a:r>
              <a:rPr lang="zh-CN" altLang="en-US" sz="2400" dirty="0">
                <a:solidFill>
                  <a:schemeClr val="accent5"/>
                </a:solidFill>
                <a:cs typeface="+mn-ea"/>
                <a:sym typeface="+mn-lt"/>
              </a:rPr>
              <a:t>可以编辑</a:t>
            </a:r>
          </a:p>
        </p:txBody>
      </p:sp>
    </p:spTree>
    <p:extLst>
      <p:ext uri="{BB962C8B-B14F-4D97-AF65-F5344CB8AC3E}">
        <p14:creationId xmlns:p14="http://schemas.microsoft.com/office/powerpoint/2010/main" val="762681289"/>
      </p:ext>
    </p:extLst>
  </p:cSld>
  <p:clrMapOvr>
    <a:masterClrMapping/>
  </p:clrMapOvr>
  <mc:AlternateContent xmlns:mc="http://schemas.openxmlformats.org/markup-compatibility/2006" xmlns:p14="http://schemas.microsoft.com/office/powerpoint/2010/main">
    <mc:Choice Requires="p14">
      <p:transition p14:dur="10" advClick="0" advTm="0">
        <p:random/>
      </p:transition>
    </mc:Choice>
    <mc:Fallback xmlns="">
      <p:transition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strVal val="4/3*#ppt_w"/>
                                          </p:val>
                                        </p:tav>
                                        <p:tav tm="100000">
                                          <p:val>
                                            <p:strVal val="#ppt_w"/>
                                          </p:val>
                                        </p:tav>
                                      </p:tavLst>
                                    </p:anim>
                                    <p:anim calcmode="lin" valueType="num">
                                      <p:cBhvr>
                                        <p:cTn id="8" dur="500" fill="hold"/>
                                        <p:tgtEl>
                                          <p:spTgt spid="7"/>
                                        </p:tgtEl>
                                        <p:attrNameLst>
                                          <p:attrName>ppt_h</p:attrName>
                                        </p:attrNameLst>
                                      </p:cBhvr>
                                      <p:tavLst>
                                        <p:tav tm="0">
                                          <p:val>
                                            <p:strVal val="4/3*#ppt_h"/>
                                          </p:val>
                                        </p:tav>
                                        <p:tav tm="100000">
                                          <p:val>
                                            <p:strVal val="#ppt_h"/>
                                          </p:val>
                                        </p:tav>
                                      </p:tavLst>
                                    </p:anim>
                                  </p:childTnLst>
                                </p:cTn>
                              </p:par>
                            </p:childTnLst>
                          </p:cTn>
                        </p:par>
                        <p:par>
                          <p:cTn id="9" fill="hold">
                            <p:stCondLst>
                              <p:cond delay="700"/>
                            </p:stCondLst>
                            <p:childTnLst>
                              <p:par>
                                <p:cTn id="10" presetID="1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down)">
                                      <p:cBhvr>
                                        <p:cTn id="13" dur="500"/>
                                        <p:tgtEl>
                                          <p:spTgt spid="9"/>
                                        </p:tgtEl>
                                      </p:cBhvr>
                                    </p:animEffect>
                                  </p:childTnLst>
                                </p:cTn>
                              </p:par>
                            </p:childTnLst>
                          </p:cTn>
                        </p:par>
                        <p:par>
                          <p:cTn id="14" fill="hold">
                            <p:stCondLst>
                              <p:cond delay="12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ppt_x</p:attrName>
                                        </p:attrNameLst>
                                      </p:cBhvr>
                                      <p:tavLst>
                                        <p:tav tm="0">
                                          <p:val>
                                            <p:strVal val="#ppt_x"/>
                                          </p:val>
                                        </p:tav>
                                        <p:tav tm="100000">
                                          <p:val>
                                            <p:strVal val="#ppt_x"/>
                                          </p:val>
                                        </p:tav>
                                      </p:tavLst>
                                    </p:anim>
                                    <p:anim calcmode="lin" valueType="num">
                                      <p:cBhvr>
                                        <p:cTn id="19"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舞蹈"/>
</p:tagLst>
</file>

<file path=ppt/tags/tag2.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208221311"/>
  <p:tag name="MH_LIBRARY" val="GRAPHIC"/>
  <p:tag name="MH_TYPE" val="Other"/>
  <p:tag name="MH_ORDER" val="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x10os4j">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1755</Words>
  <Application>Microsoft Office PowerPoint</Application>
  <PresentationFormat>宽屏</PresentationFormat>
  <Paragraphs>250</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汉仪中圆简</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舞蹈</dc:title>
  <dc:creator>第一PPT</dc:creator>
  <cp:keywords>www.1ppt.com</cp:keywords>
  <dc:description>www.1ppt.com</dc:description>
  <cp:lastModifiedBy>Sky123.Org</cp:lastModifiedBy>
  <cp:revision>10</cp:revision>
  <dcterms:created xsi:type="dcterms:W3CDTF">2017-04-07T09:19:42Z</dcterms:created>
  <dcterms:modified xsi:type="dcterms:W3CDTF">2020-03-19T03:31:11Z</dcterms:modified>
</cp:coreProperties>
</file>