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2" r:id="rId3"/>
    <p:sldId id="259" r:id="rId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060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9" autoAdjust="0"/>
    <p:restoredTop sz="94660"/>
  </p:normalViewPr>
  <p:slideViewPr>
    <p:cSldViewPr>
      <p:cViewPr varScale="1">
        <p:scale>
          <a:sx n="116" d="100"/>
          <a:sy n="116" d="100"/>
        </p:scale>
        <p:origin x="630" y="12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  <a:pPr/>
              <a:t>2018-10-24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  <a:pPr/>
              <a:t>2018-10-24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  <a:pPr/>
              <a:t>2018-10-24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11251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11251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  <a:pPr/>
              <a:t>2018-10-24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  <a:pPr/>
              <a:t>2018-10-24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  <a:pPr/>
              <a:t>2018-10-24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  <a:pPr/>
              <a:t>2018-10-24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27542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  <a:pPr/>
              <a:t>2018-10-24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  <a:pPr/>
              <a:t>2018-10-24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  <a:pPr/>
              <a:t>2018-10-24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  <a:pPr/>
              <a:t>2018-10-24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F3F5-3CC5-4DC2-96B7-EFD510BD3893}" type="datetimeFigureOut">
              <a:rPr lang="zh-CN" altLang="en-US" smtClean="0"/>
              <a:pPr/>
              <a:t>2018-10-24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99014-DA87-46D3-B85B-C777DA38CC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1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8.png"/><Relationship Id="rId3" Type="http://schemas.openxmlformats.org/officeDocument/2006/relationships/tags" Target="../tags/tag3.xml"/><Relationship Id="rId21" Type="http://schemas.openxmlformats.org/officeDocument/2006/relationships/image" Target="../media/image3.png"/><Relationship Id="rId7" Type="http://schemas.openxmlformats.org/officeDocument/2006/relationships/tags" Target="../tags/tag7.xml"/><Relationship Id="rId12" Type="http://schemas.openxmlformats.org/officeDocument/2006/relationships/audio" Target="../media/media1.mp3"/><Relationship Id="rId17" Type="http://schemas.openxmlformats.org/officeDocument/2006/relationships/tags" Target="../tags/tag15.xml"/><Relationship Id="rId25" Type="http://schemas.openxmlformats.org/officeDocument/2006/relationships/image" Target="../media/image7.png"/><Relationship Id="rId2" Type="http://schemas.openxmlformats.org/officeDocument/2006/relationships/tags" Target="../tags/tag2.xml"/><Relationship Id="rId16" Type="http://schemas.openxmlformats.org/officeDocument/2006/relationships/tags" Target="../tags/tag14.xml"/><Relationship Id="rId20" Type="http://schemas.openxmlformats.org/officeDocument/2006/relationships/image" Target="../media/image2.png"/><Relationship Id="rId29" Type="http://schemas.microsoft.com/office/2007/relationships/hdphoto" Target="../media/hdphoto1.wdp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microsoft.com/office/2007/relationships/media" Target="../media/media1.mp3"/><Relationship Id="rId24" Type="http://schemas.openxmlformats.org/officeDocument/2006/relationships/image" Target="../media/image6.png"/><Relationship Id="rId5" Type="http://schemas.openxmlformats.org/officeDocument/2006/relationships/tags" Target="../tags/tag5.xml"/><Relationship Id="rId15" Type="http://schemas.openxmlformats.org/officeDocument/2006/relationships/tags" Target="../tags/tag13.xml"/><Relationship Id="rId23" Type="http://schemas.openxmlformats.org/officeDocument/2006/relationships/image" Target="../media/image5.png"/><Relationship Id="rId28" Type="http://schemas.openxmlformats.org/officeDocument/2006/relationships/image" Target="../media/image10.png"/><Relationship Id="rId10" Type="http://schemas.openxmlformats.org/officeDocument/2006/relationships/tags" Target="../tags/tag10.xml"/><Relationship Id="rId19" Type="http://schemas.openxmlformats.org/officeDocument/2006/relationships/image" Target="../media/image1.jpeg"/><Relationship Id="rId31" Type="http://schemas.openxmlformats.org/officeDocument/2006/relationships/image" Target="../media/image12.gif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2.xml"/><Relationship Id="rId22" Type="http://schemas.openxmlformats.org/officeDocument/2006/relationships/image" Target="../media/image4.png"/><Relationship Id="rId27" Type="http://schemas.openxmlformats.org/officeDocument/2006/relationships/image" Target="../media/image9.png"/><Relationship Id="rId30" Type="http://schemas.openxmlformats.org/officeDocument/2006/relationships/image" Target="../media/image11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11.gif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openxmlformats.org/officeDocument/2006/relationships/image" Target="../media/image8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A_淘宝网Chenying0907出品 7" descr="C:\Users\Administrator\Desktop\贺岁2014副本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9">
            <a:lum contrast="5000"/>
          </a:blip>
          <a:srcRect/>
          <a:stretch>
            <a:fillRect/>
          </a:stretch>
        </p:blipFill>
        <p:spPr bwMode="auto">
          <a:xfrm>
            <a:off x="0" y="-5080"/>
            <a:ext cx="9144000" cy="5720080"/>
          </a:xfrm>
          <a:prstGeom prst="rect">
            <a:avLst/>
          </a:prstGeom>
          <a:noFill/>
        </p:spPr>
      </p:pic>
      <p:pic>
        <p:nvPicPr>
          <p:cNvPr id="1029" name="PA_淘宝网Chenying0907出品 5" descr="C:\Users\Administrator\Desktop\贺岁2014副本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0"/>
          <a:stretch>
            <a:fillRect/>
          </a:stretch>
        </p:blipFill>
        <p:spPr bwMode="auto">
          <a:xfrm>
            <a:off x="1828782" y="857237"/>
            <a:ext cx="5516879" cy="3820159"/>
          </a:xfrm>
          <a:prstGeom prst="rect">
            <a:avLst/>
          </a:prstGeom>
          <a:noFill/>
        </p:spPr>
      </p:pic>
      <p:pic>
        <p:nvPicPr>
          <p:cNvPr id="1030" name="PA_淘宝网Chenying0907出品 6" descr="C:\Users\Administrator\Desktop\2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1"/>
          <a:srcRect/>
          <a:stretch>
            <a:fillRect/>
          </a:stretch>
        </p:blipFill>
        <p:spPr bwMode="auto">
          <a:xfrm>
            <a:off x="7358084" y="428608"/>
            <a:ext cx="1307707" cy="1857388"/>
          </a:xfrm>
          <a:prstGeom prst="rect">
            <a:avLst/>
          </a:prstGeom>
          <a:noFill/>
        </p:spPr>
      </p:pic>
      <p:pic>
        <p:nvPicPr>
          <p:cNvPr id="15" name="PA_淘宝网Chenying0907出品 6" descr="C:\Users\Administrator\Desktop\云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2">
            <a:lum contrast="10000"/>
          </a:blip>
          <a:srcRect/>
          <a:stretch>
            <a:fillRect/>
          </a:stretch>
        </p:blipFill>
        <p:spPr bwMode="auto">
          <a:xfrm>
            <a:off x="6000762" y="1321028"/>
            <a:ext cx="1684769" cy="500066"/>
          </a:xfrm>
          <a:prstGeom prst="rect">
            <a:avLst/>
          </a:prstGeom>
          <a:noFill/>
        </p:spPr>
      </p:pic>
      <p:pic>
        <p:nvPicPr>
          <p:cNvPr id="16" name="PA_淘宝网Chenying0907出品 6" descr="C:\Users\Administrator\Desktop\云.pn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2">
            <a:lum contrast="10000"/>
          </a:blip>
          <a:srcRect/>
          <a:stretch>
            <a:fillRect/>
          </a:stretch>
        </p:blipFill>
        <p:spPr bwMode="auto">
          <a:xfrm>
            <a:off x="4730752" y="1057300"/>
            <a:ext cx="1711163" cy="408426"/>
          </a:xfrm>
          <a:prstGeom prst="rect">
            <a:avLst/>
          </a:prstGeom>
          <a:noFill/>
        </p:spPr>
      </p:pic>
      <p:pic>
        <p:nvPicPr>
          <p:cNvPr id="26" name="PA_淘宝网Chenying0907出品 7" descr="C:\Users\Administrator\Desktop\0.pn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3">
            <a:lum contrast="20000"/>
          </a:blip>
          <a:stretch>
            <a:fillRect/>
          </a:stretch>
        </p:blipFill>
        <p:spPr bwMode="auto">
          <a:xfrm>
            <a:off x="3772656" y="1795455"/>
            <a:ext cx="1264158" cy="1439107"/>
          </a:xfrm>
          <a:prstGeom prst="rect">
            <a:avLst/>
          </a:prstGeom>
          <a:noFill/>
          <a:effectLst>
            <a:glow rad="101600">
              <a:srgbClr val="FFFF99">
                <a:alpha val="60000"/>
              </a:srgbClr>
            </a:glow>
          </a:effectLst>
        </p:spPr>
      </p:pic>
      <p:pic>
        <p:nvPicPr>
          <p:cNvPr id="27" name="PA_淘宝网Chenying0907出品 8" descr="C:\Users\Administrator\Desktop\1.pn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4">
            <a:lum contrast="20000"/>
          </a:blip>
          <a:stretch>
            <a:fillRect/>
          </a:stretch>
        </p:blipFill>
        <p:spPr bwMode="auto">
          <a:xfrm>
            <a:off x="5006152" y="1845734"/>
            <a:ext cx="1095384" cy="1100674"/>
          </a:xfrm>
          <a:prstGeom prst="rect">
            <a:avLst/>
          </a:prstGeom>
          <a:noFill/>
          <a:effectLst>
            <a:glow rad="101600">
              <a:srgbClr val="FFFF99">
                <a:alpha val="60000"/>
              </a:srgbClr>
            </a:glow>
          </a:effectLst>
        </p:spPr>
      </p:pic>
      <p:pic>
        <p:nvPicPr>
          <p:cNvPr id="28" name="PA_淘宝网Chenying0907出品 9" descr="C:\Users\Administrator\Desktop\4.pn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5">
            <a:lum contrast="20000"/>
          </a:blip>
          <a:stretch>
            <a:fillRect/>
          </a:stretch>
        </p:blipFill>
        <p:spPr bwMode="auto">
          <a:xfrm>
            <a:off x="5933938" y="1763893"/>
            <a:ext cx="1114420" cy="1346590"/>
          </a:xfrm>
          <a:prstGeom prst="rect">
            <a:avLst/>
          </a:prstGeom>
          <a:noFill/>
          <a:effectLst>
            <a:glow rad="101600">
              <a:srgbClr val="FFFF99">
                <a:alpha val="60000"/>
              </a:srgbClr>
            </a:glow>
          </a:effectLst>
        </p:spPr>
      </p:pic>
      <p:pic>
        <p:nvPicPr>
          <p:cNvPr id="22" name="PA_淘宝网Chenying0907出品 3" descr="C:\Users\Administrator\Desktop\2.png" hidden="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6">
            <a:lum contrast="10000"/>
          </a:blip>
          <a:stretch>
            <a:fillRect/>
          </a:stretch>
        </p:blipFill>
        <p:spPr bwMode="auto">
          <a:xfrm flipH="1">
            <a:off x="4071934" y="0"/>
            <a:ext cx="5072066" cy="5715000"/>
          </a:xfrm>
          <a:prstGeom prst="rect">
            <a:avLst/>
          </a:prstGeom>
          <a:noFill/>
        </p:spPr>
      </p:pic>
      <p:pic>
        <p:nvPicPr>
          <p:cNvPr id="23" name="PA_淘宝网Chenying0907出品 2" descr="C:\Users\Administrator\Desktop\1.png" hidden="1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6">
            <a:lum contrast="10000"/>
          </a:blip>
          <a:stretch>
            <a:fillRect/>
          </a:stretch>
        </p:blipFill>
        <p:spPr bwMode="auto">
          <a:xfrm>
            <a:off x="0" y="0"/>
            <a:ext cx="5273039" cy="5715000"/>
          </a:xfrm>
          <a:prstGeom prst="rect">
            <a:avLst/>
          </a:prstGeom>
          <a:noFill/>
        </p:spPr>
      </p:pic>
      <p:pic>
        <p:nvPicPr>
          <p:cNvPr id="33" name="PA_背景音乐 - 金玉满堂.mp3">
            <a:hlinkClick r:id="" action="ppaction://media"/>
          </p:cNvPr>
          <p:cNvPicPr>
            <a:picLocks noChangeAspect="1"/>
          </p:cNvPicPr>
          <p:nvPr>
            <a:audioFile r:link="rId12"/>
            <p:custDataLst>
              <p:tags r:id="rId13"/>
            </p:custDataLst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-722326" y="2260712"/>
            <a:ext cx="609600" cy="609600"/>
          </a:xfrm>
          <a:prstGeom prst="rect">
            <a:avLst/>
          </a:prstGeom>
        </p:spPr>
      </p:pic>
      <p:sp>
        <p:nvSpPr>
          <p:cNvPr id="19" name="PA_淘宝网Chenying0907出品 19"/>
          <p:cNvSpPr txBox="1"/>
          <p:nvPr>
            <p:custDataLst>
              <p:tags r:id="rId14"/>
            </p:custDataLst>
          </p:nvPr>
        </p:nvSpPr>
        <p:spPr>
          <a:xfrm>
            <a:off x="3635896" y="3424272"/>
            <a:ext cx="181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altLang="zh-CN" dirty="0"/>
              <a:t>【</a:t>
            </a:r>
            <a:r>
              <a:rPr lang="zh-CN" altLang="en-US" dirty="0"/>
              <a:t>农历戊戌年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3728" y="1489348"/>
            <a:ext cx="1798720" cy="1798720"/>
          </a:xfrm>
          <a:prstGeom prst="rect">
            <a:avLst/>
          </a:prstGeom>
          <a:noFill/>
          <a:effectLst>
            <a:glow rad="101600">
              <a:srgbClr val="FFFF99">
                <a:alpha val="60000"/>
              </a:srgbClr>
            </a:glow>
          </a:effectLst>
        </p:spPr>
      </p:pic>
      <p:pic>
        <p:nvPicPr>
          <p:cNvPr id="25" name="PA_淘宝网Chenying0907出品 158" descr="200712419435657_1"/>
          <p:cNvPicPr>
            <a:picLocks noChangeAspect="1" noChangeArrowheads="1" noCrop="1"/>
          </p:cNvPicPr>
          <p:nvPr>
            <p:custDataLst>
              <p:tags r:id="rId15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575" y="3487738"/>
            <a:ext cx="50482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A_淘宝网Chenying0907出品 159" descr="10004015438746072987"/>
          <p:cNvPicPr>
            <a:picLocks noChangeAspect="1" noChangeArrowheads="1" noCrop="1"/>
          </p:cNvPicPr>
          <p:nvPr>
            <p:custDataLst>
              <p:tags r:id="rId16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45588" y="3640138"/>
            <a:ext cx="992187" cy="99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A_淘宝网Chenying0907出品 160" descr="200712419435657_1"/>
          <p:cNvPicPr>
            <a:picLocks noChangeAspect="1" noChangeArrowheads="1" noCrop="1"/>
          </p:cNvPicPr>
          <p:nvPr>
            <p:custDataLst>
              <p:tags r:id="rId17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64788" y="2343150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8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45643 0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 L -0.47344 0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9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decel="5000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decel="5000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44444E-6 C 0.04479 -0.02166 0.08281 -0.08722 0.13038 -0.10777 C 0.17951 -0.12777 0.22535 -0.12583 0.29236 -0.12361 C 0.35937 -0.12138 0.43941 -0.07944 0.53264 -0.09527 C 0.62587 -0.11111 0.73941 -0.21416 0.85191 -0.21888 C 0.96441 -0.22361 1.13333 -0.14333 1.20746 -0.12333 " pathEditMode="relative" rAng="0" ptsTypes="aaaaaa">
                                      <p:cBhvr>
                                        <p:cTn id="55" dur="4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65" y="-1119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17 3.33333E-6 C -0.02639 -0.01611 -0.10468 -0.06834 -0.15868 -0.09639 C -0.21267 -0.12445 -0.27604 -0.15723 -0.32413 -0.16834 C -0.37222 -0.17945 -0.41319 -0.17028 -0.44704 -0.16334 C -0.4809 -0.15639 -0.48958 -0.14806 -0.52725 -0.12667 C -0.56493 -0.10528 -0.621 -0.03889 -0.67309 -0.035 C -0.72517 -0.03111 -0.80503 -0.08917 -0.83975 -0.10334 " pathEditMode="relative" rAng="0" ptsTypes="aaaaaaa">
                                      <p:cBhvr>
                                        <p:cTn id="57" dur="49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979" y="-897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2.77778E-7 -1.11111E-6 C -0.03559 -0.00305 -0.15295 0.02139 -0.21406 -0.01917 C -0.27517 -0.05972 -0.30729 -0.185 -0.36684 -0.24361 C -0.42639 -0.30222 -0.50243 -0.27722 -0.57101 -0.37028 C -0.63958 -0.46333 -0.7349 -0.71167 -0.77795 -0.80139 " pathEditMode="relative" rAng="0" ptsTypes="aaaaa">
                                      <p:cBhvr>
                                        <p:cTn id="59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906" y="-3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淘宝网Chenying0907出品 7" descr="C:\Users\Administrator\Desktop\贺岁2014副本.jpg"/>
          <p:cNvPicPr>
            <a:picLocks noChangeAspect="1" noChangeArrowheads="1"/>
          </p:cNvPicPr>
          <p:nvPr/>
        </p:nvPicPr>
        <p:blipFill>
          <a:blip r:embed="rId2">
            <a:lum contrast="5000"/>
          </a:blip>
          <a:srcRect/>
          <a:stretch>
            <a:fillRect/>
          </a:stretch>
        </p:blipFill>
        <p:spPr bwMode="auto">
          <a:xfrm>
            <a:off x="0" y="-5080"/>
            <a:ext cx="9144000" cy="5720080"/>
          </a:xfrm>
          <a:prstGeom prst="rect">
            <a:avLst/>
          </a:prstGeom>
          <a:noFill/>
        </p:spPr>
      </p:pic>
      <p:pic>
        <p:nvPicPr>
          <p:cNvPr id="1029" name="淘宝网Chenying0907出品 5" descr="C:\Users\Administrator\Desktop\贺岁2014副本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828782" y="857237"/>
            <a:ext cx="5516879" cy="3820159"/>
          </a:xfrm>
          <a:prstGeom prst="rect">
            <a:avLst/>
          </a:prstGeom>
          <a:noFill/>
        </p:spPr>
      </p:pic>
      <p:pic>
        <p:nvPicPr>
          <p:cNvPr id="1030" name="淘宝网Chenying0907出品 6" descr="C:\Users\Administrator\Desktop\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4" y="428608"/>
            <a:ext cx="1307707" cy="1857388"/>
          </a:xfrm>
          <a:prstGeom prst="rect">
            <a:avLst/>
          </a:prstGeom>
          <a:noFill/>
        </p:spPr>
      </p:pic>
      <p:pic>
        <p:nvPicPr>
          <p:cNvPr id="15" name="淘宝网Chenying0907出品 6" descr="C:\Users\Administrator\Desktop\云.png"/>
          <p:cNvPicPr>
            <a:picLocks noChangeAspect="1" noChangeArrowheads="1"/>
          </p:cNvPicPr>
          <p:nvPr/>
        </p:nvPicPr>
        <p:blipFill>
          <a:blip r:embed="rId5">
            <a:lum contrast="10000"/>
          </a:blip>
          <a:srcRect/>
          <a:stretch>
            <a:fillRect/>
          </a:stretch>
        </p:blipFill>
        <p:spPr bwMode="auto">
          <a:xfrm>
            <a:off x="6000762" y="1321028"/>
            <a:ext cx="1684769" cy="500066"/>
          </a:xfrm>
          <a:prstGeom prst="rect">
            <a:avLst/>
          </a:prstGeom>
          <a:noFill/>
        </p:spPr>
      </p:pic>
      <p:pic>
        <p:nvPicPr>
          <p:cNvPr id="16" name="淘宝网Chenying0907出品 6" descr="C:\Users\Administrator\Desktop\云.png"/>
          <p:cNvPicPr>
            <a:picLocks noChangeAspect="1" noChangeArrowheads="1"/>
          </p:cNvPicPr>
          <p:nvPr/>
        </p:nvPicPr>
        <p:blipFill>
          <a:blip r:embed="rId5">
            <a:lum contrast="10000"/>
          </a:blip>
          <a:srcRect/>
          <a:stretch>
            <a:fillRect/>
          </a:stretch>
        </p:blipFill>
        <p:spPr bwMode="auto">
          <a:xfrm>
            <a:off x="4730752" y="1057300"/>
            <a:ext cx="1711163" cy="408426"/>
          </a:xfrm>
          <a:prstGeom prst="rect">
            <a:avLst/>
          </a:prstGeom>
          <a:noFill/>
        </p:spPr>
      </p:pic>
      <p:pic>
        <p:nvPicPr>
          <p:cNvPr id="26" name="淘宝网Chenying0907出品 7" descr="C:\Users\Administrator\Desktop\0.png"/>
          <p:cNvPicPr>
            <a:picLocks noChangeAspect="1" noChangeArrowheads="1"/>
          </p:cNvPicPr>
          <p:nvPr/>
        </p:nvPicPr>
        <p:blipFill>
          <a:blip r:embed="rId6">
            <a:lum contrast="20000"/>
          </a:blip>
          <a:stretch>
            <a:fillRect/>
          </a:stretch>
        </p:blipFill>
        <p:spPr bwMode="auto">
          <a:xfrm>
            <a:off x="3772656" y="1795455"/>
            <a:ext cx="1264158" cy="1439107"/>
          </a:xfrm>
          <a:prstGeom prst="rect">
            <a:avLst/>
          </a:prstGeom>
          <a:noFill/>
          <a:effectLst>
            <a:glow rad="101600">
              <a:srgbClr val="FFFF99">
                <a:alpha val="60000"/>
              </a:srgbClr>
            </a:glow>
          </a:effectLst>
        </p:spPr>
      </p:pic>
      <p:pic>
        <p:nvPicPr>
          <p:cNvPr id="27" name="淘宝网Chenying0907出品 8" descr="C:\Users\Administrator\Desktop\1.png"/>
          <p:cNvPicPr>
            <a:picLocks noChangeAspect="1" noChangeArrowheads="1"/>
          </p:cNvPicPr>
          <p:nvPr/>
        </p:nvPicPr>
        <p:blipFill>
          <a:blip r:embed="rId7">
            <a:lum contrast="20000"/>
          </a:blip>
          <a:stretch>
            <a:fillRect/>
          </a:stretch>
        </p:blipFill>
        <p:spPr bwMode="auto">
          <a:xfrm>
            <a:off x="5006152" y="1847839"/>
            <a:ext cx="1095384" cy="1100674"/>
          </a:xfrm>
          <a:prstGeom prst="rect">
            <a:avLst/>
          </a:prstGeom>
          <a:noFill/>
          <a:effectLst>
            <a:glow rad="101600">
              <a:srgbClr val="FFFF99">
                <a:alpha val="60000"/>
              </a:srgbClr>
            </a:glow>
          </a:effectLst>
        </p:spPr>
      </p:pic>
      <p:pic>
        <p:nvPicPr>
          <p:cNvPr id="28" name="淘宝网Chenying0907出品 9" descr="C:\Users\Administrator\Desktop\4.png"/>
          <p:cNvPicPr>
            <a:picLocks noChangeAspect="1" noChangeArrowheads="1"/>
          </p:cNvPicPr>
          <p:nvPr/>
        </p:nvPicPr>
        <p:blipFill>
          <a:blip r:embed="rId8">
            <a:lum contrast="20000"/>
          </a:blip>
          <a:stretch>
            <a:fillRect/>
          </a:stretch>
        </p:blipFill>
        <p:spPr bwMode="auto">
          <a:xfrm>
            <a:off x="5913280" y="1774281"/>
            <a:ext cx="1114420" cy="1346590"/>
          </a:xfrm>
          <a:prstGeom prst="rect">
            <a:avLst/>
          </a:prstGeom>
          <a:noFill/>
          <a:effectLst>
            <a:glow rad="101600">
              <a:srgbClr val="FFFF99">
                <a:alpha val="60000"/>
              </a:srgbClr>
            </a:glow>
          </a:effectLst>
        </p:spPr>
      </p:pic>
      <p:pic>
        <p:nvPicPr>
          <p:cNvPr id="14" name="淘宝网Chenying0907出品 3" descr="C:\Users\Administrator\Desktop\2.png"/>
          <p:cNvPicPr>
            <a:picLocks noChangeAspect="1" noChangeArrowheads="1"/>
          </p:cNvPicPr>
          <p:nvPr/>
        </p:nvPicPr>
        <p:blipFill>
          <a:blip r:embed="rId9">
            <a:lum contrast="10000"/>
          </a:blip>
          <a:stretch>
            <a:fillRect/>
          </a:stretch>
        </p:blipFill>
        <p:spPr bwMode="auto">
          <a:xfrm flipH="1">
            <a:off x="8247088" y="0"/>
            <a:ext cx="5072066" cy="5715000"/>
          </a:xfrm>
          <a:prstGeom prst="rect">
            <a:avLst/>
          </a:prstGeom>
          <a:noFill/>
        </p:spPr>
      </p:pic>
      <p:pic>
        <p:nvPicPr>
          <p:cNvPr id="17" name="淘宝网Chenying0907出品 2" descr="C:\Users\Administrator\Desktop\1.png"/>
          <p:cNvPicPr>
            <a:picLocks noChangeAspect="1" noChangeArrowheads="1"/>
          </p:cNvPicPr>
          <p:nvPr/>
        </p:nvPicPr>
        <p:blipFill>
          <a:blip r:embed="rId9">
            <a:lum contrast="10000"/>
          </a:blip>
          <a:stretch>
            <a:fillRect/>
          </a:stretch>
        </p:blipFill>
        <p:spPr bwMode="auto">
          <a:xfrm>
            <a:off x="-4327587" y="0"/>
            <a:ext cx="5273039" cy="5715000"/>
          </a:xfrm>
          <a:prstGeom prst="rect">
            <a:avLst/>
          </a:prstGeom>
          <a:noFill/>
        </p:spPr>
      </p:pic>
      <p:sp>
        <p:nvSpPr>
          <p:cNvPr id="20" name="淘宝网Chenying0907出品 19"/>
          <p:cNvSpPr txBox="1"/>
          <p:nvPr/>
        </p:nvSpPr>
        <p:spPr>
          <a:xfrm>
            <a:off x="3635896" y="342427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altLang="zh-CN" dirty="0"/>
              <a:t>【</a:t>
            </a:r>
            <a:r>
              <a:rPr lang="zh-CN" altLang="en-US" dirty="0"/>
              <a:t>农历戊戌年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pic>
        <p:nvPicPr>
          <p:cNvPr id="21" name="淘宝网Chenying0907出品 160" descr="200712419435657_1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38610" y="1585768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4387089-A119-4E01-B74E-5A95AF2BA3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3728" y="1489348"/>
            <a:ext cx="1798720" cy="1798720"/>
          </a:xfrm>
          <a:prstGeom prst="rect">
            <a:avLst/>
          </a:prstGeom>
          <a:noFill/>
          <a:effectLst>
            <a:glow rad="101600">
              <a:srgbClr val="FFFF99">
                <a:alpha val="60000"/>
              </a:srgbClr>
            </a:glow>
          </a:effectLst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7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7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"/>
                            </p:stCondLst>
                            <p:childTnLst>
                              <p:par>
                                <p:cTn id="4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淘宝网Chenying0907出品 7" descr="C:\Users\Administrator\Desktop\贺岁2014副本.jpg"/>
          <p:cNvPicPr>
            <a:picLocks noChangeAspect="1" noChangeArrowheads="1"/>
          </p:cNvPicPr>
          <p:nvPr/>
        </p:nvPicPr>
        <p:blipFill>
          <a:blip r:embed="rId2">
            <a:lum contrast="5000"/>
          </a:blip>
          <a:srcRect/>
          <a:stretch>
            <a:fillRect/>
          </a:stretch>
        </p:blipFill>
        <p:spPr bwMode="auto">
          <a:xfrm>
            <a:off x="0" y="-5080"/>
            <a:ext cx="9144000" cy="5720080"/>
          </a:xfrm>
          <a:prstGeom prst="rect">
            <a:avLst/>
          </a:prstGeom>
          <a:noFill/>
        </p:spPr>
      </p:pic>
      <p:pic>
        <p:nvPicPr>
          <p:cNvPr id="1030" name="淘宝网Chenying0907出品 6" descr="C:\Users\Administrator\Desktop\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4" y="428608"/>
            <a:ext cx="1307707" cy="1857388"/>
          </a:xfrm>
          <a:prstGeom prst="rect">
            <a:avLst/>
          </a:prstGeom>
          <a:noFill/>
        </p:spPr>
      </p:pic>
      <p:pic>
        <p:nvPicPr>
          <p:cNvPr id="9" name="淘宝网Chenying0907出品 3" descr="C:\Users\Administrator\Desktop\2.png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tretch>
            <a:fillRect/>
          </a:stretch>
        </p:blipFill>
        <p:spPr bwMode="auto">
          <a:xfrm flipH="1">
            <a:off x="8247088" y="0"/>
            <a:ext cx="5072066" cy="5715000"/>
          </a:xfrm>
          <a:prstGeom prst="rect">
            <a:avLst/>
          </a:prstGeom>
          <a:noFill/>
        </p:spPr>
      </p:pic>
      <p:pic>
        <p:nvPicPr>
          <p:cNvPr id="10" name="淘宝网Chenying0907出品 2" descr="C:\Users\Administrator\Desktop\1.png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tretch>
            <a:fillRect/>
          </a:stretch>
        </p:blipFill>
        <p:spPr bwMode="auto">
          <a:xfrm>
            <a:off x="-4327587" y="0"/>
            <a:ext cx="5273039" cy="5715000"/>
          </a:xfrm>
          <a:prstGeom prst="rect">
            <a:avLst/>
          </a:prstGeom>
          <a:noFill/>
        </p:spPr>
      </p:pic>
      <p:pic>
        <p:nvPicPr>
          <p:cNvPr id="26" name="淘宝网Chenying0907出品 6" descr="C:\Users\Administrator\Desktop\云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tretch>
            <a:fillRect/>
          </a:stretch>
        </p:blipFill>
        <p:spPr bwMode="auto">
          <a:xfrm>
            <a:off x="9286908" y="2357434"/>
            <a:ext cx="1224752" cy="450097"/>
          </a:xfrm>
          <a:prstGeom prst="rect">
            <a:avLst/>
          </a:prstGeom>
          <a:noFill/>
        </p:spPr>
      </p:pic>
      <p:pic>
        <p:nvPicPr>
          <p:cNvPr id="27" name="淘宝网Chenying0907出品 6" descr="C:\Users\Administrator\Desktop\云.p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tretch>
            <a:fillRect/>
          </a:stretch>
        </p:blipFill>
        <p:spPr bwMode="auto">
          <a:xfrm>
            <a:off x="9429784" y="1071550"/>
            <a:ext cx="796072" cy="357190"/>
          </a:xfrm>
          <a:prstGeom prst="rect">
            <a:avLst/>
          </a:prstGeom>
          <a:noFill/>
        </p:spPr>
      </p:pic>
      <p:pic>
        <p:nvPicPr>
          <p:cNvPr id="28" name="淘宝网Chenying0907出品 6" descr="C:\Users\Administrator\Desktop\云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tretch>
            <a:fillRect/>
          </a:stretch>
        </p:blipFill>
        <p:spPr bwMode="auto">
          <a:xfrm flipH="1">
            <a:off x="-1224752" y="4143384"/>
            <a:ext cx="1224752" cy="450097"/>
          </a:xfrm>
          <a:prstGeom prst="rect">
            <a:avLst/>
          </a:prstGeom>
          <a:noFill/>
        </p:spPr>
      </p:pic>
      <p:pic>
        <p:nvPicPr>
          <p:cNvPr id="29" name="淘宝网Chenying0907出品 6" descr="C:\Users\Administrator\Desktop\云.p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tretch>
            <a:fillRect/>
          </a:stretch>
        </p:blipFill>
        <p:spPr bwMode="auto">
          <a:xfrm flipH="1">
            <a:off x="-1071602" y="3143252"/>
            <a:ext cx="796072" cy="357190"/>
          </a:xfrm>
          <a:prstGeom prst="rect">
            <a:avLst/>
          </a:prstGeom>
          <a:noFill/>
        </p:spPr>
      </p:pic>
      <p:sp>
        <p:nvSpPr>
          <p:cNvPr id="30" name="淘宝网Chenying0907出品 29"/>
          <p:cNvSpPr txBox="1"/>
          <p:nvPr/>
        </p:nvSpPr>
        <p:spPr>
          <a:xfrm>
            <a:off x="1403648" y="1131590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隶书" pitchFamily="49" charset="-122"/>
                <a:ea typeface="隶书" pitchFamily="49" charset="-122"/>
              </a:rPr>
              <a:t>尊敬的朋友</a:t>
            </a:r>
            <a:r>
              <a:rPr lang="en-US" altLang="zh-CN" sz="2000" dirty="0">
                <a:latin typeface="隶书" pitchFamily="49" charset="-122"/>
                <a:ea typeface="隶书" pitchFamily="49" charset="-122"/>
              </a:rPr>
              <a:t>:</a:t>
            </a:r>
            <a:endParaRPr lang="zh-CN" altLang="en-US" sz="2000" dirty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31" name="淘宝网Chenying0907出品 30"/>
          <p:cNvSpPr txBox="1"/>
          <p:nvPr/>
        </p:nvSpPr>
        <p:spPr>
          <a:xfrm>
            <a:off x="2411760" y="1569408"/>
            <a:ext cx="51845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隶书" pitchFamily="49" charset="-122"/>
                <a:ea typeface="隶书" pitchFamily="49" charset="-122"/>
              </a:rPr>
              <a:t>衷心感谢您一年来的关心和支持</a:t>
            </a:r>
          </a:p>
          <a:p>
            <a:r>
              <a:rPr lang="zh-CN" altLang="en-US" sz="2400" dirty="0">
                <a:latin typeface="隶书" pitchFamily="49" charset="-122"/>
                <a:ea typeface="隶书" pitchFamily="49" charset="-122"/>
              </a:rPr>
              <a:t>值此新春佳节之际，</a:t>
            </a:r>
          </a:p>
          <a:p>
            <a:r>
              <a:rPr lang="en-US" altLang="zh-CN" sz="1600" dirty="0">
                <a:latin typeface="Arial" pitchFamily="34" charset="0"/>
                <a:ea typeface="隶书" pitchFamily="49" charset="-122"/>
                <a:cs typeface="Arial" pitchFamily="34" charset="0"/>
              </a:rPr>
              <a:t>CY0907</a:t>
            </a:r>
            <a:r>
              <a:rPr lang="zh-CN" altLang="en-US" sz="2400" dirty="0">
                <a:latin typeface="隶书" pitchFamily="49" charset="-122"/>
                <a:ea typeface="隶书" pitchFamily="49" charset="-122"/>
              </a:rPr>
              <a:t>向您致以节日的问候，恭贺：</a:t>
            </a:r>
          </a:p>
        </p:txBody>
      </p:sp>
      <p:sp>
        <p:nvSpPr>
          <p:cNvPr id="32" name="淘宝网Chenying0907出品 31"/>
          <p:cNvSpPr txBox="1"/>
          <p:nvPr/>
        </p:nvSpPr>
        <p:spPr>
          <a:xfrm>
            <a:off x="6948264" y="3567121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隶书" pitchFamily="49" charset="-122"/>
                <a:ea typeface="隶书" pitchFamily="49" charset="-122"/>
              </a:rPr>
              <a:t>敬贺</a:t>
            </a:r>
          </a:p>
        </p:txBody>
      </p:sp>
      <p:sp>
        <p:nvSpPr>
          <p:cNvPr id="33" name="淘宝网Chenying0907出品 32"/>
          <p:cNvSpPr txBox="1"/>
          <p:nvPr/>
        </p:nvSpPr>
        <p:spPr>
          <a:xfrm>
            <a:off x="2483768" y="2715766"/>
            <a:ext cx="46346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spc="-300" dirty="0">
                <a:solidFill>
                  <a:srgbClr val="C00000"/>
                </a:solidFill>
                <a:latin typeface="隶书" pitchFamily="49" charset="-122"/>
                <a:ea typeface="隶书" pitchFamily="49" charset="-122"/>
              </a:rPr>
              <a:t>新春愉快 猪年大发</a:t>
            </a:r>
          </a:p>
        </p:txBody>
      </p:sp>
      <p:pic>
        <p:nvPicPr>
          <p:cNvPr id="36" name="淘宝网Chenying0907出品 3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4288" y="-3573261"/>
            <a:ext cx="874377" cy="1619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淘宝网Chenying0907出品 3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87929" y="-2398599"/>
            <a:ext cx="874377" cy="1619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淘宝网Chenying0907出品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4089" y="-1954043"/>
            <a:ext cx="1621925" cy="1603783"/>
          </a:xfrm>
          <a:prstGeom prst="rect">
            <a:avLst/>
          </a:prstGeom>
          <a:noFill/>
        </p:spPr>
      </p:pic>
      <p:pic>
        <p:nvPicPr>
          <p:cNvPr id="39" name="淘宝网Chenying0907出品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39156" y="5161756"/>
            <a:ext cx="1621925" cy="16037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repeatCount="2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repeatCount="2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5E-6 7.40741E-7 C 0.1474 -0.07315 0.29428 -0.1429 0.49063 -0.35556 C 0.68681 -0.56821 1.00626 -1.02531 1.17813 -1.27624 C 1.34983 -1.52778 1.45035 -1.74074 1.52188 -1.86296 " pathEditMode="relative" rAng="0" ptsTypes="aaaa">
                                      <p:cBhvr>
                                        <p:cTn id="18" dur="3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94" y="-9314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20" dur="3500" fill="hold"/>
                                        <p:tgtEl>
                                          <p:spTgt spid="39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4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4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7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7" presetClass="entr" presetSubtype="0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3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3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3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7" presetClass="entr" presetSubtype="0" fill="hold" grpId="0" nodeType="withEffect">
                                  <p:stCondLst>
                                    <p:cond delay="7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3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3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3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7" presetClass="entr" presetSubtype="0" fill="hold" grpId="0" nodeType="withEffect">
                                  <p:stCondLst>
                                    <p:cond delay="89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3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3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3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37</Words>
  <Application>Microsoft Office PowerPoint</Application>
  <PresentationFormat>全屏显示(16:10)</PresentationFormat>
  <Paragraphs>8</Paragraphs>
  <Slides>3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隶书</vt:lpstr>
      <vt:lpstr>Arial</vt:lpstr>
      <vt:lpstr>Arial Black</vt:lpstr>
      <vt:lpstr>微软雅黑</vt:lpstr>
      <vt:lpstr>Office 主题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陈 先生</cp:lastModifiedBy>
  <cp:revision>49</cp:revision>
  <dcterms:created xsi:type="dcterms:W3CDTF">2013-12-16T05:44:31Z</dcterms:created>
  <dcterms:modified xsi:type="dcterms:W3CDTF">2018-10-24T12:00:53Z</dcterms:modified>
</cp:coreProperties>
</file>