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8" r:id="rId6"/>
    <p:sldId id="259" r:id="rId7"/>
    <p:sldId id="267" r:id="rId8"/>
    <p:sldId id="291" r:id="rId9"/>
    <p:sldId id="270" r:id="rId10"/>
    <p:sldId id="280" r:id="rId11"/>
    <p:sldId id="279" r:id="rId12"/>
    <p:sldId id="292" r:id="rId13"/>
    <p:sldId id="293" r:id="rId14"/>
    <p:sldId id="295" r:id="rId15"/>
    <p:sldId id="294" r:id="rId16"/>
    <p:sldId id="296" r:id="rId17"/>
    <p:sldId id="297" r:id="rId18"/>
    <p:sldId id="299" r:id="rId19"/>
    <p:sldId id="300" r:id="rId20"/>
    <p:sldId id="301" r:id="rId21"/>
    <p:sldId id="298" r:id="rId2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7C4"/>
    <a:srgbClr val="67869D"/>
    <a:srgbClr val="967989"/>
    <a:srgbClr val="C2C4D6"/>
    <a:srgbClr val="707070"/>
    <a:srgbClr val="8F7386"/>
    <a:srgbClr val="C5C6D7"/>
    <a:srgbClr val="9A5855"/>
    <a:srgbClr val="F7D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024"/>
        <p:guide pos="36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5EAE8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67869D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axId val="338424768"/>
        <c:axId val="338425160"/>
      </c:barChart>
      <c:catAx>
        <c:axId val="33842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</a:p>
        </c:txPr>
        <c:crossAx val="338425160"/>
        <c:crosses val="autoZero"/>
        <c:auto val="1"/>
        <c:lblAlgn val="ctr"/>
        <c:lblOffset val="100"/>
        <c:noMultiLvlLbl val="0"/>
      </c:catAx>
      <c:valAx>
        <c:axId val="3384251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8424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44"/>
          <p:cNvPicPr>
            <a:picLocks noChangeAspect="1"/>
          </p:cNvPicPr>
          <p:nvPr userDrawn="1"/>
        </p:nvPicPr>
        <p:blipFill>
          <a:blip r:embed="rId11"/>
          <a:srcRect l="25116"/>
          <a:stretch>
            <a:fillRect/>
          </a:stretch>
        </p:blipFill>
        <p:spPr>
          <a:xfrm rot="5400000">
            <a:off x="2649855" y="-2684145"/>
            <a:ext cx="6851650" cy="122326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9" Type="http://schemas.openxmlformats.org/officeDocument/2006/relationships/tags" Target="../tags/tag25.xml"/><Relationship Id="rId18" Type="http://schemas.openxmlformats.org/officeDocument/2006/relationships/tags" Target="../tags/tag2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3592830" y="1931670"/>
            <a:ext cx="8888730" cy="3809365"/>
            <a:chOff x="4737" y="2280"/>
            <a:chExt cx="13998" cy="5999"/>
          </a:xfrm>
        </p:grpSpPr>
        <p:pic>
          <p:nvPicPr>
            <p:cNvPr id="5" name="图片 4" descr="5177b54feddd95420460bcab22056f6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737" y="2280"/>
              <a:ext cx="13998" cy="5999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282" y="4820"/>
              <a:ext cx="767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latin typeface="微软雅黑" panose="020B0503020204020204" charset="-122"/>
                  <a:ea typeface="微软雅黑" panose="020B0503020204020204" charset="-122"/>
                </a:rPr>
                <a:t>鲸鱼简约演示文稿模板</a:t>
              </a:r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872" y="6342"/>
              <a:ext cx="465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                </a:t>
              </a:r>
              <a:r>
                <a:rPr lang="zh-CN" altLang="en-US"/>
                <a:t>演讲者：清晨雪青</a:t>
              </a:r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9583" y="5971"/>
              <a:ext cx="5859" cy="16"/>
            </a:xfrm>
            <a:prstGeom prst="line">
              <a:avLst/>
            </a:prstGeom>
            <a:ln>
              <a:solidFill>
                <a:srgbClr val="C5C6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 descr="图片1.png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40" y="584200"/>
            <a:ext cx="7051040" cy="4949825"/>
          </a:xfrm>
          <a:prstGeom prst="rect">
            <a:avLst/>
          </a:prstGeom>
        </p:spPr>
      </p:pic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5" name="直接连接符 4"/>
          <p:cNvCxnSpPr/>
          <p:nvPr/>
        </p:nvCxnSpPr>
        <p:spPr>
          <a:xfrm>
            <a:off x="4377690" y="1479550"/>
            <a:ext cx="7548245" cy="9525"/>
          </a:xfrm>
          <a:prstGeom prst="line">
            <a:avLst/>
          </a:prstGeom>
          <a:ln w="28575" cmpd="sng">
            <a:solidFill>
              <a:srgbClr val="C5C6D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694170" y="429260"/>
            <a:ext cx="49276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7200"/>
              <a:t>目录</a:t>
            </a:r>
            <a:endParaRPr lang="zh-CN" altLang="zh-CN" sz="7200"/>
          </a:p>
        </p:txBody>
      </p:sp>
      <p:grpSp>
        <p:nvGrpSpPr>
          <p:cNvPr id="2" name="组合 1"/>
          <p:cNvGrpSpPr/>
          <p:nvPr/>
        </p:nvGrpSpPr>
        <p:grpSpPr>
          <a:xfrm rot="0">
            <a:off x="1652270" y="2866390"/>
            <a:ext cx="4787900" cy="3165475"/>
            <a:chOff x="1094" y="3034"/>
            <a:chExt cx="7540" cy="4985"/>
          </a:xfrm>
        </p:grpSpPr>
        <p:pic>
          <p:nvPicPr>
            <p:cNvPr id="10" name="图片 9" descr="星球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560" y="3034"/>
              <a:ext cx="1074" cy="1074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124" y="4108"/>
              <a:ext cx="869" cy="391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368" y="4108"/>
              <a:ext cx="869" cy="391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612" y="4108"/>
              <a:ext cx="869" cy="391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590" y="4108"/>
              <a:ext cx="869" cy="391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zh-CN" altLang="en-US" sz="2400"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7" name="图片 16" descr="星球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582" y="3034"/>
              <a:ext cx="1074" cy="1074"/>
            </a:xfrm>
            <a:prstGeom prst="rect">
              <a:avLst/>
            </a:prstGeom>
          </p:spPr>
        </p:pic>
        <p:pic>
          <p:nvPicPr>
            <p:cNvPr id="18" name="图片 17" descr="星球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338" y="3034"/>
              <a:ext cx="1074" cy="1074"/>
            </a:xfrm>
            <a:prstGeom prst="rect">
              <a:avLst/>
            </a:prstGeom>
          </p:spPr>
        </p:pic>
        <p:pic>
          <p:nvPicPr>
            <p:cNvPr id="19" name="图片 18" descr="星球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94" y="3034"/>
              <a:ext cx="1074" cy="1074"/>
            </a:xfrm>
            <a:prstGeom prst="rect">
              <a:avLst/>
            </a:prstGeom>
          </p:spPr>
        </p:pic>
      </p:grpSp>
      <p:pic>
        <p:nvPicPr>
          <p:cNvPr id="7" name="图片 6" descr="图片1.png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047865" y="4100830"/>
            <a:ext cx="4573905" cy="3211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5177b54feddd95420460bcab22056f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8925" y="1902460"/>
            <a:ext cx="8888730" cy="380936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 rot="0">
            <a:off x="6554470" y="3094990"/>
            <a:ext cx="4486275" cy="1295400"/>
            <a:chOff x="9042" y="4194"/>
            <a:chExt cx="7065" cy="204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9135" y="6234"/>
              <a:ext cx="6941" cy="0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9042" y="4194"/>
              <a:ext cx="7065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6600">
                  <a:latin typeface="微软雅黑" panose="020B0503020204020204" charset="-122"/>
                  <a:ea typeface="微软雅黑" panose="020B0503020204020204" charset="-122"/>
                </a:rPr>
                <a:t>第壹部分</a:t>
              </a:r>
              <a:endParaRPr lang="zh-CN" altLang="en-US" sz="6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3" name="图片 12" descr="图片1.png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40" y="584200"/>
            <a:ext cx="7051040" cy="4949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1" name="组合 20"/>
          <p:cNvGrpSpPr/>
          <p:nvPr/>
        </p:nvGrpSpPr>
        <p:grpSpPr>
          <a:xfrm>
            <a:off x="0" y="248285"/>
            <a:ext cx="7547610" cy="815340"/>
            <a:chOff x="0" y="391"/>
            <a:chExt cx="11886" cy="1284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0" y="1661"/>
              <a:ext cx="11887" cy="15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itle 1"/>
            <p:cNvSpPr txBox="1"/>
            <p:nvPr/>
          </p:nvSpPr>
          <p:spPr>
            <a:xfrm>
              <a:off x="1124" y="391"/>
              <a:ext cx="3354" cy="598"/>
            </a:xfrm>
            <a:prstGeom prst="rect">
              <a:avLst/>
            </a:prstGeom>
          </p:spPr>
          <p:txBody>
            <a:bodyPr lIns="0" rIns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000" b="0" kern="1200">
                  <a:solidFill>
                    <a:schemeClr val="accent1"/>
                  </a:solidFill>
                  <a:latin typeface="U.S. 101" pitchFamily="2" charset="0"/>
                  <a:ea typeface="Roboto" pitchFamily="2" charset="0"/>
                  <a:cs typeface="Open Sans Light" panose="020B0306030504020204" pitchFamily="34" charset="0"/>
                </a:defRPr>
              </a:lvl1pPr>
            </a:lstStyle>
            <a:p>
              <a:pPr algn="l"/>
              <a:r>
                <a:rPr lang="zh-CN" alt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578" y="520"/>
              <a:ext cx="569" cy="36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Freeform 6"/>
          <p:cNvSpPr/>
          <p:nvPr/>
        </p:nvSpPr>
        <p:spPr bwMode="auto">
          <a:xfrm rot="5400000">
            <a:off x="5120842" y="1443808"/>
            <a:ext cx="1094178" cy="89083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67869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42" name="Freeform 6"/>
          <p:cNvSpPr/>
          <p:nvPr/>
        </p:nvSpPr>
        <p:spPr bwMode="auto">
          <a:xfrm rot="16200000" flipH="1">
            <a:off x="6011679" y="2812306"/>
            <a:ext cx="1094178" cy="89083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67869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43" name="Freeform 6"/>
          <p:cNvSpPr/>
          <p:nvPr/>
        </p:nvSpPr>
        <p:spPr bwMode="auto">
          <a:xfrm rot="5400000">
            <a:off x="5120842" y="4074124"/>
            <a:ext cx="1094178" cy="89083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67869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44" name="Freeform 6"/>
          <p:cNvSpPr/>
          <p:nvPr/>
        </p:nvSpPr>
        <p:spPr bwMode="auto">
          <a:xfrm rot="16200000" flipH="1">
            <a:off x="6011679" y="5168302"/>
            <a:ext cx="1094178" cy="89083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67869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45" name="文本框 66"/>
          <p:cNvSpPr txBox="1">
            <a:spLocks noChangeArrowheads="1"/>
          </p:cNvSpPr>
          <p:nvPr/>
        </p:nvSpPr>
        <p:spPr bwMode="auto">
          <a:xfrm>
            <a:off x="560388" y="2061322"/>
            <a:ext cx="45755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46" name="文本框 66"/>
          <p:cNvSpPr txBox="1">
            <a:spLocks noChangeArrowheads="1"/>
          </p:cNvSpPr>
          <p:nvPr/>
        </p:nvSpPr>
        <p:spPr bwMode="auto">
          <a:xfrm>
            <a:off x="560388" y="4249678"/>
            <a:ext cx="45755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47" name="文本框 66"/>
          <p:cNvSpPr txBox="1">
            <a:spLocks noChangeArrowheads="1"/>
          </p:cNvSpPr>
          <p:nvPr/>
        </p:nvSpPr>
        <p:spPr bwMode="auto">
          <a:xfrm>
            <a:off x="7062788" y="3155500"/>
            <a:ext cx="45418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48" name="文本框 66"/>
          <p:cNvSpPr txBox="1">
            <a:spLocks noChangeArrowheads="1"/>
          </p:cNvSpPr>
          <p:nvPr/>
        </p:nvSpPr>
        <p:spPr bwMode="auto">
          <a:xfrm>
            <a:off x="7062787" y="5343856"/>
            <a:ext cx="45418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49" name="Freeform 8"/>
          <p:cNvSpPr>
            <a:spLocks noEditPoints="1"/>
          </p:cNvSpPr>
          <p:nvPr/>
        </p:nvSpPr>
        <p:spPr bwMode="auto">
          <a:xfrm>
            <a:off x="6221436" y="1658208"/>
            <a:ext cx="553480" cy="553478"/>
          </a:xfrm>
          <a:custGeom>
            <a:avLst/>
            <a:gdLst>
              <a:gd name="T0" fmla="*/ 274 w 740"/>
              <a:gd name="T1" fmla="*/ 555 h 740"/>
              <a:gd name="T2" fmla="*/ 283 w 740"/>
              <a:gd name="T3" fmla="*/ 562 h 740"/>
              <a:gd name="T4" fmla="*/ 286 w 740"/>
              <a:gd name="T5" fmla="*/ 571 h 740"/>
              <a:gd name="T6" fmla="*/ 283 w 740"/>
              <a:gd name="T7" fmla="*/ 580 h 740"/>
              <a:gd name="T8" fmla="*/ 231 w 740"/>
              <a:gd name="T9" fmla="*/ 634 h 740"/>
              <a:gd name="T10" fmla="*/ 223 w 740"/>
              <a:gd name="T11" fmla="*/ 638 h 740"/>
              <a:gd name="T12" fmla="*/ 214 w 740"/>
              <a:gd name="T13" fmla="*/ 638 h 740"/>
              <a:gd name="T14" fmla="*/ 205 w 740"/>
              <a:gd name="T15" fmla="*/ 631 h 740"/>
              <a:gd name="T16" fmla="*/ 202 w 740"/>
              <a:gd name="T17" fmla="*/ 622 h 740"/>
              <a:gd name="T18" fmla="*/ 205 w 740"/>
              <a:gd name="T19" fmla="*/ 613 h 740"/>
              <a:gd name="T20" fmla="*/ 257 w 740"/>
              <a:gd name="T21" fmla="*/ 559 h 740"/>
              <a:gd name="T22" fmla="*/ 265 w 740"/>
              <a:gd name="T23" fmla="*/ 555 h 740"/>
              <a:gd name="T24" fmla="*/ 252 w 740"/>
              <a:gd name="T25" fmla="*/ 470 h 740"/>
              <a:gd name="T26" fmla="*/ 262 w 740"/>
              <a:gd name="T27" fmla="*/ 474 h 740"/>
              <a:gd name="T28" fmla="*/ 269 w 740"/>
              <a:gd name="T29" fmla="*/ 482 h 740"/>
              <a:gd name="T30" fmla="*/ 269 w 740"/>
              <a:gd name="T31" fmla="*/ 491 h 740"/>
              <a:gd name="T32" fmla="*/ 263 w 740"/>
              <a:gd name="T33" fmla="*/ 499 h 740"/>
              <a:gd name="T34" fmla="*/ 93 w 740"/>
              <a:gd name="T35" fmla="*/ 669 h 740"/>
              <a:gd name="T36" fmla="*/ 84 w 740"/>
              <a:gd name="T37" fmla="*/ 672 h 740"/>
              <a:gd name="T38" fmla="*/ 74 w 740"/>
              <a:gd name="T39" fmla="*/ 669 h 740"/>
              <a:gd name="T40" fmla="*/ 68 w 740"/>
              <a:gd name="T41" fmla="*/ 660 h 740"/>
              <a:gd name="T42" fmla="*/ 68 w 740"/>
              <a:gd name="T43" fmla="*/ 651 h 740"/>
              <a:gd name="T44" fmla="*/ 72 w 740"/>
              <a:gd name="T45" fmla="*/ 643 h 740"/>
              <a:gd name="T46" fmla="*/ 244 w 740"/>
              <a:gd name="T47" fmla="*/ 473 h 740"/>
              <a:gd name="T48" fmla="*/ 252 w 740"/>
              <a:gd name="T49" fmla="*/ 470 h 740"/>
              <a:gd name="T50" fmla="*/ 173 w 740"/>
              <a:gd name="T51" fmla="*/ 455 h 740"/>
              <a:gd name="T52" fmla="*/ 182 w 740"/>
              <a:gd name="T53" fmla="*/ 461 h 740"/>
              <a:gd name="T54" fmla="*/ 185 w 740"/>
              <a:gd name="T55" fmla="*/ 470 h 740"/>
              <a:gd name="T56" fmla="*/ 182 w 740"/>
              <a:gd name="T57" fmla="*/ 479 h 740"/>
              <a:gd name="T58" fmla="*/ 163 w 740"/>
              <a:gd name="T59" fmla="*/ 499 h 740"/>
              <a:gd name="T60" fmla="*/ 156 w 740"/>
              <a:gd name="T61" fmla="*/ 503 h 740"/>
              <a:gd name="T62" fmla="*/ 146 w 740"/>
              <a:gd name="T63" fmla="*/ 503 h 740"/>
              <a:gd name="T64" fmla="*/ 138 w 740"/>
              <a:gd name="T65" fmla="*/ 498 h 740"/>
              <a:gd name="T66" fmla="*/ 135 w 740"/>
              <a:gd name="T67" fmla="*/ 487 h 740"/>
              <a:gd name="T68" fmla="*/ 137 w 740"/>
              <a:gd name="T69" fmla="*/ 479 h 740"/>
              <a:gd name="T70" fmla="*/ 156 w 740"/>
              <a:gd name="T71" fmla="*/ 458 h 740"/>
              <a:gd name="T72" fmla="*/ 164 w 740"/>
              <a:gd name="T73" fmla="*/ 455 h 740"/>
              <a:gd name="T74" fmla="*/ 673 w 740"/>
              <a:gd name="T75" fmla="*/ 91 h 740"/>
              <a:gd name="T76" fmla="*/ 421 w 740"/>
              <a:gd name="T77" fmla="*/ 680 h 740"/>
              <a:gd name="T78" fmla="*/ 650 w 740"/>
              <a:gd name="T79" fmla="*/ 67 h 740"/>
              <a:gd name="T80" fmla="*/ 299 w 740"/>
              <a:gd name="T81" fmla="*/ 418 h 740"/>
              <a:gd name="T82" fmla="*/ 723 w 740"/>
              <a:gd name="T83" fmla="*/ 0 h 740"/>
              <a:gd name="T84" fmla="*/ 732 w 740"/>
              <a:gd name="T85" fmla="*/ 3 h 740"/>
              <a:gd name="T86" fmla="*/ 739 w 740"/>
              <a:gd name="T87" fmla="*/ 12 h 740"/>
              <a:gd name="T88" fmla="*/ 739 w 740"/>
              <a:gd name="T89" fmla="*/ 21 h 740"/>
              <a:gd name="T90" fmla="*/ 737 w 740"/>
              <a:gd name="T91" fmla="*/ 24 h 740"/>
              <a:gd name="T92" fmla="*/ 435 w 740"/>
              <a:gd name="T93" fmla="*/ 729 h 740"/>
              <a:gd name="T94" fmla="*/ 435 w 740"/>
              <a:gd name="T95" fmla="*/ 729 h 740"/>
              <a:gd name="T96" fmla="*/ 430 w 740"/>
              <a:gd name="T97" fmla="*/ 737 h 740"/>
              <a:gd name="T98" fmla="*/ 421 w 740"/>
              <a:gd name="T99" fmla="*/ 740 h 740"/>
              <a:gd name="T100" fmla="*/ 410 w 740"/>
              <a:gd name="T101" fmla="*/ 736 h 740"/>
              <a:gd name="T102" fmla="*/ 405 w 740"/>
              <a:gd name="T103" fmla="*/ 727 h 740"/>
              <a:gd name="T104" fmla="*/ 290 w 740"/>
              <a:gd name="T105" fmla="*/ 449 h 740"/>
              <a:gd name="T106" fmla="*/ 12 w 740"/>
              <a:gd name="T107" fmla="*/ 335 h 740"/>
              <a:gd name="T108" fmla="*/ 4 w 740"/>
              <a:gd name="T109" fmla="*/ 329 h 740"/>
              <a:gd name="T110" fmla="*/ 0 w 740"/>
              <a:gd name="T111" fmla="*/ 320 h 740"/>
              <a:gd name="T112" fmla="*/ 3 w 740"/>
              <a:gd name="T113" fmla="*/ 311 h 740"/>
              <a:gd name="T114" fmla="*/ 10 w 740"/>
              <a:gd name="T115" fmla="*/ 304 h 740"/>
              <a:gd name="T116" fmla="*/ 11 w 740"/>
              <a:gd name="T117" fmla="*/ 304 h 740"/>
              <a:gd name="T118" fmla="*/ 715 w 740"/>
              <a:gd name="T119" fmla="*/ 2 h 740"/>
              <a:gd name="T120" fmla="*/ 719 w 740"/>
              <a:gd name="T121" fmla="*/ 0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40" h="740">
                <a:moveTo>
                  <a:pt x="269" y="554"/>
                </a:moveTo>
                <a:lnTo>
                  <a:pt x="274" y="555"/>
                </a:lnTo>
                <a:lnTo>
                  <a:pt x="279" y="558"/>
                </a:lnTo>
                <a:lnTo>
                  <a:pt x="283" y="562"/>
                </a:lnTo>
                <a:lnTo>
                  <a:pt x="284" y="566"/>
                </a:lnTo>
                <a:lnTo>
                  <a:pt x="286" y="571"/>
                </a:lnTo>
                <a:lnTo>
                  <a:pt x="286" y="576"/>
                </a:lnTo>
                <a:lnTo>
                  <a:pt x="283" y="580"/>
                </a:lnTo>
                <a:lnTo>
                  <a:pt x="281" y="583"/>
                </a:lnTo>
                <a:lnTo>
                  <a:pt x="231" y="634"/>
                </a:lnTo>
                <a:lnTo>
                  <a:pt x="227" y="637"/>
                </a:lnTo>
                <a:lnTo>
                  <a:pt x="223" y="638"/>
                </a:lnTo>
                <a:lnTo>
                  <a:pt x="219" y="639"/>
                </a:lnTo>
                <a:lnTo>
                  <a:pt x="214" y="638"/>
                </a:lnTo>
                <a:lnTo>
                  <a:pt x="209" y="635"/>
                </a:lnTo>
                <a:lnTo>
                  <a:pt x="205" y="631"/>
                </a:lnTo>
                <a:lnTo>
                  <a:pt x="203" y="627"/>
                </a:lnTo>
                <a:lnTo>
                  <a:pt x="202" y="622"/>
                </a:lnTo>
                <a:lnTo>
                  <a:pt x="202" y="617"/>
                </a:lnTo>
                <a:lnTo>
                  <a:pt x="205" y="613"/>
                </a:lnTo>
                <a:lnTo>
                  <a:pt x="207" y="610"/>
                </a:lnTo>
                <a:lnTo>
                  <a:pt x="257" y="559"/>
                </a:lnTo>
                <a:lnTo>
                  <a:pt x="261" y="557"/>
                </a:lnTo>
                <a:lnTo>
                  <a:pt x="265" y="555"/>
                </a:lnTo>
                <a:lnTo>
                  <a:pt x="269" y="554"/>
                </a:lnTo>
                <a:close/>
                <a:moveTo>
                  <a:pt x="252" y="470"/>
                </a:moveTo>
                <a:lnTo>
                  <a:pt x="257" y="472"/>
                </a:lnTo>
                <a:lnTo>
                  <a:pt x="262" y="474"/>
                </a:lnTo>
                <a:lnTo>
                  <a:pt x="266" y="477"/>
                </a:lnTo>
                <a:lnTo>
                  <a:pt x="269" y="482"/>
                </a:lnTo>
                <a:lnTo>
                  <a:pt x="269" y="487"/>
                </a:lnTo>
                <a:lnTo>
                  <a:pt x="269" y="491"/>
                </a:lnTo>
                <a:lnTo>
                  <a:pt x="266" y="496"/>
                </a:lnTo>
                <a:lnTo>
                  <a:pt x="263" y="499"/>
                </a:lnTo>
                <a:lnTo>
                  <a:pt x="96" y="667"/>
                </a:lnTo>
                <a:lnTo>
                  <a:pt x="93" y="669"/>
                </a:lnTo>
                <a:lnTo>
                  <a:pt x="88" y="672"/>
                </a:lnTo>
                <a:lnTo>
                  <a:pt x="84" y="672"/>
                </a:lnTo>
                <a:lnTo>
                  <a:pt x="79" y="672"/>
                </a:lnTo>
                <a:lnTo>
                  <a:pt x="74" y="669"/>
                </a:lnTo>
                <a:lnTo>
                  <a:pt x="71" y="665"/>
                </a:lnTo>
                <a:lnTo>
                  <a:pt x="68" y="660"/>
                </a:lnTo>
                <a:lnTo>
                  <a:pt x="67" y="655"/>
                </a:lnTo>
                <a:lnTo>
                  <a:pt x="68" y="651"/>
                </a:lnTo>
                <a:lnTo>
                  <a:pt x="70" y="647"/>
                </a:lnTo>
                <a:lnTo>
                  <a:pt x="72" y="643"/>
                </a:lnTo>
                <a:lnTo>
                  <a:pt x="240" y="476"/>
                </a:lnTo>
                <a:lnTo>
                  <a:pt x="244" y="473"/>
                </a:lnTo>
                <a:lnTo>
                  <a:pt x="248" y="472"/>
                </a:lnTo>
                <a:lnTo>
                  <a:pt x="252" y="470"/>
                </a:lnTo>
                <a:close/>
                <a:moveTo>
                  <a:pt x="168" y="453"/>
                </a:moveTo>
                <a:lnTo>
                  <a:pt x="173" y="455"/>
                </a:lnTo>
                <a:lnTo>
                  <a:pt x="178" y="457"/>
                </a:lnTo>
                <a:lnTo>
                  <a:pt x="182" y="461"/>
                </a:lnTo>
                <a:lnTo>
                  <a:pt x="184" y="465"/>
                </a:lnTo>
                <a:lnTo>
                  <a:pt x="185" y="470"/>
                </a:lnTo>
                <a:lnTo>
                  <a:pt x="185" y="476"/>
                </a:lnTo>
                <a:lnTo>
                  <a:pt x="182" y="479"/>
                </a:lnTo>
                <a:lnTo>
                  <a:pt x="180" y="482"/>
                </a:lnTo>
                <a:lnTo>
                  <a:pt x="163" y="499"/>
                </a:lnTo>
                <a:lnTo>
                  <a:pt x="160" y="502"/>
                </a:lnTo>
                <a:lnTo>
                  <a:pt x="156" y="503"/>
                </a:lnTo>
                <a:lnTo>
                  <a:pt x="151" y="504"/>
                </a:lnTo>
                <a:lnTo>
                  <a:pt x="146" y="503"/>
                </a:lnTo>
                <a:lnTo>
                  <a:pt x="142" y="500"/>
                </a:lnTo>
                <a:lnTo>
                  <a:pt x="138" y="498"/>
                </a:lnTo>
                <a:lnTo>
                  <a:pt x="135" y="493"/>
                </a:lnTo>
                <a:lnTo>
                  <a:pt x="135" y="487"/>
                </a:lnTo>
                <a:lnTo>
                  <a:pt x="135" y="483"/>
                </a:lnTo>
                <a:lnTo>
                  <a:pt x="137" y="479"/>
                </a:lnTo>
                <a:lnTo>
                  <a:pt x="139" y="476"/>
                </a:lnTo>
                <a:lnTo>
                  <a:pt x="156" y="458"/>
                </a:lnTo>
                <a:lnTo>
                  <a:pt x="160" y="456"/>
                </a:lnTo>
                <a:lnTo>
                  <a:pt x="164" y="455"/>
                </a:lnTo>
                <a:lnTo>
                  <a:pt x="168" y="453"/>
                </a:lnTo>
                <a:close/>
                <a:moveTo>
                  <a:pt x="673" y="91"/>
                </a:moveTo>
                <a:lnTo>
                  <a:pt x="322" y="441"/>
                </a:lnTo>
                <a:lnTo>
                  <a:pt x="421" y="680"/>
                </a:lnTo>
                <a:lnTo>
                  <a:pt x="673" y="91"/>
                </a:lnTo>
                <a:close/>
                <a:moveTo>
                  <a:pt x="650" y="67"/>
                </a:moveTo>
                <a:lnTo>
                  <a:pt x="61" y="320"/>
                </a:lnTo>
                <a:lnTo>
                  <a:pt x="299" y="418"/>
                </a:lnTo>
                <a:lnTo>
                  <a:pt x="650" y="67"/>
                </a:lnTo>
                <a:close/>
                <a:moveTo>
                  <a:pt x="723" y="0"/>
                </a:moveTo>
                <a:lnTo>
                  <a:pt x="728" y="2"/>
                </a:lnTo>
                <a:lnTo>
                  <a:pt x="732" y="3"/>
                </a:lnTo>
                <a:lnTo>
                  <a:pt x="736" y="7"/>
                </a:lnTo>
                <a:lnTo>
                  <a:pt x="739" y="12"/>
                </a:lnTo>
                <a:lnTo>
                  <a:pt x="740" y="17"/>
                </a:lnTo>
                <a:lnTo>
                  <a:pt x="739" y="21"/>
                </a:lnTo>
                <a:lnTo>
                  <a:pt x="737" y="24"/>
                </a:lnTo>
                <a:lnTo>
                  <a:pt x="737" y="24"/>
                </a:lnTo>
                <a:lnTo>
                  <a:pt x="436" y="729"/>
                </a:lnTo>
                <a:lnTo>
                  <a:pt x="435" y="729"/>
                </a:lnTo>
                <a:lnTo>
                  <a:pt x="435" y="729"/>
                </a:lnTo>
                <a:lnTo>
                  <a:pt x="435" y="729"/>
                </a:lnTo>
                <a:lnTo>
                  <a:pt x="432" y="733"/>
                </a:lnTo>
                <a:lnTo>
                  <a:pt x="430" y="737"/>
                </a:lnTo>
                <a:lnTo>
                  <a:pt x="425" y="739"/>
                </a:lnTo>
                <a:lnTo>
                  <a:pt x="421" y="740"/>
                </a:lnTo>
                <a:lnTo>
                  <a:pt x="415" y="739"/>
                </a:lnTo>
                <a:lnTo>
                  <a:pt x="410" y="736"/>
                </a:lnTo>
                <a:lnTo>
                  <a:pt x="406" y="732"/>
                </a:lnTo>
                <a:lnTo>
                  <a:pt x="405" y="727"/>
                </a:lnTo>
                <a:lnTo>
                  <a:pt x="404" y="727"/>
                </a:lnTo>
                <a:lnTo>
                  <a:pt x="290" y="449"/>
                </a:lnTo>
                <a:lnTo>
                  <a:pt x="12" y="335"/>
                </a:lnTo>
                <a:lnTo>
                  <a:pt x="12" y="335"/>
                </a:lnTo>
                <a:lnTo>
                  <a:pt x="7" y="333"/>
                </a:lnTo>
                <a:lnTo>
                  <a:pt x="4" y="329"/>
                </a:lnTo>
                <a:lnTo>
                  <a:pt x="2" y="325"/>
                </a:lnTo>
                <a:lnTo>
                  <a:pt x="0" y="320"/>
                </a:lnTo>
                <a:lnTo>
                  <a:pt x="0" y="314"/>
                </a:lnTo>
                <a:lnTo>
                  <a:pt x="3" y="311"/>
                </a:lnTo>
                <a:lnTo>
                  <a:pt x="6" y="307"/>
                </a:lnTo>
                <a:lnTo>
                  <a:pt x="10" y="304"/>
                </a:lnTo>
                <a:lnTo>
                  <a:pt x="10" y="304"/>
                </a:lnTo>
                <a:lnTo>
                  <a:pt x="11" y="304"/>
                </a:lnTo>
                <a:lnTo>
                  <a:pt x="11" y="304"/>
                </a:lnTo>
                <a:lnTo>
                  <a:pt x="715" y="2"/>
                </a:lnTo>
                <a:lnTo>
                  <a:pt x="715" y="2"/>
                </a:lnTo>
                <a:lnTo>
                  <a:pt x="719" y="0"/>
                </a:lnTo>
                <a:lnTo>
                  <a:pt x="723" y="0"/>
                </a:lnTo>
                <a:close/>
              </a:path>
            </a:pathLst>
          </a:custGeom>
          <a:solidFill>
            <a:srgbClr val="67869D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50" name="Freeform 12"/>
          <p:cNvSpPr>
            <a:spLocks noEditPoints="1"/>
          </p:cNvSpPr>
          <p:nvPr/>
        </p:nvSpPr>
        <p:spPr bwMode="auto">
          <a:xfrm>
            <a:off x="5383064" y="3136298"/>
            <a:ext cx="551990" cy="552732"/>
          </a:xfrm>
          <a:custGeom>
            <a:avLst/>
            <a:gdLst>
              <a:gd name="T0" fmla="*/ 264 w 738"/>
              <a:gd name="T1" fmla="*/ 285 h 739"/>
              <a:gd name="T2" fmla="*/ 249 w 738"/>
              <a:gd name="T3" fmla="*/ 429 h 739"/>
              <a:gd name="T4" fmla="*/ 369 w 738"/>
              <a:gd name="T5" fmla="*/ 504 h 739"/>
              <a:gd name="T6" fmla="*/ 490 w 738"/>
              <a:gd name="T7" fmla="*/ 429 h 739"/>
              <a:gd name="T8" fmla="*/ 474 w 738"/>
              <a:gd name="T9" fmla="*/ 285 h 739"/>
              <a:gd name="T10" fmla="*/ 369 w 738"/>
              <a:gd name="T11" fmla="*/ 201 h 739"/>
              <a:gd name="T12" fmla="*/ 508 w 738"/>
              <a:gd name="T13" fmla="*/ 276 h 739"/>
              <a:gd name="T14" fmla="*/ 524 w 738"/>
              <a:gd name="T15" fmla="*/ 436 h 739"/>
              <a:gd name="T16" fmla="*/ 403 w 738"/>
              <a:gd name="T17" fmla="*/ 534 h 739"/>
              <a:gd name="T18" fmla="*/ 250 w 738"/>
              <a:gd name="T19" fmla="*/ 488 h 739"/>
              <a:gd name="T20" fmla="*/ 204 w 738"/>
              <a:gd name="T21" fmla="*/ 336 h 739"/>
              <a:gd name="T22" fmla="*/ 304 w 738"/>
              <a:gd name="T23" fmla="*/ 214 h 739"/>
              <a:gd name="T24" fmla="*/ 314 w 738"/>
              <a:gd name="T25" fmla="*/ 79 h 739"/>
              <a:gd name="T26" fmla="*/ 220 w 738"/>
              <a:gd name="T27" fmla="*/ 124 h 739"/>
              <a:gd name="T28" fmla="*/ 192 w 738"/>
              <a:gd name="T29" fmla="*/ 121 h 739"/>
              <a:gd name="T30" fmla="*/ 124 w 738"/>
              <a:gd name="T31" fmla="*/ 204 h 739"/>
              <a:gd name="T32" fmla="*/ 86 w 738"/>
              <a:gd name="T33" fmla="*/ 306 h 739"/>
              <a:gd name="T34" fmla="*/ 34 w 738"/>
              <a:gd name="T35" fmla="*/ 411 h 739"/>
              <a:gd name="T36" fmla="*/ 105 w 738"/>
              <a:gd name="T37" fmla="*/ 479 h 739"/>
              <a:gd name="T38" fmla="*/ 102 w 738"/>
              <a:gd name="T39" fmla="*/ 578 h 739"/>
              <a:gd name="T40" fmla="*/ 203 w 738"/>
              <a:gd name="T41" fmla="*/ 614 h 739"/>
              <a:gd name="T42" fmla="*/ 259 w 738"/>
              <a:gd name="T43" fmla="*/ 634 h 739"/>
              <a:gd name="T44" fmla="*/ 327 w 738"/>
              <a:gd name="T45" fmla="*/ 705 h 739"/>
              <a:gd name="T46" fmla="*/ 432 w 738"/>
              <a:gd name="T47" fmla="*/ 652 h 739"/>
              <a:gd name="T48" fmla="*/ 524 w 738"/>
              <a:gd name="T49" fmla="*/ 614 h 739"/>
              <a:gd name="T50" fmla="*/ 577 w 738"/>
              <a:gd name="T51" fmla="*/ 636 h 739"/>
              <a:gd name="T52" fmla="*/ 613 w 738"/>
              <a:gd name="T53" fmla="*/ 525 h 739"/>
              <a:gd name="T54" fmla="*/ 660 w 738"/>
              <a:gd name="T55" fmla="*/ 425 h 739"/>
              <a:gd name="T56" fmla="*/ 670 w 738"/>
              <a:gd name="T57" fmla="*/ 319 h 739"/>
              <a:gd name="T58" fmla="*/ 618 w 738"/>
              <a:gd name="T59" fmla="*/ 226 h 739"/>
              <a:gd name="T60" fmla="*/ 636 w 738"/>
              <a:gd name="T61" fmla="*/ 162 h 739"/>
              <a:gd name="T62" fmla="*/ 529 w 738"/>
              <a:gd name="T63" fmla="*/ 127 h 739"/>
              <a:gd name="T64" fmla="*/ 444 w 738"/>
              <a:gd name="T65" fmla="*/ 93 h 739"/>
              <a:gd name="T66" fmla="*/ 411 w 738"/>
              <a:gd name="T67" fmla="*/ 34 h 739"/>
              <a:gd name="T68" fmla="*/ 435 w 738"/>
              <a:gd name="T69" fmla="*/ 7 h 739"/>
              <a:gd name="T70" fmla="*/ 529 w 738"/>
              <a:gd name="T71" fmla="*/ 93 h 739"/>
              <a:gd name="T72" fmla="*/ 585 w 738"/>
              <a:gd name="T73" fmla="*/ 68 h 739"/>
              <a:gd name="T74" fmla="*/ 672 w 738"/>
              <a:gd name="T75" fmla="*/ 159 h 739"/>
              <a:gd name="T76" fmla="*/ 678 w 738"/>
              <a:gd name="T77" fmla="*/ 286 h 739"/>
              <a:gd name="T78" fmla="*/ 738 w 738"/>
              <a:gd name="T79" fmla="*/ 320 h 739"/>
              <a:gd name="T80" fmla="*/ 713 w 738"/>
              <a:gd name="T81" fmla="*/ 443 h 739"/>
              <a:gd name="T82" fmla="*/ 669 w 738"/>
              <a:gd name="T83" fmla="*/ 570 h 739"/>
              <a:gd name="T84" fmla="*/ 590 w 738"/>
              <a:gd name="T85" fmla="*/ 669 h 739"/>
              <a:gd name="T86" fmla="*/ 560 w 738"/>
              <a:gd name="T87" fmla="*/ 666 h 739"/>
              <a:gd name="T88" fmla="*/ 440 w 738"/>
              <a:gd name="T89" fmla="*/ 724 h 739"/>
              <a:gd name="T90" fmla="*/ 310 w 738"/>
              <a:gd name="T91" fmla="*/ 737 h 739"/>
              <a:gd name="T92" fmla="*/ 246 w 738"/>
              <a:gd name="T93" fmla="*/ 665 h 739"/>
              <a:gd name="T94" fmla="*/ 157 w 738"/>
              <a:gd name="T95" fmla="*/ 671 h 739"/>
              <a:gd name="T96" fmla="*/ 68 w 738"/>
              <a:gd name="T97" fmla="*/ 587 h 739"/>
              <a:gd name="T98" fmla="*/ 73 w 738"/>
              <a:gd name="T99" fmla="*/ 492 h 739"/>
              <a:gd name="T100" fmla="*/ 1 w 738"/>
              <a:gd name="T101" fmla="*/ 428 h 739"/>
              <a:gd name="T102" fmla="*/ 16 w 738"/>
              <a:gd name="T103" fmla="*/ 299 h 739"/>
              <a:gd name="T104" fmla="*/ 73 w 738"/>
              <a:gd name="T105" fmla="*/ 178 h 739"/>
              <a:gd name="T106" fmla="*/ 143 w 738"/>
              <a:gd name="T107" fmla="*/ 73 h 739"/>
              <a:gd name="T108" fmla="*/ 171 w 738"/>
              <a:gd name="T109" fmla="*/ 70 h 739"/>
              <a:gd name="T110" fmla="*/ 295 w 738"/>
              <a:gd name="T111" fmla="*/ 24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38" h="739">
                <a:moveTo>
                  <a:pt x="369" y="235"/>
                </a:moveTo>
                <a:lnTo>
                  <a:pt x="338" y="239"/>
                </a:lnTo>
                <a:lnTo>
                  <a:pt x="310" y="248"/>
                </a:lnTo>
                <a:lnTo>
                  <a:pt x="285" y="264"/>
                </a:lnTo>
                <a:lnTo>
                  <a:pt x="264" y="285"/>
                </a:lnTo>
                <a:lnTo>
                  <a:pt x="249" y="310"/>
                </a:lnTo>
                <a:lnTo>
                  <a:pt x="238" y="339"/>
                </a:lnTo>
                <a:lnTo>
                  <a:pt x="234" y="370"/>
                </a:lnTo>
                <a:lnTo>
                  <a:pt x="238" y="400"/>
                </a:lnTo>
                <a:lnTo>
                  <a:pt x="249" y="429"/>
                </a:lnTo>
                <a:lnTo>
                  <a:pt x="264" y="454"/>
                </a:lnTo>
                <a:lnTo>
                  <a:pt x="285" y="475"/>
                </a:lnTo>
                <a:lnTo>
                  <a:pt x="310" y="490"/>
                </a:lnTo>
                <a:lnTo>
                  <a:pt x="338" y="501"/>
                </a:lnTo>
                <a:lnTo>
                  <a:pt x="369" y="504"/>
                </a:lnTo>
                <a:lnTo>
                  <a:pt x="399" y="501"/>
                </a:lnTo>
                <a:lnTo>
                  <a:pt x="428" y="490"/>
                </a:lnTo>
                <a:lnTo>
                  <a:pt x="453" y="475"/>
                </a:lnTo>
                <a:lnTo>
                  <a:pt x="474" y="454"/>
                </a:lnTo>
                <a:lnTo>
                  <a:pt x="490" y="429"/>
                </a:lnTo>
                <a:lnTo>
                  <a:pt x="500" y="400"/>
                </a:lnTo>
                <a:lnTo>
                  <a:pt x="504" y="370"/>
                </a:lnTo>
                <a:lnTo>
                  <a:pt x="500" y="339"/>
                </a:lnTo>
                <a:lnTo>
                  <a:pt x="490" y="310"/>
                </a:lnTo>
                <a:lnTo>
                  <a:pt x="474" y="285"/>
                </a:lnTo>
                <a:lnTo>
                  <a:pt x="453" y="264"/>
                </a:lnTo>
                <a:lnTo>
                  <a:pt x="428" y="248"/>
                </a:lnTo>
                <a:lnTo>
                  <a:pt x="399" y="239"/>
                </a:lnTo>
                <a:lnTo>
                  <a:pt x="369" y="235"/>
                </a:lnTo>
                <a:close/>
                <a:moveTo>
                  <a:pt x="369" y="201"/>
                </a:moveTo>
                <a:lnTo>
                  <a:pt x="403" y="205"/>
                </a:lnTo>
                <a:lnTo>
                  <a:pt x="435" y="214"/>
                </a:lnTo>
                <a:lnTo>
                  <a:pt x="463" y="230"/>
                </a:lnTo>
                <a:lnTo>
                  <a:pt x="488" y="251"/>
                </a:lnTo>
                <a:lnTo>
                  <a:pt x="508" y="276"/>
                </a:lnTo>
                <a:lnTo>
                  <a:pt x="524" y="305"/>
                </a:lnTo>
                <a:lnTo>
                  <a:pt x="534" y="336"/>
                </a:lnTo>
                <a:lnTo>
                  <a:pt x="537" y="370"/>
                </a:lnTo>
                <a:lnTo>
                  <a:pt x="534" y="403"/>
                </a:lnTo>
                <a:lnTo>
                  <a:pt x="524" y="436"/>
                </a:lnTo>
                <a:lnTo>
                  <a:pt x="508" y="463"/>
                </a:lnTo>
                <a:lnTo>
                  <a:pt x="488" y="488"/>
                </a:lnTo>
                <a:lnTo>
                  <a:pt x="463" y="509"/>
                </a:lnTo>
                <a:lnTo>
                  <a:pt x="435" y="525"/>
                </a:lnTo>
                <a:lnTo>
                  <a:pt x="403" y="534"/>
                </a:lnTo>
                <a:lnTo>
                  <a:pt x="369" y="538"/>
                </a:lnTo>
                <a:lnTo>
                  <a:pt x="335" y="534"/>
                </a:lnTo>
                <a:lnTo>
                  <a:pt x="304" y="525"/>
                </a:lnTo>
                <a:lnTo>
                  <a:pt x="275" y="509"/>
                </a:lnTo>
                <a:lnTo>
                  <a:pt x="250" y="488"/>
                </a:lnTo>
                <a:lnTo>
                  <a:pt x="229" y="463"/>
                </a:lnTo>
                <a:lnTo>
                  <a:pt x="215" y="436"/>
                </a:lnTo>
                <a:lnTo>
                  <a:pt x="204" y="403"/>
                </a:lnTo>
                <a:lnTo>
                  <a:pt x="202" y="370"/>
                </a:lnTo>
                <a:lnTo>
                  <a:pt x="204" y="336"/>
                </a:lnTo>
                <a:lnTo>
                  <a:pt x="215" y="305"/>
                </a:lnTo>
                <a:lnTo>
                  <a:pt x="229" y="276"/>
                </a:lnTo>
                <a:lnTo>
                  <a:pt x="250" y="251"/>
                </a:lnTo>
                <a:lnTo>
                  <a:pt x="275" y="230"/>
                </a:lnTo>
                <a:lnTo>
                  <a:pt x="304" y="214"/>
                </a:lnTo>
                <a:lnTo>
                  <a:pt x="335" y="205"/>
                </a:lnTo>
                <a:lnTo>
                  <a:pt x="369" y="201"/>
                </a:lnTo>
                <a:close/>
                <a:moveTo>
                  <a:pt x="327" y="34"/>
                </a:moveTo>
                <a:lnTo>
                  <a:pt x="319" y="69"/>
                </a:lnTo>
                <a:lnTo>
                  <a:pt x="314" y="79"/>
                </a:lnTo>
                <a:lnTo>
                  <a:pt x="305" y="87"/>
                </a:lnTo>
                <a:lnTo>
                  <a:pt x="295" y="93"/>
                </a:lnTo>
                <a:lnTo>
                  <a:pt x="259" y="104"/>
                </a:lnTo>
                <a:lnTo>
                  <a:pt x="226" y="121"/>
                </a:lnTo>
                <a:lnTo>
                  <a:pt x="220" y="124"/>
                </a:lnTo>
                <a:lnTo>
                  <a:pt x="215" y="125"/>
                </a:lnTo>
                <a:lnTo>
                  <a:pt x="209" y="127"/>
                </a:lnTo>
                <a:lnTo>
                  <a:pt x="203" y="125"/>
                </a:lnTo>
                <a:lnTo>
                  <a:pt x="198" y="124"/>
                </a:lnTo>
                <a:lnTo>
                  <a:pt x="192" y="121"/>
                </a:lnTo>
                <a:lnTo>
                  <a:pt x="161" y="103"/>
                </a:lnTo>
                <a:lnTo>
                  <a:pt x="102" y="162"/>
                </a:lnTo>
                <a:lnTo>
                  <a:pt x="102" y="162"/>
                </a:lnTo>
                <a:lnTo>
                  <a:pt x="120" y="192"/>
                </a:lnTo>
                <a:lnTo>
                  <a:pt x="124" y="204"/>
                </a:lnTo>
                <a:lnTo>
                  <a:pt x="124" y="216"/>
                </a:lnTo>
                <a:lnTo>
                  <a:pt x="120" y="226"/>
                </a:lnTo>
                <a:lnTo>
                  <a:pt x="105" y="260"/>
                </a:lnTo>
                <a:lnTo>
                  <a:pt x="92" y="295"/>
                </a:lnTo>
                <a:lnTo>
                  <a:pt x="86" y="306"/>
                </a:lnTo>
                <a:lnTo>
                  <a:pt x="79" y="315"/>
                </a:lnTo>
                <a:lnTo>
                  <a:pt x="68" y="319"/>
                </a:lnTo>
                <a:lnTo>
                  <a:pt x="33" y="328"/>
                </a:lnTo>
                <a:lnTo>
                  <a:pt x="33" y="411"/>
                </a:lnTo>
                <a:lnTo>
                  <a:pt x="34" y="411"/>
                </a:lnTo>
                <a:lnTo>
                  <a:pt x="68" y="420"/>
                </a:lnTo>
                <a:lnTo>
                  <a:pt x="79" y="425"/>
                </a:lnTo>
                <a:lnTo>
                  <a:pt x="86" y="433"/>
                </a:lnTo>
                <a:lnTo>
                  <a:pt x="92" y="443"/>
                </a:lnTo>
                <a:lnTo>
                  <a:pt x="105" y="479"/>
                </a:lnTo>
                <a:lnTo>
                  <a:pt x="120" y="513"/>
                </a:lnTo>
                <a:lnTo>
                  <a:pt x="124" y="525"/>
                </a:lnTo>
                <a:lnTo>
                  <a:pt x="124" y="536"/>
                </a:lnTo>
                <a:lnTo>
                  <a:pt x="120" y="547"/>
                </a:lnTo>
                <a:lnTo>
                  <a:pt x="102" y="578"/>
                </a:lnTo>
                <a:lnTo>
                  <a:pt x="161" y="636"/>
                </a:lnTo>
                <a:lnTo>
                  <a:pt x="161" y="636"/>
                </a:lnTo>
                <a:lnTo>
                  <a:pt x="192" y="617"/>
                </a:lnTo>
                <a:lnTo>
                  <a:pt x="198" y="615"/>
                </a:lnTo>
                <a:lnTo>
                  <a:pt x="203" y="614"/>
                </a:lnTo>
                <a:lnTo>
                  <a:pt x="209" y="614"/>
                </a:lnTo>
                <a:lnTo>
                  <a:pt x="215" y="614"/>
                </a:lnTo>
                <a:lnTo>
                  <a:pt x="220" y="615"/>
                </a:lnTo>
                <a:lnTo>
                  <a:pt x="226" y="617"/>
                </a:lnTo>
                <a:lnTo>
                  <a:pt x="259" y="634"/>
                </a:lnTo>
                <a:lnTo>
                  <a:pt x="295" y="646"/>
                </a:lnTo>
                <a:lnTo>
                  <a:pt x="305" y="652"/>
                </a:lnTo>
                <a:lnTo>
                  <a:pt x="314" y="659"/>
                </a:lnTo>
                <a:lnTo>
                  <a:pt x="319" y="670"/>
                </a:lnTo>
                <a:lnTo>
                  <a:pt x="327" y="705"/>
                </a:lnTo>
                <a:lnTo>
                  <a:pt x="411" y="705"/>
                </a:lnTo>
                <a:lnTo>
                  <a:pt x="411" y="705"/>
                </a:lnTo>
                <a:lnTo>
                  <a:pt x="419" y="670"/>
                </a:lnTo>
                <a:lnTo>
                  <a:pt x="424" y="659"/>
                </a:lnTo>
                <a:lnTo>
                  <a:pt x="432" y="652"/>
                </a:lnTo>
                <a:lnTo>
                  <a:pt x="444" y="646"/>
                </a:lnTo>
                <a:lnTo>
                  <a:pt x="479" y="634"/>
                </a:lnTo>
                <a:lnTo>
                  <a:pt x="512" y="617"/>
                </a:lnTo>
                <a:lnTo>
                  <a:pt x="517" y="615"/>
                </a:lnTo>
                <a:lnTo>
                  <a:pt x="524" y="614"/>
                </a:lnTo>
                <a:lnTo>
                  <a:pt x="529" y="614"/>
                </a:lnTo>
                <a:lnTo>
                  <a:pt x="535" y="614"/>
                </a:lnTo>
                <a:lnTo>
                  <a:pt x="541" y="615"/>
                </a:lnTo>
                <a:lnTo>
                  <a:pt x="546" y="617"/>
                </a:lnTo>
                <a:lnTo>
                  <a:pt x="577" y="636"/>
                </a:lnTo>
                <a:lnTo>
                  <a:pt x="577" y="636"/>
                </a:lnTo>
                <a:lnTo>
                  <a:pt x="636" y="578"/>
                </a:lnTo>
                <a:lnTo>
                  <a:pt x="618" y="547"/>
                </a:lnTo>
                <a:lnTo>
                  <a:pt x="613" y="536"/>
                </a:lnTo>
                <a:lnTo>
                  <a:pt x="613" y="525"/>
                </a:lnTo>
                <a:lnTo>
                  <a:pt x="618" y="513"/>
                </a:lnTo>
                <a:lnTo>
                  <a:pt x="634" y="479"/>
                </a:lnTo>
                <a:lnTo>
                  <a:pt x="645" y="443"/>
                </a:lnTo>
                <a:lnTo>
                  <a:pt x="651" y="433"/>
                </a:lnTo>
                <a:lnTo>
                  <a:pt x="660" y="425"/>
                </a:lnTo>
                <a:lnTo>
                  <a:pt x="670" y="420"/>
                </a:lnTo>
                <a:lnTo>
                  <a:pt x="704" y="411"/>
                </a:lnTo>
                <a:lnTo>
                  <a:pt x="706" y="411"/>
                </a:lnTo>
                <a:lnTo>
                  <a:pt x="706" y="328"/>
                </a:lnTo>
                <a:lnTo>
                  <a:pt x="670" y="319"/>
                </a:lnTo>
                <a:lnTo>
                  <a:pt x="660" y="315"/>
                </a:lnTo>
                <a:lnTo>
                  <a:pt x="651" y="306"/>
                </a:lnTo>
                <a:lnTo>
                  <a:pt x="645" y="295"/>
                </a:lnTo>
                <a:lnTo>
                  <a:pt x="634" y="260"/>
                </a:lnTo>
                <a:lnTo>
                  <a:pt x="618" y="226"/>
                </a:lnTo>
                <a:lnTo>
                  <a:pt x="613" y="216"/>
                </a:lnTo>
                <a:lnTo>
                  <a:pt x="613" y="204"/>
                </a:lnTo>
                <a:lnTo>
                  <a:pt x="618" y="192"/>
                </a:lnTo>
                <a:lnTo>
                  <a:pt x="636" y="162"/>
                </a:lnTo>
                <a:lnTo>
                  <a:pt x="636" y="162"/>
                </a:lnTo>
                <a:lnTo>
                  <a:pt x="577" y="103"/>
                </a:lnTo>
                <a:lnTo>
                  <a:pt x="546" y="121"/>
                </a:lnTo>
                <a:lnTo>
                  <a:pt x="541" y="124"/>
                </a:lnTo>
                <a:lnTo>
                  <a:pt x="535" y="125"/>
                </a:lnTo>
                <a:lnTo>
                  <a:pt x="529" y="127"/>
                </a:lnTo>
                <a:lnTo>
                  <a:pt x="524" y="125"/>
                </a:lnTo>
                <a:lnTo>
                  <a:pt x="517" y="124"/>
                </a:lnTo>
                <a:lnTo>
                  <a:pt x="512" y="121"/>
                </a:lnTo>
                <a:lnTo>
                  <a:pt x="479" y="104"/>
                </a:lnTo>
                <a:lnTo>
                  <a:pt x="444" y="93"/>
                </a:lnTo>
                <a:lnTo>
                  <a:pt x="432" y="87"/>
                </a:lnTo>
                <a:lnTo>
                  <a:pt x="424" y="79"/>
                </a:lnTo>
                <a:lnTo>
                  <a:pt x="419" y="69"/>
                </a:lnTo>
                <a:lnTo>
                  <a:pt x="411" y="34"/>
                </a:lnTo>
                <a:lnTo>
                  <a:pt x="411" y="34"/>
                </a:lnTo>
                <a:lnTo>
                  <a:pt x="327" y="34"/>
                </a:lnTo>
                <a:close/>
                <a:moveTo>
                  <a:pt x="319" y="0"/>
                </a:moveTo>
                <a:lnTo>
                  <a:pt x="419" y="0"/>
                </a:lnTo>
                <a:lnTo>
                  <a:pt x="427" y="2"/>
                </a:lnTo>
                <a:lnTo>
                  <a:pt x="435" y="7"/>
                </a:lnTo>
                <a:lnTo>
                  <a:pt x="440" y="15"/>
                </a:lnTo>
                <a:lnTo>
                  <a:pt x="442" y="24"/>
                </a:lnTo>
                <a:lnTo>
                  <a:pt x="452" y="60"/>
                </a:lnTo>
                <a:lnTo>
                  <a:pt x="492" y="74"/>
                </a:lnTo>
                <a:lnTo>
                  <a:pt x="529" y="93"/>
                </a:lnTo>
                <a:lnTo>
                  <a:pt x="560" y="73"/>
                </a:lnTo>
                <a:lnTo>
                  <a:pt x="567" y="70"/>
                </a:lnTo>
                <a:lnTo>
                  <a:pt x="573" y="68"/>
                </a:lnTo>
                <a:lnTo>
                  <a:pt x="580" y="68"/>
                </a:lnTo>
                <a:lnTo>
                  <a:pt x="585" y="68"/>
                </a:lnTo>
                <a:lnTo>
                  <a:pt x="590" y="70"/>
                </a:lnTo>
                <a:lnTo>
                  <a:pt x="596" y="73"/>
                </a:lnTo>
                <a:lnTo>
                  <a:pt x="665" y="144"/>
                </a:lnTo>
                <a:lnTo>
                  <a:pt x="670" y="151"/>
                </a:lnTo>
                <a:lnTo>
                  <a:pt x="672" y="159"/>
                </a:lnTo>
                <a:lnTo>
                  <a:pt x="669" y="168"/>
                </a:lnTo>
                <a:lnTo>
                  <a:pt x="665" y="178"/>
                </a:lnTo>
                <a:lnTo>
                  <a:pt x="647" y="209"/>
                </a:lnTo>
                <a:lnTo>
                  <a:pt x="665" y="247"/>
                </a:lnTo>
                <a:lnTo>
                  <a:pt x="678" y="286"/>
                </a:lnTo>
                <a:lnTo>
                  <a:pt x="713" y="295"/>
                </a:lnTo>
                <a:lnTo>
                  <a:pt x="723" y="299"/>
                </a:lnTo>
                <a:lnTo>
                  <a:pt x="730" y="305"/>
                </a:lnTo>
                <a:lnTo>
                  <a:pt x="737" y="311"/>
                </a:lnTo>
                <a:lnTo>
                  <a:pt x="738" y="320"/>
                </a:lnTo>
                <a:lnTo>
                  <a:pt x="738" y="418"/>
                </a:lnTo>
                <a:lnTo>
                  <a:pt x="737" y="428"/>
                </a:lnTo>
                <a:lnTo>
                  <a:pt x="730" y="434"/>
                </a:lnTo>
                <a:lnTo>
                  <a:pt x="723" y="439"/>
                </a:lnTo>
                <a:lnTo>
                  <a:pt x="713" y="443"/>
                </a:lnTo>
                <a:lnTo>
                  <a:pt x="678" y="453"/>
                </a:lnTo>
                <a:lnTo>
                  <a:pt x="665" y="492"/>
                </a:lnTo>
                <a:lnTo>
                  <a:pt x="647" y="530"/>
                </a:lnTo>
                <a:lnTo>
                  <a:pt x="665" y="561"/>
                </a:lnTo>
                <a:lnTo>
                  <a:pt x="669" y="570"/>
                </a:lnTo>
                <a:lnTo>
                  <a:pt x="672" y="580"/>
                </a:lnTo>
                <a:lnTo>
                  <a:pt x="670" y="587"/>
                </a:lnTo>
                <a:lnTo>
                  <a:pt x="665" y="597"/>
                </a:lnTo>
                <a:lnTo>
                  <a:pt x="596" y="666"/>
                </a:lnTo>
                <a:lnTo>
                  <a:pt x="590" y="669"/>
                </a:lnTo>
                <a:lnTo>
                  <a:pt x="586" y="671"/>
                </a:lnTo>
                <a:lnTo>
                  <a:pt x="581" y="671"/>
                </a:lnTo>
                <a:lnTo>
                  <a:pt x="575" y="671"/>
                </a:lnTo>
                <a:lnTo>
                  <a:pt x="567" y="669"/>
                </a:lnTo>
                <a:lnTo>
                  <a:pt x="560" y="666"/>
                </a:lnTo>
                <a:lnTo>
                  <a:pt x="529" y="646"/>
                </a:lnTo>
                <a:lnTo>
                  <a:pt x="492" y="665"/>
                </a:lnTo>
                <a:lnTo>
                  <a:pt x="452" y="679"/>
                </a:lnTo>
                <a:lnTo>
                  <a:pt x="442" y="714"/>
                </a:lnTo>
                <a:lnTo>
                  <a:pt x="440" y="724"/>
                </a:lnTo>
                <a:lnTo>
                  <a:pt x="435" y="731"/>
                </a:lnTo>
                <a:lnTo>
                  <a:pt x="427" y="737"/>
                </a:lnTo>
                <a:lnTo>
                  <a:pt x="419" y="739"/>
                </a:lnTo>
                <a:lnTo>
                  <a:pt x="319" y="739"/>
                </a:lnTo>
                <a:lnTo>
                  <a:pt x="310" y="737"/>
                </a:lnTo>
                <a:lnTo>
                  <a:pt x="304" y="731"/>
                </a:lnTo>
                <a:lnTo>
                  <a:pt x="298" y="724"/>
                </a:lnTo>
                <a:lnTo>
                  <a:pt x="295" y="714"/>
                </a:lnTo>
                <a:lnTo>
                  <a:pt x="287" y="679"/>
                </a:lnTo>
                <a:lnTo>
                  <a:pt x="246" y="665"/>
                </a:lnTo>
                <a:lnTo>
                  <a:pt x="209" y="646"/>
                </a:lnTo>
                <a:lnTo>
                  <a:pt x="178" y="666"/>
                </a:lnTo>
                <a:lnTo>
                  <a:pt x="171" y="669"/>
                </a:lnTo>
                <a:lnTo>
                  <a:pt x="164" y="671"/>
                </a:lnTo>
                <a:lnTo>
                  <a:pt x="157" y="671"/>
                </a:lnTo>
                <a:lnTo>
                  <a:pt x="152" y="671"/>
                </a:lnTo>
                <a:lnTo>
                  <a:pt x="147" y="669"/>
                </a:lnTo>
                <a:lnTo>
                  <a:pt x="143" y="666"/>
                </a:lnTo>
                <a:lnTo>
                  <a:pt x="73" y="597"/>
                </a:lnTo>
                <a:lnTo>
                  <a:pt x="68" y="587"/>
                </a:lnTo>
                <a:lnTo>
                  <a:pt x="67" y="580"/>
                </a:lnTo>
                <a:lnTo>
                  <a:pt x="69" y="570"/>
                </a:lnTo>
                <a:lnTo>
                  <a:pt x="73" y="561"/>
                </a:lnTo>
                <a:lnTo>
                  <a:pt x="92" y="530"/>
                </a:lnTo>
                <a:lnTo>
                  <a:pt x="73" y="492"/>
                </a:lnTo>
                <a:lnTo>
                  <a:pt x="60" y="453"/>
                </a:lnTo>
                <a:lnTo>
                  <a:pt x="24" y="443"/>
                </a:lnTo>
                <a:lnTo>
                  <a:pt x="16" y="439"/>
                </a:lnTo>
                <a:lnTo>
                  <a:pt x="8" y="434"/>
                </a:lnTo>
                <a:lnTo>
                  <a:pt x="1" y="428"/>
                </a:lnTo>
                <a:lnTo>
                  <a:pt x="0" y="418"/>
                </a:lnTo>
                <a:lnTo>
                  <a:pt x="0" y="320"/>
                </a:lnTo>
                <a:lnTo>
                  <a:pt x="1" y="311"/>
                </a:lnTo>
                <a:lnTo>
                  <a:pt x="8" y="305"/>
                </a:lnTo>
                <a:lnTo>
                  <a:pt x="16" y="299"/>
                </a:lnTo>
                <a:lnTo>
                  <a:pt x="24" y="295"/>
                </a:lnTo>
                <a:lnTo>
                  <a:pt x="60" y="286"/>
                </a:lnTo>
                <a:lnTo>
                  <a:pt x="73" y="247"/>
                </a:lnTo>
                <a:lnTo>
                  <a:pt x="92" y="209"/>
                </a:lnTo>
                <a:lnTo>
                  <a:pt x="73" y="178"/>
                </a:lnTo>
                <a:lnTo>
                  <a:pt x="69" y="168"/>
                </a:lnTo>
                <a:lnTo>
                  <a:pt x="67" y="159"/>
                </a:lnTo>
                <a:lnTo>
                  <a:pt x="68" y="151"/>
                </a:lnTo>
                <a:lnTo>
                  <a:pt x="73" y="144"/>
                </a:lnTo>
                <a:lnTo>
                  <a:pt x="143" y="73"/>
                </a:lnTo>
                <a:lnTo>
                  <a:pt x="147" y="70"/>
                </a:lnTo>
                <a:lnTo>
                  <a:pt x="152" y="68"/>
                </a:lnTo>
                <a:lnTo>
                  <a:pt x="157" y="68"/>
                </a:lnTo>
                <a:lnTo>
                  <a:pt x="165" y="68"/>
                </a:lnTo>
                <a:lnTo>
                  <a:pt x="171" y="70"/>
                </a:lnTo>
                <a:lnTo>
                  <a:pt x="178" y="73"/>
                </a:lnTo>
                <a:lnTo>
                  <a:pt x="209" y="93"/>
                </a:lnTo>
                <a:lnTo>
                  <a:pt x="246" y="74"/>
                </a:lnTo>
                <a:lnTo>
                  <a:pt x="287" y="60"/>
                </a:lnTo>
                <a:lnTo>
                  <a:pt x="295" y="24"/>
                </a:lnTo>
                <a:lnTo>
                  <a:pt x="298" y="15"/>
                </a:lnTo>
                <a:lnTo>
                  <a:pt x="304" y="7"/>
                </a:lnTo>
                <a:lnTo>
                  <a:pt x="310" y="2"/>
                </a:lnTo>
                <a:lnTo>
                  <a:pt x="319" y="0"/>
                </a:lnTo>
                <a:close/>
              </a:path>
            </a:pathLst>
          </a:custGeom>
          <a:solidFill>
            <a:srgbClr val="67869D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51" name="Freeform 50"/>
          <p:cNvSpPr>
            <a:spLocks noEditPoints="1"/>
          </p:cNvSpPr>
          <p:nvPr/>
        </p:nvSpPr>
        <p:spPr bwMode="auto">
          <a:xfrm>
            <a:off x="6222110" y="4253363"/>
            <a:ext cx="552806" cy="452230"/>
          </a:xfrm>
          <a:custGeom>
            <a:avLst/>
            <a:gdLst>
              <a:gd name="T0" fmla="*/ 707 w 819"/>
              <a:gd name="T1" fmla="*/ 107 h 670"/>
              <a:gd name="T2" fmla="*/ 733 w 819"/>
              <a:gd name="T3" fmla="*/ 246 h 670"/>
              <a:gd name="T4" fmla="*/ 721 w 819"/>
              <a:gd name="T5" fmla="*/ 326 h 670"/>
              <a:gd name="T6" fmla="*/ 700 w 819"/>
              <a:gd name="T7" fmla="*/ 420 h 670"/>
              <a:gd name="T8" fmla="*/ 741 w 819"/>
              <a:gd name="T9" fmla="*/ 465 h 670"/>
              <a:gd name="T10" fmla="*/ 817 w 819"/>
              <a:gd name="T11" fmla="*/ 551 h 670"/>
              <a:gd name="T12" fmla="*/ 816 w 819"/>
              <a:gd name="T13" fmla="*/ 589 h 670"/>
              <a:gd name="T14" fmla="*/ 700 w 819"/>
              <a:gd name="T15" fmla="*/ 558 h 670"/>
              <a:gd name="T16" fmla="*/ 717 w 819"/>
              <a:gd name="T17" fmla="*/ 496 h 670"/>
              <a:gd name="T18" fmla="*/ 662 w 819"/>
              <a:gd name="T19" fmla="*/ 376 h 670"/>
              <a:gd name="T20" fmla="*/ 691 w 819"/>
              <a:gd name="T21" fmla="*/ 304 h 670"/>
              <a:gd name="T22" fmla="*/ 698 w 819"/>
              <a:gd name="T23" fmla="*/ 233 h 670"/>
              <a:gd name="T24" fmla="*/ 685 w 819"/>
              <a:gd name="T25" fmla="*/ 137 h 670"/>
              <a:gd name="T26" fmla="*/ 630 w 819"/>
              <a:gd name="T27" fmla="*/ 113 h 670"/>
              <a:gd name="T28" fmla="*/ 615 w 819"/>
              <a:gd name="T29" fmla="*/ 75 h 670"/>
              <a:gd name="T30" fmla="*/ 228 w 819"/>
              <a:gd name="T31" fmla="*/ 116 h 670"/>
              <a:gd name="T32" fmla="*/ 157 w 819"/>
              <a:gd name="T33" fmla="*/ 124 h 670"/>
              <a:gd name="T34" fmla="*/ 113 w 819"/>
              <a:gd name="T35" fmla="*/ 190 h 670"/>
              <a:gd name="T36" fmla="*/ 127 w 819"/>
              <a:gd name="T37" fmla="*/ 284 h 670"/>
              <a:gd name="T38" fmla="*/ 142 w 819"/>
              <a:gd name="T39" fmla="*/ 323 h 670"/>
              <a:gd name="T40" fmla="*/ 139 w 819"/>
              <a:gd name="T41" fmla="*/ 466 h 670"/>
              <a:gd name="T42" fmla="*/ 53 w 819"/>
              <a:gd name="T43" fmla="*/ 525 h 670"/>
              <a:gd name="T44" fmla="*/ 13 w 819"/>
              <a:gd name="T45" fmla="*/ 594 h 670"/>
              <a:gd name="T46" fmla="*/ 0 w 819"/>
              <a:gd name="T47" fmla="*/ 579 h 670"/>
              <a:gd name="T48" fmla="*/ 40 w 819"/>
              <a:gd name="T49" fmla="*/ 486 h 670"/>
              <a:gd name="T50" fmla="*/ 100 w 819"/>
              <a:gd name="T51" fmla="*/ 454 h 670"/>
              <a:gd name="T52" fmla="*/ 113 w 819"/>
              <a:gd name="T53" fmla="*/ 349 h 670"/>
              <a:gd name="T54" fmla="*/ 89 w 819"/>
              <a:gd name="T55" fmla="*/ 300 h 670"/>
              <a:gd name="T56" fmla="*/ 81 w 819"/>
              <a:gd name="T57" fmla="*/ 161 h 670"/>
              <a:gd name="T58" fmla="*/ 168 w 819"/>
              <a:gd name="T59" fmla="*/ 80 h 670"/>
              <a:gd name="T60" fmla="*/ 375 w 819"/>
              <a:gd name="T61" fmla="*/ 51 h 670"/>
              <a:gd name="T62" fmla="*/ 299 w 819"/>
              <a:gd name="T63" fmla="*/ 145 h 670"/>
              <a:gd name="T64" fmla="*/ 322 w 819"/>
              <a:gd name="T65" fmla="*/ 238 h 670"/>
              <a:gd name="T66" fmla="*/ 320 w 819"/>
              <a:gd name="T67" fmla="*/ 300 h 670"/>
              <a:gd name="T68" fmla="*/ 351 w 819"/>
              <a:gd name="T69" fmla="*/ 346 h 670"/>
              <a:gd name="T70" fmla="*/ 331 w 819"/>
              <a:gd name="T71" fmla="*/ 507 h 670"/>
              <a:gd name="T72" fmla="*/ 232 w 819"/>
              <a:gd name="T73" fmla="*/ 559 h 670"/>
              <a:gd name="T74" fmla="*/ 644 w 819"/>
              <a:gd name="T75" fmla="*/ 613 h 670"/>
              <a:gd name="T76" fmla="*/ 547 w 819"/>
              <a:gd name="T77" fmla="*/ 542 h 670"/>
              <a:gd name="T78" fmla="*/ 457 w 819"/>
              <a:gd name="T79" fmla="*/ 448 h 670"/>
              <a:gd name="T80" fmla="*/ 495 w 819"/>
              <a:gd name="T81" fmla="*/ 306 h 670"/>
              <a:gd name="T82" fmla="*/ 504 w 819"/>
              <a:gd name="T83" fmla="*/ 289 h 670"/>
              <a:gd name="T84" fmla="*/ 516 w 819"/>
              <a:gd name="T85" fmla="*/ 203 h 670"/>
              <a:gd name="T86" fmla="*/ 488 w 819"/>
              <a:gd name="T87" fmla="*/ 67 h 670"/>
              <a:gd name="T88" fmla="*/ 450 w 819"/>
              <a:gd name="T89" fmla="*/ 1 h 670"/>
              <a:gd name="T90" fmla="*/ 551 w 819"/>
              <a:gd name="T91" fmla="*/ 119 h 670"/>
              <a:gd name="T92" fmla="*/ 542 w 819"/>
              <a:gd name="T93" fmla="*/ 285 h 670"/>
              <a:gd name="T94" fmla="*/ 517 w 819"/>
              <a:gd name="T95" fmla="*/ 338 h 670"/>
              <a:gd name="T96" fmla="*/ 500 w 819"/>
              <a:gd name="T97" fmla="*/ 459 h 670"/>
              <a:gd name="T98" fmla="*/ 558 w 819"/>
              <a:gd name="T99" fmla="*/ 507 h 670"/>
              <a:gd name="T100" fmla="*/ 669 w 819"/>
              <a:gd name="T101" fmla="*/ 579 h 670"/>
              <a:gd name="T102" fmla="*/ 687 w 819"/>
              <a:gd name="T103" fmla="*/ 658 h 670"/>
              <a:gd name="T104" fmla="*/ 149 w 819"/>
              <a:gd name="T105" fmla="*/ 670 h 670"/>
              <a:gd name="T106" fmla="*/ 131 w 819"/>
              <a:gd name="T107" fmla="*/ 656 h 670"/>
              <a:gd name="T108" fmla="*/ 164 w 819"/>
              <a:gd name="T109" fmla="*/ 562 h 670"/>
              <a:gd name="T110" fmla="*/ 263 w 819"/>
              <a:gd name="T111" fmla="*/ 505 h 670"/>
              <a:gd name="T112" fmla="*/ 326 w 819"/>
              <a:gd name="T113" fmla="*/ 442 h 670"/>
              <a:gd name="T114" fmla="*/ 296 w 819"/>
              <a:gd name="T115" fmla="*/ 330 h 670"/>
              <a:gd name="T116" fmla="*/ 280 w 819"/>
              <a:gd name="T117" fmla="*/ 264 h 670"/>
              <a:gd name="T118" fmla="*/ 269 w 819"/>
              <a:gd name="T119" fmla="*/ 110 h 670"/>
              <a:gd name="T120" fmla="*/ 367 w 819"/>
              <a:gd name="T121" fmla="*/ 1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19" h="670">
                <a:moveTo>
                  <a:pt x="615" y="75"/>
                </a:moveTo>
                <a:lnTo>
                  <a:pt x="635" y="76"/>
                </a:lnTo>
                <a:lnTo>
                  <a:pt x="652" y="80"/>
                </a:lnTo>
                <a:lnTo>
                  <a:pt x="668" y="85"/>
                </a:lnTo>
                <a:lnTo>
                  <a:pt x="678" y="90"/>
                </a:lnTo>
                <a:lnTo>
                  <a:pt x="694" y="98"/>
                </a:lnTo>
                <a:lnTo>
                  <a:pt x="707" y="107"/>
                </a:lnTo>
                <a:lnTo>
                  <a:pt x="717" y="119"/>
                </a:lnTo>
                <a:lnTo>
                  <a:pt x="728" y="137"/>
                </a:lnTo>
                <a:lnTo>
                  <a:pt x="738" y="161"/>
                </a:lnTo>
                <a:lnTo>
                  <a:pt x="745" y="183"/>
                </a:lnTo>
                <a:lnTo>
                  <a:pt x="744" y="207"/>
                </a:lnTo>
                <a:lnTo>
                  <a:pt x="740" y="228"/>
                </a:lnTo>
                <a:lnTo>
                  <a:pt x="733" y="246"/>
                </a:lnTo>
                <a:lnTo>
                  <a:pt x="727" y="262"/>
                </a:lnTo>
                <a:lnTo>
                  <a:pt x="729" y="283"/>
                </a:lnTo>
                <a:lnTo>
                  <a:pt x="730" y="300"/>
                </a:lnTo>
                <a:lnTo>
                  <a:pt x="728" y="311"/>
                </a:lnTo>
                <a:lnTo>
                  <a:pt x="725" y="319"/>
                </a:lnTo>
                <a:lnTo>
                  <a:pt x="723" y="325"/>
                </a:lnTo>
                <a:lnTo>
                  <a:pt x="721" y="326"/>
                </a:lnTo>
                <a:lnTo>
                  <a:pt x="717" y="332"/>
                </a:lnTo>
                <a:lnTo>
                  <a:pt x="712" y="340"/>
                </a:lnTo>
                <a:lnTo>
                  <a:pt x="707" y="349"/>
                </a:lnTo>
                <a:lnTo>
                  <a:pt x="703" y="364"/>
                </a:lnTo>
                <a:lnTo>
                  <a:pt x="700" y="380"/>
                </a:lnTo>
                <a:lnTo>
                  <a:pt x="699" y="402"/>
                </a:lnTo>
                <a:lnTo>
                  <a:pt x="700" y="420"/>
                </a:lnTo>
                <a:lnTo>
                  <a:pt x="706" y="435"/>
                </a:lnTo>
                <a:lnTo>
                  <a:pt x="712" y="445"/>
                </a:lnTo>
                <a:lnTo>
                  <a:pt x="720" y="454"/>
                </a:lnTo>
                <a:lnTo>
                  <a:pt x="727" y="459"/>
                </a:lnTo>
                <a:lnTo>
                  <a:pt x="734" y="463"/>
                </a:lnTo>
                <a:lnTo>
                  <a:pt x="738" y="465"/>
                </a:lnTo>
                <a:lnTo>
                  <a:pt x="741" y="465"/>
                </a:lnTo>
                <a:lnTo>
                  <a:pt x="754" y="470"/>
                </a:lnTo>
                <a:lnTo>
                  <a:pt x="767" y="478"/>
                </a:lnTo>
                <a:lnTo>
                  <a:pt x="780" y="486"/>
                </a:lnTo>
                <a:lnTo>
                  <a:pt x="792" y="497"/>
                </a:lnTo>
                <a:lnTo>
                  <a:pt x="804" y="512"/>
                </a:lnTo>
                <a:lnTo>
                  <a:pt x="812" y="530"/>
                </a:lnTo>
                <a:lnTo>
                  <a:pt x="817" y="551"/>
                </a:lnTo>
                <a:lnTo>
                  <a:pt x="819" y="577"/>
                </a:lnTo>
                <a:lnTo>
                  <a:pt x="819" y="577"/>
                </a:lnTo>
                <a:lnTo>
                  <a:pt x="819" y="579"/>
                </a:lnTo>
                <a:lnTo>
                  <a:pt x="819" y="581"/>
                </a:lnTo>
                <a:lnTo>
                  <a:pt x="818" y="584"/>
                </a:lnTo>
                <a:lnTo>
                  <a:pt x="817" y="586"/>
                </a:lnTo>
                <a:lnTo>
                  <a:pt x="816" y="589"/>
                </a:lnTo>
                <a:lnTo>
                  <a:pt x="813" y="592"/>
                </a:lnTo>
                <a:lnTo>
                  <a:pt x="810" y="593"/>
                </a:lnTo>
                <a:lnTo>
                  <a:pt x="806" y="594"/>
                </a:lnTo>
                <a:lnTo>
                  <a:pt x="801" y="596"/>
                </a:lnTo>
                <a:lnTo>
                  <a:pt x="717" y="596"/>
                </a:lnTo>
                <a:lnTo>
                  <a:pt x="710" y="576"/>
                </a:lnTo>
                <a:lnTo>
                  <a:pt x="700" y="558"/>
                </a:lnTo>
                <a:lnTo>
                  <a:pt x="780" y="558"/>
                </a:lnTo>
                <a:lnTo>
                  <a:pt x="776" y="539"/>
                </a:lnTo>
                <a:lnTo>
                  <a:pt x="767" y="525"/>
                </a:lnTo>
                <a:lnTo>
                  <a:pt x="757" y="514"/>
                </a:lnTo>
                <a:lnTo>
                  <a:pt x="744" y="507"/>
                </a:lnTo>
                <a:lnTo>
                  <a:pt x="729" y="501"/>
                </a:lnTo>
                <a:lnTo>
                  <a:pt x="717" y="496"/>
                </a:lnTo>
                <a:lnTo>
                  <a:pt x="706" y="490"/>
                </a:lnTo>
                <a:lnTo>
                  <a:pt x="693" y="479"/>
                </a:lnTo>
                <a:lnTo>
                  <a:pt x="681" y="466"/>
                </a:lnTo>
                <a:lnTo>
                  <a:pt x="670" y="448"/>
                </a:lnTo>
                <a:lnTo>
                  <a:pt x="664" y="427"/>
                </a:lnTo>
                <a:lnTo>
                  <a:pt x="661" y="402"/>
                </a:lnTo>
                <a:lnTo>
                  <a:pt x="662" y="376"/>
                </a:lnTo>
                <a:lnTo>
                  <a:pt x="666" y="355"/>
                </a:lnTo>
                <a:lnTo>
                  <a:pt x="672" y="336"/>
                </a:lnTo>
                <a:lnTo>
                  <a:pt x="678" y="323"/>
                </a:lnTo>
                <a:lnTo>
                  <a:pt x="685" y="313"/>
                </a:lnTo>
                <a:lnTo>
                  <a:pt x="690" y="305"/>
                </a:lnTo>
                <a:lnTo>
                  <a:pt x="691" y="304"/>
                </a:lnTo>
                <a:lnTo>
                  <a:pt x="691" y="304"/>
                </a:lnTo>
                <a:lnTo>
                  <a:pt x="693" y="300"/>
                </a:lnTo>
                <a:lnTo>
                  <a:pt x="693" y="293"/>
                </a:lnTo>
                <a:lnTo>
                  <a:pt x="693" y="284"/>
                </a:lnTo>
                <a:lnTo>
                  <a:pt x="690" y="270"/>
                </a:lnTo>
                <a:lnTo>
                  <a:pt x="689" y="258"/>
                </a:lnTo>
                <a:lnTo>
                  <a:pt x="693" y="245"/>
                </a:lnTo>
                <a:lnTo>
                  <a:pt x="698" y="233"/>
                </a:lnTo>
                <a:lnTo>
                  <a:pt x="703" y="220"/>
                </a:lnTo>
                <a:lnTo>
                  <a:pt x="707" y="204"/>
                </a:lnTo>
                <a:lnTo>
                  <a:pt x="707" y="190"/>
                </a:lnTo>
                <a:lnTo>
                  <a:pt x="704" y="174"/>
                </a:lnTo>
                <a:lnTo>
                  <a:pt x="696" y="157"/>
                </a:lnTo>
                <a:lnTo>
                  <a:pt x="690" y="145"/>
                </a:lnTo>
                <a:lnTo>
                  <a:pt x="685" y="137"/>
                </a:lnTo>
                <a:lnTo>
                  <a:pt x="678" y="132"/>
                </a:lnTo>
                <a:lnTo>
                  <a:pt x="672" y="128"/>
                </a:lnTo>
                <a:lnTo>
                  <a:pt x="662" y="124"/>
                </a:lnTo>
                <a:lnTo>
                  <a:pt x="657" y="122"/>
                </a:lnTo>
                <a:lnTo>
                  <a:pt x="652" y="118"/>
                </a:lnTo>
                <a:lnTo>
                  <a:pt x="641" y="115"/>
                </a:lnTo>
                <a:lnTo>
                  <a:pt x="630" y="113"/>
                </a:lnTo>
                <a:lnTo>
                  <a:pt x="615" y="111"/>
                </a:lnTo>
                <a:lnTo>
                  <a:pt x="601" y="113"/>
                </a:lnTo>
                <a:lnTo>
                  <a:pt x="590" y="116"/>
                </a:lnTo>
                <a:lnTo>
                  <a:pt x="589" y="118"/>
                </a:lnTo>
                <a:lnTo>
                  <a:pt x="577" y="81"/>
                </a:lnTo>
                <a:lnTo>
                  <a:pt x="596" y="76"/>
                </a:lnTo>
                <a:lnTo>
                  <a:pt x="615" y="75"/>
                </a:lnTo>
                <a:close/>
                <a:moveTo>
                  <a:pt x="204" y="75"/>
                </a:moveTo>
                <a:lnTo>
                  <a:pt x="223" y="76"/>
                </a:lnTo>
                <a:lnTo>
                  <a:pt x="241" y="81"/>
                </a:lnTo>
                <a:lnTo>
                  <a:pt x="237" y="89"/>
                </a:lnTo>
                <a:lnTo>
                  <a:pt x="235" y="97"/>
                </a:lnTo>
                <a:lnTo>
                  <a:pt x="231" y="106"/>
                </a:lnTo>
                <a:lnTo>
                  <a:pt x="228" y="116"/>
                </a:lnTo>
                <a:lnTo>
                  <a:pt x="218" y="113"/>
                </a:lnTo>
                <a:lnTo>
                  <a:pt x="204" y="111"/>
                </a:lnTo>
                <a:lnTo>
                  <a:pt x="190" y="113"/>
                </a:lnTo>
                <a:lnTo>
                  <a:pt x="178" y="115"/>
                </a:lnTo>
                <a:lnTo>
                  <a:pt x="168" y="118"/>
                </a:lnTo>
                <a:lnTo>
                  <a:pt x="163" y="122"/>
                </a:lnTo>
                <a:lnTo>
                  <a:pt x="157" y="124"/>
                </a:lnTo>
                <a:lnTo>
                  <a:pt x="148" y="128"/>
                </a:lnTo>
                <a:lnTo>
                  <a:pt x="142" y="132"/>
                </a:lnTo>
                <a:lnTo>
                  <a:pt x="135" y="137"/>
                </a:lnTo>
                <a:lnTo>
                  <a:pt x="130" y="145"/>
                </a:lnTo>
                <a:lnTo>
                  <a:pt x="123" y="157"/>
                </a:lnTo>
                <a:lnTo>
                  <a:pt x="115" y="174"/>
                </a:lnTo>
                <a:lnTo>
                  <a:pt x="113" y="190"/>
                </a:lnTo>
                <a:lnTo>
                  <a:pt x="113" y="204"/>
                </a:lnTo>
                <a:lnTo>
                  <a:pt x="117" y="220"/>
                </a:lnTo>
                <a:lnTo>
                  <a:pt x="122" y="233"/>
                </a:lnTo>
                <a:lnTo>
                  <a:pt x="127" y="245"/>
                </a:lnTo>
                <a:lnTo>
                  <a:pt x="131" y="258"/>
                </a:lnTo>
                <a:lnTo>
                  <a:pt x="130" y="270"/>
                </a:lnTo>
                <a:lnTo>
                  <a:pt x="127" y="284"/>
                </a:lnTo>
                <a:lnTo>
                  <a:pt x="127" y="293"/>
                </a:lnTo>
                <a:lnTo>
                  <a:pt x="127" y="300"/>
                </a:lnTo>
                <a:lnTo>
                  <a:pt x="129" y="304"/>
                </a:lnTo>
                <a:lnTo>
                  <a:pt x="129" y="304"/>
                </a:lnTo>
                <a:lnTo>
                  <a:pt x="130" y="305"/>
                </a:lnTo>
                <a:lnTo>
                  <a:pt x="135" y="313"/>
                </a:lnTo>
                <a:lnTo>
                  <a:pt x="142" y="323"/>
                </a:lnTo>
                <a:lnTo>
                  <a:pt x="148" y="336"/>
                </a:lnTo>
                <a:lnTo>
                  <a:pt x="153" y="355"/>
                </a:lnTo>
                <a:lnTo>
                  <a:pt x="157" y="376"/>
                </a:lnTo>
                <a:lnTo>
                  <a:pt x="159" y="402"/>
                </a:lnTo>
                <a:lnTo>
                  <a:pt x="156" y="427"/>
                </a:lnTo>
                <a:lnTo>
                  <a:pt x="149" y="448"/>
                </a:lnTo>
                <a:lnTo>
                  <a:pt x="139" y="466"/>
                </a:lnTo>
                <a:lnTo>
                  <a:pt x="127" y="479"/>
                </a:lnTo>
                <a:lnTo>
                  <a:pt x="114" y="490"/>
                </a:lnTo>
                <a:lnTo>
                  <a:pt x="102" y="496"/>
                </a:lnTo>
                <a:lnTo>
                  <a:pt x="91" y="501"/>
                </a:lnTo>
                <a:lnTo>
                  <a:pt x="76" y="507"/>
                </a:lnTo>
                <a:lnTo>
                  <a:pt x="63" y="514"/>
                </a:lnTo>
                <a:lnTo>
                  <a:pt x="53" y="525"/>
                </a:lnTo>
                <a:lnTo>
                  <a:pt x="43" y="539"/>
                </a:lnTo>
                <a:lnTo>
                  <a:pt x="40" y="558"/>
                </a:lnTo>
                <a:lnTo>
                  <a:pt x="119" y="558"/>
                </a:lnTo>
                <a:lnTo>
                  <a:pt x="110" y="576"/>
                </a:lnTo>
                <a:lnTo>
                  <a:pt x="102" y="596"/>
                </a:lnTo>
                <a:lnTo>
                  <a:pt x="19" y="596"/>
                </a:lnTo>
                <a:lnTo>
                  <a:pt x="13" y="594"/>
                </a:lnTo>
                <a:lnTo>
                  <a:pt x="9" y="593"/>
                </a:lnTo>
                <a:lnTo>
                  <a:pt x="7" y="592"/>
                </a:lnTo>
                <a:lnTo>
                  <a:pt x="4" y="589"/>
                </a:lnTo>
                <a:lnTo>
                  <a:pt x="3" y="586"/>
                </a:lnTo>
                <a:lnTo>
                  <a:pt x="2" y="584"/>
                </a:lnTo>
                <a:lnTo>
                  <a:pt x="0" y="581"/>
                </a:lnTo>
                <a:lnTo>
                  <a:pt x="0" y="579"/>
                </a:lnTo>
                <a:lnTo>
                  <a:pt x="0" y="577"/>
                </a:lnTo>
                <a:lnTo>
                  <a:pt x="0" y="577"/>
                </a:lnTo>
                <a:lnTo>
                  <a:pt x="3" y="551"/>
                </a:lnTo>
                <a:lnTo>
                  <a:pt x="8" y="530"/>
                </a:lnTo>
                <a:lnTo>
                  <a:pt x="16" y="512"/>
                </a:lnTo>
                <a:lnTo>
                  <a:pt x="28" y="497"/>
                </a:lnTo>
                <a:lnTo>
                  <a:pt x="40" y="486"/>
                </a:lnTo>
                <a:lnTo>
                  <a:pt x="53" y="478"/>
                </a:lnTo>
                <a:lnTo>
                  <a:pt x="66" y="470"/>
                </a:lnTo>
                <a:lnTo>
                  <a:pt x="79" y="465"/>
                </a:lnTo>
                <a:lnTo>
                  <a:pt x="81" y="465"/>
                </a:lnTo>
                <a:lnTo>
                  <a:pt x="85" y="463"/>
                </a:lnTo>
                <a:lnTo>
                  <a:pt x="93" y="459"/>
                </a:lnTo>
                <a:lnTo>
                  <a:pt x="100" y="454"/>
                </a:lnTo>
                <a:lnTo>
                  <a:pt x="108" y="445"/>
                </a:lnTo>
                <a:lnTo>
                  <a:pt x="114" y="435"/>
                </a:lnTo>
                <a:lnTo>
                  <a:pt x="119" y="420"/>
                </a:lnTo>
                <a:lnTo>
                  <a:pt x="121" y="402"/>
                </a:lnTo>
                <a:lnTo>
                  <a:pt x="119" y="380"/>
                </a:lnTo>
                <a:lnTo>
                  <a:pt x="117" y="364"/>
                </a:lnTo>
                <a:lnTo>
                  <a:pt x="113" y="349"/>
                </a:lnTo>
                <a:lnTo>
                  <a:pt x="108" y="340"/>
                </a:lnTo>
                <a:lnTo>
                  <a:pt x="102" y="332"/>
                </a:lnTo>
                <a:lnTo>
                  <a:pt x="98" y="326"/>
                </a:lnTo>
                <a:lnTo>
                  <a:pt x="97" y="325"/>
                </a:lnTo>
                <a:lnTo>
                  <a:pt x="95" y="319"/>
                </a:lnTo>
                <a:lnTo>
                  <a:pt x="92" y="311"/>
                </a:lnTo>
                <a:lnTo>
                  <a:pt x="89" y="300"/>
                </a:lnTo>
                <a:lnTo>
                  <a:pt x="91" y="283"/>
                </a:lnTo>
                <a:lnTo>
                  <a:pt x="93" y="262"/>
                </a:lnTo>
                <a:lnTo>
                  <a:pt x="87" y="246"/>
                </a:lnTo>
                <a:lnTo>
                  <a:pt x="80" y="228"/>
                </a:lnTo>
                <a:lnTo>
                  <a:pt x="76" y="207"/>
                </a:lnTo>
                <a:lnTo>
                  <a:pt x="75" y="183"/>
                </a:lnTo>
                <a:lnTo>
                  <a:pt x="81" y="161"/>
                </a:lnTo>
                <a:lnTo>
                  <a:pt x="92" y="137"/>
                </a:lnTo>
                <a:lnTo>
                  <a:pt x="102" y="119"/>
                </a:lnTo>
                <a:lnTo>
                  <a:pt x="113" y="107"/>
                </a:lnTo>
                <a:lnTo>
                  <a:pt x="126" y="98"/>
                </a:lnTo>
                <a:lnTo>
                  <a:pt x="142" y="90"/>
                </a:lnTo>
                <a:lnTo>
                  <a:pt x="152" y="85"/>
                </a:lnTo>
                <a:lnTo>
                  <a:pt x="168" y="80"/>
                </a:lnTo>
                <a:lnTo>
                  <a:pt x="185" y="76"/>
                </a:lnTo>
                <a:lnTo>
                  <a:pt x="204" y="75"/>
                </a:lnTo>
                <a:close/>
                <a:moveTo>
                  <a:pt x="432" y="37"/>
                </a:moveTo>
                <a:lnTo>
                  <a:pt x="413" y="38"/>
                </a:lnTo>
                <a:lnTo>
                  <a:pt x="395" y="42"/>
                </a:lnTo>
                <a:lnTo>
                  <a:pt x="382" y="47"/>
                </a:lnTo>
                <a:lnTo>
                  <a:pt x="375" y="51"/>
                </a:lnTo>
                <a:lnTo>
                  <a:pt x="369" y="54"/>
                </a:lnTo>
                <a:lnTo>
                  <a:pt x="352" y="61"/>
                </a:lnTo>
                <a:lnTo>
                  <a:pt x="339" y="71"/>
                </a:lnTo>
                <a:lnTo>
                  <a:pt x="326" y="82"/>
                </a:lnTo>
                <a:lnTo>
                  <a:pt x="314" y="101"/>
                </a:lnTo>
                <a:lnTo>
                  <a:pt x="304" y="124"/>
                </a:lnTo>
                <a:lnTo>
                  <a:pt x="299" y="145"/>
                </a:lnTo>
                <a:lnTo>
                  <a:pt x="300" y="167"/>
                </a:lnTo>
                <a:lnTo>
                  <a:pt x="304" y="190"/>
                </a:lnTo>
                <a:lnTo>
                  <a:pt x="312" y="208"/>
                </a:lnTo>
                <a:lnTo>
                  <a:pt x="318" y="224"/>
                </a:lnTo>
                <a:lnTo>
                  <a:pt x="320" y="226"/>
                </a:lnTo>
                <a:lnTo>
                  <a:pt x="321" y="230"/>
                </a:lnTo>
                <a:lnTo>
                  <a:pt x="322" y="238"/>
                </a:lnTo>
                <a:lnTo>
                  <a:pt x="321" y="249"/>
                </a:lnTo>
                <a:lnTo>
                  <a:pt x="317" y="267"/>
                </a:lnTo>
                <a:lnTo>
                  <a:pt x="317" y="281"/>
                </a:lnTo>
                <a:lnTo>
                  <a:pt x="317" y="291"/>
                </a:lnTo>
                <a:lnTo>
                  <a:pt x="318" y="297"/>
                </a:lnTo>
                <a:lnTo>
                  <a:pt x="320" y="300"/>
                </a:lnTo>
                <a:lnTo>
                  <a:pt x="320" y="300"/>
                </a:lnTo>
                <a:lnTo>
                  <a:pt x="320" y="301"/>
                </a:lnTo>
                <a:lnTo>
                  <a:pt x="321" y="302"/>
                </a:lnTo>
                <a:lnTo>
                  <a:pt x="324" y="305"/>
                </a:lnTo>
                <a:lnTo>
                  <a:pt x="325" y="306"/>
                </a:lnTo>
                <a:lnTo>
                  <a:pt x="333" y="317"/>
                </a:lnTo>
                <a:lnTo>
                  <a:pt x="342" y="330"/>
                </a:lnTo>
                <a:lnTo>
                  <a:pt x="351" y="346"/>
                </a:lnTo>
                <a:lnTo>
                  <a:pt x="358" y="366"/>
                </a:lnTo>
                <a:lnTo>
                  <a:pt x="363" y="391"/>
                </a:lnTo>
                <a:lnTo>
                  <a:pt x="365" y="420"/>
                </a:lnTo>
                <a:lnTo>
                  <a:pt x="363" y="448"/>
                </a:lnTo>
                <a:lnTo>
                  <a:pt x="355" y="471"/>
                </a:lnTo>
                <a:lnTo>
                  <a:pt x="344" y="491"/>
                </a:lnTo>
                <a:lnTo>
                  <a:pt x="331" y="507"/>
                </a:lnTo>
                <a:lnTo>
                  <a:pt x="317" y="520"/>
                </a:lnTo>
                <a:lnTo>
                  <a:pt x="301" y="530"/>
                </a:lnTo>
                <a:lnTo>
                  <a:pt x="286" y="538"/>
                </a:lnTo>
                <a:lnTo>
                  <a:pt x="272" y="542"/>
                </a:lnTo>
                <a:lnTo>
                  <a:pt x="271" y="542"/>
                </a:lnTo>
                <a:lnTo>
                  <a:pt x="252" y="550"/>
                </a:lnTo>
                <a:lnTo>
                  <a:pt x="232" y="559"/>
                </a:lnTo>
                <a:lnTo>
                  <a:pt x="214" y="568"/>
                </a:lnTo>
                <a:lnTo>
                  <a:pt x="198" y="580"/>
                </a:lnTo>
                <a:lnTo>
                  <a:pt x="185" y="594"/>
                </a:lnTo>
                <a:lnTo>
                  <a:pt x="176" y="613"/>
                </a:lnTo>
                <a:lnTo>
                  <a:pt x="169" y="632"/>
                </a:lnTo>
                <a:lnTo>
                  <a:pt x="651" y="632"/>
                </a:lnTo>
                <a:lnTo>
                  <a:pt x="644" y="613"/>
                </a:lnTo>
                <a:lnTo>
                  <a:pt x="635" y="594"/>
                </a:lnTo>
                <a:lnTo>
                  <a:pt x="622" y="580"/>
                </a:lnTo>
                <a:lnTo>
                  <a:pt x="606" y="568"/>
                </a:lnTo>
                <a:lnTo>
                  <a:pt x="588" y="559"/>
                </a:lnTo>
                <a:lnTo>
                  <a:pt x="568" y="550"/>
                </a:lnTo>
                <a:lnTo>
                  <a:pt x="549" y="542"/>
                </a:lnTo>
                <a:lnTo>
                  <a:pt x="547" y="542"/>
                </a:lnTo>
                <a:lnTo>
                  <a:pt x="534" y="538"/>
                </a:lnTo>
                <a:lnTo>
                  <a:pt x="518" y="530"/>
                </a:lnTo>
                <a:lnTo>
                  <a:pt x="503" y="520"/>
                </a:lnTo>
                <a:lnTo>
                  <a:pt x="488" y="507"/>
                </a:lnTo>
                <a:lnTo>
                  <a:pt x="475" y="491"/>
                </a:lnTo>
                <a:lnTo>
                  <a:pt x="465" y="471"/>
                </a:lnTo>
                <a:lnTo>
                  <a:pt x="457" y="448"/>
                </a:lnTo>
                <a:lnTo>
                  <a:pt x="454" y="420"/>
                </a:lnTo>
                <a:lnTo>
                  <a:pt x="457" y="391"/>
                </a:lnTo>
                <a:lnTo>
                  <a:pt x="462" y="366"/>
                </a:lnTo>
                <a:lnTo>
                  <a:pt x="469" y="346"/>
                </a:lnTo>
                <a:lnTo>
                  <a:pt x="478" y="330"/>
                </a:lnTo>
                <a:lnTo>
                  <a:pt x="487" y="317"/>
                </a:lnTo>
                <a:lnTo>
                  <a:pt x="495" y="306"/>
                </a:lnTo>
                <a:lnTo>
                  <a:pt x="496" y="305"/>
                </a:lnTo>
                <a:lnTo>
                  <a:pt x="499" y="302"/>
                </a:lnTo>
                <a:lnTo>
                  <a:pt x="500" y="301"/>
                </a:lnTo>
                <a:lnTo>
                  <a:pt x="501" y="298"/>
                </a:lnTo>
                <a:lnTo>
                  <a:pt x="501" y="298"/>
                </a:lnTo>
                <a:lnTo>
                  <a:pt x="503" y="294"/>
                </a:lnTo>
                <a:lnTo>
                  <a:pt x="504" y="289"/>
                </a:lnTo>
                <a:lnTo>
                  <a:pt x="504" y="280"/>
                </a:lnTo>
                <a:lnTo>
                  <a:pt x="504" y="267"/>
                </a:lnTo>
                <a:lnTo>
                  <a:pt x="500" y="251"/>
                </a:lnTo>
                <a:lnTo>
                  <a:pt x="500" y="236"/>
                </a:lnTo>
                <a:lnTo>
                  <a:pt x="507" y="221"/>
                </a:lnTo>
                <a:lnTo>
                  <a:pt x="511" y="213"/>
                </a:lnTo>
                <a:lnTo>
                  <a:pt x="516" y="203"/>
                </a:lnTo>
                <a:lnTo>
                  <a:pt x="520" y="190"/>
                </a:lnTo>
                <a:lnTo>
                  <a:pt x="521" y="173"/>
                </a:lnTo>
                <a:lnTo>
                  <a:pt x="520" y="152"/>
                </a:lnTo>
                <a:lnTo>
                  <a:pt x="515" y="128"/>
                </a:lnTo>
                <a:lnTo>
                  <a:pt x="505" y="101"/>
                </a:lnTo>
                <a:lnTo>
                  <a:pt x="496" y="81"/>
                </a:lnTo>
                <a:lnTo>
                  <a:pt x="488" y="67"/>
                </a:lnTo>
                <a:lnTo>
                  <a:pt x="481" y="56"/>
                </a:lnTo>
                <a:lnTo>
                  <a:pt x="474" y="50"/>
                </a:lnTo>
                <a:lnTo>
                  <a:pt x="467" y="44"/>
                </a:lnTo>
                <a:lnTo>
                  <a:pt x="452" y="39"/>
                </a:lnTo>
                <a:lnTo>
                  <a:pt x="432" y="37"/>
                </a:lnTo>
                <a:close/>
                <a:moveTo>
                  <a:pt x="432" y="0"/>
                </a:moveTo>
                <a:lnTo>
                  <a:pt x="450" y="1"/>
                </a:lnTo>
                <a:lnTo>
                  <a:pt x="469" y="5"/>
                </a:lnTo>
                <a:lnTo>
                  <a:pt x="486" y="12"/>
                </a:lnTo>
                <a:lnTo>
                  <a:pt x="501" y="23"/>
                </a:lnTo>
                <a:lnTo>
                  <a:pt x="515" y="39"/>
                </a:lnTo>
                <a:lnTo>
                  <a:pt x="528" y="60"/>
                </a:lnTo>
                <a:lnTo>
                  <a:pt x="539" y="86"/>
                </a:lnTo>
                <a:lnTo>
                  <a:pt x="551" y="119"/>
                </a:lnTo>
                <a:lnTo>
                  <a:pt x="558" y="149"/>
                </a:lnTo>
                <a:lnTo>
                  <a:pt x="558" y="177"/>
                </a:lnTo>
                <a:lnTo>
                  <a:pt x="555" y="202"/>
                </a:lnTo>
                <a:lnTo>
                  <a:pt x="547" y="224"/>
                </a:lnTo>
                <a:lnTo>
                  <a:pt x="537" y="242"/>
                </a:lnTo>
                <a:lnTo>
                  <a:pt x="541" y="266"/>
                </a:lnTo>
                <a:lnTo>
                  <a:pt x="542" y="285"/>
                </a:lnTo>
                <a:lnTo>
                  <a:pt x="539" y="300"/>
                </a:lnTo>
                <a:lnTo>
                  <a:pt x="537" y="310"/>
                </a:lnTo>
                <a:lnTo>
                  <a:pt x="534" y="318"/>
                </a:lnTo>
                <a:lnTo>
                  <a:pt x="530" y="322"/>
                </a:lnTo>
                <a:lnTo>
                  <a:pt x="529" y="323"/>
                </a:lnTo>
                <a:lnTo>
                  <a:pt x="524" y="330"/>
                </a:lnTo>
                <a:lnTo>
                  <a:pt x="517" y="338"/>
                </a:lnTo>
                <a:lnTo>
                  <a:pt x="511" y="348"/>
                </a:lnTo>
                <a:lnTo>
                  <a:pt x="503" y="361"/>
                </a:lnTo>
                <a:lnTo>
                  <a:pt x="498" y="377"/>
                </a:lnTo>
                <a:lnTo>
                  <a:pt x="494" y="397"/>
                </a:lnTo>
                <a:lnTo>
                  <a:pt x="491" y="420"/>
                </a:lnTo>
                <a:lnTo>
                  <a:pt x="494" y="442"/>
                </a:lnTo>
                <a:lnTo>
                  <a:pt x="500" y="459"/>
                </a:lnTo>
                <a:lnTo>
                  <a:pt x="509" y="474"/>
                </a:lnTo>
                <a:lnTo>
                  <a:pt x="520" y="486"/>
                </a:lnTo>
                <a:lnTo>
                  <a:pt x="530" y="493"/>
                </a:lnTo>
                <a:lnTo>
                  <a:pt x="541" y="500"/>
                </a:lnTo>
                <a:lnTo>
                  <a:pt x="550" y="504"/>
                </a:lnTo>
                <a:lnTo>
                  <a:pt x="556" y="505"/>
                </a:lnTo>
                <a:lnTo>
                  <a:pt x="558" y="507"/>
                </a:lnTo>
                <a:lnTo>
                  <a:pt x="572" y="512"/>
                </a:lnTo>
                <a:lnTo>
                  <a:pt x="588" y="517"/>
                </a:lnTo>
                <a:lnTo>
                  <a:pt x="605" y="525"/>
                </a:lnTo>
                <a:lnTo>
                  <a:pt x="623" y="535"/>
                </a:lnTo>
                <a:lnTo>
                  <a:pt x="640" y="547"/>
                </a:lnTo>
                <a:lnTo>
                  <a:pt x="656" y="562"/>
                </a:lnTo>
                <a:lnTo>
                  <a:pt x="669" y="579"/>
                </a:lnTo>
                <a:lnTo>
                  <a:pt x="679" y="599"/>
                </a:lnTo>
                <a:lnTo>
                  <a:pt x="686" y="623"/>
                </a:lnTo>
                <a:lnTo>
                  <a:pt x="689" y="652"/>
                </a:lnTo>
                <a:lnTo>
                  <a:pt x="689" y="652"/>
                </a:lnTo>
                <a:lnTo>
                  <a:pt x="689" y="653"/>
                </a:lnTo>
                <a:lnTo>
                  <a:pt x="689" y="656"/>
                </a:lnTo>
                <a:lnTo>
                  <a:pt x="687" y="658"/>
                </a:lnTo>
                <a:lnTo>
                  <a:pt x="687" y="661"/>
                </a:lnTo>
                <a:lnTo>
                  <a:pt x="685" y="664"/>
                </a:lnTo>
                <a:lnTo>
                  <a:pt x="683" y="666"/>
                </a:lnTo>
                <a:lnTo>
                  <a:pt x="679" y="668"/>
                </a:lnTo>
                <a:lnTo>
                  <a:pt x="676" y="669"/>
                </a:lnTo>
                <a:lnTo>
                  <a:pt x="670" y="670"/>
                </a:lnTo>
                <a:lnTo>
                  <a:pt x="149" y="670"/>
                </a:lnTo>
                <a:lnTo>
                  <a:pt x="144" y="669"/>
                </a:lnTo>
                <a:lnTo>
                  <a:pt x="140" y="668"/>
                </a:lnTo>
                <a:lnTo>
                  <a:pt x="136" y="666"/>
                </a:lnTo>
                <a:lnTo>
                  <a:pt x="135" y="664"/>
                </a:lnTo>
                <a:lnTo>
                  <a:pt x="132" y="661"/>
                </a:lnTo>
                <a:lnTo>
                  <a:pt x="132" y="658"/>
                </a:lnTo>
                <a:lnTo>
                  <a:pt x="131" y="656"/>
                </a:lnTo>
                <a:lnTo>
                  <a:pt x="131" y="653"/>
                </a:lnTo>
                <a:lnTo>
                  <a:pt x="131" y="652"/>
                </a:lnTo>
                <a:lnTo>
                  <a:pt x="131" y="652"/>
                </a:lnTo>
                <a:lnTo>
                  <a:pt x="134" y="623"/>
                </a:lnTo>
                <a:lnTo>
                  <a:pt x="140" y="599"/>
                </a:lnTo>
                <a:lnTo>
                  <a:pt x="151" y="579"/>
                </a:lnTo>
                <a:lnTo>
                  <a:pt x="164" y="562"/>
                </a:lnTo>
                <a:lnTo>
                  <a:pt x="180" y="547"/>
                </a:lnTo>
                <a:lnTo>
                  <a:pt x="197" y="535"/>
                </a:lnTo>
                <a:lnTo>
                  <a:pt x="215" y="525"/>
                </a:lnTo>
                <a:lnTo>
                  <a:pt x="232" y="517"/>
                </a:lnTo>
                <a:lnTo>
                  <a:pt x="248" y="512"/>
                </a:lnTo>
                <a:lnTo>
                  <a:pt x="262" y="507"/>
                </a:lnTo>
                <a:lnTo>
                  <a:pt x="263" y="505"/>
                </a:lnTo>
                <a:lnTo>
                  <a:pt x="270" y="504"/>
                </a:lnTo>
                <a:lnTo>
                  <a:pt x="279" y="500"/>
                </a:lnTo>
                <a:lnTo>
                  <a:pt x="289" y="493"/>
                </a:lnTo>
                <a:lnTo>
                  <a:pt x="300" y="486"/>
                </a:lnTo>
                <a:lnTo>
                  <a:pt x="310" y="474"/>
                </a:lnTo>
                <a:lnTo>
                  <a:pt x="320" y="459"/>
                </a:lnTo>
                <a:lnTo>
                  <a:pt x="326" y="442"/>
                </a:lnTo>
                <a:lnTo>
                  <a:pt x="329" y="420"/>
                </a:lnTo>
                <a:lnTo>
                  <a:pt x="326" y="397"/>
                </a:lnTo>
                <a:lnTo>
                  <a:pt x="322" y="377"/>
                </a:lnTo>
                <a:lnTo>
                  <a:pt x="317" y="361"/>
                </a:lnTo>
                <a:lnTo>
                  <a:pt x="309" y="348"/>
                </a:lnTo>
                <a:lnTo>
                  <a:pt x="303" y="338"/>
                </a:lnTo>
                <a:lnTo>
                  <a:pt x="296" y="330"/>
                </a:lnTo>
                <a:lnTo>
                  <a:pt x="291" y="323"/>
                </a:lnTo>
                <a:lnTo>
                  <a:pt x="289" y="322"/>
                </a:lnTo>
                <a:lnTo>
                  <a:pt x="287" y="317"/>
                </a:lnTo>
                <a:lnTo>
                  <a:pt x="283" y="310"/>
                </a:lnTo>
                <a:lnTo>
                  <a:pt x="280" y="298"/>
                </a:lnTo>
                <a:lnTo>
                  <a:pt x="279" y="284"/>
                </a:lnTo>
                <a:lnTo>
                  <a:pt x="280" y="264"/>
                </a:lnTo>
                <a:lnTo>
                  <a:pt x="284" y="241"/>
                </a:lnTo>
                <a:lnTo>
                  <a:pt x="278" y="225"/>
                </a:lnTo>
                <a:lnTo>
                  <a:pt x="271" y="205"/>
                </a:lnTo>
                <a:lnTo>
                  <a:pt x="265" y="183"/>
                </a:lnTo>
                <a:lnTo>
                  <a:pt x="261" y="160"/>
                </a:lnTo>
                <a:lnTo>
                  <a:pt x="262" y="135"/>
                </a:lnTo>
                <a:lnTo>
                  <a:pt x="269" y="110"/>
                </a:lnTo>
                <a:lnTo>
                  <a:pt x="280" y="85"/>
                </a:lnTo>
                <a:lnTo>
                  <a:pt x="293" y="64"/>
                </a:lnTo>
                <a:lnTo>
                  <a:pt x="307" y="50"/>
                </a:lnTo>
                <a:lnTo>
                  <a:pt x="321" y="38"/>
                </a:lnTo>
                <a:lnTo>
                  <a:pt x="337" y="29"/>
                </a:lnTo>
                <a:lnTo>
                  <a:pt x="355" y="20"/>
                </a:lnTo>
                <a:lnTo>
                  <a:pt x="367" y="13"/>
                </a:lnTo>
                <a:lnTo>
                  <a:pt x="386" y="6"/>
                </a:lnTo>
                <a:lnTo>
                  <a:pt x="409" y="1"/>
                </a:lnTo>
                <a:lnTo>
                  <a:pt x="432" y="0"/>
                </a:lnTo>
                <a:close/>
              </a:path>
            </a:pathLst>
          </a:custGeom>
          <a:solidFill>
            <a:srgbClr val="67869D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52" name="Freeform 51"/>
          <p:cNvSpPr>
            <a:spLocks noEditPoints="1"/>
          </p:cNvSpPr>
          <p:nvPr/>
        </p:nvSpPr>
        <p:spPr bwMode="auto">
          <a:xfrm>
            <a:off x="5381840" y="5324280"/>
            <a:ext cx="552806" cy="553480"/>
          </a:xfrm>
          <a:custGeom>
            <a:avLst/>
            <a:gdLst>
              <a:gd name="T0" fmla="*/ 123 w 819"/>
              <a:gd name="T1" fmla="*/ 693 h 820"/>
              <a:gd name="T2" fmla="*/ 131 w 819"/>
              <a:gd name="T3" fmla="*/ 707 h 820"/>
              <a:gd name="T4" fmla="*/ 123 w 819"/>
              <a:gd name="T5" fmla="*/ 723 h 820"/>
              <a:gd name="T6" fmla="*/ 106 w 819"/>
              <a:gd name="T7" fmla="*/ 726 h 820"/>
              <a:gd name="T8" fmla="*/ 94 w 819"/>
              <a:gd name="T9" fmla="*/ 714 h 820"/>
              <a:gd name="T10" fmla="*/ 96 w 819"/>
              <a:gd name="T11" fmla="*/ 698 h 820"/>
              <a:gd name="T12" fmla="*/ 107 w 819"/>
              <a:gd name="T13" fmla="*/ 690 h 820"/>
              <a:gd name="T14" fmla="*/ 548 w 819"/>
              <a:gd name="T15" fmla="*/ 0 h 820"/>
              <a:gd name="T16" fmla="*/ 657 w 819"/>
              <a:gd name="T17" fmla="*/ 29 h 820"/>
              <a:gd name="T18" fmla="*/ 548 w 819"/>
              <a:gd name="T19" fmla="*/ 139 h 820"/>
              <a:gd name="T20" fmla="*/ 569 w 819"/>
              <a:gd name="T21" fmla="*/ 38 h 820"/>
              <a:gd name="T22" fmla="*/ 534 w 819"/>
              <a:gd name="T23" fmla="*/ 38 h 820"/>
              <a:gd name="T24" fmla="*/ 483 w 819"/>
              <a:gd name="T25" fmla="*/ 55 h 820"/>
              <a:gd name="T26" fmla="*/ 351 w 819"/>
              <a:gd name="T27" fmla="*/ 191 h 820"/>
              <a:gd name="T28" fmla="*/ 336 w 819"/>
              <a:gd name="T29" fmla="*/ 262 h 820"/>
              <a:gd name="T30" fmla="*/ 377 w 819"/>
              <a:gd name="T31" fmla="*/ 346 h 820"/>
              <a:gd name="T32" fmla="*/ 379 w 819"/>
              <a:gd name="T33" fmla="*/ 352 h 820"/>
              <a:gd name="T34" fmla="*/ 378 w 819"/>
              <a:gd name="T35" fmla="*/ 364 h 820"/>
              <a:gd name="T36" fmla="*/ 373 w 819"/>
              <a:gd name="T37" fmla="*/ 372 h 820"/>
              <a:gd name="T38" fmla="*/ 39 w 819"/>
              <a:gd name="T39" fmla="*/ 688 h 820"/>
              <a:gd name="T40" fmla="*/ 51 w 819"/>
              <a:gd name="T41" fmla="*/ 752 h 820"/>
              <a:gd name="T42" fmla="*/ 111 w 819"/>
              <a:gd name="T43" fmla="*/ 782 h 820"/>
              <a:gd name="T44" fmla="*/ 165 w 819"/>
              <a:gd name="T45" fmla="*/ 761 h 820"/>
              <a:gd name="T46" fmla="*/ 451 w 819"/>
              <a:gd name="T47" fmla="*/ 443 h 820"/>
              <a:gd name="T48" fmla="*/ 465 w 819"/>
              <a:gd name="T49" fmla="*/ 438 h 820"/>
              <a:gd name="T50" fmla="*/ 474 w 819"/>
              <a:gd name="T51" fmla="*/ 441 h 820"/>
              <a:gd name="T52" fmla="*/ 526 w 819"/>
              <a:gd name="T53" fmla="*/ 466 h 820"/>
              <a:gd name="T54" fmla="*/ 586 w 819"/>
              <a:gd name="T55" fmla="*/ 482 h 820"/>
              <a:gd name="T56" fmla="*/ 620 w 819"/>
              <a:gd name="T57" fmla="*/ 482 h 820"/>
              <a:gd name="T58" fmla="*/ 752 w 819"/>
              <a:gd name="T59" fmla="*/ 360 h 820"/>
              <a:gd name="T60" fmla="*/ 783 w 819"/>
              <a:gd name="T61" fmla="*/ 288 h 820"/>
              <a:gd name="T62" fmla="*/ 707 w 819"/>
              <a:gd name="T63" fmla="*/ 297 h 820"/>
              <a:gd name="T64" fmla="*/ 665 w 819"/>
              <a:gd name="T65" fmla="*/ 325 h 820"/>
              <a:gd name="T66" fmla="*/ 585 w 819"/>
              <a:gd name="T67" fmla="*/ 332 h 820"/>
              <a:gd name="T68" fmla="*/ 513 w 819"/>
              <a:gd name="T69" fmla="*/ 287 h 820"/>
              <a:gd name="T70" fmla="*/ 484 w 819"/>
              <a:gd name="T71" fmla="*/ 205 h 820"/>
              <a:gd name="T72" fmla="*/ 506 w 819"/>
              <a:gd name="T73" fmla="*/ 133 h 820"/>
              <a:gd name="T74" fmla="*/ 534 w 819"/>
              <a:gd name="T75" fmla="*/ 157 h 820"/>
              <a:gd name="T76" fmla="*/ 525 w 819"/>
              <a:gd name="T77" fmla="*/ 229 h 820"/>
              <a:gd name="T78" fmla="*/ 568 w 819"/>
              <a:gd name="T79" fmla="*/ 286 h 820"/>
              <a:gd name="T80" fmla="*/ 639 w 819"/>
              <a:gd name="T81" fmla="*/ 295 h 820"/>
              <a:gd name="T82" fmla="*/ 680 w 819"/>
              <a:gd name="T83" fmla="*/ 271 h 820"/>
              <a:gd name="T84" fmla="*/ 789 w 819"/>
              <a:gd name="T85" fmla="*/ 163 h 820"/>
              <a:gd name="T86" fmla="*/ 818 w 819"/>
              <a:gd name="T87" fmla="*/ 256 h 820"/>
              <a:gd name="T88" fmla="*/ 807 w 819"/>
              <a:gd name="T89" fmla="*/ 341 h 820"/>
              <a:gd name="T90" fmla="*/ 678 w 819"/>
              <a:gd name="T91" fmla="*/ 489 h 820"/>
              <a:gd name="T92" fmla="*/ 622 w 819"/>
              <a:gd name="T93" fmla="*/ 520 h 820"/>
              <a:gd name="T94" fmla="*/ 576 w 819"/>
              <a:gd name="T95" fmla="*/ 519 h 820"/>
              <a:gd name="T96" fmla="*/ 499 w 819"/>
              <a:gd name="T97" fmla="*/ 495 h 820"/>
              <a:gd name="T98" fmla="*/ 167 w 819"/>
              <a:gd name="T99" fmla="*/ 804 h 820"/>
              <a:gd name="T100" fmla="*/ 82 w 819"/>
              <a:gd name="T101" fmla="*/ 816 h 820"/>
              <a:gd name="T102" fmla="*/ 16 w 819"/>
              <a:gd name="T103" fmla="*/ 764 h 820"/>
              <a:gd name="T104" fmla="*/ 4 w 819"/>
              <a:gd name="T105" fmla="*/ 678 h 820"/>
              <a:gd name="T106" fmla="*/ 338 w 819"/>
              <a:gd name="T107" fmla="*/ 354 h 820"/>
              <a:gd name="T108" fmla="*/ 300 w 819"/>
              <a:gd name="T109" fmla="*/ 266 h 820"/>
              <a:gd name="T110" fmla="*/ 318 w 819"/>
              <a:gd name="T111" fmla="*/ 174 h 820"/>
              <a:gd name="T112" fmla="*/ 463 w 819"/>
              <a:gd name="T113" fmla="*/ 24 h 820"/>
              <a:gd name="T114" fmla="*/ 548 w 819"/>
              <a:gd name="T115" fmla="*/ 0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19" h="820">
                <a:moveTo>
                  <a:pt x="111" y="689"/>
                </a:moveTo>
                <a:lnTo>
                  <a:pt x="118" y="690"/>
                </a:lnTo>
                <a:lnTo>
                  <a:pt x="123" y="693"/>
                </a:lnTo>
                <a:lnTo>
                  <a:pt x="127" y="697"/>
                </a:lnTo>
                <a:lnTo>
                  <a:pt x="130" y="702"/>
                </a:lnTo>
                <a:lnTo>
                  <a:pt x="131" y="707"/>
                </a:lnTo>
                <a:lnTo>
                  <a:pt x="130" y="714"/>
                </a:lnTo>
                <a:lnTo>
                  <a:pt x="127" y="719"/>
                </a:lnTo>
                <a:lnTo>
                  <a:pt x="123" y="723"/>
                </a:lnTo>
                <a:lnTo>
                  <a:pt x="118" y="726"/>
                </a:lnTo>
                <a:lnTo>
                  <a:pt x="111" y="727"/>
                </a:lnTo>
                <a:lnTo>
                  <a:pt x="106" y="726"/>
                </a:lnTo>
                <a:lnTo>
                  <a:pt x="101" y="723"/>
                </a:lnTo>
                <a:lnTo>
                  <a:pt x="97" y="719"/>
                </a:lnTo>
                <a:lnTo>
                  <a:pt x="94" y="714"/>
                </a:lnTo>
                <a:lnTo>
                  <a:pt x="93" y="707"/>
                </a:lnTo>
                <a:lnTo>
                  <a:pt x="94" y="703"/>
                </a:lnTo>
                <a:lnTo>
                  <a:pt x="96" y="698"/>
                </a:lnTo>
                <a:lnTo>
                  <a:pt x="98" y="694"/>
                </a:lnTo>
                <a:lnTo>
                  <a:pt x="102" y="692"/>
                </a:lnTo>
                <a:lnTo>
                  <a:pt x="107" y="690"/>
                </a:lnTo>
                <a:lnTo>
                  <a:pt x="111" y="689"/>
                </a:lnTo>
                <a:close/>
                <a:moveTo>
                  <a:pt x="548" y="0"/>
                </a:moveTo>
                <a:lnTo>
                  <a:pt x="548" y="0"/>
                </a:lnTo>
                <a:lnTo>
                  <a:pt x="584" y="3"/>
                </a:lnTo>
                <a:lnTo>
                  <a:pt x="620" y="13"/>
                </a:lnTo>
                <a:lnTo>
                  <a:pt x="657" y="29"/>
                </a:lnTo>
                <a:lnTo>
                  <a:pt x="641" y="46"/>
                </a:lnTo>
                <a:lnTo>
                  <a:pt x="641" y="46"/>
                </a:lnTo>
                <a:lnTo>
                  <a:pt x="548" y="139"/>
                </a:lnTo>
                <a:lnTo>
                  <a:pt x="522" y="113"/>
                </a:lnTo>
                <a:lnTo>
                  <a:pt x="591" y="44"/>
                </a:lnTo>
                <a:lnTo>
                  <a:pt x="569" y="38"/>
                </a:lnTo>
                <a:lnTo>
                  <a:pt x="548" y="37"/>
                </a:lnTo>
                <a:lnTo>
                  <a:pt x="548" y="37"/>
                </a:lnTo>
                <a:lnTo>
                  <a:pt x="534" y="38"/>
                </a:lnTo>
                <a:lnTo>
                  <a:pt x="517" y="41"/>
                </a:lnTo>
                <a:lnTo>
                  <a:pt x="500" y="46"/>
                </a:lnTo>
                <a:lnTo>
                  <a:pt x="483" y="55"/>
                </a:lnTo>
                <a:lnTo>
                  <a:pt x="467" y="68"/>
                </a:lnTo>
                <a:lnTo>
                  <a:pt x="368" y="170"/>
                </a:lnTo>
                <a:lnTo>
                  <a:pt x="351" y="191"/>
                </a:lnTo>
                <a:lnTo>
                  <a:pt x="339" y="215"/>
                </a:lnTo>
                <a:lnTo>
                  <a:pt x="335" y="237"/>
                </a:lnTo>
                <a:lnTo>
                  <a:pt x="336" y="262"/>
                </a:lnTo>
                <a:lnTo>
                  <a:pt x="343" y="288"/>
                </a:lnTo>
                <a:lnTo>
                  <a:pt x="357" y="316"/>
                </a:lnTo>
                <a:lnTo>
                  <a:pt x="377" y="346"/>
                </a:lnTo>
                <a:lnTo>
                  <a:pt x="377" y="346"/>
                </a:lnTo>
                <a:lnTo>
                  <a:pt x="378" y="349"/>
                </a:lnTo>
                <a:lnTo>
                  <a:pt x="379" y="352"/>
                </a:lnTo>
                <a:lnTo>
                  <a:pt x="381" y="356"/>
                </a:lnTo>
                <a:lnTo>
                  <a:pt x="379" y="360"/>
                </a:lnTo>
                <a:lnTo>
                  <a:pt x="378" y="364"/>
                </a:lnTo>
                <a:lnTo>
                  <a:pt x="376" y="368"/>
                </a:lnTo>
                <a:lnTo>
                  <a:pt x="372" y="371"/>
                </a:lnTo>
                <a:lnTo>
                  <a:pt x="373" y="372"/>
                </a:lnTo>
                <a:lnTo>
                  <a:pt x="59" y="655"/>
                </a:lnTo>
                <a:lnTo>
                  <a:pt x="47" y="671"/>
                </a:lnTo>
                <a:lnTo>
                  <a:pt x="39" y="688"/>
                </a:lnTo>
                <a:lnTo>
                  <a:pt x="37" y="707"/>
                </a:lnTo>
                <a:lnTo>
                  <a:pt x="41" y="731"/>
                </a:lnTo>
                <a:lnTo>
                  <a:pt x="51" y="752"/>
                </a:lnTo>
                <a:lnTo>
                  <a:pt x="68" y="767"/>
                </a:lnTo>
                <a:lnTo>
                  <a:pt x="88" y="778"/>
                </a:lnTo>
                <a:lnTo>
                  <a:pt x="111" y="782"/>
                </a:lnTo>
                <a:lnTo>
                  <a:pt x="131" y="779"/>
                </a:lnTo>
                <a:lnTo>
                  <a:pt x="149" y="773"/>
                </a:lnTo>
                <a:lnTo>
                  <a:pt x="165" y="761"/>
                </a:lnTo>
                <a:lnTo>
                  <a:pt x="449" y="445"/>
                </a:lnTo>
                <a:lnTo>
                  <a:pt x="449" y="445"/>
                </a:lnTo>
                <a:lnTo>
                  <a:pt x="451" y="443"/>
                </a:lnTo>
                <a:lnTo>
                  <a:pt x="455" y="440"/>
                </a:lnTo>
                <a:lnTo>
                  <a:pt x="459" y="439"/>
                </a:lnTo>
                <a:lnTo>
                  <a:pt x="465" y="438"/>
                </a:lnTo>
                <a:lnTo>
                  <a:pt x="467" y="438"/>
                </a:lnTo>
                <a:lnTo>
                  <a:pt x="471" y="439"/>
                </a:lnTo>
                <a:lnTo>
                  <a:pt x="474" y="441"/>
                </a:lnTo>
                <a:lnTo>
                  <a:pt x="474" y="440"/>
                </a:lnTo>
                <a:lnTo>
                  <a:pt x="501" y="456"/>
                </a:lnTo>
                <a:lnTo>
                  <a:pt x="526" y="466"/>
                </a:lnTo>
                <a:lnTo>
                  <a:pt x="550" y="474"/>
                </a:lnTo>
                <a:lnTo>
                  <a:pt x="571" y="479"/>
                </a:lnTo>
                <a:lnTo>
                  <a:pt x="586" y="482"/>
                </a:lnTo>
                <a:lnTo>
                  <a:pt x="597" y="483"/>
                </a:lnTo>
                <a:lnTo>
                  <a:pt x="601" y="485"/>
                </a:lnTo>
                <a:lnTo>
                  <a:pt x="620" y="482"/>
                </a:lnTo>
                <a:lnTo>
                  <a:pt x="637" y="474"/>
                </a:lnTo>
                <a:lnTo>
                  <a:pt x="652" y="462"/>
                </a:lnTo>
                <a:lnTo>
                  <a:pt x="752" y="360"/>
                </a:lnTo>
                <a:lnTo>
                  <a:pt x="768" y="339"/>
                </a:lnTo>
                <a:lnTo>
                  <a:pt x="777" y="314"/>
                </a:lnTo>
                <a:lnTo>
                  <a:pt x="783" y="288"/>
                </a:lnTo>
                <a:lnTo>
                  <a:pt x="781" y="258"/>
                </a:lnTo>
                <a:lnTo>
                  <a:pt x="776" y="228"/>
                </a:lnTo>
                <a:lnTo>
                  <a:pt x="707" y="297"/>
                </a:lnTo>
                <a:lnTo>
                  <a:pt x="707" y="297"/>
                </a:lnTo>
                <a:lnTo>
                  <a:pt x="687" y="313"/>
                </a:lnTo>
                <a:lnTo>
                  <a:pt x="665" y="325"/>
                </a:lnTo>
                <a:lnTo>
                  <a:pt x="640" y="333"/>
                </a:lnTo>
                <a:lnTo>
                  <a:pt x="614" y="335"/>
                </a:lnTo>
                <a:lnTo>
                  <a:pt x="585" y="332"/>
                </a:lnTo>
                <a:lnTo>
                  <a:pt x="557" y="322"/>
                </a:lnTo>
                <a:lnTo>
                  <a:pt x="533" y="307"/>
                </a:lnTo>
                <a:lnTo>
                  <a:pt x="513" y="287"/>
                </a:lnTo>
                <a:lnTo>
                  <a:pt x="497" y="262"/>
                </a:lnTo>
                <a:lnTo>
                  <a:pt x="487" y="235"/>
                </a:lnTo>
                <a:lnTo>
                  <a:pt x="484" y="205"/>
                </a:lnTo>
                <a:lnTo>
                  <a:pt x="487" y="178"/>
                </a:lnTo>
                <a:lnTo>
                  <a:pt x="495" y="155"/>
                </a:lnTo>
                <a:lnTo>
                  <a:pt x="506" y="133"/>
                </a:lnTo>
                <a:lnTo>
                  <a:pt x="522" y="113"/>
                </a:lnTo>
                <a:lnTo>
                  <a:pt x="548" y="139"/>
                </a:lnTo>
                <a:lnTo>
                  <a:pt x="534" y="157"/>
                </a:lnTo>
                <a:lnTo>
                  <a:pt x="525" y="180"/>
                </a:lnTo>
                <a:lnTo>
                  <a:pt x="521" y="205"/>
                </a:lnTo>
                <a:lnTo>
                  <a:pt x="525" y="229"/>
                </a:lnTo>
                <a:lnTo>
                  <a:pt x="534" y="252"/>
                </a:lnTo>
                <a:lnTo>
                  <a:pt x="548" y="271"/>
                </a:lnTo>
                <a:lnTo>
                  <a:pt x="568" y="286"/>
                </a:lnTo>
                <a:lnTo>
                  <a:pt x="589" y="295"/>
                </a:lnTo>
                <a:lnTo>
                  <a:pt x="614" y="297"/>
                </a:lnTo>
                <a:lnTo>
                  <a:pt x="639" y="295"/>
                </a:lnTo>
                <a:lnTo>
                  <a:pt x="661" y="286"/>
                </a:lnTo>
                <a:lnTo>
                  <a:pt x="680" y="271"/>
                </a:lnTo>
                <a:lnTo>
                  <a:pt x="680" y="271"/>
                </a:lnTo>
                <a:lnTo>
                  <a:pt x="773" y="178"/>
                </a:lnTo>
                <a:lnTo>
                  <a:pt x="773" y="178"/>
                </a:lnTo>
                <a:lnTo>
                  <a:pt x="789" y="163"/>
                </a:lnTo>
                <a:lnTo>
                  <a:pt x="803" y="193"/>
                </a:lnTo>
                <a:lnTo>
                  <a:pt x="813" y="224"/>
                </a:lnTo>
                <a:lnTo>
                  <a:pt x="818" y="256"/>
                </a:lnTo>
                <a:lnTo>
                  <a:pt x="819" y="286"/>
                </a:lnTo>
                <a:lnTo>
                  <a:pt x="815" y="314"/>
                </a:lnTo>
                <a:lnTo>
                  <a:pt x="807" y="341"/>
                </a:lnTo>
                <a:lnTo>
                  <a:pt x="796" y="366"/>
                </a:lnTo>
                <a:lnTo>
                  <a:pt x="777" y="386"/>
                </a:lnTo>
                <a:lnTo>
                  <a:pt x="678" y="489"/>
                </a:lnTo>
                <a:lnTo>
                  <a:pt x="661" y="503"/>
                </a:lnTo>
                <a:lnTo>
                  <a:pt x="641" y="513"/>
                </a:lnTo>
                <a:lnTo>
                  <a:pt x="622" y="520"/>
                </a:lnTo>
                <a:lnTo>
                  <a:pt x="601" y="521"/>
                </a:lnTo>
                <a:lnTo>
                  <a:pt x="591" y="521"/>
                </a:lnTo>
                <a:lnTo>
                  <a:pt x="576" y="519"/>
                </a:lnTo>
                <a:lnTo>
                  <a:pt x="555" y="513"/>
                </a:lnTo>
                <a:lnTo>
                  <a:pt x="529" y="507"/>
                </a:lnTo>
                <a:lnTo>
                  <a:pt x="499" y="495"/>
                </a:lnTo>
                <a:lnTo>
                  <a:pt x="468" y="479"/>
                </a:lnTo>
                <a:lnTo>
                  <a:pt x="191" y="787"/>
                </a:lnTo>
                <a:lnTo>
                  <a:pt x="167" y="804"/>
                </a:lnTo>
                <a:lnTo>
                  <a:pt x="141" y="816"/>
                </a:lnTo>
                <a:lnTo>
                  <a:pt x="111" y="820"/>
                </a:lnTo>
                <a:lnTo>
                  <a:pt x="82" y="816"/>
                </a:lnTo>
                <a:lnTo>
                  <a:pt x="55" y="804"/>
                </a:lnTo>
                <a:lnTo>
                  <a:pt x="33" y="787"/>
                </a:lnTo>
                <a:lnTo>
                  <a:pt x="16" y="764"/>
                </a:lnTo>
                <a:lnTo>
                  <a:pt x="4" y="737"/>
                </a:lnTo>
                <a:lnTo>
                  <a:pt x="0" y="707"/>
                </a:lnTo>
                <a:lnTo>
                  <a:pt x="4" y="678"/>
                </a:lnTo>
                <a:lnTo>
                  <a:pt x="16" y="651"/>
                </a:lnTo>
                <a:lnTo>
                  <a:pt x="33" y="629"/>
                </a:lnTo>
                <a:lnTo>
                  <a:pt x="338" y="354"/>
                </a:lnTo>
                <a:lnTo>
                  <a:pt x="321" y="325"/>
                </a:lnTo>
                <a:lnTo>
                  <a:pt x="308" y="296"/>
                </a:lnTo>
                <a:lnTo>
                  <a:pt x="300" y="266"/>
                </a:lnTo>
                <a:lnTo>
                  <a:pt x="298" y="236"/>
                </a:lnTo>
                <a:lnTo>
                  <a:pt x="304" y="206"/>
                </a:lnTo>
                <a:lnTo>
                  <a:pt x="318" y="174"/>
                </a:lnTo>
                <a:lnTo>
                  <a:pt x="342" y="144"/>
                </a:lnTo>
                <a:lnTo>
                  <a:pt x="441" y="42"/>
                </a:lnTo>
                <a:lnTo>
                  <a:pt x="463" y="24"/>
                </a:lnTo>
                <a:lnTo>
                  <a:pt x="489" y="11"/>
                </a:lnTo>
                <a:lnTo>
                  <a:pt x="518" y="3"/>
                </a:lnTo>
                <a:lnTo>
                  <a:pt x="548" y="0"/>
                </a:lnTo>
                <a:close/>
              </a:path>
            </a:pathLst>
          </a:custGeom>
          <a:solidFill>
            <a:srgbClr val="67869D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28a38398478f5a5c131b3f120130e6b"/>
          <p:cNvPicPr>
            <a:picLocks noChangeAspect="1"/>
          </p:cNvPicPr>
          <p:nvPr/>
        </p:nvPicPr>
        <p:blipFill>
          <a:blip r:embed="rId1"/>
          <a:srcRect l="806" t="12498" r="12436" b="22427"/>
          <a:stretch>
            <a:fillRect/>
          </a:stretch>
        </p:blipFill>
        <p:spPr>
          <a:xfrm rot="16200000">
            <a:off x="7819390" y="1743075"/>
            <a:ext cx="4168775" cy="4424045"/>
          </a:xfrm>
          <a:prstGeom prst="ellipse">
            <a:avLst/>
          </a:prstGeom>
        </p:spPr>
      </p:pic>
      <p:sp>
        <p:nvSpPr>
          <p:cNvPr id="15" name="文本框 14"/>
          <p:cNvSpPr txBox="1"/>
          <p:nvPr>
            <p:custDataLst>
              <p:tags r:id="rId2"/>
            </p:custDataLst>
          </p:nvPr>
        </p:nvSpPr>
        <p:spPr>
          <a:xfrm>
            <a:off x="1002641" y="4509903"/>
            <a:ext cx="1308608" cy="814772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输入文本内容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1002641" y="4033622"/>
            <a:ext cx="1308608" cy="353068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输入标题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3444244" y="4509903"/>
            <a:ext cx="1308608" cy="814772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输入文本内容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5"/>
            </p:custDataLst>
          </p:nvPr>
        </p:nvSpPr>
        <p:spPr>
          <a:xfrm>
            <a:off x="3444244" y="4033622"/>
            <a:ext cx="1308608" cy="353068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p>
            <a:pPr algn="ctr"/>
            <a:r>
              <a:rPr lang="zh-CN" altLang="en-US" sz="200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输入标题</a:t>
            </a:r>
            <a:endParaRPr lang="zh-CN" altLang="en-US" sz="200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>
            <p:custDataLst>
              <p:tags r:id="rId6"/>
            </p:custDataLst>
          </p:nvPr>
        </p:nvSpPr>
        <p:spPr>
          <a:xfrm>
            <a:off x="5885847" y="4509903"/>
            <a:ext cx="1308608" cy="814772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输入文本内容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7"/>
            </p:custDataLst>
          </p:nvPr>
        </p:nvSpPr>
        <p:spPr>
          <a:xfrm>
            <a:off x="5885847" y="4033622"/>
            <a:ext cx="1308608" cy="353068"/>
          </a:xfrm>
          <a:prstGeom prst="rect">
            <a:avLst/>
          </a:prstGeom>
          <a:noFill/>
        </p:spPr>
        <p:txBody>
          <a:bodyPr wrap="square" rtlCol="0">
            <a:normAutofit fontScale="80000"/>
          </a:bodyPr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输入标题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6" name="图片 25" descr="耳机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045" y="2689860"/>
            <a:ext cx="1120140" cy="1120140"/>
          </a:xfrm>
          <a:prstGeom prst="rect">
            <a:avLst/>
          </a:prstGeom>
        </p:spPr>
      </p:pic>
      <p:pic>
        <p:nvPicPr>
          <p:cNvPr id="27" name="图片 26" descr="耳机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2835" y="2689860"/>
            <a:ext cx="1120140" cy="1120140"/>
          </a:xfrm>
          <a:prstGeom prst="rect">
            <a:avLst/>
          </a:prstGeom>
        </p:spPr>
      </p:pic>
      <p:pic>
        <p:nvPicPr>
          <p:cNvPr id="28" name="图片 27" descr="耳机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4410" y="2689860"/>
            <a:ext cx="1120140" cy="112014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0" y="248285"/>
            <a:ext cx="7547610" cy="815340"/>
            <a:chOff x="0" y="391"/>
            <a:chExt cx="11886" cy="1284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0" y="1661"/>
              <a:ext cx="11887" cy="15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itle 1"/>
            <p:cNvSpPr txBox="1"/>
            <p:nvPr/>
          </p:nvSpPr>
          <p:spPr>
            <a:xfrm>
              <a:off x="1124" y="391"/>
              <a:ext cx="3354" cy="598"/>
            </a:xfrm>
            <a:prstGeom prst="rect">
              <a:avLst/>
            </a:prstGeom>
          </p:spPr>
          <p:txBody>
            <a:bodyPr lIns="0" rIns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000" b="0" kern="1200">
                  <a:solidFill>
                    <a:schemeClr val="accent1"/>
                  </a:solidFill>
                  <a:latin typeface="U.S. 101" pitchFamily="2" charset="0"/>
                  <a:ea typeface="Roboto" pitchFamily="2" charset="0"/>
                  <a:cs typeface="Open Sans Light" panose="020B0306030504020204" pitchFamily="34" charset="0"/>
                </a:defRPr>
              </a:lvl1pPr>
            </a:lstStyle>
            <a:p>
              <a:pPr algn="l"/>
              <a:r>
                <a:rPr lang="zh-CN" alt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578" y="520"/>
              <a:ext cx="569" cy="36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1" name="组合 20"/>
          <p:cNvGrpSpPr/>
          <p:nvPr/>
        </p:nvGrpSpPr>
        <p:grpSpPr>
          <a:xfrm>
            <a:off x="0" y="248285"/>
            <a:ext cx="7547610" cy="815340"/>
            <a:chOff x="0" y="391"/>
            <a:chExt cx="11886" cy="1284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0" y="1661"/>
              <a:ext cx="11887" cy="15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itle 1"/>
            <p:cNvSpPr txBox="1"/>
            <p:nvPr/>
          </p:nvSpPr>
          <p:spPr>
            <a:xfrm>
              <a:off x="1124" y="391"/>
              <a:ext cx="3354" cy="598"/>
            </a:xfrm>
            <a:prstGeom prst="rect">
              <a:avLst/>
            </a:prstGeom>
          </p:spPr>
          <p:txBody>
            <a:bodyPr lIns="0" rIns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000" b="0" kern="1200">
                  <a:solidFill>
                    <a:schemeClr val="accent1"/>
                  </a:solidFill>
                  <a:latin typeface="U.S. 101" pitchFamily="2" charset="0"/>
                  <a:ea typeface="Roboto" pitchFamily="2" charset="0"/>
                  <a:cs typeface="Open Sans Light" panose="020B0306030504020204" pitchFamily="34" charset="0"/>
                </a:defRPr>
              </a:lvl1pPr>
            </a:lstStyle>
            <a:p>
              <a:pPr algn="l"/>
              <a:r>
                <a:rPr lang="zh-CN" alt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578" y="520"/>
              <a:ext cx="569" cy="36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543988" y="1768167"/>
            <a:ext cx="702823" cy="795706"/>
            <a:chOff x="1871879" y="1693121"/>
            <a:chExt cx="702823" cy="795706"/>
          </a:xfrm>
        </p:grpSpPr>
        <p:sp>
          <p:nvSpPr>
            <p:cNvPr id="58" name="千图PPT彼岸天：ID 8661124库_Flowchart: Connector 8"/>
            <p:cNvSpPr/>
            <p:nvPr>
              <p:custDataLst>
                <p:tags r:id="rId2"/>
              </p:custDataLst>
            </p:nvPr>
          </p:nvSpPr>
          <p:spPr>
            <a:xfrm>
              <a:off x="1871879" y="1786004"/>
              <a:ext cx="702823" cy="702823"/>
            </a:xfrm>
            <a:prstGeom prst="flowChartConnector">
              <a:avLst/>
            </a:prstGeom>
            <a:solidFill>
              <a:srgbClr val="6786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9" name="千图PPT彼岸天：ID 8661124库_文本框 9"/>
            <p:cNvSpPr txBox="1"/>
            <p:nvPr>
              <p:custDataLst>
                <p:tags r:id="rId3"/>
              </p:custDataLst>
            </p:nvPr>
          </p:nvSpPr>
          <p:spPr>
            <a:xfrm flipH="1">
              <a:off x="1939847" y="1693121"/>
              <a:ext cx="498855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p>
              <a:pPr marL="0" marR="0" lvl="0" indent="0" defTabSz="914400" eaLnBrk="1" fontAlgn="auto" latinLnBrk="0" hangingPunct="1">
                <a:buClrTx/>
                <a:buSzTx/>
                <a:buFontTx/>
                <a:buNone/>
                <a:defRPr/>
              </a:pPr>
              <a:r>
                <a:rPr lang="en-US" sz="4400" b="1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1</a:t>
              </a:r>
              <a:endParaRPr lang="en-US" sz="44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千图PPT彼岸天：ID 8661124库_组合 22"/>
          <p:cNvGrpSpPr/>
          <p:nvPr>
            <p:custDataLst>
              <p:tags r:id="rId4"/>
            </p:custDataLst>
          </p:nvPr>
        </p:nvGrpSpPr>
        <p:grpSpPr>
          <a:xfrm>
            <a:off x="4549595" y="2334296"/>
            <a:ext cx="2962529" cy="2899320"/>
            <a:chOff x="3981450" y="1687513"/>
            <a:chExt cx="1711326" cy="1674813"/>
          </a:xfrm>
        </p:grpSpPr>
        <p:sp>
          <p:nvSpPr>
            <p:cNvPr id="61" name="Freeform: Shape 23"/>
            <p:cNvSpPr/>
            <p:nvPr/>
          </p:nvSpPr>
          <p:spPr bwMode="auto">
            <a:xfrm>
              <a:off x="4257675" y="2570163"/>
              <a:ext cx="554038" cy="557213"/>
            </a:xfrm>
            <a:custGeom>
              <a:avLst/>
              <a:gdLst>
                <a:gd name="T0" fmla="*/ 49 w 142"/>
                <a:gd name="T1" fmla="*/ 130 h 143"/>
                <a:gd name="T2" fmla="*/ 13 w 142"/>
                <a:gd name="T3" fmla="*/ 94 h 143"/>
                <a:gd name="T4" fmla="*/ 72 w 142"/>
                <a:gd name="T5" fmla="*/ 0 h 143"/>
                <a:gd name="T6" fmla="*/ 142 w 142"/>
                <a:gd name="T7" fmla="*/ 71 h 143"/>
                <a:gd name="T8" fmla="*/ 49 w 142"/>
                <a:gd name="T9" fmla="*/ 13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43">
                  <a:moveTo>
                    <a:pt x="49" y="130"/>
                  </a:moveTo>
                  <a:cubicBezTo>
                    <a:pt x="28" y="143"/>
                    <a:pt x="0" y="114"/>
                    <a:pt x="13" y="94"/>
                  </a:cubicBezTo>
                  <a:cubicBezTo>
                    <a:pt x="36" y="59"/>
                    <a:pt x="50" y="36"/>
                    <a:pt x="72" y="0"/>
                  </a:cubicBezTo>
                  <a:cubicBezTo>
                    <a:pt x="98" y="21"/>
                    <a:pt x="122" y="45"/>
                    <a:pt x="142" y="71"/>
                  </a:cubicBezTo>
                  <a:cubicBezTo>
                    <a:pt x="106" y="93"/>
                    <a:pt x="84" y="107"/>
                    <a:pt x="49" y="1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2" name="Freeform: Shape 24"/>
            <p:cNvSpPr/>
            <p:nvPr/>
          </p:nvSpPr>
          <p:spPr bwMode="auto">
            <a:xfrm>
              <a:off x="4541838" y="1687513"/>
              <a:ext cx="1150938" cy="1150938"/>
            </a:xfrm>
            <a:custGeom>
              <a:avLst/>
              <a:gdLst>
                <a:gd name="T0" fmla="*/ 253 w 295"/>
                <a:gd name="T1" fmla="*/ 87 h 295"/>
                <a:gd name="T2" fmla="*/ 209 w 295"/>
                <a:gd name="T3" fmla="*/ 42 h 295"/>
                <a:gd name="T4" fmla="*/ 0 w 295"/>
                <a:gd name="T5" fmla="*/ 226 h 295"/>
                <a:gd name="T6" fmla="*/ 69 w 295"/>
                <a:gd name="T7" fmla="*/ 295 h 295"/>
                <a:gd name="T8" fmla="*/ 253 w 295"/>
                <a:gd name="T9" fmla="*/ 87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295">
                  <a:moveTo>
                    <a:pt x="253" y="87"/>
                  </a:moveTo>
                  <a:cubicBezTo>
                    <a:pt x="295" y="40"/>
                    <a:pt x="256" y="0"/>
                    <a:pt x="209" y="42"/>
                  </a:cubicBezTo>
                  <a:cubicBezTo>
                    <a:pt x="130" y="113"/>
                    <a:pt x="80" y="157"/>
                    <a:pt x="0" y="226"/>
                  </a:cubicBezTo>
                  <a:cubicBezTo>
                    <a:pt x="23" y="249"/>
                    <a:pt x="46" y="272"/>
                    <a:pt x="69" y="295"/>
                  </a:cubicBezTo>
                  <a:cubicBezTo>
                    <a:pt x="139" y="216"/>
                    <a:pt x="183" y="166"/>
                    <a:pt x="253" y="8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3" name="Freeform: Shape 25"/>
            <p:cNvSpPr/>
            <p:nvPr/>
          </p:nvSpPr>
          <p:spPr bwMode="auto">
            <a:xfrm>
              <a:off x="4491038" y="2562226"/>
              <a:ext cx="331788" cy="327025"/>
            </a:xfrm>
            <a:custGeom>
              <a:avLst/>
              <a:gdLst>
                <a:gd name="T0" fmla="*/ 209 w 209"/>
                <a:gd name="T1" fmla="*/ 182 h 206"/>
                <a:gd name="T2" fmla="*/ 27 w 209"/>
                <a:gd name="T3" fmla="*/ 0 h 206"/>
                <a:gd name="T4" fmla="*/ 0 w 209"/>
                <a:gd name="T5" fmla="*/ 27 h 206"/>
                <a:gd name="T6" fmla="*/ 182 w 209"/>
                <a:gd name="T7" fmla="*/ 206 h 206"/>
                <a:gd name="T8" fmla="*/ 209 w 209"/>
                <a:gd name="T9" fmla="*/ 18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06">
                  <a:moveTo>
                    <a:pt x="209" y="182"/>
                  </a:moveTo>
                  <a:lnTo>
                    <a:pt x="27" y="0"/>
                  </a:lnTo>
                  <a:lnTo>
                    <a:pt x="0" y="27"/>
                  </a:lnTo>
                  <a:lnTo>
                    <a:pt x="182" y="206"/>
                  </a:lnTo>
                  <a:lnTo>
                    <a:pt x="209" y="18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4" name="Freeform: Shape 26"/>
            <p:cNvSpPr/>
            <p:nvPr/>
          </p:nvSpPr>
          <p:spPr bwMode="auto">
            <a:xfrm>
              <a:off x="3981450" y="2870201"/>
              <a:ext cx="533400" cy="492125"/>
            </a:xfrm>
            <a:custGeom>
              <a:avLst/>
              <a:gdLst>
                <a:gd name="T0" fmla="*/ 31 w 137"/>
                <a:gd name="T1" fmla="*/ 47 h 126"/>
                <a:gd name="T2" fmla="*/ 0 w 137"/>
                <a:gd name="T3" fmla="*/ 112 h 126"/>
                <a:gd name="T4" fmla="*/ 96 w 137"/>
                <a:gd name="T5" fmla="*/ 106 h 126"/>
                <a:gd name="T6" fmla="*/ 118 w 137"/>
                <a:gd name="T7" fmla="*/ 89 h 126"/>
                <a:gd name="T8" fmla="*/ 113 w 137"/>
                <a:gd name="T9" fmla="*/ 18 h 126"/>
                <a:gd name="T10" fmla="*/ 42 w 137"/>
                <a:gd name="T11" fmla="*/ 24 h 126"/>
                <a:gd name="T12" fmla="*/ 31 w 137"/>
                <a:gd name="T13" fmla="*/ 4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" h="126">
                  <a:moveTo>
                    <a:pt x="31" y="47"/>
                  </a:moveTo>
                  <a:cubicBezTo>
                    <a:pt x="27" y="64"/>
                    <a:pt x="28" y="108"/>
                    <a:pt x="0" y="112"/>
                  </a:cubicBezTo>
                  <a:cubicBezTo>
                    <a:pt x="0" y="112"/>
                    <a:pt x="59" y="126"/>
                    <a:pt x="96" y="106"/>
                  </a:cubicBezTo>
                  <a:cubicBezTo>
                    <a:pt x="105" y="102"/>
                    <a:pt x="112" y="97"/>
                    <a:pt x="118" y="89"/>
                  </a:cubicBezTo>
                  <a:cubicBezTo>
                    <a:pt x="137" y="68"/>
                    <a:pt x="134" y="36"/>
                    <a:pt x="113" y="18"/>
                  </a:cubicBezTo>
                  <a:cubicBezTo>
                    <a:pt x="92" y="0"/>
                    <a:pt x="60" y="3"/>
                    <a:pt x="42" y="24"/>
                  </a:cubicBezTo>
                  <a:cubicBezTo>
                    <a:pt x="36" y="30"/>
                    <a:pt x="32" y="38"/>
                    <a:pt x="31" y="47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5" name="Freeform: Shape 27"/>
            <p:cNvSpPr/>
            <p:nvPr/>
          </p:nvSpPr>
          <p:spPr bwMode="auto">
            <a:xfrm>
              <a:off x="4332288" y="2620963"/>
              <a:ext cx="295275" cy="323850"/>
            </a:xfrm>
            <a:custGeom>
              <a:avLst/>
              <a:gdLst>
                <a:gd name="T0" fmla="*/ 24 w 76"/>
                <a:gd name="T1" fmla="*/ 83 h 83"/>
                <a:gd name="T2" fmla="*/ 76 w 76"/>
                <a:gd name="T3" fmla="*/ 31 h 83"/>
                <a:gd name="T4" fmla="*/ 45 w 76"/>
                <a:gd name="T5" fmla="*/ 0 h 83"/>
                <a:gd name="T6" fmla="*/ 0 w 76"/>
                <a:gd name="T7" fmla="*/ 71 h 83"/>
                <a:gd name="T8" fmla="*/ 23 w 76"/>
                <a:gd name="T9" fmla="*/ 82 h 83"/>
                <a:gd name="T10" fmla="*/ 24 w 76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3">
                  <a:moveTo>
                    <a:pt x="24" y="83"/>
                  </a:moveTo>
                  <a:cubicBezTo>
                    <a:pt x="76" y="31"/>
                    <a:pt x="76" y="31"/>
                    <a:pt x="76" y="3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9" y="26"/>
                    <a:pt x="17" y="45"/>
                    <a:pt x="0" y="71"/>
                  </a:cubicBezTo>
                  <a:cubicBezTo>
                    <a:pt x="8" y="73"/>
                    <a:pt x="16" y="76"/>
                    <a:pt x="23" y="82"/>
                  </a:cubicBezTo>
                  <a:cubicBezTo>
                    <a:pt x="23" y="82"/>
                    <a:pt x="23" y="83"/>
                    <a:pt x="24" y="83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6" name="Freeform: Shape 28"/>
            <p:cNvSpPr/>
            <p:nvPr/>
          </p:nvSpPr>
          <p:spPr bwMode="auto">
            <a:xfrm>
              <a:off x="4541838" y="1770063"/>
              <a:ext cx="1022350" cy="928688"/>
            </a:xfrm>
            <a:custGeom>
              <a:avLst/>
              <a:gdLst>
                <a:gd name="T0" fmla="*/ 33 w 262"/>
                <a:gd name="T1" fmla="*/ 238 h 238"/>
                <a:gd name="T2" fmla="*/ 262 w 262"/>
                <a:gd name="T3" fmla="*/ 8 h 238"/>
                <a:gd name="T4" fmla="*/ 209 w 262"/>
                <a:gd name="T5" fmla="*/ 21 h 238"/>
                <a:gd name="T6" fmla="*/ 0 w 262"/>
                <a:gd name="T7" fmla="*/ 205 h 238"/>
                <a:gd name="T8" fmla="*/ 33 w 262"/>
                <a:gd name="T9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38">
                  <a:moveTo>
                    <a:pt x="33" y="238"/>
                  </a:moveTo>
                  <a:cubicBezTo>
                    <a:pt x="262" y="8"/>
                    <a:pt x="262" y="8"/>
                    <a:pt x="262" y="8"/>
                  </a:cubicBezTo>
                  <a:cubicBezTo>
                    <a:pt x="251" y="0"/>
                    <a:pt x="231" y="2"/>
                    <a:pt x="209" y="21"/>
                  </a:cubicBezTo>
                  <a:cubicBezTo>
                    <a:pt x="130" y="92"/>
                    <a:pt x="80" y="136"/>
                    <a:pt x="0" y="205"/>
                  </a:cubicBezTo>
                  <a:lnTo>
                    <a:pt x="33" y="238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7" name="Freeform: Shape 29"/>
            <p:cNvSpPr/>
            <p:nvPr/>
          </p:nvSpPr>
          <p:spPr bwMode="auto">
            <a:xfrm>
              <a:off x="4491038" y="2562226"/>
              <a:ext cx="179388" cy="179388"/>
            </a:xfrm>
            <a:custGeom>
              <a:avLst/>
              <a:gdLst>
                <a:gd name="T0" fmla="*/ 113 w 113"/>
                <a:gd name="T1" fmla="*/ 86 h 113"/>
                <a:gd name="T2" fmla="*/ 32 w 113"/>
                <a:gd name="T3" fmla="*/ 5 h 113"/>
                <a:gd name="T4" fmla="*/ 27 w 113"/>
                <a:gd name="T5" fmla="*/ 0 h 113"/>
                <a:gd name="T6" fmla="*/ 0 w 113"/>
                <a:gd name="T7" fmla="*/ 27 h 113"/>
                <a:gd name="T8" fmla="*/ 10 w 113"/>
                <a:gd name="T9" fmla="*/ 37 h 113"/>
                <a:gd name="T10" fmla="*/ 86 w 113"/>
                <a:gd name="T11" fmla="*/ 113 h 113"/>
                <a:gd name="T12" fmla="*/ 113 w 113"/>
                <a:gd name="T13" fmla="*/ 8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113">
                  <a:moveTo>
                    <a:pt x="113" y="86"/>
                  </a:moveTo>
                  <a:lnTo>
                    <a:pt x="32" y="5"/>
                  </a:lnTo>
                  <a:lnTo>
                    <a:pt x="27" y="0"/>
                  </a:lnTo>
                  <a:lnTo>
                    <a:pt x="0" y="27"/>
                  </a:lnTo>
                  <a:lnTo>
                    <a:pt x="10" y="37"/>
                  </a:lnTo>
                  <a:lnTo>
                    <a:pt x="86" y="113"/>
                  </a:lnTo>
                  <a:lnTo>
                    <a:pt x="113" y="86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8" name="Freeform: Shape 30"/>
            <p:cNvSpPr/>
            <p:nvPr/>
          </p:nvSpPr>
          <p:spPr bwMode="auto">
            <a:xfrm>
              <a:off x="3981450" y="2886076"/>
              <a:ext cx="444500" cy="441325"/>
            </a:xfrm>
            <a:custGeom>
              <a:avLst/>
              <a:gdLst>
                <a:gd name="T0" fmla="*/ 57 w 114"/>
                <a:gd name="T1" fmla="*/ 62 h 113"/>
                <a:gd name="T2" fmla="*/ 114 w 114"/>
                <a:gd name="T3" fmla="*/ 15 h 113"/>
                <a:gd name="T4" fmla="*/ 113 w 114"/>
                <a:gd name="T5" fmla="*/ 14 h 113"/>
                <a:gd name="T6" fmla="*/ 90 w 114"/>
                <a:gd name="T7" fmla="*/ 3 h 113"/>
                <a:gd name="T8" fmla="*/ 42 w 114"/>
                <a:gd name="T9" fmla="*/ 20 h 113"/>
                <a:gd name="T10" fmla="*/ 31 w 114"/>
                <a:gd name="T11" fmla="*/ 43 h 113"/>
                <a:gd name="T12" fmla="*/ 0 w 114"/>
                <a:gd name="T13" fmla="*/ 108 h 113"/>
                <a:gd name="T14" fmla="*/ 57 w 114"/>
                <a:gd name="T15" fmla="*/ 6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13">
                  <a:moveTo>
                    <a:pt x="57" y="62"/>
                  </a:moveTo>
                  <a:cubicBezTo>
                    <a:pt x="72" y="11"/>
                    <a:pt x="114" y="15"/>
                    <a:pt x="114" y="15"/>
                  </a:cubicBezTo>
                  <a:cubicBezTo>
                    <a:pt x="113" y="15"/>
                    <a:pt x="113" y="14"/>
                    <a:pt x="113" y="14"/>
                  </a:cubicBezTo>
                  <a:cubicBezTo>
                    <a:pt x="106" y="8"/>
                    <a:pt x="98" y="5"/>
                    <a:pt x="90" y="3"/>
                  </a:cubicBezTo>
                  <a:cubicBezTo>
                    <a:pt x="73" y="0"/>
                    <a:pt x="54" y="5"/>
                    <a:pt x="42" y="20"/>
                  </a:cubicBezTo>
                  <a:cubicBezTo>
                    <a:pt x="36" y="26"/>
                    <a:pt x="32" y="34"/>
                    <a:pt x="31" y="43"/>
                  </a:cubicBezTo>
                  <a:cubicBezTo>
                    <a:pt x="27" y="60"/>
                    <a:pt x="28" y="104"/>
                    <a:pt x="0" y="108"/>
                  </a:cubicBezTo>
                  <a:cubicBezTo>
                    <a:pt x="0" y="108"/>
                    <a:pt x="42" y="113"/>
                    <a:pt x="57" y="6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69" name="千图PPT彼岸天：ID 8661124库_组合 42"/>
          <p:cNvGrpSpPr/>
          <p:nvPr>
            <p:custDataLst>
              <p:tags r:id="rId5"/>
            </p:custDataLst>
          </p:nvPr>
        </p:nvGrpSpPr>
        <p:grpSpPr>
          <a:xfrm>
            <a:off x="1103021" y="3153964"/>
            <a:ext cx="702823" cy="800418"/>
            <a:chOff x="1430912" y="3078918"/>
            <a:chExt cx="702823" cy="800418"/>
          </a:xfrm>
        </p:grpSpPr>
        <p:sp>
          <p:nvSpPr>
            <p:cNvPr id="70" name="千图PPT彼岸天：ID 8661124库_Flowchart: Connector 14"/>
            <p:cNvSpPr/>
            <p:nvPr>
              <p:custDataLst>
                <p:tags r:id="rId6"/>
              </p:custDataLst>
            </p:nvPr>
          </p:nvSpPr>
          <p:spPr>
            <a:xfrm>
              <a:off x="1430912" y="3176513"/>
              <a:ext cx="702823" cy="702823"/>
            </a:xfrm>
            <a:prstGeom prst="flowChartConnector">
              <a:avLst/>
            </a:prstGeom>
            <a:solidFill>
              <a:srgbClr val="6786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1" name="千图PPT彼岸天：ID 8661124库_文本框 15"/>
            <p:cNvSpPr txBox="1"/>
            <p:nvPr>
              <p:custDataLst>
                <p:tags r:id="rId7"/>
              </p:custDataLst>
            </p:nvPr>
          </p:nvSpPr>
          <p:spPr>
            <a:xfrm flipH="1">
              <a:off x="1493960" y="3078918"/>
              <a:ext cx="498855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p>
              <a:pPr lvl="0">
                <a:defRPr/>
              </a:pPr>
              <a:r>
                <a:rPr lang="en-US" sz="4400" b="1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</a:t>
              </a:r>
              <a:endParaRPr lang="en-US" sz="44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2" name="千图PPT彼岸天：ID 8661124库_组合 43"/>
          <p:cNvGrpSpPr/>
          <p:nvPr>
            <p:custDataLst>
              <p:tags r:id="rId8"/>
            </p:custDataLst>
          </p:nvPr>
        </p:nvGrpSpPr>
        <p:grpSpPr>
          <a:xfrm>
            <a:off x="662054" y="4583076"/>
            <a:ext cx="702823" cy="796649"/>
            <a:chOff x="989945" y="4508030"/>
            <a:chExt cx="702823" cy="796649"/>
          </a:xfrm>
        </p:grpSpPr>
        <p:sp>
          <p:nvSpPr>
            <p:cNvPr id="73" name="千图PPT彼岸天：ID 8661124库_Flowchart: Connector 20"/>
            <p:cNvSpPr/>
            <p:nvPr>
              <p:custDataLst>
                <p:tags r:id="rId9"/>
              </p:custDataLst>
            </p:nvPr>
          </p:nvSpPr>
          <p:spPr>
            <a:xfrm>
              <a:off x="989945" y="4601856"/>
              <a:ext cx="702823" cy="702823"/>
            </a:xfrm>
            <a:prstGeom prst="flowChartConnector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4" name="千图PPT彼岸天：ID 8661124库_文本框 21"/>
            <p:cNvSpPr txBox="1"/>
            <p:nvPr>
              <p:custDataLst>
                <p:tags r:id="rId10"/>
              </p:custDataLst>
            </p:nvPr>
          </p:nvSpPr>
          <p:spPr>
            <a:xfrm flipH="1">
              <a:off x="1066411" y="4508030"/>
              <a:ext cx="498855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p>
              <a:pPr lvl="0">
                <a:defRPr/>
              </a:pPr>
              <a:r>
                <a:rPr lang="en-US" sz="4400" b="1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3</a:t>
              </a:r>
              <a:endParaRPr lang="en-US" sz="44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5" name="千图PPT彼岸天：ID 8661124库_组合 44"/>
          <p:cNvGrpSpPr/>
          <p:nvPr>
            <p:custDataLst>
              <p:tags r:id="rId11"/>
            </p:custDataLst>
          </p:nvPr>
        </p:nvGrpSpPr>
        <p:grpSpPr>
          <a:xfrm>
            <a:off x="8120982" y="1768167"/>
            <a:ext cx="702823" cy="795706"/>
            <a:chOff x="8448873" y="1693121"/>
            <a:chExt cx="702823" cy="795706"/>
          </a:xfrm>
        </p:grpSpPr>
        <p:sp>
          <p:nvSpPr>
            <p:cNvPr id="76" name="千图PPT彼岸天：ID 8661124库_Flowchart: Connector 35"/>
            <p:cNvSpPr/>
            <p:nvPr>
              <p:custDataLst>
                <p:tags r:id="rId12"/>
              </p:custDataLst>
            </p:nvPr>
          </p:nvSpPr>
          <p:spPr>
            <a:xfrm>
              <a:off x="8448873" y="1786004"/>
              <a:ext cx="702823" cy="702823"/>
            </a:xfrm>
            <a:prstGeom prst="flowChartConnector">
              <a:avLst/>
            </a:prstGeom>
            <a:solidFill>
              <a:srgbClr val="6786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7" name="千图PPT彼岸天：ID 8661124库_文本框 36"/>
            <p:cNvSpPr txBox="1"/>
            <p:nvPr>
              <p:custDataLst>
                <p:tags r:id="rId13"/>
              </p:custDataLst>
            </p:nvPr>
          </p:nvSpPr>
          <p:spPr>
            <a:xfrm flipH="1">
              <a:off x="8516841" y="1693121"/>
              <a:ext cx="498855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p>
              <a:pPr marL="0" marR="0" lvl="0" indent="0" defTabSz="914400" eaLnBrk="1" fontAlgn="auto" latinLnBrk="0" hangingPunct="1">
                <a:buClrTx/>
                <a:buSzTx/>
                <a:buFontTx/>
                <a:buNone/>
                <a:defRPr/>
              </a:pPr>
              <a:r>
                <a:rPr lang="en-US" sz="4400" b="1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4</a:t>
              </a:r>
              <a:endParaRPr lang="en-US" sz="44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千图PPT彼岸天：ID 8661124库_组合 45"/>
          <p:cNvGrpSpPr/>
          <p:nvPr>
            <p:custDataLst>
              <p:tags r:id="rId14"/>
            </p:custDataLst>
          </p:nvPr>
        </p:nvGrpSpPr>
        <p:grpSpPr>
          <a:xfrm>
            <a:off x="7681285" y="3153964"/>
            <a:ext cx="702823" cy="800418"/>
            <a:chOff x="8007906" y="3078918"/>
            <a:chExt cx="702823" cy="800418"/>
          </a:xfrm>
        </p:grpSpPr>
        <p:sp>
          <p:nvSpPr>
            <p:cNvPr id="79" name="千图PPT彼岸天：ID 8661124库_Flowchart: Connector 41"/>
            <p:cNvSpPr/>
            <p:nvPr>
              <p:custDataLst>
                <p:tags r:id="rId15"/>
              </p:custDataLst>
            </p:nvPr>
          </p:nvSpPr>
          <p:spPr>
            <a:xfrm>
              <a:off x="8007906" y="3176513"/>
              <a:ext cx="702823" cy="702823"/>
            </a:xfrm>
            <a:prstGeom prst="flowChartConnector">
              <a:avLst/>
            </a:prstGeom>
            <a:solidFill>
              <a:srgbClr val="6786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0" name="千图PPT彼岸天：ID 8661124库_文本框 42"/>
            <p:cNvSpPr txBox="1"/>
            <p:nvPr>
              <p:custDataLst>
                <p:tags r:id="rId16"/>
              </p:custDataLst>
            </p:nvPr>
          </p:nvSpPr>
          <p:spPr>
            <a:xfrm flipH="1">
              <a:off x="8070954" y="3078918"/>
              <a:ext cx="498855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p>
              <a:pPr lvl="0">
                <a:defRPr/>
              </a:pPr>
              <a:r>
                <a:rPr lang="en-US" sz="4400" b="1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5</a:t>
              </a:r>
              <a:endParaRPr lang="en-US" sz="44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81" name="千图PPT彼岸天：ID 8661124库_组合 46"/>
          <p:cNvGrpSpPr/>
          <p:nvPr>
            <p:custDataLst>
              <p:tags r:id="rId17"/>
            </p:custDataLst>
          </p:nvPr>
        </p:nvGrpSpPr>
        <p:grpSpPr>
          <a:xfrm>
            <a:off x="7239048" y="4583076"/>
            <a:ext cx="702823" cy="796649"/>
            <a:chOff x="7566939" y="4508030"/>
            <a:chExt cx="702823" cy="796649"/>
          </a:xfrm>
        </p:grpSpPr>
        <p:sp>
          <p:nvSpPr>
            <p:cNvPr id="82" name="千图PPT彼岸天：ID 8661124库_Flowchart: Connector 47"/>
            <p:cNvSpPr/>
            <p:nvPr>
              <p:custDataLst>
                <p:tags r:id="rId18"/>
              </p:custDataLst>
            </p:nvPr>
          </p:nvSpPr>
          <p:spPr>
            <a:xfrm>
              <a:off x="7566939" y="4601856"/>
              <a:ext cx="702823" cy="702823"/>
            </a:xfrm>
            <a:prstGeom prst="flowChartConnector">
              <a:avLst/>
            </a:prstGeom>
            <a:solidFill>
              <a:srgbClr val="6786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3" name="千图PPT彼岸天：ID 8661124库_文本框 48"/>
            <p:cNvSpPr txBox="1"/>
            <p:nvPr>
              <p:custDataLst>
                <p:tags r:id="rId19"/>
              </p:custDataLst>
            </p:nvPr>
          </p:nvSpPr>
          <p:spPr>
            <a:xfrm flipH="1">
              <a:off x="7643405" y="4508030"/>
              <a:ext cx="498855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p>
              <a:pPr lvl="0">
                <a:defRPr/>
              </a:pPr>
              <a:r>
                <a:rPr lang="en-US" sz="4400" b="1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6</a:t>
              </a:r>
              <a:endParaRPr lang="en-US" sz="44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84" name="išľíďè"/>
          <p:cNvSpPr/>
          <p:nvPr/>
        </p:nvSpPr>
        <p:spPr bwMode="auto">
          <a:xfrm>
            <a:off x="2457204" y="2087311"/>
            <a:ext cx="2977607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</a:t>
            </a:r>
            <a:r>
              <a:rPr lang="zh-CN" altLang="en-US" sz="120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5" name="iSlíďè"/>
          <p:cNvSpPr txBox="1"/>
          <p:nvPr/>
        </p:nvSpPr>
        <p:spPr bwMode="auto">
          <a:xfrm>
            <a:off x="2457204" y="1768167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6" name="išľíďè"/>
          <p:cNvSpPr/>
          <p:nvPr/>
        </p:nvSpPr>
        <p:spPr bwMode="auto">
          <a:xfrm>
            <a:off x="1958657" y="3457869"/>
            <a:ext cx="2977607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7" name="iSlíďè"/>
          <p:cNvSpPr txBox="1"/>
          <p:nvPr/>
        </p:nvSpPr>
        <p:spPr bwMode="auto">
          <a:xfrm>
            <a:off x="1958657" y="3138725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8" name="išľíďè"/>
          <p:cNvSpPr/>
          <p:nvPr/>
        </p:nvSpPr>
        <p:spPr bwMode="auto">
          <a:xfrm>
            <a:off x="1423248" y="4954872"/>
            <a:ext cx="2977607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9" name="iSlíďè"/>
          <p:cNvSpPr txBox="1"/>
          <p:nvPr/>
        </p:nvSpPr>
        <p:spPr bwMode="auto">
          <a:xfrm>
            <a:off x="1423248" y="4635728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0" name="išľíďè"/>
          <p:cNvSpPr/>
          <p:nvPr/>
        </p:nvSpPr>
        <p:spPr bwMode="auto">
          <a:xfrm>
            <a:off x="9052293" y="2087310"/>
            <a:ext cx="2977607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1" name="iSlíďè"/>
          <p:cNvSpPr txBox="1"/>
          <p:nvPr/>
        </p:nvSpPr>
        <p:spPr bwMode="auto">
          <a:xfrm>
            <a:off x="9052293" y="1768166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2" name="išľíďè"/>
          <p:cNvSpPr/>
          <p:nvPr/>
        </p:nvSpPr>
        <p:spPr bwMode="auto">
          <a:xfrm>
            <a:off x="8553746" y="3457868"/>
            <a:ext cx="2977607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3" name="iSlíďè"/>
          <p:cNvSpPr txBox="1"/>
          <p:nvPr/>
        </p:nvSpPr>
        <p:spPr bwMode="auto">
          <a:xfrm>
            <a:off x="8553746" y="313872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4" name="išľíďè"/>
          <p:cNvSpPr/>
          <p:nvPr/>
        </p:nvSpPr>
        <p:spPr bwMode="auto">
          <a:xfrm>
            <a:off x="8018337" y="4954871"/>
            <a:ext cx="2977607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5" name="iSlíďè"/>
          <p:cNvSpPr txBox="1"/>
          <p:nvPr/>
        </p:nvSpPr>
        <p:spPr bwMode="auto">
          <a:xfrm>
            <a:off x="8018337" y="4635727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5177b54feddd95420460bcab22056f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8925" y="1902460"/>
            <a:ext cx="8888730" cy="380936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 rot="0">
            <a:off x="6554470" y="3094990"/>
            <a:ext cx="4486275" cy="1295400"/>
            <a:chOff x="9042" y="4194"/>
            <a:chExt cx="7065" cy="204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9135" y="6234"/>
              <a:ext cx="6941" cy="0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9042" y="4194"/>
              <a:ext cx="7065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6600">
                  <a:latin typeface="微软雅黑" panose="020B0503020204020204" charset="-122"/>
                  <a:ea typeface="微软雅黑" panose="020B0503020204020204" charset="-122"/>
                </a:rPr>
                <a:t>第贰部分</a:t>
              </a:r>
              <a:endParaRPr lang="zh-CN" altLang="en-US" sz="6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3" name="图片 12" descr="图片1.png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40" y="584200"/>
            <a:ext cx="7051040" cy="4949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0" y="248285"/>
            <a:ext cx="7547610" cy="815340"/>
            <a:chOff x="0" y="391"/>
            <a:chExt cx="11886" cy="128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0" y="1661"/>
              <a:ext cx="11887" cy="15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itle 1"/>
            <p:cNvSpPr txBox="1"/>
            <p:nvPr/>
          </p:nvSpPr>
          <p:spPr>
            <a:xfrm>
              <a:off x="1124" y="391"/>
              <a:ext cx="3354" cy="598"/>
            </a:xfrm>
            <a:prstGeom prst="rect">
              <a:avLst/>
            </a:prstGeom>
          </p:spPr>
          <p:txBody>
            <a:bodyPr lIns="0" rIns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000" b="0" kern="1200">
                  <a:solidFill>
                    <a:schemeClr val="accent1"/>
                  </a:solidFill>
                  <a:latin typeface="U.S. 101" pitchFamily="2" charset="0"/>
                  <a:ea typeface="Roboto" pitchFamily="2" charset="0"/>
                  <a:cs typeface="Open Sans Light" panose="020B0306030504020204" pitchFamily="34" charset="0"/>
                </a:defRPr>
              </a:lvl1pPr>
            </a:lstStyle>
            <a:p>
              <a:pPr algn="l"/>
              <a:r>
                <a:rPr lang="zh-CN" alt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578" y="520"/>
              <a:ext cx="569" cy="36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Group 251"/>
          <p:cNvGrpSpPr/>
          <p:nvPr/>
        </p:nvGrpSpPr>
        <p:grpSpPr>
          <a:xfrm>
            <a:off x="4211487" y="1975690"/>
            <a:ext cx="3692826" cy="3840031"/>
            <a:chOff x="7308195" y="0"/>
            <a:chExt cx="7385651" cy="7680060"/>
          </a:xfrm>
          <a:gradFill>
            <a:gsLst>
              <a:gs pos="15000">
                <a:srgbClr val="30659F">
                  <a:alpha val="46000"/>
                </a:srgbClr>
              </a:gs>
              <a:gs pos="0">
                <a:schemeClr val="bg1"/>
              </a:gs>
              <a:gs pos="63000">
                <a:srgbClr val="004BE2">
                  <a:alpha val="82000"/>
                </a:srgbClr>
              </a:gs>
              <a:gs pos="100000">
                <a:srgbClr val="30659F"/>
              </a:gs>
            </a:gsLst>
            <a:lin ang="3000000" scaled="0"/>
          </a:gradFill>
        </p:grpSpPr>
        <p:sp>
          <p:nvSpPr>
            <p:cNvPr id="27" name="Shape 233"/>
            <p:cNvSpPr/>
            <p:nvPr/>
          </p:nvSpPr>
          <p:spPr>
            <a:xfrm>
              <a:off x="11104777" y="0"/>
              <a:ext cx="3589069" cy="3753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1266" extrusionOk="0">
                  <a:moveTo>
                    <a:pt x="20614" y="21266"/>
                  </a:moveTo>
                  <a:lnTo>
                    <a:pt x="9389" y="21266"/>
                  </a:lnTo>
                  <a:cubicBezTo>
                    <a:pt x="9240" y="18687"/>
                    <a:pt x="8018" y="16274"/>
                    <a:pt x="5996" y="14565"/>
                  </a:cubicBezTo>
                  <a:cubicBezTo>
                    <a:pt x="4329" y="13156"/>
                    <a:pt x="2219" y="12320"/>
                    <a:pt x="0" y="12189"/>
                  </a:cubicBezTo>
                  <a:lnTo>
                    <a:pt x="0" y="1407"/>
                  </a:lnTo>
                  <a:cubicBezTo>
                    <a:pt x="2523" y="1519"/>
                    <a:pt x="5009" y="2032"/>
                    <a:pt x="7355" y="2925"/>
                  </a:cubicBezTo>
                  <a:cubicBezTo>
                    <a:pt x="9244" y="3644"/>
                    <a:pt x="11023" y="4603"/>
                    <a:pt x="12645" y="5776"/>
                  </a:cubicBezTo>
                  <a:cubicBezTo>
                    <a:pt x="12829" y="5895"/>
                    <a:pt x="13040" y="5957"/>
                    <a:pt x="13253" y="5962"/>
                  </a:cubicBezTo>
                  <a:cubicBezTo>
                    <a:pt x="13472" y="5967"/>
                    <a:pt x="13698" y="5909"/>
                    <a:pt x="13850" y="5747"/>
                  </a:cubicBezTo>
                  <a:cubicBezTo>
                    <a:pt x="13996" y="5591"/>
                    <a:pt x="14032" y="5382"/>
                    <a:pt x="14041" y="5183"/>
                  </a:cubicBezTo>
                  <a:cubicBezTo>
                    <a:pt x="14048" y="5004"/>
                    <a:pt x="14033" y="4822"/>
                    <a:pt x="13993" y="4639"/>
                  </a:cubicBezTo>
                  <a:cubicBezTo>
                    <a:pt x="13542" y="3292"/>
                    <a:pt x="13973" y="1817"/>
                    <a:pt x="15089" y="889"/>
                  </a:cubicBezTo>
                  <a:cubicBezTo>
                    <a:pt x="16560" y="-334"/>
                    <a:pt x="18763" y="-296"/>
                    <a:pt x="20146" y="1007"/>
                  </a:cubicBezTo>
                  <a:cubicBezTo>
                    <a:pt x="21516" y="2300"/>
                    <a:pt x="21600" y="4387"/>
                    <a:pt x="20369" y="5811"/>
                  </a:cubicBezTo>
                  <a:cubicBezTo>
                    <a:pt x="19583" y="6721"/>
                    <a:pt x="18368" y="7186"/>
                    <a:pt x="17144" y="7044"/>
                  </a:cubicBezTo>
                  <a:cubicBezTo>
                    <a:pt x="16857" y="7005"/>
                    <a:pt x="16578" y="6966"/>
                    <a:pt x="16303" y="6928"/>
                  </a:cubicBezTo>
                  <a:cubicBezTo>
                    <a:pt x="16015" y="6887"/>
                    <a:pt x="15697" y="6848"/>
                    <a:pt x="15453" y="7026"/>
                  </a:cubicBezTo>
                  <a:cubicBezTo>
                    <a:pt x="15235" y="7186"/>
                    <a:pt x="15169" y="7440"/>
                    <a:pt x="15173" y="7675"/>
                  </a:cubicBezTo>
                  <a:cubicBezTo>
                    <a:pt x="15177" y="7940"/>
                    <a:pt x="15268" y="8206"/>
                    <a:pt x="15460" y="8433"/>
                  </a:cubicBezTo>
                  <a:cubicBezTo>
                    <a:pt x="16983" y="10144"/>
                    <a:pt x="18204" y="12081"/>
                    <a:pt x="19076" y="14168"/>
                  </a:cubicBezTo>
                  <a:cubicBezTo>
                    <a:pt x="20021" y="16429"/>
                    <a:pt x="20542" y="18832"/>
                    <a:pt x="20614" y="21266"/>
                  </a:cubicBezTo>
                  <a:close/>
                </a:path>
              </a:pathLst>
            </a:custGeom>
            <a:solidFill>
              <a:srgbClr val="67869D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28" name="Shape 234"/>
            <p:cNvSpPr/>
            <p:nvPr/>
          </p:nvSpPr>
          <p:spPr>
            <a:xfrm>
              <a:off x="7308195" y="0"/>
              <a:ext cx="3589069" cy="3753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1266" extrusionOk="0">
                  <a:moveTo>
                    <a:pt x="622" y="21266"/>
                  </a:moveTo>
                  <a:lnTo>
                    <a:pt x="11847" y="21266"/>
                  </a:lnTo>
                  <a:cubicBezTo>
                    <a:pt x="11996" y="18687"/>
                    <a:pt x="13218" y="16274"/>
                    <a:pt x="15240" y="14565"/>
                  </a:cubicBezTo>
                  <a:cubicBezTo>
                    <a:pt x="16907" y="13156"/>
                    <a:pt x="19017" y="12320"/>
                    <a:pt x="21236" y="12189"/>
                  </a:cubicBezTo>
                  <a:lnTo>
                    <a:pt x="21236" y="1407"/>
                  </a:lnTo>
                  <a:cubicBezTo>
                    <a:pt x="18713" y="1519"/>
                    <a:pt x="16227" y="2032"/>
                    <a:pt x="13881" y="2925"/>
                  </a:cubicBezTo>
                  <a:cubicBezTo>
                    <a:pt x="11992" y="3644"/>
                    <a:pt x="10213" y="4603"/>
                    <a:pt x="8591" y="5776"/>
                  </a:cubicBezTo>
                  <a:cubicBezTo>
                    <a:pt x="8407" y="5895"/>
                    <a:pt x="8196" y="5957"/>
                    <a:pt x="7983" y="5962"/>
                  </a:cubicBezTo>
                  <a:cubicBezTo>
                    <a:pt x="7764" y="5967"/>
                    <a:pt x="7538" y="5909"/>
                    <a:pt x="7386" y="5747"/>
                  </a:cubicBezTo>
                  <a:cubicBezTo>
                    <a:pt x="7240" y="5591"/>
                    <a:pt x="7204" y="5382"/>
                    <a:pt x="7195" y="5183"/>
                  </a:cubicBezTo>
                  <a:cubicBezTo>
                    <a:pt x="7188" y="5004"/>
                    <a:pt x="7203" y="4822"/>
                    <a:pt x="7243" y="4639"/>
                  </a:cubicBezTo>
                  <a:cubicBezTo>
                    <a:pt x="7694" y="3292"/>
                    <a:pt x="7263" y="1817"/>
                    <a:pt x="6147" y="889"/>
                  </a:cubicBezTo>
                  <a:cubicBezTo>
                    <a:pt x="4676" y="-334"/>
                    <a:pt x="2473" y="-296"/>
                    <a:pt x="1090" y="1007"/>
                  </a:cubicBezTo>
                  <a:cubicBezTo>
                    <a:pt x="-280" y="2300"/>
                    <a:pt x="-364" y="4387"/>
                    <a:pt x="867" y="5811"/>
                  </a:cubicBezTo>
                  <a:cubicBezTo>
                    <a:pt x="1653" y="6721"/>
                    <a:pt x="2868" y="7186"/>
                    <a:pt x="4092" y="7044"/>
                  </a:cubicBezTo>
                  <a:cubicBezTo>
                    <a:pt x="4379" y="7005"/>
                    <a:pt x="4658" y="6966"/>
                    <a:pt x="4933" y="6928"/>
                  </a:cubicBezTo>
                  <a:cubicBezTo>
                    <a:pt x="5221" y="6887"/>
                    <a:pt x="5539" y="6848"/>
                    <a:pt x="5783" y="7026"/>
                  </a:cubicBezTo>
                  <a:cubicBezTo>
                    <a:pt x="6001" y="7186"/>
                    <a:pt x="6067" y="7440"/>
                    <a:pt x="6063" y="7675"/>
                  </a:cubicBezTo>
                  <a:cubicBezTo>
                    <a:pt x="6059" y="7940"/>
                    <a:pt x="5968" y="8206"/>
                    <a:pt x="5776" y="8433"/>
                  </a:cubicBezTo>
                  <a:cubicBezTo>
                    <a:pt x="4253" y="10144"/>
                    <a:pt x="3032" y="12081"/>
                    <a:pt x="2160" y="14168"/>
                  </a:cubicBezTo>
                  <a:cubicBezTo>
                    <a:pt x="1215" y="16429"/>
                    <a:pt x="694" y="18832"/>
                    <a:pt x="622" y="21266"/>
                  </a:cubicBezTo>
                  <a:close/>
                </a:path>
              </a:pathLst>
            </a:custGeom>
            <a:solidFill>
              <a:srgbClr val="67869D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29" name="Shape 235"/>
            <p:cNvSpPr/>
            <p:nvPr/>
          </p:nvSpPr>
          <p:spPr>
            <a:xfrm rot="10800000">
              <a:off x="7308195" y="3927022"/>
              <a:ext cx="3589069" cy="3753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1266" extrusionOk="0">
                  <a:moveTo>
                    <a:pt x="20614" y="21266"/>
                  </a:moveTo>
                  <a:lnTo>
                    <a:pt x="9389" y="21266"/>
                  </a:lnTo>
                  <a:cubicBezTo>
                    <a:pt x="9240" y="18687"/>
                    <a:pt x="8018" y="16274"/>
                    <a:pt x="5996" y="14565"/>
                  </a:cubicBezTo>
                  <a:cubicBezTo>
                    <a:pt x="4329" y="13156"/>
                    <a:pt x="2219" y="12320"/>
                    <a:pt x="0" y="12189"/>
                  </a:cubicBezTo>
                  <a:lnTo>
                    <a:pt x="0" y="1407"/>
                  </a:lnTo>
                  <a:cubicBezTo>
                    <a:pt x="2523" y="1519"/>
                    <a:pt x="5009" y="2032"/>
                    <a:pt x="7355" y="2925"/>
                  </a:cubicBezTo>
                  <a:cubicBezTo>
                    <a:pt x="9244" y="3644"/>
                    <a:pt x="11023" y="4603"/>
                    <a:pt x="12645" y="5776"/>
                  </a:cubicBezTo>
                  <a:cubicBezTo>
                    <a:pt x="12829" y="5895"/>
                    <a:pt x="13040" y="5957"/>
                    <a:pt x="13253" y="5962"/>
                  </a:cubicBezTo>
                  <a:cubicBezTo>
                    <a:pt x="13472" y="5967"/>
                    <a:pt x="13698" y="5909"/>
                    <a:pt x="13850" y="5747"/>
                  </a:cubicBezTo>
                  <a:cubicBezTo>
                    <a:pt x="13996" y="5591"/>
                    <a:pt x="14032" y="5382"/>
                    <a:pt x="14041" y="5183"/>
                  </a:cubicBezTo>
                  <a:cubicBezTo>
                    <a:pt x="14048" y="5004"/>
                    <a:pt x="14033" y="4822"/>
                    <a:pt x="13993" y="4639"/>
                  </a:cubicBezTo>
                  <a:cubicBezTo>
                    <a:pt x="13542" y="3292"/>
                    <a:pt x="13973" y="1817"/>
                    <a:pt x="15089" y="889"/>
                  </a:cubicBezTo>
                  <a:cubicBezTo>
                    <a:pt x="16560" y="-334"/>
                    <a:pt x="18763" y="-296"/>
                    <a:pt x="20146" y="1007"/>
                  </a:cubicBezTo>
                  <a:cubicBezTo>
                    <a:pt x="21516" y="2300"/>
                    <a:pt x="21600" y="4387"/>
                    <a:pt x="20369" y="5811"/>
                  </a:cubicBezTo>
                  <a:cubicBezTo>
                    <a:pt x="19583" y="6721"/>
                    <a:pt x="18368" y="7186"/>
                    <a:pt x="17144" y="7044"/>
                  </a:cubicBezTo>
                  <a:cubicBezTo>
                    <a:pt x="16857" y="7005"/>
                    <a:pt x="16578" y="6966"/>
                    <a:pt x="16303" y="6928"/>
                  </a:cubicBezTo>
                  <a:cubicBezTo>
                    <a:pt x="16015" y="6887"/>
                    <a:pt x="15697" y="6848"/>
                    <a:pt x="15453" y="7026"/>
                  </a:cubicBezTo>
                  <a:cubicBezTo>
                    <a:pt x="15235" y="7186"/>
                    <a:pt x="15169" y="7440"/>
                    <a:pt x="15173" y="7675"/>
                  </a:cubicBezTo>
                  <a:cubicBezTo>
                    <a:pt x="15177" y="7940"/>
                    <a:pt x="15268" y="8206"/>
                    <a:pt x="15460" y="8433"/>
                  </a:cubicBezTo>
                  <a:cubicBezTo>
                    <a:pt x="16983" y="10144"/>
                    <a:pt x="18204" y="12081"/>
                    <a:pt x="19076" y="14168"/>
                  </a:cubicBezTo>
                  <a:cubicBezTo>
                    <a:pt x="20021" y="16429"/>
                    <a:pt x="20542" y="18832"/>
                    <a:pt x="20614" y="21266"/>
                  </a:cubicBezTo>
                  <a:close/>
                </a:path>
              </a:pathLst>
            </a:custGeom>
            <a:solidFill>
              <a:srgbClr val="67869D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30" name="Shape 236"/>
            <p:cNvSpPr/>
            <p:nvPr/>
          </p:nvSpPr>
          <p:spPr>
            <a:xfrm rot="10800000">
              <a:off x="11104777" y="3927022"/>
              <a:ext cx="3589069" cy="3753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1266" extrusionOk="0">
                  <a:moveTo>
                    <a:pt x="622" y="21266"/>
                  </a:moveTo>
                  <a:lnTo>
                    <a:pt x="11847" y="21266"/>
                  </a:lnTo>
                  <a:cubicBezTo>
                    <a:pt x="11996" y="18687"/>
                    <a:pt x="13218" y="16274"/>
                    <a:pt x="15240" y="14565"/>
                  </a:cubicBezTo>
                  <a:cubicBezTo>
                    <a:pt x="16907" y="13156"/>
                    <a:pt x="19017" y="12320"/>
                    <a:pt x="21236" y="12189"/>
                  </a:cubicBezTo>
                  <a:lnTo>
                    <a:pt x="21236" y="1407"/>
                  </a:lnTo>
                  <a:cubicBezTo>
                    <a:pt x="18713" y="1519"/>
                    <a:pt x="16227" y="2032"/>
                    <a:pt x="13881" y="2925"/>
                  </a:cubicBezTo>
                  <a:cubicBezTo>
                    <a:pt x="11992" y="3644"/>
                    <a:pt x="10213" y="4603"/>
                    <a:pt x="8591" y="5776"/>
                  </a:cubicBezTo>
                  <a:cubicBezTo>
                    <a:pt x="8407" y="5895"/>
                    <a:pt x="8196" y="5957"/>
                    <a:pt x="7983" y="5962"/>
                  </a:cubicBezTo>
                  <a:cubicBezTo>
                    <a:pt x="7764" y="5967"/>
                    <a:pt x="7538" y="5909"/>
                    <a:pt x="7386" y="5747"/>
                  </a:cubicBezTo>
                  <a:cubicBezTo>
                    <a:pt x="7240" y="5591"/>
                    <a:pt x="7204" y="5382"/>
                    <a:pt x="7195" y="5183"/>
                  </a:cubicBezTo>
                  <a:cubicBezTo>
                    <a:pt x="7188" y="5004"/>
                    <a:pt x="7203" y="4822"/>
                    <a:pt x="7243" y="4639"/>
                  </a:cubicBezTo>
                  <a:cubicBezTo>
                    <a:pt x="7694" y="3292"/>
                    <a:pt x="7263" y="1817"/>
                    <a:pt x="6147" y="889"/>
                  </a:cubicBezTo>
                  <a:cubicBezTo>
                    <a:pt x="4676" y="-334"/>
                    <a:pt x="2473" y="-296"/>
                    <a:pt x="1090" y="1007"/>
                  </a:cubicBezTo>
                  <a:cubicBezTo>
                    <a:pt x="-280" y="2300"/>
                    <a:pt x="-364" y="4387"/>
                    <a:pt x="867" y="5811"/>
                  </a:cubicBezTo>
                  <a:cubicBezTo>
                    <a:pt x="1653" y="6721"/>
                    <a:pt x="2868" y="7186"/>
                    <a:pt x="4092" y="7044"/>
                  </a:cubicBezTo>
                  <a:cubicBezTo>
                    <a:pt x="4379" y="7005"/>
                    <a:pt x="4658" y="6966"/>
                    <a:pt x="4933" y="6928"/>
                  </a:cubicBezTo>
                  <a:cubicBezTo>
                    <a:pt x="5221" y="6887"/>
                    <a:pt x="5539" y="6848"/>
                    <a:pt x="5783" y="7026"/>
                  </a:cubicBezTo>
                  <a:cubicBezTo>
                    <a:pt x="6001" y="7186"/>
                    <a:pt x="6067" y="7440"/>
                    <a:pt x="6063" y="7675"/>
                  </a:cubicBezTo>
                  <a:cubicBezTo>
                    <a:pt x="6059" y="7940"/>
                    <a:pt x="5968" y="8206"/>
                    <a:pt x="5776" y="8433"/>
                  </a:cubicBezTo>
                  <a:cubicBezTo>
                    <a:pt x="4253" y="10144"/>
                    <a:pt x="3032" y="12081"/>
                    <a:pt x="2160" y="14168"/>
                  </a:cubicBezTo>
                  <a:cubicBezTo>
                    <a:pt x="1215" y="16429"/>
                    <a:pt x="694" y="18832"/>
                    <a:pt x="622" y="21266"/>
                  </a:cubicBezTo>
                  <a:close/>
                </a:path>
              </a:pathLst>
            </a:custGeom>
            <a:solidFill>
              <a:srgbClr val="67869D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hangingPunct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31" name="Shape 246"/>
            <p:cNvSpPr/>
            <p:nvPr/>
          </p:nvSpPr>
          <p:spPr>
            <a:xfrm>
              <a:off x="13462585" y="203902"/>
              <a:ext cx="1204302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500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defRPr>
              </a:lvl1pPr>
            </a:lstStyle>
            <a:p>
              <a:pPr defTabSz="412750" hangingPunct="0"/>
              <a:r>
                <a:rPr sz="2500" b="1" kern="0"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rPr>
                <a:t>W</a:t>
              </a:r>
              <a:endParaRPr sz="2500" b="1" kern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32" name="Shape 247"/>
            <p:cNvSpPr/>
            <p:nvPr/>
          </p:nvSpPr>
          <p:spPr>
            <a:xfrm>
              <a:off x="7321693" y="178502"/>
              <a:ext cx="1204300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500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defRPr>
              </a:lvl1pPr>
            </a:lstStyle>
            <a:p>
              <a:pPr defTabSz="412750" hangingPunct="0"/>
              <a:r>
                <a:rPr sz="2500" b="1" kern="0"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rPr>
                <a:t>S</a:t>
              </a:r>
              <a:endParaRPr sz="2500" b="1" kern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35" name="Shape 248"/>
            <p:cNvSpPr/>
            <p:nvPr/>
          </p:nvSpPr>
          <p:spPr>
            <a:xfrm>
              <a:off x="13469315" y="6643584"/>
              <a:ext cx="1204302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500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defRPr>
              </a:lvl1pPr>
            </a:lstStyle>
            <a:p>
              <a:pPr defTabSz="412750" hangingPunct="0"/>
              <a:r>
                <a:rPr sz="2500" b="1" kern="0"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rPr>
                <a:t>O</a:t>
              </a:r>
              <a:endParaRPr sz="2500" b="1" kern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36" name="Shape 249"/>
            <p:cNvSpPr/>
            <p:nvPr/>
          </p:nvSpPr>
          <p:spPr>
            <a:xfrm>
              <a:off x="7328425" y="6643584"/>
              <a:ext cx="1204300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500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defRPr>
              </a:lvl1pPr>
            </a:lstStyle>
            <a:p>
              <a:pPr defTabSz="412750" hangingPunct="0"/>
              <a:r>
                <a:rPr sz="2500" b="1" kern="0"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rPr>
                <a:t>T</a:t>
              </a:r>
              <a:endParaRPr sz="2500" b="1" kern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37" name="Shape 250"/>
            <p:cNvSpPr/>
            <p:nvPr/>
          </p:nvSpPr>
          <p:spPr>
            <a:xfrm>
              <a:off x="9300343" y="3423743"/>
              <a:ext cx="3401356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5000"/>
              </a:lvl1pPr>
            </a:lstStyle>
            <a:p>
              <a:pPr defTabSz="412750" hangingPunct="0"/>
              <a:r>
                <a:rPr sz="2500" b="1" kern="0">
                  <a:solidFill>
                    <a:srgbClr val="292929"/>
                  </a:solidFill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rPr>
                <a:t>SWOT</a:t>
              </a:r>
              <a:endParaRPr sz="2500" b="1" kern="0">
                <a:solidFill>
                  <a:srgbClr val="292929"/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38" name="组合 4"/>
          <p:cNvGrpSpPr/>
          <p:nvPr/>
        </p:nvGrpSpPr>
        <p:grpSpPr>
          <a:xfrm>
            <a:off x="7732720" y="1454700"/>
            <a:ext cx="3717888" cy="2121467"/>
            <a:chOff x="2873155" y="1726015"/>
            <a:chExt cx="3717888" cy="2121467"/>
          </a:xfrm>
        </p:grpSpPr>
        <p:sp>
          <p:nvSpPr>
            <p:cNvPr id="39" name="任意多边形 5"/>
            <p:cNvSpPr/>
            <p:nvPr/>
          </p:nvSpPr>
          <p:spPr>
            <a:xfrm flipH="1">
              <a:off x="2873155" y="1726015"/>
              <a:ext cx="3222798" cy="2121467"/>
            </a:xfrm>
            <a:custGeom>
              <a:avLst/>
              <a:gdLst/>
              <a:ahLst/>
              <a:cxnLst/>
              <a:rect l="0" t="0" r="0" b="0"/>
              <a:pathLst>
                <a:path w="2936374" h="1932923">
                  <a:moveTo>
                    <a:pt x="940249" y="0"/>
                  </a:moveTo>
                  <a:lnTo>
                    <a:pt x="1995790" y="0"/>
                  </a:lnTo>
                  <a:cubicBezTo>
                    <a:pt x="2515258" y="0"/>
                    <a:pt x="2936374" y="420970"/>
                    <a:pt x="2936374" y="940264"/>
                  </a:cubicBezTo>
                  <a:lnTo>
                    <a:pt x="2936374" y="992499"/>
                  </a:lnTo>
                  <a:cubicBezTo>
                    <a:pt x="2936374" y="1511792"/>
                    <a:pt x="2515258" y="1932923"/>
                    <a:pt x="1995790" y="1932923"/>
                  </a:cubicBezTo>
                  <a:lnTo>
                    <a:pt x="940249" y="1932923"/>
                  </a:lnTo>
                  <a:cubicBezTo>
                    <a:pt x="420785" y="1932923"/>
                    <a:pt x="0" y="1511792"/>
                    <a:pt x="0" y="992499"/>
                  </a:cubicBezTo>
                  <a:lnTo>
                    <a:pt x="0" y="0"/>
                  </a:lnTo>
                  <a:lnTo>
                    <a:pt x="940249" y="0"/>
                  </a:lnTo>
                  <a:close/>
                </a:path>
              </a:pathLst>
            </a:custGeom>
            <a:noFill/>
            <a:ln w="7600" cap="flat">
              <a:noFill/>
              <a:bevel/>
            </a:ln>
          </p:spPr>
          <p:txBody>
            <a:bodyPr/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grpSp>
          <p:nvGrpSpPr>
            <p:cNvPr id="40" name="组合 12"/>
            <p:cNvGrpSpPr/>
            <p:nvPr/>
          </p:nvGrpSpPr>
          <p:grpSpPr>
            <a:xfrm>
              <a:off x="3308818" y="2211018"/>
              <a:ext cx="3282225" cy="861656"/>
              <a:chOff x="3624780" y="2402980"/>
              <a:chExt cx="3282225" cy="861656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3624780" y="2402980"/>
                <a:ext cx="213378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PangMenZhengDao" panose="02010600030101010101" pitchFamily="2" charset="-122"/>
                  </a:rPr>
                  <a:t>标题文字添加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3634399" y="2694352"/>
                <a:ext cx="3272606" cy="570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charset="-122"/>
                    <a:ea typeface="微软雅黑" panose="020B0503020204020204" charset="-122"/>
                    <a:sym typeface="PangMenZhengDao" panose="02010600030101010101" pitchFamily="2" charset="-122"/>
                  </a:rPr>
                  <a:t>您的内容打在这里，或者通过复制您的文本后，在此框中选择粘贴，并选择只保留文字。</a:t>
                </a:r>
                <a:endParaRPr lang="zh-CN" altLang="en-US" sz="1100" dirty="0"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endParaRPr>
              </a:p>
            </p:txBody>
          </p:sp>
        </p:grpSp>
      </p:grpSp>
      <p:grpSp>
        <p:nvGrpSpPr>
          <p:cNvPr id="74" name="组合 4"/>
          <p:cNvGrpSpPr/>
          <p:nvPr/>
        </p:nvGrpSpPr>
        <p:grpSpPr>
          <a:xfrm>
            <a:off x="7722737" y="4454757"/>
            <a:ext cx="3717888" cy="2121467"/>
            <a:chOff x="2873155" y="1726015"/>
            <a:chExt cx="3717888" cy="2121467"/>
          </a:xfrm>
        </p:grpSpPr>
        <p:sp>
          <p:nvSpPr>
            <p:cNvPr id="75" name="任意多边形 5"/>
            <p:cNvSpPr/>
            <p:nvPr/>
          </p:nvSpPr>
          <p:spPr>
            <a:xfrm flipH="1">
              <a:off x="2873155" y="1726015"/>
              <a:ext cx="3222798" cy="2121467"/>
            </a:xfrm>
            <a:custGeom>
              <a:avLst/>
              <a:gdLst/>
              <a:ahLst/>
              <a:cxnLst/>
              <a:rect l="0" t="0" r="0" b="0"/>
              <a:pathLst>
                <a:path w="2936374" h="1932923">
                  <a:moveTo>
                    <a:pt x="940249" y="0"/>
                  </a:moveTo>
                  <a:lnTo>
                    <a:pt x="1995790" y="0"/>
                  </a:lnTo>
                  <a:cubicBezTo>
                    <a:pt x="2515258" y="0"/>
                    <a:pt x="2936374" y="420970"/>
                    <a:pt x="2936374" y="940264"/>
                  </a:cubicBezTo>
                  <a:lnTo>
                    <a:pt x="2936374" y="992499"/>
                  </a:lnTo>
                  <a:cubicBezTo>
                    <a:pt x="2936374" y="1511792"/>
                    <a:pt x="2515258" y="1932923"/>
                    <a:pt x="1995790" y="1932923"/>
                  </a:cubicBezTo>
                  <a:lnTo>
                    <a:pt x="940249" y="1932923"/>
                  </a:lnTo>
                  <a:cubicBezTo>
                    <a:pt x="420785" y="1932923"/>
                    <a:pt x="0" y="1511792"/>
                    <a:pt x="0" y="992499"/>
                  </a:cubicBezTo>
                  <a:lnTo>
                    <a:pt x="0" y="0"/>
                  </a:lnTo>
                  <a:lnTo>
                    <a:pt x="940249" y="0"/>
                  </a:lnTo>
                  <a:close/>
                </a:path>
              </a:pathLst>
            </a:custGeom>
            <a:noFill/>
            <a:ln w="7600" cap="flat">
              <a:noFill/>
              <a:bevel/>
            </a:ln>
          </p:spPr>
          <p:txBody>
            <a:bodyPr/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grpSp>
          <p:nvGrpSpPr>
            <p:cNvPr id="76" name="组合 12"/>
            <p:cNvGrpSpPr/>
            <p:nvPr/>
          </p:nvGrpSpPr>
          <p:grpSpPr>
            <a:xfrm>
              <a:off x="3308818" y="2211018"/>
              <a:ext cx="3282225" cy="861656"/>
              <a:chOff x="3624780" y="2402980"/>
              <a:chExt cx="3282225" cy="861656"/>
            </a:xfrm>
          </p:grpSpPr>
          <p:sp>
            <p:nvSpPr>
              <p:cNvPr id="77" name="文本框 76"/>
              <p:cNvSpPr txBox="1"/>
              <p:nvPr/>
            </p:nvSpPr>
            <p:spPr>
              <a:xfrm>
                <a:off x="3624780" y="2402980"/>
                <a:ext cx="213378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PangMenZhengDao" panose="02010600030101010101" pitchFamily="2" charset="-122"/>
                  </a:rPr>
                  <a:t>标题文字添加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3634399" y="2694352"/>
                <a:ext cx="3272606" cy="570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charset="-122"/>
                    <a:ea typeface="微软雅黑" panose="020B0503020204020204" charset="-122"/>
                    <a:sym typeface="PangMenZhengDao" panose="02010600030101010101" pitchFamily="2" charset="-122"/>
                  </a:rPr>
                  <a:t>您的内容打在这里，或者通过复制您的文本后，在此框中选择粘贴，并选择只保留文字。</a:t>
                </a:r>
                <a:endParaRPr lang="zh-CN" altLang="en-US" sz="1100" dirty="0"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endParaRPr>
              </a:p>
            </p:txBody>
          </p:sp>
        </p:grpSp>
      </p:grpSp>
      <p:grpSp>
        <p:nvGrpSpPr>
          <p:cNvPr id="43" name="组合 4"/>
          <p:cNvGrpSpPr/>
          <p:nvPr/>
        </p:nvGrpSpPr>
        <p:grpSpPr>
          <a:xfrm>
            <a:off x="387536" y="1440224"/>
            <a:ext cx="3536775" cy="2121467"/>
            <a:chOff x="2873155" y="1726015"/>
            <a:chExt cx="3536775" cy="2121467"/>
          </a:xfrm>
        </p:grpSpPr>
        <p:sp>
          <p:nvSpPr>
            <p:cNvPr id="44" name="任意多边形 5"/>
            <p:cNvSpPr/>
            <p:nvPr/>
          </p:nvSpPr>
          <p:spPr>
            <a:xfrm flipH="1">
              <a:off x="2873155" y="1726015"/>
              <a:ext cx="3222798" cy="2121467"/>
            </a:xfrm>
            <a:custGeom>
              <a:avLst/>
              <a:gdLst/>
              <a:ahLst/>
              <a:cxnLst/>
              <a:rect l="0" t="0" r="0" b="0"/>
              <a:pathLst>
                <a:path w="2936374" h="1932923">
                  <a:moveTo>
                    <a:pt x="940249" y="0"/>
                  </a:moveTo>
                  <a:lnTo>
                    <a:pt x="1995790" y="0"/>
                  </a:lnTo>
                  <a:cubicBezTo>
                    <a:pt x="2515258" y="0"/>
                    <a:pt x="2936374" y="420970"/>
                    <a:pt x="2936374" y="940264"/>
                  </a:cubicBezTo>
                  <a:lnTo>
                    <a:pt x="2936374" y="992499"/>
                  </a:lnTo>
                  <a:cubicBezTo>
                    <a:pt x="2936374" y="1511792"/>
                    <a:pt x="2515258" y="1932923"/>
                    <a:pt x="1995790" y="1932923"/>
                  </a:cubicBezTo>
                  <a:lnTo>
                    <a:pt x="940249" y="1932923"/>
                  </a:lnTo>
                  <a:cubicBezTo>
                    <a:pt x="420785" y="1932923"/>
                    <a:pt x="0" y="1511792"/>
                    <a:pt x="0" y="992499"/>
                  </a:cubicBezTo>
                  <a:lnTo>
                    <a:pt x="0" y="0"/>
                  </a:lnTo>
                  <a:lnTo>
                    <a:pt x="940249" y="0"/>
                  </a:lnTo>
                  <a:close/>
                </a:path>
              </a:pathLst>
            </a:custGeom>
            <a:noFill/>
            <a:ln w="7600" cap="flat">
              <a:noFill/>
              <a:bevel/>
            </a:ln>
          </p:spPr>
          <p:txBody>
            <a:bodyPr/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grpSp>
          <p:nvGrpSpPr>
            <p:cNvPr id="45" name="组合 12"/>
            <p:cNvGrpSpPr/>
            <p:nvPr/>
          </p:nvGrpSpPr>
          <p:grpSpPr>
            <a:xfrm>
              <a:off x="3127658" y="2268738"/>
              <a:ext cx="3282272" cy="869272"/>
              <a:chOff x="3443620" y="2460700"/>
              <a:chExt cx="3282272" cy="869272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4592111" y="2460700"/>
                <a:ext cx="213378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PangMenZhengDao" panose="02010600030101010101" pitchFamily="2" charset="-122"/>
                  </a:rPr>
                  <a:t>标题文字添加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3443620" y="2759688"/>
                <a:ext cx="3272606" cy="570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charset="-122"/>
                    <a:ea typeface="微软雅黑" panose="020B0503020204020204" charset="-122"/>
                    <a:sym typeface="PangMenZhengDao" panose="02010600030101010101" pitchFamily="2" charset="-122"/>
                  </a:rPr>
                  <a:t>您的内容打在这里，或者通过复制您的文本后，在此框中选择粘贴，并选择只保留文字。</a:t>
                </a:r>
                <a:endParaRPr lang="zh-CN" altLang="en-US" sz="1100" dirty="0"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endParaRPr>
              </a:p>
            </p:txBody>
          </p:sp>
        </p:grpSp>
      </p:grpSp>
      <p:grpSp>
        <p:nvGrpSpPr>
          <p:cNvPr id="84" name="组合 4"/>
          <p:cNvGrpSpPr/>
          <p:nvPr/>
        </p:nvGrpSpPr>
        <p:grpSpPr>
          <a:xfrm>
            <a:off x="411005" y="4287278"/>
            <a:ext cx="3536775" cy="2121467"/>
            <a:chOff x="2873155" y="1726015"/>
            <a:chExt cx="3536775" cy="2121467"/>
          </a:xfrm>
        </p:grpSpPr>
        <p:sp>
          <p:nvSpPr>
            <p:cNvPr id="85" name="任意多边形 5"/>
            <p:cNvSpPr/>
            <p:nvPr/>
          </p:nvSpPr>
          <p:spPr>
            <a:xfrm flipH="1">
              <a:off x="2873155" y="1726015"/>
              <a:ext cx="3222798" cy="2121467"/>
            </a:xfrm>
            <a:custGeom>
              <a:avLst/>
              <a:gdLst/>
              <a:ahLst/>
              <a:cxnLst/>
              <a:rect l="0" t="0" r="0" b="0"/>
              <a:pathLst>
                <a:path w="2936374" h="1932923">
                  <a:moveTo>
                    <a:pt x="940249" y="0"/>
                  </a:moveTo>
                  <a:lnTo>
                    <a:pt x="1995790" y="0"/>
                  </a:lnTo>
                  <a:cubicBezTo>
                    <a:pt x="2515258" y="0"/>
                    <a:pt x="2936374" y="420970"/>
                    <a:pt x="2936374" y="940264"/>
                  </a:cubicBezTo>
                  <a:lnTo>
                    <a:pt x="2936374" y="992499"/>
                  </a:lnTo>
                  <a:cubicBezTo>
                    <a:pt x="2936374" y="1511792"/>
                    <a:pt x="2515258" y="1932923"/>
                    <a:pt x="1995790" y="1932923"/>
                  </a:cubicBezTo>
                  <a:lnTo>
                    <a:pt x="940249" y="1932923"/>
                  </a:lnTo>
                  <a:cubicBezTo>
                    <a:pt x="420785" y="1932923"/>
                    <a:pt x="0" y="1511792"/>
                    <a:pt x="0" y="992499"/>
                  </a:cubicBezTo>
                  <a:lnTo>
                    <a:pt x="0" y="0"/>
                  </a:lnTo>
                  <a:lnTo>
                    <a:pt x="940249" y="0"/>
                  </a:lnTo>
                  <a:close/>
                </a:path>
              </a:pathLst>
            </a:custGeom>
            <a:noFill/>
            <a:ln w="7600" cap="flat">
              <a:noFill/>
              <a:bevel/>
            </a:ln>
          </p:spPr>
          <p:txBody>
            <a:bodyPr/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grpSp>
          <p:nvGrpSpPr>
            <p:cNvPr id="86" name="组合 12"/>
            <p:cNvGrpSpPr/>
            <p:nvPr/>
          </p:nvGrpSpPr>
          <p:grpSpPr>
            <a:xfrm>
              <a:off x="3127658" y="2268738"/>
              <a:ext cx="3282272" cy="869272"/>
              <a:chOff x="3443620" y="2460700"/>
              <a:chExt cx="3282272" cy="869272"/>
            </a:xfrm>
          </p:grpSpPr>
          <p:sp>
            <p:nvSpPr>
              <p:cNvPr id="87" name="文本框 86"/>
              <p:cNvSpPr txBox="1"/>
              <p:nvPr/>
            </p:nvSpPr>
            <p:spPr>
              <a:xfrm>
                <a:off x="4592111" y="2460700"/>
                <a:ext cx="213378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PangMenZhengDao" panose="02010600030101010101" pitchFamily="2" charset="-122"/>
                  </a:rPr>
                  <a:t>标题文字添加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88" name="文本框 87"/>
              <p:cNvSpPr txBox="1"/>
              <p:nvPr/>
            </p:nvSpPr>
            <p:spPr>
              <a:xfrm>
                <a:off x="3443620" y="2759688"/>
                <a:ext cx="3272606" cy="570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charset="-122"/>
                    <a:ea typeface="微软雅黑" panose="020B0503020204020204" charset="-122"/>
                    <a:sym typeface="PangMenZhengDao" panose="02010600030101010101" pitchFamily="2" charset="-122"/>
                  </a:rPr>
                  <a:t>您的内容打在这里，或者通过复制您的文本后，在此框中选择粘贴，并选择只保留文字。</a:t>
                </a:r>
                <a:endParaRPr lang="zh-CN" altLang="en-US" sz="1100" dirty="0"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0" y="248285"/>
            <a:ext cx="7547610" cy="815340"/>
            <a:chOff x="0" y="391"/>
            <a:chExt cx="11886" cy="128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0" y="1661"/>
              <a:ext cx="11887" cy="15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itle 1"/>
            <p:cNvSpPr txBox="1"/>
            <p:nvPr/>
          </p:nvSpPr>
          <p:spPr>
            <a:xfrm>
              <a:off x="1124" y="391"/>
              <a:ext cx="3354" cy="598"/>
            </a:xfrm>
            <a:prstGeom prst="rect">
              <a:avLst/>
            </a:prstGeom>
          </p:spPr>
          <p:txBody>
            <a:bodyPr lIns="0" rIns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000" b="0" kern="1200">
                  <a:solidFill>
                    <a:schemeClr val="accent1"/>
                  </a:solidFill>
                  <a:latin typeface="U.S. 101" pitchFamily="2" charset="0"/>
                  <a:ea typeface="Roboto" pitchFamily="2" charset="0"/>
                  <a:cs typeface="Open Sans Light" panose="020B0306030504020204" pitchFamily="34" charset="0"/>
                </a:defRPr>
              </a:lvl1pPr>
            </a:lstStyle>
            <a:p>
              <a:pPr algn="l"/>
              <a:r>
                <a:rPr lang="zh-CN" alt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578" y="520"/>
              <a:ext cx="569" cy="36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Group 34"/>
          <p:cNvGrpSpPr/>
          <p:nvPr/>
        </p:nvGrpSpPr>
        <p:grpSpPr>
          <a:xfrm>
            <a:off x="6563990" y="1471945"/>
            <a:ext cx="4693056" cy="4254691"/>
            <a:chOff x="5827486" y="1471680"/>
            <a:chExt cx="4693689" cy="4255265"/>
          </a:xfrm>
        </p:grpSpPr>
        <p:sp>
          <p:nvSpPr>
            <p:cNvPr id="3" name="Oval 1"/>
            <p:cNvSpPr/>
            <p:nvPr/>
          </p:nvSpPr>
          <p:spPr>
            <a:xfrm>
              <a:off x="6445756" y="1870738"/>
              <a:ext cx="3457147" cy="3457147"/>
            </a:xfrm>
            <a:prstGeom prst="ellipse">
              <a:avLst/>
            </a:prstGeom>
            <a:noFill/>
            <a:ln w="19050">
              <a:solidFill>
                <a:schemeClr val="tx2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4" name="Group 2"/>
            <p:cNvGrpSpPr/>
            <p:nvPr/>
          </p:nvGrpSpPr>
          <p:grpSpPr>
            <a:xfrm rot="5400000">
              <a:off x="7255029" y="1905999"/>
              <a:ext cx="2138089" cy="1269452"/>
              <a:chOff x="1371600" y="1272983"/>
              <a:chExt cx="1603567" cy="952089"/>
            </a:xfrm>
            <a:solidFill>
              <a:schemeClr val="accent1"/>
            </a:solidFill>
          </p:grpSpPr>
          <p:sp>
            <p:nvSpPr>
              <p:cNvPr id="35" name="Rectangle: Rounded Corners 3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rgbClr val="6786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Rectangle: Rounded Corners 4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rgbClr val="6786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Rectangle: Rounded Corners 5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rgbClr val="6786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10800000">
              <a:off x="8383086" y="3154537"/>
              <a:ext cx="2138089" cy="1269452"/>
              <a:chOff x="1371600" y="1272983"/>
              <a:chExt cx="1603567" cy="952089"/>
            </a:xfrm>
            <a:solidFill>
              <a:schemeClr val="accent2">
                <a:alpha val="50000"/>
              </a:schemeClr>
            </a:solidFill>
          </p:grpSpPr>
          <p:sp>
            <p:nvSpPr>
              <p:cNvPr id="32" name="Rectangle: Rounded Corners 7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rgbClr val="6786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9" name="Rectangle: Rounded Corners 8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rgbClr val="6786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Rectangle: Rounded Corners 9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rgbClr val="6786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10"/>
            <p:cNvGrpSpPr/>
            <p:nvPr/>
          </p:nvGrpSpPr>
          <p:grpSpPr>
            <a:xfrm>
              <a:off x="5827486" y="2768771"/>
              <a:ext cx="2138089" cy="1269452"/>
              <a:chOff x="1371600" y="1272983"/>
              <a:chExt cx="1603567" cy="952089"/>
            </a:xfrm>
            <a:solidFill>
              <a:schemeClr val="accent4">
                <a:alpha val="50000"/>
              </a:schemeClr>
            </a:solidFill>
          </p:grpSpPr>
          <p:sp>
            <p:nvSpPr>
              <p:cNvPr id="29" name="Rectangle: Rounded Corners 11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rgbClr val="6786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Rectangle: Rounded Corners 12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rgbClr val="6786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Rectangle: Rounded Corners 13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rgbClr val="6786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30"/>
            <p:cNvGrpSpPr/>
            <p:nvPr/>
          </p:nvGrpSpPr>
          <p:grpSpPr>
            <a:xfrm>
              <a:off x="7351487" y="3588854"/>
              <a:ext cx="1269452" cy="2138091"/>
              <a:chOff x="5513615" y="3097307"/>
              <a:chExt cx="952089" cy="1603568"/>
            </a:xfrm>
          </p:grpSpPr>
          <p:sp>
            <p:nvSpPr>
              <p:cNvPr id="26" name="Rectangle: Rounded Corners 31"/>
              <p:cNvSpPr/>
              <p:nvPr/>
            </p:nvSpPr>
            <p:spPr>
              <a:xfrm rot="16200000">
                <a:off x="5364581" y="3786475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Rectangle: Rounded Corners 32"/>
              <p:cNvSpPr/>
              <p:nvPr/>
            </p:nvSpPr>
            <p:spPr>
              <a:xfrm rot="18900000">
                <a:off x="5513615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Rectangle: Rounded Corners 33"/>
              <p:cNvSpPr/>
              <p:nvPr/>
            </p:nvSpPr>
            <p:spPr>
              <a:xfrm rot="13500000" flipV="1">
                <a:off x="5891822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745033" y="1647355"/>
            <a:ext cx="546081" cy="4006656"/>
            <a:chOff x="882146" y="1196783"/>
            <a:chExt cx="409616" cy="3005398"/>
          </a:xfrm>
        </p:grpSpPr>
        <p:grpSp>
          <p:nvGrpSpPr>
            <p:cNvPr id="14" name="Group 14"/>
            <p:cNvGrpSpPr/>
            <p:nvPr/>
          </p:nvGrpSpPr>
          <p:grpSpPr>
            <a:xfrm>
              <a:off x="882146" y="1196783"/>
              <a:ext cx="409616" cy="412538"/>
              <a:chOff x="5931156" y="1399652"/>
              <a:chExt cx="644626" cy="649224"/>
            </a:xfrm>
          </p:grpSpPr>
          <p:sp>
            <p:nvSpPr>
              <p:cNvPr id="44" name="Oval 15"/>
              <p:cNvSpPr/>
              <p:nvPr/>
            </p:nvSpPr>
            <p:spPr>
              <a:xfrm>
                <a:off x="5931156" y="1399652"/>
                <a:ext cx="644626" cy="649224"/>
              </a:xfrm>
              <a:prstGeom prst="ellipse">
                <a:avLst/>
              </a:prstGeom>
              <a:solidFill>
                <a:srgbClr val="6786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16"/>
              <p:cNvSpPr/>
              <p:nvPr/>
            </p:nvSpPr>
            <p:spPr bwMode="auto">
              <a:xfrm>
                <a:off x="6057730" y="1551942"/>
                <a:ext cx="400552" cy="359916"/>
              </a:xfrm>
              <a:custGeom>
                <a:avLst/>
                <a:gdLst/>
                <a:ahLst/>
                <a:cxnLst>
                  <a:cxn ang="0">
                    <a:pos x="23" y="39"/>
                  </a:cxn>
                  <a:cxn ang="0">
                    <a:pos x="21" y="41"/>
                  </a:cxn>
                  <a:cxn ang="0">
                    <a:pos x="20" y="41"/>
                  </a:cxn>
                  <a:cxn ang="0">
                    <a:pos x="19" y="40"/>
                  </a:cxn>
                  <a:cxn ang="0">
                    <a:pos x="0" y="22"/>
                  </a:cxn>
                  <a:cxn ang="0">
                    <a:pos x="0" y="19"/>
                  </a:cxn>
                  <a:cxn ang="0">
                    <a:pos x="19" y="1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3" y="5"/>
                  </a:cxn>
                  <a:cxn ang="0">
                    <a:pos x="8" y="19"/>
                  </a:cxn>
                  <a:cxn ang="0">
                    <a:pos x="8" y="22"/>
                  </a:cxn>
                  <a:cxn ang="0">
                    <a:pos x="23" y="36"/>
                  </a:cxn>
                  <a:cxn ang="0">
                    <a:pos x="23" y="39"/>
                  </a:cxn>
                  <a:cxn ang="0">
                    <a:pos x="58" y="57"/>
                  </a:cxn>
                  <a:cxn ang="0">
                    <a:pos x="57" y="57"/>
                  </a:cxn>
                  <a:cxn ang="0">
                    <a:pos x="57" y="57"/>
                  </a:cxn>
                  <a:cxn ang="0">
                    <a:pos x="56" y="56"/>
                  </a:cxn>
                  <a:cxn ang="0">
                    <a:pos x="52" y="36"/>
                  </a:cxn>
                  <a:cxn ang="0">
                    <a:pos x="36" y="30"/>
                  </a:cxn>
                  <a:cxn ang="0">
                    <a:pos x="36" y="39"/>
                  </a:cxn>
                  <a:cxn ang="0">
                    <a:pos x="35" y="41"/>
                  </a:cxn>
                  <a:cxn ang="0">
                    <a:pos x="34" y="41"/>
                  </a:cxn>
                  <a:cxn ang="0">
                    <a:pos x="32" y="40"/>
                  </a:cxn>
                  <a:cxn ang="0">
                    <a:pos x="14" y="22"/>
                  </a:cxn>
                  <a:cxn ang="0">
                    <a:pos x="14" y="19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36" y="2"/>
                  </a:cxn>
                  <a:cxn ang="0">
                    <a:pos x="36" y="12"/>
                  </a:cxn>
                  <a:cxn ang="0">
                    <a:pos x="58" y="20"/>
                  </a:cxn>
                  <a:cxn ang="0">
                    <a:pos x="64" y="38"/>
                  </a:cxn>
                  <a:cxn ang="0">
                    <a:pos x="58" y="57"/>
                  </a:cxn>
                </a:cxnLst>
                <a:rect l="0" t="0" r="r" b="b"/>
                <a:pathLst>
                  <a:path w="64" h="57">
                    <a:moveTo>
                      <a:pt x="23" y="39"/>
                    </a:moveTo>
                    <a:cubicBezTo>
                      <a:pt x="23" y="40"/>
                      <a:pt x="22" y="41"/>
                      <a:pt x="21" y="41"/>
                    </a:cubicBezTo>
                    <a:cubicBezTo>
                      <a:pt x="21" y="41"/>
                      <a:pt x="21" y="41"/>
                      <a:pt x="20" y="41"/>
                    </a:cubicBezTo>
                    <a:cubicBezTo>
                      <a:pt x="20" y="41"/>
                      <a:pt x="19" y="41"/>
                      <a:pt x="19" y="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0"/>
                      <a:pt x="20" y="0"/>
                      <a:pt x="21" y="0"/>
                    </a:cubicBezTo>
                    <a:cubicBezTo>
                      <a:pt x="22" y="1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20"/>
                      <a:pt x="8" y="21"/>
                      <a:pt x="8" y="22"/>
                    </a:cubicBezTo>
                    <a:cubicBezTo>
                      <a:pt x="23" y="36"/>
                      <a:pt x="23" y="36"/>
                      <a:pt x="23" y="36"/>
                    </a:cubicBezTo>
                    <a:lnTo>
                      <a:pt x="23" y="39"/>
                    </a:lnTo>
                    <a:close/>
                    <a:moveTo>
                      <a:pt x="58" y="57"/>
                    </a:moveTo>
                    <a:cubicBezTo>
                      <a:pt x="58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7"/>
                      <a:pt x="56" y="56"/>
                      <a:pt x="56" y="56"/>
                    </a:cubicBezTo>
                    <a:cubicBezTo>
                      <a:pt x="57" y="46"/>
                      <a:pt x="56" y="40"/>
                      <a:pt x="52" y="36"/>
                    </a:cubicBezTo>
                    <a:cubicBezTo>
                      <a:pt x="49" y="32"/>
                      <a:pt x="44" y="31"/>
                      <a:pt x="36" y="3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1"/>
                      <a:pt x="35" y="41"/>
                    </a:cubicBezTo>
                    <a:cubicBezTo>
                      <a:pt x="35" y="41"/>
                      <a:pt x="34" y="41"/>
                      <a:pt x="34" y="41"/>
                    </a:cubicBezTo>
                    <a:cubicBezTo>
                      <a:pt x="33" y="41"/>
                      <a:pt x="33" y="41"/>
                      <a:pt x="32" y="4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1"/>
                      <a:pt x="13" y="20"/>
                      <a:pt x="14" y="19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6" y="1"/>
                      <a:pt x="36" y="1"/>
                      <a:pt x="36" y="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46" y="12"/>
                      <a:pt x="53" y="15"/>
                      <a:pt x="58" y="20"/>
                    </a:cubicBezTo>
                    <a:cubicBezTo>
                      <a:pt x="63" y="25"/>
                      <a:pt x="64" y="33"/>
                      <a:pt x="64" y="38"/>
                    </a:cubicBezTo>
                    <a:cubicBezTo>
                      <a:pt x="64" y="45"/>
                      <a:pt x="58" y="56"/>
                      <a:pt x="58" y="5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18"/>
            <p:cNvGrpSpPr/>
            <p:nvPr/>
          </p:nvGrpSpPr>
          <p:grpSpPr>
            <a:xfrm>
              <a:off x="882146" y="2061070"/>
              <a:ext cx="409616" cy="412538"/>
              <a:chOff x="5950091" y="2237852"/>
              <a:chExt cx="644626" cy="649224"/>
            </a:xfrm>
          </p:grpSpPr>
          <p:sp>
            <p:nvSpPr>
              <p:cNvPr id="42" name="Oval 19"/>
              <p:cNvSpPr/>
              <p:nvPr/>
            </p:nvSpPr>
            <p:spPr>
              <a:xfrm flipH="1">
                <a:off x="5950091" y="2237852"/>
                <a:ext cx="644626" cy="649224"/>
              </a:xfrm>
              <a:prstGeom prst="ellipse">
                <a:avLst/>
              </a:prstGeom>
              <a:solidFill>
                <a:srgbClr val="6786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Freeform: Shape 20"/>
              <p:cNvSpPr/>
              <p:nvPr/>
            </p:nvSpPr>
            <p:spPr bwMode="auto">
              <a:xfrm>
                <a:off x="6100406" y="2400386"/>
                <a:ext cx="315200" cy="347304"/>
              </a:xfrm>
              <a:custGeom>
                <a:avLst/>
                <a:gdLst/>
                <a:ahLst/>
                <a:cxnLst>
                  <a:cxn ang="0">
                    <a:pos x="40" y="55"/>
                  </a:cxn>
                  <a:cxn ang="0">
                    <a:pos x="32" y="51"/>
                  </a:cxn>
                  <a:cxn ang="0">
                    <a:pos x="4" y="24"/>
                  </a:cxn>
                  <a:cxn ang="0">
                    <a:pos x="0" y="14"/>
                  </a:cxn>
                  <a:cxn ang="0">
                    <a:pos x="13" y="0"/>
                  </a:cxn>
                  <a:cxn ang="0">
                    <a:pos x="23" y="5"/>
                  </a:cxn>
                  <a:cxn ang="0">
                    <a:pos x="45" y="26"/>
                  </a:cxn>
                  <a:cxn ang="0">
                    <a:pos x="45" y="27"/>
                  </a:cxn>
                  <a:cxn ang="0">
                    <a:pos x="42" y="30"/>
                  </a:cxn>
                  <a:cxn ang="0">
                    <a:pos x="42" y="29"/>
                  </a:cxn>
                  <a:cxn ang="0">
                    <a:pos x="20" y="8"/>
                  </a:cxn>
                  <a:cxn ang="0">
                    <a:pos x="13" y="5"/>
                  </a:cxn>
                  <a:cxn ang="0">
                    <a:pos x="4" y="14"/>
                  </a:cxn>
                  <a:cxn ang="0">
                    <a:pos x="7" y="21"/>
                  </a:cxn>
                  <a:cxn ang="0">
                    <a:pos x="35" y="48"/>
                  </a:cxn>
                  <a:cxn ang="0">
                    <a:pos x="40" y="50"/>
                  </a:cxn>
                  <a:cxn ang="0">
                    <a:pos x="45" y="45"/>
                  </a:cxn>
                  <a:cxn ang="0">
                    <a:pos x="43" y="40"/>
                  </a:cxn>
                  <a:cxn ang="0">
                    <a:pos x="22" y="19"/>
                  </a:cxn>
                  <a:cxn ang="0">
                    <a:pos x="20" y="18"/>
                  </a:cxn>
                  <a:cxn ang="0">
                    <a:pos x="18" y="21"/>
                  </a:cxn>
                  <a:cxn ang="0">
                    <a:pos x="19" y="23"/>
                  </a:cxn>
                  <a:cxn ang="0">
                    <a:pos x="33" y="38"/>
                  </a:cxn>
                  <a:cxn ang="0">
                    <a:pos x="34" y="38"/>
                  </a:cxn>
                  <a:cxn ang="0">
                    <a:pos x="31" y="41"/>
                  </a:cxn>
                  <a:cxn ang="0">
                    <a:pos x="30" y="41"/>
                  </a:cxn>
                  <a:cxn ang="0">
                    <a:pos x="16" y="26"/>
                  </a:cxn>
                  <a:cxn ang="0">
                    <a:pos x="13" y="21"/>
                  </a:cxn>
                  <a:cxn ang="0">
                    <a:pos x="20" y="14"/>
                  </a:cxn>
                  <a:cxn ang="0">
                    <a:pos x="26" y="16"/>
                  </a:cxn>
                  <a:cxn ang="0">
                    <a:pos x="46" y="37"/>
                  </a:cxn>
                  <a:cxn ang="0">
                    <a:pos x="50" y="45"/>
                  </a:cxn>
                  <a:cxn ang="0">
                    <a:pos x="40" y="55"/>
                  </a:cxn>
                </a:cxnLst>
                <a:rect l="0" t="0" r="r" b="b"/>
                <a:pathLst>
                  <a:path w="50" h="55">
                    <a:moveTo>
                      <a:pt x="40" y="55"/>
                    </a:moveTo>
                    <a:cubicBezTo>
                      <a:pt x="37" y="55"/>
                      <a:pt x="34" y="54"/>
                      <a:pt x="32" y="51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" y="21"/>
                      <a:pt x="0" y="18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17" y="0"/>
                      <a:pt x="21" y="2"/>
                      <a:pt x="23" y="5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7"/>
                      <a:pt x="45" y="27"/>
                    </a:cubicBezTo>
                    <a:cubicBezTo>
                      <a:pt x="45" y="28"/>
                      <a:pt x="43" y="30"/>
                      <a:pt x="42" y="30"/>
                    </a:cubicBezTo>
                    <a:cubicBezTo>
                      <a:pt x="42" y="30"/>
                      <a:pt x="42" y="30"/>
                      <a:pt x="42" y="2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6"/>
                      <a:pt x="16" y="5"/>
                      <a:pt x="13" y="5"/>
                    </a:cubicBezTo>
                    <a:cubicBezTo>
                      <a:pt x="8" y="5"/>
                      <a:pt x="4" y="9"/>
                      <a:pt x="4" y="14"/>
                    </a:cubicBezTo>
                    <a:cubicBezTo>
                      <a:pt x="4" y="16"/>
                      <a:pt x="5" y="19"/>
                      <a:pt x="7" y="21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6" y="50"/>
                      <a:pt x="38" y="50"/>
                      <a:pt x="40" y="50"/>
                    </a:cubicBezTo>
                    <a:cubicBezTo>
                      <a:pt x="43" y="50"/>
                      <a:pt x="45" y="48"/>
                      <a:pt x="45" y="45"/>
                    </a:cubicBezTo>
                    <a:cubicBezTo>
                      <a:pt x="45" y="43"/>
                      <a:pt x="44" y="41"/>
                      <a:pt x="43" y="4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1" y="18"/>
                      <a:pt x="20" y="18"/>
                    </a:cubicBezTo>
                    <a:cubicBezTo>
                      <a:pt x="19" y="18"/>
                      <a:pt x="18" y="19"/>
                      <a:pt x="18" y="21"/>
                    </a:cubicBezTo>
                    <a:cubicBezTo>
                      <a:pt x="18" y="22"/>
                      <a:pt x="18" y="22"/>
                      <a:pt x="19" y="23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2" y="41"/>
                      <a:pt x="31" y="41"/>
                    </a:cubicBezTo>
                    <a:cubicBezTo>
                      <a:pt x="31" y="41"/>
                      <a:pt x="30" y="41"/>
                      <a:pt x="30" y="4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5"/>
                      <a:pt x="13" y="23"/>
                      <a:pt x="13" y="21"/>
                    </a:cubicBezTo>
                    <a:cubicBezTo>
                      <a:pt x="13" y="17"/>
                      <a:pt x="16" y="14"/>
                      <a:pt x="20" y="14"/>
                    </a:cubicBezTo>
                    <a:cubicBezTo>
                      <a:pt x="22" y="14"/>
                      <a:pt x="24" y="15"/>
                      <a:pt x="26" y="16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9" y="39"/>
                      <a:pt x="50" y="42"/>
                      <a:pt x="50" y="45"/>
                    </a:cubicBezTo>
                    <a:cubicBezTo>
                      <a:pt x="50" y="51"/>
                      <a:pt x="46" y="55"/>
                      <a:pt x="40" y="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22"/>
            <p:cNvGrpSpPr/>
            <p:nvPr/>
          </p:nvGrpSpPr>
          <p:grpSpPr>
            <a:xfrm>
              <a:off x="882146" y="2925356"/>
              <a:ext cx="409616" cy="412538"/>
              <a:chOff x="5931156" y="3059486"/>
              <a:chExt cx="644626" cy="649224"/>
            </a:xfrm>
          </p:grpSpPr>
          <p:sp>
            <p:nvSpPr>
              <p:cNvPr id="40" name="Oval 23"/>
              <p:cNvSpPr/>
              <p:nvPr/>
            </p:nvSpPr>
            <p:spPr>
              <a:xfrm>
                <a:off x="5931156" y="3059486"/>
                <a:ext cx="644626" cy="64922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24"/>
              <p:cNvSpPr/>
              <p:nvPr/>
            </p:nvSpPr>
            <p:spPr bwMode="auto">
              <a:xfrm>
                <a:off x="6058775" y="3227031"/>
                <a:ext cx="398463" cy="345165"/>
              </a:xfrm>
              <a:custGeom>
                <a:avLst/>
                <a:gdLst/>
                <a:ahLst/>
                <a:cxnLst>
                  <a:cxn ang="0">
                    <a:pos x="67" y="63"/>
                  </a:cxn>
                  <a:cxn ang="0">
                    <a:pos x="0" y="57"/>
                  </a:cxn>
                  <a:cxn ang="0">
                    <a:pos x="7" y="0"/>
                  </a:cxn>
                  <a:cxn ang="0">
                    <a:pos x="73" y="6"/>
                  </a:cxn>
                  <a:cxn ang="0">
                    <a:pos x="15" y="7"/>
                  </a:cxn>
                  <a:cxn ang="0">
                    <a:pos x="8" y="4"/>
                  </a:cxn>
                  <a:cxn ang="0">
                    <a:pos x="5" y="12"/>
                  </a:cxn>
                  <a:cxn ang="0">
                    <a:pos x="13" y="14"/>
                  </a:cxn>
                  <a:cxn ang="0">
                    <a:pos x="15" y="7"/>
                  </a:cxn>
                  <a:cxn ang="0">
                    <a:pos x="13" y="19"/>
                  </a:cxn>
                  <a:cxn ang="0">
                    <a:pos x="5" y="21"/>
                  </a:cxn>
                  <a:cxn ang="0">
                    <a:pos x="8" y="29"/>
                  </a:cxn>
                  <a:cxn ang="0">
                    <a:pos x="15" y="26"/>
                  </a:cxn>
                  <a:cxn ang="0">
                    <a:pos x="15" y="36"/>
                  </a:cxn>
                  <a:cxn ang="0">
                    <a:pos x="8" y="34"/>
                  </a:cxn>
                  <a:cxn ang="0">
                    <a:pos x="5" y="41"/>
                  </a:cxn>
                  <a:cxn ang="0">
                    <a:pos x="13" y="43"/>
                  </a:cxn>
                  <a:cxn ang="0">
                    <a:pos x="15" y="36"/>
                  </a:cxn>
                  <a:cxn ang="0">
                    <a:pos x="13" y="48"/>
                  </a:cxn>
                  <a:cxn ang="0">
                    <a:pos x="5" y="51"/>
                  </a:cxn>
                  <a:cxn ang="0">
                    <a:pos x="8" y="58"/>
                  </a:cxn>
                  <a:cxn ang="0">
                    <a:pos x="15" y="55"/>
                  </a:cxn>
                  <a:cxn ang="0">
                    <a:pos x="54" y="7"/>
                  </a:cxn>
                  <a:cxn ang="0">
                    <a:pos x="22" y="4"/>
                  </a:cxn>
                  <a:cxn ang="0">
                    <a:pos x="20" y="26"/>
                  </a:cxn>
                  <a:cxn ang="0">
                    <a:pos x="51" y="29"/>
                  </a:cxn>
                  <a:cxn ang="0">
                    <a:pos x="54" y="7"/>
                  </a:cxn>
                  <a:cxn ang="0">
                    <a:pos x="51" y="34"/>
                  </a:cxn>
                  <a:cxn ang="0">
                    <a:pos x="20" y="36"/>
                  </a:cxn>
                  <a:cxn ang="0">
                    <a:pos x="22" y="58"/>
                  </a:cxn>
                  <a:cxn ang="0">
                    <a:pos x="54" y="55"/>
                  </a:cxn>
                  <a:cxn ang="0">
                    <a:pos x="68" y="7"/>
                  </a:cxn>
                  <a:cxn ang="0">
                    <a:pos x="61" y="4"/>
                  </a:cxn>
                  <a:cxn ang="0">
                    <a:pos x="59" y="12"/>
                  </a:cxn>
                  <a:cxn ang="0">
                    <a:pos x="66" y="14"/>
                  </a:cxn>
                  <a:cxn ang="0">
                    <a:pos x="68" y="7"/>
                  </a:cxn>
                  <a:cxn ang="0">
                    <a:pos x="66" y="19"/>
                  </a:cxn>
                  <a:cxn ang="0">
                    <a:pos x="59" y="21"/>
                  </a:cxn>
                  <a:cxn ang="0">
                    <a:pos x="61" y="29"/>
                  </a:cxn>
                  <a:cxn ang="0">
                    <a:pos x="68" y="26"/>
                  </a:cxn>
                  <a:cxn ang="0">
                    <a:pos x="68" y="36"/>
                  </a:cxn>
                  <a:cxn ang="0">
                    <a:pos x="61" y="34"/>
                  </a:cxn>
                  <a:cxn ang="0">
                    <a:pos x="59" y="41"/>
                  </a:cxn>
                  <a:cxn ang="0">
                    <a:pos x="66" y="43"/>
                  </a:cxn>
                  <a:cxn ang="0">
                    <a:pos x="68" y="36"/>
                  </a:cxn>
                  <a:cxn ang="0">
                    <a:pos x="66" y="48"/>
                  </a:cxn>
                  <a:cxn ang="0">
                    <a:pos x="59" y="51"/>
                  </a:cxn>
                  <a:cxn ang="0">
                    <a:pos x="61" y="58"/>
                  </a:cxn>
                  <a:cxn ang="0">
                    <a:pos x="68" y="55"/>
                  </a:cxn>
                </a:cxnLst>
                <a:rect l="0" t="0" r="r" b="b"/>
                <a:pathLst>
                  <a:path w="73" h="63">
                    <a:moveTo>
                      <a:pt x="73" y="57"/>
                    </a:moveTo>
                    <a:cubicBezTo>
                      <a:pt x="73" y="60"/>
                      <a:pt x="71" y="63"/>
                      <a:pt x="6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3" y="63"/>
                      <a:pt x="0" y="60"/>
                      <a:pt x="0" y="5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7"/>
                    </a:lnTo>
                    <a:close/>
                    <a:moveTo>
                      <a:pt x="15" y="7"/>
                    </a:moveTo>
                    <a:cubicBezTo>
                      <a:pt x="15" y="6"/>
                      <a:pt x="14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4"/>
                      <a:pt x="5" y="6"/>
                      <a:pt x="5" y="7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6" y="14"/>
                      <a:pt x="8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5" y="13"/>
                      <a:pt x="15" y="12"/>
                    </a:cubicBezTo>
                    <a:lnTo>
                      <a:pt x="15" y="7"/>
                    </a:lnTo>
                    <a:close/>
                    <a:moveTo>
                      <a:pt x="15" y="21"/>
                    </a:moveTo>
                    <a:cubicBezTo>
                      <a:pt x="15" y="20"/>
                      <a:pt x="14" y="19"/>
                      <a:pt x="13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6" y="19"/>
                      <a:pt x="5" y="20"/>
                      <a:pt x="5" y="21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8"/>
                      <a:pt x="6" y="29"/>
                      <a:pt x="8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29"/>
                      <a:pt x="15" y="28"/>
                      <a:pt x="15" y="26"/>
                    </a:cubicBezTo>
                    <a:lnTo>
                      <a:pt x="15" y="21"/>
                    </a:lnTo>
                    <a:close/>
                    <a:moveTo>
                      <a:pt x="15" y="36"/>
                    </a:moveTo>
                    <a:cubicBezTo>
                      <a:pt x="15" y="35"/>
                      <a:pt x="14" y="34"/>
                      <a:pt x="13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6" y="34"/>
                      <a:pt x="5" y="35"/>
                      <a:pt x="5" y="36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2"/>
                      <a:pt x="6" y="43"/>
                      <a:pt x="8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5" y="42"/>
                      <a:pt x="15" y="41"/>
                    </a:cubicBezTo>
                    <a:lnTo>
                      <a:pt x="15" y="36"/>
                    </a:lnTo>
                    <a:close/>
                    <a:moveTo>
                      <a:pt x="15" y="51"/>
                    </a:moveTo>
                    <a:cubicBezTo>
                      <a:pt x="15" y="49"/>
                      <a:pt x="14" y="48"/>
                      <a:pt x="13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" y="48"/>
                      <a:pt x="5" y="49"/>
                      <a:pt x="5" y="51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6" y="58"/>
                      <a:pt x="8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4" y="58"/>
                      <a:pt x="15" y="57"/>
                      <a:pt x="15" y="55"/>
                    </a:cubicBezTo>
                    <a:lnTo>
                      <a:pt x="15" y="51"/>
                    </a:lnTo>
                    <a:close/>
                    <a:moveTo>
                      <a:pt x="54" y="7"/>
                    </a:moveTo>
                    <a:cubicBezTo>
                      <a:pt x="54" y="6"/>
                      <a:pt x="53" y="4"/>
                      <a:pt x="51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4"/>
                      <a:pt x="20" y="6"/>
                      <a:pt x="20" y="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8"/>
                      <a:pt x="21" y="29"/>
                      <a:pt x="22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28"/>
                      <a:pt x="54" y="26"/>
                    </a:cubicBezTo>
                    <a:lnTo>
                      <a:pt x="54" y="7"/>
                    </a:lnTo>
                    <a:close/>
                    <a:moveTo>
                      <a:pt x="54" y="36"/>
                    </a:moveTo>
                    <a:cubicBezTo>
                      <a:pt x="54" y="35"/>
                      <a:pt x="53" y="34"/>
                      <a:pt x="51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4"/>
                      <a:pt x="20" y="35"/>
                      <a:pt x="20" y="36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7"/>
                      <a:pt x="21" y="58"/>
                      <a:pt x="22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3" y="58"/>
                      <a:pt x="54" y="57"/>
                      <a:pt x="54" y="55"/>
                    </a:cubicBezTo>
                    <a:lnTo>
                      <a:pt x="54" y="36"/>
                    </a:lnTo>
                    <a:close/>
                    <a:moveTo>
                      <a:pt x="68" y="7"/>
                    </a:moveTo>
                    <a:cubicBezTo>
                      <a:pt x="68" y="6"/>
                      <a:pt x="67" y="4"/>
                      <a:pt x="66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4"/>
                      <a:pt x="59" y="6"/>
                      <a:pt x="59" y="7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3"/>
                      <a:pt x="60" y="14"/>
                      <a:pt x="61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8" y="12"/>
                    </a:cubicBezTo>
                    <a:lnTo>
                      <a:pt x="68" y="7"/>
                    </a:lnTo>
                    <a:close/>
                    <a:moveTo>
                      <a:pt x="68" y="21"/>
                    </a:moveTo>
                    <a:cubicBezTo>
                      <a:pt x="68" y="20"/>
                      <a:pt x="67" y="19"/>
                      <a:pt x="66" y="19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9"/>
                      <a:pt x="59" y="20"/>
                      <a:pt x="59" y="2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60" y="29"/>
                      <a:pt x="61" y="29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7" y="29"/>
                      <a:pt x="68" y="28"/>
                      <a:pt x="68" y="26"/>
                    </a:cubicBezTo>
                    <a:lnTo>
                      <a:pt x="68" y="21"/>
                    </a:lnTo>
                    <a:close/>
                    <a:moveTo>
                      <a:pt x="68" y="36"/>
                    </a:moveTo>
                    <a:cubicBezTo>
                      <a:pt x="68" y="35"/>
                      <a:pt x="67" y="34"/>
                      <a:pt x="66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0" y="34"/>
                      <a:pt x="59" y="35"/>
                      <a:pt x="59" y="36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9" y="42"/>
                      <a:pt x="60" y="43"/>
                      <a:pt x="61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2"/>
                      <a:pt x="68" y="41"/>
                    </a:cubicBezTo>
                    <a:lnTo>
                      <a:pt x="68" y="36"/>
                    </a:lnTo>
                    <a:close/>
                    <a:moveTo>
                      <a:pt x="68" y="51"/>
                    </a:moveTo>
                    <a:cubicBezTo>
                      <a:pt x="68" y="49"/>
                      <a:pt x="67" y="48"/>
                      <a:pt x="66" y="48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0" y="48"/>
                      <a:pt x="59" y="49"/>
                      <a:pt x="59" y="51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59" y="57"/>
                      <a:pt x="60" y="58"/>
                      <a:pt x="61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7" y="58"/>
                      <a:pt x="68" y="57"/>
                      <a:pt x="68" y="55"/>
                    </a:cubicBezTo>
                    <a:lnTo>
                      <a:pt x="68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Group 26"/>
            <p:cNvGrpSpPr/>
            <p:nvPr/>
          </p:nvGrpSpPr>
          <p:grpSpPr>
            <a:xfrm>
              <a:off x="882146" y="3789643"/>
              <a:ext cx="409616" cy="412538"/>
              <a:chOff x="5937844" y="3877809"/>
              <a:chExt cx="644626" cy="649224"/>
            </a:xfrm>
          </p:grpSpPr>
          <p:sp>
            <p:nvSpPr>
              <p:cNvPr id="38" name="Oval 27"/>
              <p:cNvSpPr/>
              <p:nvPr/>
            </p:nvSpPr>
            <p:spPr>
              <a:xfrm flipH="1">
                <a:off x="5937844" y="3877809"/>
                <a:ext cx="644626" cy="649224"/>
              </a:xfrm>
              <a:prstGeom prst="ellipse">
                <a:avLst/>
              </a:prstGeom>
              <a:solidFill>
                <a:srgbClr val="6786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Freeform: Shape 28"/>
              <p:cNvSpPr/>
              <p:nvPr/>
            </p:nvSpPr>
            <p:spPr bwMode="auto">
              <a:xfrm>
                <a:off x="6018978" y="4057735"/>
                <a:ext cx="478057" cy="320400"/>
              </a:xfrm>
              <a:custGeom>
                <a:avLst/>
                <a:gdLst/>
                <a:ahLst/>
                <a:cxnLst>
                  <a:cxn ang="0">
                    <a:pos x="86" y="15"/>
                  </a:cxn>
                  <a:cxn ang="0">
                    <a:pos x="44" y="29"/>
                  </a:cxn>
                  <a:cxn ang="0">
                    <a:pos x="43" y="29"/>
                  </a:cxn>
                  <a:cxn ang="0">
                    <a:pos x="43" y="29"/>
                  </a:cxn>
                  <a:cxn ang="0">
                    <a:pos x="18" y="21"/>
                  </a:cxn>
                  <a:cxn ang="0">
                    <a:pos x="14" y="32"/>
                  </a:cxn>
                  <a:cxn ang="0">
                    <a:pos x="17" y="36"/>
                  </a:cxn>
                  <a:cxn ang="0">
                    <a:pos x="15" y="40"/>
                  </a:cxn>
                  <a:cxn ang="0">
                    <a:pos x="17" y="56"/>
                  </a:cxn>
                  <a:cxn ang="0">
                    <a:pos x="16" y="57"/>
                  </a:cxn>
                  <a:cxn ang="0">
                    <a:pos x="16" y="58"/>
                  </a:cxn>
                  <a:cxn ang="0">
                    <a:pos x="8" y="58"/>
                  </a:cxn>
                  <a:cxn ang="0">
                    <a:pos x="7" y="57"/>
                  </a:cxn>
                  <a:cxn ang="0">
                    <a:pos x="7" y="56"/>
                  </a:cxn>
                  <a:cxn ang="0">
                    <a:pos x="9" y="40"/>
                  </a:cxn>
                  <a:cxn ang="0">
                    <a:pos x="7" y="36"/>
                  </a:cxn>
                  <a:cxn ang="0">
                    <a:pos x="10" y="32"/>
                  </a:cxn>
                  <a:cxn ang="0">
                    <a:pos x="13" y="19"/>
                  </a:cxn>
                  <a:cxn ang="0">
                    <a:pos x="1" y="15"/>
                  </a:cxn>
                  <a:cxn ang="0">
                    <a:pos x="0" y="14"/>
                  </a:cxn>
                  <a:cxn ang="0">
                    <a:pos x="1" y="13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4" y="0"/>
                  </a:cxn>
                  <a:cxn ang="0">
                    <a:pos x="86" y="13"/>
                  </a:cxn>
                  <a:cxn ang="0">
                    <a:pos x="87" y="14"/>
                  </a:cxn>
                  <a:cxn ang="0">
                    <a:pos x="86" y="15"/>
                  </a:cxn>
                  <a:cxn ang="0">
                    <a:pos x="68" y="38"/>
                  </a:cxn>
                  <a:cxn ang="0">
                    <a:pos x="43" y="48"/>
                  </a:cxn>
                  <a:cxn ang="0">
                    <a:pos x="19" y="38"/>
                  </a:cxn>
                  <a:cxn ang="0">
                    <a:pos x="20" y="26"/>
                  </a:cxn>
                  <a:cxn ang="0">
                    <a:pos x="42" y="33"/>
                  </a:cxn>
                  <a:cxn ang="0">
                    <a:pos x="43" y="34"/>
                  </a:cxn>
                  <a:cxn ang="0">
                    <a:pos x="45" y="33"/>
                  </a:cxn>
                  <a:cxn ang="0">
                    <a:pos x="67" y="26"/>
                  </a:cxn>
                  <a:cxn ang="0">
                    <a:pos x="68" y="38"/>
                  </a:cxn>
                </a:cxnLst>
                <a:rect l="0" t="0" r="r" b="b"/>
                <a:pathLst>
                  <a:path w="87" h="58">
                    <a:moveTo>
                      <a:pt x="86" y="15"/>
                    </a:move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9"/>
                      <a:pt x="44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6" y="23"/>
                      <a:pt x="15" y="27"/>
                      <a:pt x="14" y="32"/>
                    </a:cubicBezTo>
                    <a:cubicBezTo>
                      <a:pt x="16" y="33"/>
                      <a:pt x="17" y="34"/>
                      <a:pt x="17" y="36"/>
                    </a:cubicBezTo>
                    <a:cubicBezTo>
                      <a:pt x="17" y="38"/>
                      <a:pt x="16" y="39"/>
                      <a:pt x="15" y="40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7"/>
                      <a:pt x="17" y="57"/>
                      <a:pt x="16" y="57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8" y="58"/>
                      <a:pt x="7" y="57"/>
                    </a:cubicBezTo>
                    <a:cubicBezTo>
                      <a:pt x="7" y="57"/>
                      <a:pt x="7" y="57"/>
                      <a:pt x="7" y="56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8" y="39"/>
                      <a:pt x="7" y="38"/>
                      <a:pt x="7" y="36"/>
                    </a:cubicBezTo>
                    <a:cubicBezTo>
                      <a:pt x="7" y="34"/>
                      <a:pt x="8" y="33"/>
                      <a:pt x="10" y="32"/>
                    </a:cubicBezTo>
                    <a:cubicBezTo>
                      <a:pt x="10" y="27"/>
                      <a:pt x="11" y="23"/>
                      <a:pt x="13" y="19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4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7" y="13"/>
                      <a:pt x="87" y="14"/>
                      <a:pt x="87" y="14"/>
                    </a:cubicBezTo>
                    <a:cubicBezTo>
                      <a:pt x="87" y="15"/>
                      <a:pt x="87" y="15"/>
                      <a:pt x="86" y="15"/>
                    </a:cubicBezTo>
                    <a:close/>
                    <a:moveTo>
                      <a:pt x="68" y="38"/>
                    </a:moveTo>
                    <a:cubicBezTo>
                      <a:pt x="68" y="44"/>
                      <a:pt x="57" y="48"/>
                      <a:pt x="43" y="48"/>
                    </a:cubicBezTo>
                    <a:cubicBezTo>
                      <a:pt x="30" y="48"/>
                      <a:pt x="19" y="44"/>
                      <a:pt x="19" y="38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2" y="33"/>
                      <a:pt x="43" y="34"/>
                      <a:pt x="43" y="34"/>
                    </a:cubicBezTo>
                    <a:cubicBezTo>
                      <a:pt x="44" y="34"/>
                      <a:pt x="45" y="33"/>
                      <a:pt x="45" y="33"/>
                    </a:cubicBezTo>
                    <a:cubicBezTo>
                      <a:pt x="67" y="26"/>
                      <a:pt x="67" y="26"/>
                      <a:pt x="67" y="26"/>
                    </a:cubicBezTo>
                    <a:lnTo>
                      <a:pt x="68" y="3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7" name="išľíďè"/>
          <p:cNvSpPr/>
          <p:nvPr/>
        </p:nvSpPr>
        <p:spPr bwMode="auto">
          <a:xfrm>
            <a:off x="1547158" y="1818800"/>
            <a:ext cx="5438063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48" name="iSlíďè"/>
          <p:cNvSpPr txBox="1"/>
          <p:nvPr/>
        </p:nvSpPr>
        <p:spPr bwMode="auto">
          <a:xfrm>
            <a:off x="1547158" y="1555490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725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9" name="išľíďè"/>
          <p:cNvSpPr/>
          <p:nvPr/>
        </p:nvSpPr>
        <p:spPr bwMode="auto">
          <a:xfrm>
            <a:off x="1541840" y="3064181"/>
            <a:ext cx="5438063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50" name="iSlíďè"/>
          <p:cNvSpPr txBox="1"/>
          <p:nvPr/>
        </p:nvSpPr>
        <p:spPr bwMode="auto">
          <a:xfrm>
            <a:off x="1541840" y="2800871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725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1" name="išľíďè"/>
          <p:cNvSpPr/>
          <p:nvPr/>
        </p:nvSpPr>
        <p:spPr bwMode="auto">
          <a:xfrm>
            <a:off x="1551270" y="4235770"/>
            <a:ext cx="5438063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52" name="iSlíďè"/>
          <p:cNvSpPr txBox="1"/>
          <p:nvPr/>
        </p:nvSpPr>
        <p:spPr bwMode="auto">
          <a:xfrm>
            <a:off x="1551270" y="3972460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725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3" name="išľíďè"/>
          <p:cNvSpPr/>
          <p:nvPr/>
        </p:nvSpPr>
        <p:spPr bwMode="auto">
          <a:xfrm>
            <a:off x="1545952" y="5481151"/>
            <a:ext cx="5438063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54" name="iSlíďè"/>
          <p:cNvSpPr txBox="1"/>
          <p:nvPr/>
        </p:nvSpPr>
        <p:spPr bwMode="auto">
          <a:xfrm>
            <a:off x="1545952" y="5217841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725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0" y="248285"/>
            <a:ext cx="7547610" cy="815340"/>
            <a:chOff x="0" y="391"/>
            <a:chExt cx="11886" cy="128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0" y="1661"/>
              <a:ext cx="11887" cy="15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itle 1"/>
            <p:cNvSpPr txBox="1"/>
            <p:nvPr/>
          </p:nvSpPr>
          <p:spPr>
            <a:xfrm>
              <a:off x="1124" y="391"/>
              <a:ext cx="3354" cy="598"/>
            </a:xfrm>
            <a:prstGeom prst="rect">
              <a:avLst/>
            </a:prstGeom>
          </p:spPr>
          <p:txBody>
            <a:bodyPr lIns="0" rIns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000" b="0" kern="1200">
                  <a:solidFill>
                    <a:schemeClr val="accent1"/>
                  </a:solidFill>
                  <a:latin typeface="U.S. 101" pitchFamily="2" charset="0"/>
                  <a:ea typeface="Roboto" pitchFamily="2" charset="0"/>
                  <a:cs typeface="Open Sans Light" panose="020B0306030504020204" pitchFamily="34" charset="0"/>
                </a:defRPr>
              </a:lvl1pPr>
            </a:lstStyle>
            <a:p>
              <a:pPr algn="l"/>
              <a:r>
                <a:rPr lang="zh-CN" alt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578" y="520"/>
              <a:ext cx="569" cy="36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2" name="图表 1"/>
          <p:cNvGraphicFramePr/>
          <p:nvPr/>
        </p:nvGraphicFramePr>
        <p:xfrm>
          <a:off x="790574" y="1720319"/>
          <a:ext cx="5824538" cy="3417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4" name="直接连接符 3"/>
          <p:cNvCxnSpPr/>
          <p:nvPr/>
        </p:nvCxnSpPr>
        <p:spPr>
          <a:xfrm flipH="1">
            <a:off x="7115174" y="2109757"/>
            <a:ext cx="1" cy="313446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411504" y="2791435"/>
            <a:ext cx="4489984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100" dirty="0"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9" name="文本框 22"/>
          <p:cNvSpPr txBox="1">
            <a:spLocks noChangeArrowheads="1"/>
          </p:cNvSpPr>
          <p:nvPr/>
        </p:nvSpPr>
        <p:spPr bwMode="auto">
          <a:xfrm>
            <a:off x="7411504" y="2349355"/>
            <a:ext cx="276739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TITTLE HERE</a:t>
            </a:r>
            <a:endParaRPr lang="en-US" altLang="zh-CN" sz="2400" b="1" dirty="0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1504" y="3738137"/>
            <a:ext cx="4489984" cy="1322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微软雅黑" panose="020B0503020204020204" charset="-122"/>
                <a:ea typeface="微软雅黑" panose="020B0503020204020204" charset="-122"/>
                <a:cs typeface="Ebrima" panose="02000000000000000000" pitchFamily="2" charset="0"/>
              </a:rPr>
              <a:t>The waves beside them danced; but they  Out-did the sparkling waves in glee: A poet could not but be gay The waves beside them danced; The waves beside them danced; but they  Out-did the sparkling waves in glee: A poet could not but be gay The waves beside them danced; 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  <p:bldLst>
      <p:bldGraphic spid="2" grpId="0">
        <p:bldSub>
          <a:bldChart bld="category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5177b54feddd95420460bcab22056f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8925" y="1902460"/>
            <a:ext cx="8888730" cy="380936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 rot="0">
            <a:off x="6554470" y="3094990"/>
            <a:ext cx="4486275" cy="1295400"/>
            <a:chOff x="9042" y="4194"/>
            <a:chExt cx="7065" cy="204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9135" y="6234"/>
              <a:ext cx="6941" cy="0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9042" y="4194"/>
              <a:ext cx="7065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6600">
                  <a:latin typeface="微软雅黑" panose="020B0503020204020204" charset="-122"/>
                  <a:ea typeface="微软雅黑" panose="020B0503020204020204" charset="-122"/>
                </a:rPr>
                <a:t>第叁部分</a:t>
              </a:r>
              <a:endParaRPr lang="zh-CN" altLang="en-US" sz="6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3" name="图片 12" descr="图片1.png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40" y="584200"/>
            <a:ext cx="7051040" cy="4949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0" y="248285"/>
            <a:ext cx="7547610" cy="815340"/>
            <a:chOff x="0" y="391"/>
            <a:chExt cx="11886" cy="128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0" y="1661"/>
              <a:ext cx="11887" cy="15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itle 1"/>
            <p:cNvSpPr txBox="1"/>
            <p:nvPr/>
          </p:nvSpPr>
          <p:spPr>
            <a:xfrm>
              <a:off x="1124" y="391"/>
              <a:ext cx="3354" cy="598"/>
            </a:xfrm>
            <a:prstGeom prst="rect">
              <a:avLst/>
            </a:prstGeom>
          </p:spPr>
          <p:txBody>
            <a:bodyPr lIns="0" rIns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000" b="0" kern="1200">
                  <a:solidFill>
                    <a:schemeClr val="accent1"/>
                  </a:solidFill>
                  <a:latin typeface="U.S. 101" pitchFamily="2" charset="0"/>
                  <a:ea typeface="Roboto" pitchFamily="2" charset="0"/>
                  <a:cs typeface="Open Sans Light" panose="020B0306030504020204" pitchFamily="34" charset="0"/>
                </a:defRPr>
              </a:lvl1pPr>
            </a:lstStyle>
            <a:p>
              <a:pPr algn="l"/>
              <a:r>
                <a:rPr lang="zh-CN" alt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578" y="520"/>
              <a:ext cx="569" cy="36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8542022" y="2154279"/>
            <a:ext cx="2405575" cy="713936"/>
            <a:chOff x="8305802" y="2818812"/>
            <a:chExt cx="2405575" cy="713936"/>
          </a:xfrm>
        </p:grpSpPr>
        <p:sp>
          <p:nvSpPr>
            <p:cNvPr id="5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rgbClr val="6786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TextBox 18"/>
            <p:cNvSpPr txBox="1"/>
            <p:nvPr/>
          </p:nvSpPr>
          <p:spPr>
            <a:xfrm>
              <a:off x="8834955" y="3006989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GB"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GB"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1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" name="Group 13"/>
          <p:cNvGrpSpPr/>
          <p:nvPr/>
        </p:nvGrpSpPr>
        <p:grpSpPr>
          <a:xfrm>
            <a:off x="1094348" y="2154278"/>
            <a:ext cx="2405575" cy="713936"/>
            <a:chOff x="858128" y="2818811"/>
            <a:chExt cx="2405575" cy="713936"/>
          </a:xfrm>
        </p:grpSpPr>
        <p:sp>
          <p:nvSpPr>
            <p:cNvPr id="13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solidFill>
              <a:srgbClr val="6786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TextBox 15"/>
            <p:cNvSpPr txBox="1"/>
            <p:nvPr/>
          </p:nvSpPr>
          <p:spPr>
            <a:xfrm>
              <a:off x="1353160" y="3006989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GB"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</a:t>
              </a:r>
              <a:endParaRPr lang="zh-CN" altLang="en-GB"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Group 12"/>
          <p:cNvGrpSpPr/>
          <p:nvPr/>
        </p:nvGrpSpPr>
        <p:grpSpPr>
          <a:xfrm>
            <a:off x="3576906" y="2154279"/>
            <a:ext cx="2405575" cy="713936"/>
            <a:chOff x="3340686" y="2818812"/>
            <a:chExt cx="2405575" cy="713936"/>
          </a:xfrm>
        </p:grpSpPr>
        <p:sp>
          <p:nvSpPr>
            <p:cNvPr id="17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rgbClr val="6786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TextBox 16"/>
            <p:cNvSpPr txBox="1"/>
            <p:nvPr/>
          </p:nvSpPr>
          <p:spPr>
            <a:xfrm>
              <a:off x="4014218" y="3020959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GB"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GB"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" name="Group 11"/>
          <p:cNvGrpSpPr/>
          <p:nvPr/>
        </p:nvGrpSpPr>
        <p:grpSpPr>
          <a:xfrm>
            <a:off x="6059464" y="2154279"/>
            <a:ext cx="2405575" cy="713936"/>
            <a:chOff x="5823244" y="2818812"/>
            <a:chExt cx="2405575" cy="713936"/>
          </a:xfrm>
        </p:grpSpPr>
        <p:sp>
          <p:nvSpPr>
            <p:cNvPr id="21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Box 17"/>
            <p:cNvSpPr txBox="1"/>
            <p:nvPr/>
          </p:nvSpPr>
          <p:spPr>
            <a:xfrm>
              <a:off x="6428440" y="3006989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GB" sz="1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GB"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6" name="Freeform 22"/>
            <p:cNvSpPr>
              <a:spLocks noEditPoints="1"/>
            </p:cNvSpPr>
            <p:nvPr/>
          </p:nvSpPr>
          <p:spPr bwMode="auto">
            <a:xfrm>
              <a:off x="6041476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7" name="Rectangle 23"/>
          <p:cNvSpPr/>
          <p:nvPr/>
        </p:nvSpPr>
        <p:spPr>
          <a:xfrm>
            <a:off x="1176020" y="3840480"/>
            <a:ext cx="2242185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28" name="Rectangle 24"/>
          <p:cNvSpPr/>
          <p:nvPr/>
        </p:nvSpPr>
        <p:spPr>
          <a:xfrm>
            <a:off x="3658235" y="3840480"/>
            <a:ext cx="224282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29" name="Rectangle 25"/>
          <p:cNvSpPr/>
          <p:nvPr/>
        </p:nvSpPr>
        <p:spPr>
          <a:xfrm>
            <a:off x="6174740" y="3840480"/>
            <a:ext cx="217424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30" name="Rectangle 26"/>
          <p:cNvSpPr/>
          <p:nvPr/>
        </p:nvSpPr>
        <p:spPr>
          <a:xfrm>
            <a:off x="8657590" y="3840480"/>
            <a:ext cx="2174875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31" name="Rectangle 23"/>
          <p:cNvSpPr/>
          <p:nvPr/>
        </p:nvSpPr>
        <p:spPr>
          <a:xfrm>
            <a:off x="1176020" y="3334385"/>
            <a:ext cx="2242185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zh-CN" altLang="en-US" sz="1600" b="1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angle 23"/>
          <p:cNvSpPr/>
          <p:nvPr/>
        </p:nvSpPr>
        <p:spPr>
          <a:xfrm>
            <a:off x="3658870" y="3334385"/>
            <a:ext cx="2242185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zh-CN" altLang="en-US" sz="1600" b="1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angle 23"/>
          <p:cNvSpPr/>
          <p:nvPr/>
        </p:nvSpPr>
        <p:spPr>
          <a:xfrm>
            <a:off x="6141085" y="3334385"/>
            <a:ext cx="2242185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zh-CN" altLang="en-US" sz="1600" b="1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Rectangle 23"/>
          <p:cNvSpPr/>
          <p:nvPr/>
        </p:nvSpPr>
        <p:spPr>
          <a:xfrm>
            <a:off x="8623300" y="3325495"/>
            <a:ext cx="2242185" cy="40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buFont typeface="Arial" panose="020B0604020202020204" pitchFamily="34" charset="0"/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zh-CN" altLang="en-US" sz="1600" b="1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0" y="248285"/>
            <a:ext cx="7547610" cy="815340"/>
            <a:chOff x="0" y="391"/>
            <a:chExt cx="11886" cy="128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0" y="1661"/>
              <a:ext cx="11887" cy="15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itle 1"/>
            <p:cNvSpPr txBox="1"/>
            <p:nvPr/>
          </p:nvSpPr>
          <p:spPr>
            <a:xfrm>
              <a:off x="1124" y="391"/>
              <a:ext cx="3354" cy="598"/>
            </a:xfrm>
            <a:prstGeom prst="rect">
              <a:avLst/>
            </a:prstGeom>
          </p:spPr>
          <p:txBody>
            <a:bodyPr lIns="0" rIns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000" b="0" kern="1200">
                  <a:solidFill>
                    <a:schemeClr val="accent1"/>
                  </a:solidFill>
                  <a:latin typeface="U.S. 101" pitchFamily="2" charset="0"/>
                  <a:ea typeface="Roboto" pitchFamily="2" charset="0"/>
                  <a:cs typeface="Open Sans Light" panose="020B0306030504020204" pitchFamily="34" charset="0"/>
                </a:defRPr>
              </a:lvl1pPr>
            </a:lstStyle>
            <a:p>
              <a:pPr algn="l"/>
              <a:r>
                <a:rPr lang="zh-CN" alt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578" y="520"/>
              <a:ext cx="569" cy="36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/>
          <p:nvPr/>
        </p:nvSpPr>
        <p:spPr>
          <a:xfrm flipV="1">
            <a:off x="1799601" y="2004390"/>
            <a:ext cx="1146315" cy="11463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1024" y="1807189"/>
            <a:ext cx="3623470" cy="122424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altLang="zh-CN" sz="5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3336492" y="2004390"/>
            <a:ext cx="55636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fontAlgn="auto">
              <a:defRPr/>
            </a:pPr>
            <a:r>
              <a:rPr lang="en-US" altLang="zh-CN" sz="2400" b="1" spc="300" noProof="1">
                <a:latin typeface="微软雅黑" panose="020B0503020204020204" charset="-122"/>
                <a:ea typeface="微软雅黑" panose="020B0503020204020204" charset="-122"/>
                <a:cs typeface="微软雅黑 Light" panose="020B0502040204020203" pitchFamily="34" charset="-122"/>
              </a:rPr>
              <a:t>HERE IS YOUR TITLE</a:t>
            </a:r>
            <a:endParaRPr lang="en-US" altLang="zh-CN" sz="2400" b="1" spc="300" noProof="1">
              <a:latin typeface="微软雅黑" panose="020B0503020204020204" charset="-122"/>
              <a:ea typeface="微软雅黑" panose="020B0503020204020204" charset="-122"/>
              <a:cs typeface="微软雅黑 Light" panose="020B0502040204020203" pitchFamily="34" charset="-122"/>
            </a:endParaRPr>
          </a:p>
        </p:txBody>
      </p:sp>
      <p:sp>
        <p:nvSpPr>
          <p:cNvPr id="9" name="TextBox 23"/>
          <p:cNvSpPr txBox="1"/>
          <p:nvPr/>
        </p:nvSpPr>
        <p:spPr>
          <a:xfrm>
            <a:off x="3336492" y="2466055"/>
            <a:ext cx="5563622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 flipV="1">
            <a:off x="3893445" y="4027509"/>
            <a:ext cx="1146315" cy="114631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654868" y="3830308"/>
            <a:ext cx="3623470" cy="122424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 sz="5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TextBox 17"/>
          <p:cNvSpPr txBox="1"/>
          <p:nvPr/>
        </p:nvSpPr>
        <p:spPr>
          <a:xfrm>
            <a:off x="5430336" y="4027509"/>
            <a:ext cx="55636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fontAlgn="auto">
              <a:defRPr/>
            </a:pPr>
            <a:r>
              <a:rPr lang="en-US" altLang="zh-CN" sz="2400" b="1" spc="300" noProof="1">
                <a:latin typeface="微软雅黑" panose="020B0503020204020204" charset="-122"/>
                <a:ea typeface="微软雅黑" panose="020B0503020204020204" charset="-122"/>
                <a:cs typeface="微软雅黑 Light" panose="020B0502040204020203" pitchFamily="34" charset="-122"/>
              </a:rPr>
              <a:t>HERE IS YOUR TITLE</a:t>
            </a:r>
            <a:endParaRPr lang="en-US" altLang="zh-CN" sz="2400" b="1" spc="300" noProof="1">
              <a:latin typeface="微软雅黑" panose="020B0503020204020204" charset="-122"/>
              <a:ea typeface="微软雅黑" panose="020B0503020204020204" charset="-122"/>
              <a:cs typeface="微软雅黑 Light" panose="020B0502040204020203" pitchFamily="34" charset="-122"/>
            </a:endParaRPr>
          </a:p>
        </p:txBody>
      </p:sp>
      <p:sp>
        <p:nvSpPr>
          <p:cNvPr id="37" name="TextBox 23"/>
          <p:cNvSpPr txBox="1"/>
          <p:nvPr/>
        </p:nvSpPr>
        <p:spPr>
          <a:xfrm>
            <a:off x="5430336" y="4489174"/>
            <a:ext cx="5563622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0" y="248285"/>
            <a:ext cx="7547610" cy="815340"/>
            <a:chOff x="0" y="391"/>
            <a:chExt cx="11886" cy="128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0" y="1661"/>
              <a:ext cx="11887" cy="15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itle 1"/>
            <p:cNvSpPr txBox="1"/>
            <p:nvPr/>
          </p:nvSpPr>
          <p:spPr>
            <a:xfrm>
              <a:off x="1124" y="391"/>
              <a:ext cx="3354" cy="598"/>
            </a:xfrm>
            <a:prstGeom prst="rect">
              <a:avLst/>
            </a:prstGeom>
          </p:spPr>
          <p:txBody>
            <a:bodyPr lIns="0" rIns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000" b="0" kern="1200">
                  <a:solidFill>
                    <a:schemeClr val="accent1"/>
                  </a:solidFill>
                  <a:latin typeface="U.S. 101" pitchFamily="2" charset="0"/>
                  <a:ea typeface="Roboto" pitchFamily="2" charset="0"/>
                  <a:cs typeface="Open Sans Light" panose="020B0306030504020204" pitchFamily="34" charset="0"/>
                </a:defRPr>
              </a:lvl1pPr>
            </a:lstStyle>
            <a:p>
              <a:pPr algn="l"/>
              <a:r>
                <a:rPr lang="zh-CN" alt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578" y="520"/>
              <a:ext cx="569" cy="36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26296" y="1393365"/>
            <a:ext cx="1590648" cy="1828800"/>
            <a:chOff x="1526258" y="2336339"/>
            <a:chExt cx="1590648" cy="1828800"/>
          </a:xfrm>
        </p:grpSpPr>
        <p:sp>
          <p:nvSpPr>
            <p:cNvPr id="5" name="任意多边形 1"/>
            <p:cNvSpPr/>
            <p:nvPr/>
          </p:nvSpPr>
          <p:spPr>
            <a:xfrm>
              <a:off x="1526258" y="2336339"/>
              <a:ext cx="1590648" cy="1828800"/>
            </a:xfrm>
            <a:custGeom>
              <a:avLst/>
              <a:gdLst>
                <a:gd name="connsiteX0" fmla="*/ 850900 w 1701800"/>
                <a:gd name="connsiteY0" fmla="*/ 0 h 1956594"/>
                <a:gd name="connsiteX1" fmla="*/ 1701800 w 1701800"/>
                <a:gd name="connsiteY1" fmla="*/ 850900 h 1956594"/>
                <a:gd name="connsiteX2" fmla="*/ 1022386 w 1701800"/>
                <a:gd name="connsiteY2" fmla="*/ 1684513 h 1956594"/>
                <a:gd name="connsiteX3" fmla="*/ 959317 w 1701800"/>
                <a:gd name="connsiteY3" fmla="*/ 1694138 h 1956594"/>
                <a:gd name="connsiteX4" fmla="*/ 945295 w 1701800"/>
                <a:gd name="connsiteY4" fmla="*/ 1705708 h 1956594"/>
                <a:gd name="connsiteX5" fmla="*/ 841374 w 1701800"/>
                <a:gd name="connsiteY5" fmla="*/ 1956594 h 1956594"/>
                <a:gd name="connsiteX6" fmla="*/ 841374 w 1701800"/>
                <a:gd name="connsiteY6" fmla="*/ 1956593 h 1956594"/>
                <a:gd name="connsiteX7" fmla="*/ 760353 w 1701800"/>
                <a:gd name="connsiteY7" fmla="*/ 1730903 h 1956594"/>
                <a:gd name="connsiteX8" fmla="*/ 721299 w 1701800"/>
                <a:gd name="connsiteY8" fmla="*/ 1690905 h 1956594"/>
                <a:gd name="connsiteX9" fmla="*/ 679414 w 1701800"/>
                <a:gd name="connsiteY9" fmla="*/ 1684513 h 1956594"/>
                <a:gd name="connsiteX10" fmla="*/ 0 w 1701800"/>
                <a:gd name="connsiteY10" fmla="*/ 850900 h 1956594"/>
                <a:gd name="connsiteX11" fmla="*/ 850900 w 1701800"/>
                <a:gd name="connsiteY11" fmla="*/ 0 h 1956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01800" h="1956594">
                  <a:moveTo>
                    <a:pt x="850900" y="0"/>
                  </a:moveTo>
                  <a:cubicBezTo>
                    <a:pt x="1320839" y="0"/>
                    <a:pt x="1701800" y="380961"/>
                    <a:pt x="1701800" y="850900"/>
                  </a:cubicBezTo>
                  <a:cubicBezTo>
                    <a:pt x="1701800" y="1262097"/>
                    <a:pt x="1410127" y="1605170"/>
                    <a:pt x="1022386" y="1684513"/>
                  </a:cubicBezTo>
                  <a:lnTo>
                    <a:pt x="959317" y="1694138"/>
                  </a:lnTo>
                  <a:lnTo>
                    <a:pt x="945295" y="1705708"/>
                  </a:lnTo>
                  <a:cubicBezTo>
                    <a:pt x="881087" y="1769915"/>
                    <a:pt x="841374" y="1858617"/>
                    <a:pt x="841374" y="1956594"/>
                  </a:cubicBezTo>
                  <a:lnTo>
                    <a:pt x="841374" y="1956593"/>
                  </a:lnTo>
                  <a:cubicBezTo>
                    <a:pt x="841374" y="1870863"/>
                    <a:pt x="810969" y="1792235"/>
                    <a:pt x="760353" y="1730903"/>
                  </a:cubicBezTo>
                  <a:lnTo>
                    <a:pt x="721299" y="1690905"/>
                  </a:lnTo>
                  <a:lnTo>
                    <a:pt x="679414" y="1684513"/>
                  </a:lnTo>
                  <a:cubicBezTo>
                    <a:pt x="291673" y="1605170"/>
                    <a:pt x="0" y="1262097"/>
                    <a:pt x="0" y="850900"/>
                  </a:cubicBezTo>
                  <a:cubicBezTo>
                    <a:pt x="0" y="380961"/>
                    <a:pt x="380961" y="0"/>
                    <a:pt x="850900" y="0"/>
                  </a:cubicBezTo>
                  <a:close/>
                </a:path>
              </a:pathLst>
            </a:custGeom>
            <a:solidFill>
              <a:srgbClr val="6786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" name="Shape"/>
            <p:cNvSpPr/>
            <p:nvPr/>
          </p:nvSpPr>
          <p:spPr bwMode="auto">
            <a:xfrm>
              <a:off x="1932644" y="2758614"/>
              <a:ext cx="777875" cy="777875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283209" y="1393365"/>
            <a:ext cx="1590648" cy="1828800"/>
            <a:chOff x="1526258" y="2336339"/>
            <a:chExt cx="1590648" cy="1828800"/>
          </a:xfrm>
        </p:grpSpPr>
        <p:sp>
          <p:nvSpPr>
            <p:cNvPr id="12" name="任意多边形 1"/>
            <p:cNvSpPr/>
            <p:nvPr/>
          </p:nvSpPr>
          <p:spPr>
            <a:xfrm>
              <a:off x="1526258" y="2336339"/>
              <a:ext cx="1590648" cy="1828800"/>
            </a:xfrm>
            <a:custGeom>
              <a:avLst/>
              <a:gdLst>
                <a:gd name="connsiteX0" fmla="*/ 850900 w 1701800"/>
                <a:gd name="connsiteY0" fmla="*/ 0 h 1956594"/>
                <a:gd name="connsiteX1" fmla="*/ 1701800 w 1701800"/>
                <a:gd name="connsiteY1" fmla="*/ 850900 h 1956594"/>
                <a:gd name="connsiteX2" fmla="*/ 1022386 w 1701800"/>
                <a:gd name="connsiteY2" fmla="*/ 1684513 h 1956594"/>
                <a:gd name="connsiteX3" fmla="*/ 959317 w 1701800"/>
                <a:gd name="connsiteY3" fmla="*/ 1694138 h 1956594"/>
                <a:gd name="connsiteX4" fmla="*/ 945295 w 1701800"/>
                <a:gd name="connsiteY4" fmla="*/ 1705708 h 1956594"/>
                <a:gd name="connsiteX5" fmla="*/ 841374 w 1701800"/>
                <a:gd name="connsiteY5" fmla="*/ 1956594 h 1956594"/>
                <a:gd name="connsiteX6" fmla="*/ 841374 w 1701800"/>
                <a:gd name="connsiteY6" fmla="*/ 1956593 h 1956594"/>
                <a:gd name="connsiteX7" fmla="*/ 760353 w 1701800"/>
                <a:gd name="connsiteY7" fmla="*/ 1730903 h 1956594"/>
                <a:gd name="connsiteX8" fmla="*/ 721299 w 1701800"/>
                <a:gd name="connsiteY8" fmla="*/ 1690905 h 1956594"/>
                <a:gd name="connsiteX9" fmla="*/ 679414 w 1701800"/>
                <a:gd name="connsiteY9" fmla="*/ 1684513 h 1956594"/>
                <a:gd name="connsiteX10" fmla="*/ 0 w 1701800"/>
                <a:gd name="connsiteY10" fmla="*/ 850900 h 1956594"/>
                <a:gd name="connsiteX11" fmla="*/ 850900 w 1701800"/>
                <a:gd name="connsiteY11" fmla="*/ 0 h 1956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01800" h="1956594">
                  <a:moveTo>
                    <a:pt x="850900" y="0"/>
                  </a:moveTo>
                  <a:cubicBezTo>
                    <a:pt x="1320839" y="0"/>
                    <a:pt x="1701800" y="380961"/>
                    <a:pt x="1701800" y="850900"/>
                  </a:cubicBezTo>
                  <a:cubicBezTo>
                    <a:pt x="1701800" y="1262097"/>
                    <a:pt x="1410127" y="1605170"/>
                    <a:pt x="1022386" y="1684513"/>
                  </a:cubicBezTo>
                  <a:lnTo>
                    <a:pt x="959317" y="1694138"/>
                  </a:lnTo>
                  <a:lnTo>
                    <a:pt x="945295" y="1705708"/>
                  </a:lnTo>
                  <a:cubicBezTo>
                    <a:pt x="881087" y="1769915"/>
                    <a:pt x="841374" y="1858617"/>
                    <a:pt x="841374" y="1956594"/>
                  </a:cubicBezTo>
                  <a:lnTo>
                    <a:pt x="841374" y="1956593"/>
                  </a:lnTo>
                  <a:cubicBezTo>
                    <a:pt x="841374" y="1870863"/>
                    <a:pt x="810969" y="1792235"/>
                    <a:pt x="760353" y="1730903"/>
                  </a:cubicBezTo>
                  <a:lnTo>
                    <a:pt x="721299" y="1690905"/>
                  </a:lnTo>
                  <a:lnTo>
                    <a:pt x="679414" y="1684513"/>
                  </a:lnTo>
                  <a:cubicBezTo>
                    <a:pt x="291673" y="1605170"/>
                    <a:pt x="0" y="1262097"/>
                    <a:pt x="0" y="850900"/>
                  </a:cubicBezTo>
                  <a:cubicBezTo>
                    <a:pt x="0" y="380961"/>
                    <a:pt x="380961" y="0"/>
                    <a:pt x="850900" y="0"/>
                  </a:cubicBezTo>
                  <a:close/>
                </a:path>
              </a:pathLst>
            </a:custGeom>
            <a:solidFill>
              <a:srgbClr val="6786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hape"/>
            <p:cNvSpPr/>
            <p:nvPr/>
          </p:nvSpPr>
          <p:spPr bwMode="auto">
            <a:xfrm>
              <a:off x="1932644" y="2758614"/>
              <a:ext cx="777875" cy="777875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682970" y="1393365"/>
            <a:ext cx="1590648" cy="1828800"/>
            <a:chOff x="1526258" y="2336339"/>
            <a:chExt cx="1590648" cy="1828800"/>
          </a:xfrm>
        </p:grpSpPr>
        <p:sp>
          <p:nvSpPr>
            <p:cNvPr id="15" name="任意多边形 1"/>
            <p:cNvSpPr/>
            <p:nvPr/>
          </p:nvSpPr>
          <p:spPr>
            <a:xfrm>
              <a:off x="1526258" y="2336339"/>
              <a:ext cx="1590648" cy="1828800"/>
            </a:xfrm>
            <a:custGeom>
              <a:avLst/>
              <a:gdLst>
                <a:gd name="connsiteX0" fmla="*/ 850900 w 1701800"/>
                <a:gd name="connsiteY0" fmla="*/ 0 h 1956594"/>
                <a:gd name="connsiteX1" fmla="*/ 1701800 w 1701800"/>
                <a:gd name="connsiteY1" fmla="*/ 850900 h 1956594"/>
                <a:gd name="connsiteX2" fmla="*/ 1022386 w 1701800"/>
                <a:gd name="connsiteY2" fmla="*/ 1684513 h 1956594"/>
                <a:gd name="connsiteX3" fmla="*/ 959317 w 1701800"/>
                <a:gd name="connsiteY3" fmla="*/ 1694138 h 1956594"/>
                <a:gd name="connsiteX4" fmla="*/ 945295 w 1701800"/>
                <a:gd name="connsiteY4" fmla="*/ 1705708 h 1956594"/>
                <a:gd name="connsiteX5" fmla="*/ 841374 w 1701800"/>
                <a:gd name="connsiteY5" fmla="*/ 1956594 h 1956594"/>
                <a:gd name="connsiteX6" fmla="*/ 841374 w 1701800"/>
                <a:gd name="connsiteY6" fmla="*/ 1956593 h 1956594"/>
                <a:gd name="connsiteX7" fmla="*/ 760353 w 1701800"/>
                <a:gd name="connsiteY7" fmla="*/ 1730903 h 1956594"/>
                <a:gd name="connsiteX8" fmla="*/ 721299 w 1701800"/>
                <a:gd name="connsiteY8" fmla="*/ 1690905 h 1956594"/>
                <a:gd name="connsiteX9" fmla="*/ 679414 w 1701800"/>
                <a:gd name="connsiteY9" fmla="*/ 1684513 h 1956594"/>
                <a:gd name="connsiteX10" fmla="*/ 0 w 1701800"/>
                <a:gd name="connsiteY10" fmla="*/ 850900 h 1956594"/>
                <a:gd name="connsiteX11" fmla="*/ 850900 w 1701800"/>
                <a:gd name="connsiteY11" fmla="*/ 0 h 1956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01800" h="1956594">
                  <a:moveTo>
                    <a:pt x="850900" y="0"/>
                  </a:moveTo>
                  <a:cubicBezTo>
                    <a:pt x="1320839" y="0"/>
                    <a:pt x="1701800" y="380961"/>
                    <a:pt x="1701800" y="850900"/>
                  </a:cubicBezTo>
                  <a:cubicBezTo>
                    <a:pt x="1701800" y="1262097"/>
                    <a:pt x="1410127" y="1605170"/>
                    <a:pt x="1022386" y="1684513"/>
                  </a:cubicBezTo>
                  <a:lnTo>
                    <a:pt x="959317" y="1694138"/>
                  </a:lnTo>
                  <a:lnTo>
                    <a:pt x="945295" y="1705708"/>
                  </a:lnTo>
                  <a:cubicBezTo>
                    <a:pt x="881087" y="1769915"/>
                    <a:pt x="841374" y="1858617"/>
                    <a:pt x="841374" y="1956594"/>
                  </a:cubicBezTo>
                  <a:lnTo>
                    <a:pt x="841374" y="1956593"/>
                  </a:lnTo>
                  <a:cubicBezTo>
                    <a:pt x="841374" y="1870863"/>
                    <a:pt x="810969" y="1792235"/>
                    <a:pt x="760353" y="1730903"/>
                  </a:cubicBezTo>
                  <a:lnTo>
                    <a:pt x="721299" y="1690905"/>
                  </a:lnTo>
                  <a:lnTo>
                    <a:pt x="679414" y="1684513"/>
                  </a:lnTo>
                  <a:cubicBezTo>
                    <a:pt x="291673" y="1605170"/>
                    <a:pt x="0" y="1262097"/>
                    <a:pt x="0" y="850900"/>
                  </a:cubicBezTo>
                  <a:cubicBezTo>
                    <a:pt x="0" y="380961"/>
                    <a:pt x="380961" y="0"/>
                    <a:pt x="850900" y="0"/>
                  </a:cubicBezTo>
                  <a:close/>
                </a:path>
              </a:pathLst>
            </a:custGeom>
            <a:solidFill>
              <a:srgbClr val="6786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Shape"/>
            <p:cNvSpPr/>
            <p:nvPr/>
          </p:nvSpPr>
          <p:spPr bwMode="auto">
            <a:xfrm>
              <a:off x="1932644" y="2758614"/>
              <a:ext cx="777875" cy="777875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563758" y="3578686"/>
            <a:ext cx="2115721" cy="3987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p>
            <a:pPr algn="ctr" fontAlgn="auto">
              <a:defRPr/>
            </a:pPr>
            <a:r>
              <a:rPr lang="zh-CN" altLang="en-US" sz="20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 Light" panose="020B0502040204020203" pitchFamily="34" charset="-122"/>
              </a:rPr>
              <a:t>点击添加标题</a:t>
            </a:r>
            <a:endParaRPr lang="zh-CN" altLang="en-US" sz="20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 Light" panose="020B0502040204020203" pitchFamily="34" charset="-122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1025922" y="4035948"/>
            <a:ext cx="31628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19" name="TextBox 17"/>
          <p:cNvSpPr txBox="1"/>
          <p:nvPr/>
        </p:nvSpPr>
        <p:spPr>
          <a:xfrm>
            <a:off x="5029102" y="3578686"/>
            <a:ext cx="2115721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p>
            <a:pPr algn="ctr" fontAlgn="auto">
              <a:defRPr/>
            </a:pPr>
            <a:r>
              <a:rPr lang="zh-CN" altLang="en-US" sz="20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 Light" panose="020B0502040204020203" pitchFamily="34" charset="-122"/>
              </a:rPr>
              <a:t>点击添加标题</a:t>
            </a:r>
            <a:endParaRPr lang="zh-CN" altLang="en-US" sz="20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 Light" panose="020B0502040204020203" pitchFamily="34" charset="-122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4491266" y="4035948"/>
            <a:ext cx="31628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21" name="TextBox 17"/>
          <p:cNvSpPr txBox="1"/>
          <p:nvPr/>
        </p:nvSpPr>
        <p:spPr>
          <a:xfrm>
            <a:off x="8437294" y="3578686"/>
            <a:ext cx="2115721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p>
            <a:pPr algn="ctr" fontAlgn="auto">
              <a:defRPr/>
            </a:pPr>
            <a:r>
              <a:rPr lang="zh-CN" altLang="en-US" sz="20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 Light" panose="020B0502040204020203" pitchFamily="34" charset="-122"/>
              </a:rPr>
              <a:t>点击添加标题</a:t>
            </a:r>
            <a:endParaRPr lang="zh-CN" altLang="en-US" sz="20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 Light" panose="020B0502040204020203" pitchFamily="34" charset="-122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7899458" y="4035948"/>
            <a:ext cx="31628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5177b54feddd95420460bcab22056f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8925" y="1902460"/>
            <a:ext cx="8888730" cy="380936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 rot="0">
            <a:off x="6554470" y="3094990"/>
            <a:ext cx="4486275" cy="1295400"/>
            <a:chOff x="9042" y="4194"/>
            <a:chExt cx="7065" cy="204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9135" y="6234"/>
              <a:ext cx="6941" cy="0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9042" y="4194"/>
              <a:ext cx="7065" cy="1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6600">
                  <a:latin typeface="微软雅黑" panose="020B0503020204020204" charset="-122"/>
                  <a:ea typeface="微软雅黑" panose="020B0503020204020204" charset="-122"/>
                </a:rPr>
                <a:t>第肆部分</a:t>
              </a:r>
              <a:endParaRPr lang="zh-CN" altLang="en-US" sz="6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3" name="图片 12" descr="图片1.png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40" y="584200"/>
            <a:ext cx="7051040" cy="4949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0" y="248285"/>
            <a:ext cx="7547610" cy="815340"/>
            <a:chOff x="0" y="391"/>
            <a:chExt cx="11886" cy="128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0" y="1661"/>
              <a:ext cx="11887" cy="15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itle 1"/>
            <p:cNvSpPr txBox="1"/>
            <p:nvPr/>
          </p:nvSpPr>
          <p:spPr>
            <a:xfrm>
              <a:off x="1124" y="391"/>
              <a:ext cx="3354" cy="598"/>
            </a:xfrm>
            <a:prstGeom prst="rect">
              <a:avLst/>
            </a:prstGeom>
          </p:spPr>
          <p:txBody>
            <a:bodyPr lIns="0" rIns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000" b="0" kern="1200">
                  <a:solidFill>
                    <a:schemeClr val="accent1"/>
                  </a:solidFill>
                  <a:latin typeface="U.S. 101" pitchFamily="2" charset="0"/>
                  <a:ea typeface="Roboto" pitchFamily="2" charset="0"/>
                  <a:cs typeface="Open Sans Light" panose="020B0306030504020204" pitchFamily="34" charset="0"/>
                </a:defRPr>
              </a:lvl1pPr>
            </a:lstStyle>
            <a:p>
              <a:pPr algn="l"/>
              <a:r>
                <a:rPr lang="zh-CN" alt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578" y="520"/>
              <a:ext cx="569" cy="36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 descr="e7d195523061f1c0cef09ac28eaae964ec9988a5cce77c8b8C1E4685C6E6B40CD7615480512384A61EE159C6FE0045D14B61E85D0A95589D558B81FFC809322ACC20DC2254D928200A3EA0841B8B18144DC47CBD04FCA384408AF03A26AFFDF192346722787A389DB6D6BE826066A063ECDC78A932AD2721B5CFDE870F76DE7C3CCE2B9A07730B5F"/>
          <p:cNvSpPr/>
          <p:nvPr/>
        </p:nvSpPr>
        <p:spPr>
          <a:xfrm>
            <a:off x="1802705" y="1745607"/>
            <a:ext cx="3004761" cy="737235"/>
          </a:xfrm>
          <a:prstGeom prst="rect">
            <a:avLst/>
          </a:prstGeom>
        </p:spPr>
        <p:txBody>
          <a:bodyPr wrap="square">
            <a:spAutoFit/>
          </a:bodyPr>
          <a:p>
            <a:pPr algn="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2" name="矩形 1" descr="e7d195523061f1c0cef09ac28eaae964ec9988a5cce77c8b8C1E4685C6E6B40CD7615480512384A61EE159C6FE0045D14B61E85D0A95589D558B81FFC809322ACC20DC2254D928200A3EA0841B8B18144DC47CBD04FCA384408AF03A26AFFDF192346722787A389DB6D6BE826066A063ECDC78A932AD2721B5CFDE870F76DE7C3CCE2B9A07730B5F"/>
          <p:cNvSpPr/>
          <p:nvPr/>
        </p:nvSpPr>
        <p:spPr>
          <a:xfrm>
            <a:off x="1090314" y="3982791"/>
            <a:ext cx="3004761" cy="738664"/>
          </a:xfrm>
          <a:prstGeom prst="rect">
            <a:avLst/>
          </a:prstGeom>
        </p:spPr>
        <p:txBody>
          <a:bodyPr wrap="square">
            <a:spAutoFit/>
          </a:bodyPr>
          <a:p>
            <a:pPr algn="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6" name="矩形 5" descr="e7d195523061f1c0cef09ac28eaae964ec9988a5cce77c8b8C1E4685C6E6B40CD7615480512384A61EE159C6FE0045D14B61E85D0A95589D558B81FFC809322ACC20DC2254D928200A3EA0841B8B18144DC47CBD04FCA384408AF03A26AFFDF192346722787A389DB6D6BE826066A063ECDC78A932AD2721B5CFDE870F76DE7C3CCE2B9A07730B5F"/>
          <p:cNvSpPr/>
          <p:nvPr/>
        </p:nvSpPr>
        <p:spPr>
          <a:xfrm>
            <a:off x="8043590" y="2285764"/>
            <a:ext cx="3004080" cy="73866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sp>
        <p:nvSpPr>
          <p:cNvPr id="9" name="矩形 8" descr="e7d195523061f1c0cef09ac28eaae964ec9988a5cce77c8b8C1E4685C6E6B40CD7615480512384A61EE159C6FE0045D14B61E85D0A95589D558B81FFC809322ACC20DC2254D928200A3EA0841B8B18144DC47CBD04FCA384408AF03A26AFFDF192346722787A389DB6D6BE826066A063ECDC78A932AD2721B5CFDE870F76DE7C3CCE2B9A07730B5F"/>
          <p:cNvSpPr/>
          <p:nvPr/>
        </p:nvSpPr>
        <p:spPr>
          <a:xfrm>
            <a:off x="7242856" y="4606758"/>
            <a:ext cx="3004080" cy="73866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250080" y="1745358"/>
            <a:ext cx="3691846" cy="3691844"/>
            <a:chOff x="4250080" y="1943631"/>
            <a:chExt cx="3691846" cy="3691844"/>
          </a:xfrm>
        </p:grpSpPr>
        <p:grpSp>
          <p:nvGrpSpPr>
            <p:cNvPr id="26" name="组合 25"/>
            <p:cNvGrpSpPr/>
            <p:nvPr/>
          </p:nvGrpSpPr>
          <p:grpSpPr>
            <a:xfrm>
              <a:off x="4250080" y="1943631"/>
              <a:ext cx="3691846" cy="3691844"/>
              <a:chOff x="4250080" y="1943631"/>
              <a:chExt cx="3691846" cy="3691844"/>
            </a:xfrm>
          </p:grpSpPr>
          <p:sp>
            <p:nvSpPr>
              <p:cNvPr id="27" name="任意多边形 26"/>
              <p:cNvSpPr/>
              <p:nvPr/>
            </p:nvSpPr>
            <p:spPr>
              <a:xfrm>
                <a:off x="5167698" y="1943631"/>
                <a:ext cx="901204" cy="1819207"/>
              </a:xfrm>
              <a:custGeom>
                <a:avLst/>
                <a:gdLst>
                  <a:gd name="connsiteX0" fmla="*/ 450320 w 901204"/>
                  <a:gd name="connsiteY0" fmla="*/ 0 h 1819207"/>
                  <a:gd name="connsiteX1" fmla="*/ 901011 w 901204"/>
                  <a:gd name="connsiteY1" fmla="*/ 450319 h 1819207"/>
                  <a:gd name="connsiteX2" fmla="*/ 901204 w 901204"/>
                  <a:gd name="connsiteY2" fmla="*/ 918414 h 1819207"/>
                  <a:gd name="connsiteX3" fmla="*/ 833332 w 901204"/>
                  <a:gd name="connsiteY3" fmla="*/ 921841 h 1819207"/>
                  <a:gd name="connsiteX4" fmla="*/ 4223 w 901204"/>
                  <a:gd name="connsiteY4" fmla="*/ 1750950 h 1819207"/>
                  <a:gd name="connsiteX5" fmla="*/ 776 w 901204"/>
                  <a:gd name="connsiteY5" fmla="*/ 1819207 h 1819207"/>
                  <a:gd name="connsiteX6" fmla="*/ 563 w 901204"/>
                  <a:gd name="connsiteY6" fmla="*/ 1819207 h 1819207"/>
                  <a:gd name="connsiteX7" fmla="*/ 0 w 901204"/>
                  <a:gd name="connsiteY7" fmla="*/ 450690 h 1819207"/>
                  <a:gd name="connsiteX8" fmla="*/ 450320 w 901204"/>
                  <a:gd name="connsiteY8" fmla="*/ 0 h 1819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1204" h="1819207">
                    <a:moveTo>
                      <a:pt x="450320" y="0"/>
                    </a:moveTo>
                    <a:lnTo>
                      <a:pt x="901011" y="450319"/>
                    </a:lnTo>
                    <a:lnTo>
                      <a:pt x="901204" y="918414"/>
                    </a:lnTo>
                    <a:lnTo>
                      <a:pt x="833332" y="921841"/>
                    </a:lnTo>
                    <a:cubicBezTo>
                      <a:pt x="396166" y="966237"/>
                      <a:pt x="48619" y="1313784"/>
                      <a:pt x="4223" y="1750950"/>
                    </a:cubicBezTo>
                    <a:lnTo>
                      <a:pt x="776" y="1819207"/>
                    </a:lnTo>
                    <a:lnTo>
                      <a:pt x="563" y="1819207"/>
                    </a:lnTo>
                    <a:lnTo>
                      <a:pt x="0" y="450690"/>
                    </a:lnTo>
                    <a:lnTo>
                      <a:pt x="450320" y="0"/>
                    </a:lnTo>
                    <a:close/>
                  </a:path>
                </a:pathLst>
              </a:custGeom>
              <a:solidFill>
                <a:srgbClr val="67869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>
                <a:off x="6122719" y="2861247"/>
                <a:ext cx="1819207" cy="901203"/>
              </a:xfrm>
              <a:custGeom>
                <a:avLst/>
                <a:gdLst>
                  <a:gd name="connsiteX0" fmla="*/ 1368517 w 1819207"/>
                  <a:gd name="connsiteY0" fmla="*/ 0 h 901203"/>
                  <a:gd name="connsiteX1" fmla="*/ 1819207 w 1819207"/>
                  <a:gd name="connsiteY1" fmla="*/ 450321 h 901203"/>
                  <a:gd name="connsiteX2" fmla="*/ 1368888 w 1819207"/>
                  <a:gd name="connsiteY2" fmla="*/ 901010 h 901203"/>
                  <a:gd name="connsiteX3" fmla="*/ 900793 w 1819207"/>
                  <a:gd name="connsiteY3" fmla="*/ 901203 h 901203"/>
                  <a:gd name="connsiteX4" fmla="*/ 897365 w 1819207"/>
                  <a:gd name="connsiteY4" fmla="*/ 833334 h 901203"/>
                  <a:gd name="connsiteX5" fmla="*/ 68256 w 1819207"/>
                  <a:gd name="connsiteY5" fmla="*/ 4225 h 901203"/>
                  <a:gd name="connsiteX6" fmla="*/ 0 w 1819207"/>
                  <a:gd name="connsiteY6" fmla="*/ 778 h 901203"/>
                  <a:gd name="connsiteX7" fmla="*/ 0 w 1819207"/>
                  <a:gd name="connsiteY7" fmla="*/ 565 h 901203"/>
                  <a:gd name="connsiteX8" fmla="*/ 1368517 w 1819207"/>
                  <a:gd name="connsiteY8" fmla="*/ 0 h 901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9207" h="901203">
                    <a:moveTo>
                      <a:pt x="1368517" y="0"/>
                    </a:moveTo>
                    <a:lnTo>
                      <a:pt x="1819207" y="450321"/>
                    </a:lnTo>
                    <a:lnTo>
                      <a:pt x="1368888" y="901010"/>
                    </a:lnTo>
                    <a:lnTo>
                      <a:pt x="900793" y="901203"/>
                    </a:lnTo>
                    <a:lnTo>
                      <a:pt x="897365" y="833334"/>
                    </a:lnTo>
                    <a:cubicBezTo>
                      <a:pt x="852969" y="396168"/>
                      <a:pt x="505423" y="48621"/>
                      <a:pt x="68256" y="4225"/>
                    </a:cubicBezTo>
                    <a:lnTo>
                      <a:pt x="0" y="778"/>
                    </a:lnTo>
                    <a:lnTo>
                      <a:pt x="0" y="565"/>
                    </a:lnTo>
                    <a:lnTo>
                      <a:pt x="1368517" y="0"/>
                    </a:lnTo>
                    <a:close/>
                  </a:path>
                </a:pathLst>
              </a:custGeom>
              <a:solidFill>
                <a:srgbClr val="67869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29" name="任意多边形 28"/>
              <p:cNvSpPr/>
              <p:nvPr/>
            </p:nvSpPr>
            <p:spPr>
              <a:xfrm>
                <a:off x="6123106" y="3816266"/>
                <a:ext cx="901204" cy="1819209"/>
              </a:xfrm>
              <a:custGeom>
                <a:avLst/>
                <a:gdLst>
                  <a:gd name="connsiteX0" fmla="*/ 900639 w 901204"/>
                  <a:gd name="connsiteY0" fmla="*/ 0 h 1819209"/>
                  <a:gd name="connsiteX1" fmla="*/ 901204 w 901204"/>
                  <a:gd name="connsiteY1" fmla="*/ 1368517 h 1819209"/>
                  <a:gd name="connsiteX2" fmla="*/ 450882 w 901204"/>
                  <a:gd name="connsiteY2" fmla="*/ 1819209 h 1819209"/>
                  <a:gd name="connsiteX3" fmla="*/ 193 w 901204"/>
                  <a:gd name="connsiteY3" fmla="*/ 1368888 h 1819209"/>
                  <a:gd name="connsiteX4" fmla="*/ 0 w 901204"/>
                  <a:gd name="connsiteY4" fmla="*/ 900796 h 1819209"/>
                  <a:gd name="connsiteX5" fmla="*/ 67868 w 901204"/>
                  <a:gd name="connsiteY5" fmla="*/ 897368 h 1819209"/>
                  <a:gd name="connsiteX6" fmla="*/ 896977 w 901204"/>
                  <a:gd name="connsiteY6" fmla="*/ 68259 h 1819209"/>
                  <a:gd name="connsiteX7" fmla="*/ 900424 w 901204"/>
                  <a:gd name="connsiteY7" fmla="*/ 0 h 1819209"/>
                  <a:gd name="connsiteX8" fmla="*/ 900639 w 901204"/>
                  <a:gd name="connsiteY8" fmla="*/ 0 h 181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1204" h="1819209">
                    <a:moveTo>
                      <a:pt x="900639" y="0"/>
                    </a:moveTo>
                    <a:lnTo>
                      <a:pt x="901204" y="1368517"/>
                    </a:lnTo>
                    <a:lnTo>
                      <a:pt x="450882" y="1819209"/>
                    </a:lnTo>
                    <a:lnTo>
                      <a:pt x="193" y="1368888"/>
                    </a:lnTo>
                    <a:lnTo>
                      <a:pt x="0" y="900796"/>
                    </a:lnTo>
                    <a:lnTo>
                      <a:pt x="67868" y="897368"/>
                    </a:lnTo>
                    <a:cubicBezTo>
                      <a:pt x="505035" y="852972"/>
                      <a:pt x="852581" y="505426"/>
                      <a:pt x="896977" y="68259"/>
                    </a:cubicBezTo>
                    <a:lnTo>
                      <a:pt x="900424" y="0"/>
                    </a:lnTo>
                    <a:lnTo>
                      <a:pt x="900639" y="0"/>
                    </a:lnTo>
                    <a:close/>
                  </a:path>
                </a:pathLst>
              </a:custGeom>
              <a:solidFill>
                <a:srgbClr val="67869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4250080" y="3816655"/>
                <a:ext cx="1819208" cy="901203"/>
              </a:xfrm>
              <a:custGeom>
                <a:avLst/>
                <a:gdLst>
                  <a:gd name="connsiteX0" fmla="*/ 918414 w 1819208"/>
                  <a:gd name="connsiteY0" fmla="*/ 0 h 901203"/>
                  <a:gd name="connsiteX1" fmla="*/ 921841 w 1819208"/>
                  <a:gd name="connsiteY1" fmla="*/ 67870 h 901203"/>
                  <a:gd name="connsiteX2" fmla="*/ 1750950 w 1819208"/>
                  <a:gd name="connsiteY2" fmla="*/ 896979 h 901203"/>
                  <a:gd name="connsiteX3" fmla="*/ 1819208 w 1819208"/>
                  <a:gd name="connsiteY3" fmla="*/ 900426 h 901203"/>
                  <a:gd name="connsiteX4" fmla="*/ 1819208 w 1819208"/>
                  <a:gd name="connsiteY4" fmla="*/ 900639 h 901203"/>
                  <a:gd name="connsiteX5" fmla="*/ 450691 w 1819208"/>
                  <a:gd name="connsiteY5" fmla="*/ 901203 h 901203"/>
                  <a:gd name="connsiteX6" fmla="*/ 0 w 1819208"/>
                  <a:gd name="connsiteY6" fmla="*/ 450883 h 901203"/>
                  <a:gd name="connsiteX7" fmla="*/ 450320 w 1819208"/>
                  <a:gd name="connsiteY7" fmla="*/ 193 h 901203"/>
                  <a:gd name="connsiteX8" fmla="*/ 918414 w 1819208"/>
                  <a:gd name="connsiteY8" fmla="*/ 0 h 901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9208" h="901203">
                    <a:moveTo>
                      <a:pt x="918414" y="0"/>
                    </a:moveTo>
                    <a:lnTo>
                      <a:pt x="921841" y="67870"/>
                    </a:lnTo>
                    <a:cubicBezTo>
                      <a:pt x="966237" y="505037"/>
                      <a:pt x="1313784" y="852583"/>
                      <a:pt x="1750950" y="896979"/>
                    </a:cubicBezTo>
                    <a:lnTo>
                      <a:pt x="1819208" y="900426"/>
                    </a:lnTo>
                    <a:lnTo>
                      <a:pt x="1819208" y="900639"/>
                    </a:lnTo>
                    <a:lnTo>
                      <a:pt x="450691" y="901203"/>
                    </a:lnTo>
                    <a:lnTo>
                      <a:pt x="0" y="450883"/>
                    </a:lnTo>
                    <a:lnTo>
                      <a:pt x="450320" y="193"/>
                    </a:lnTo>
                    <a:lnTo>
                      <a:pt x="918414" y="0"/>
                    </a:lnTo>
                    <a:close/>
                  </a:path>
                </a:pathLst>
              </a:custGeom>
              <a:solidFill>
                <a:srgbClr val="67869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endParaRPr>
              </a:p>
            </p:txBody>
          </p:sp>
        </p:grpSp>
        <p:sp>
          <p:nvSpPr>
            <p:cNvPr id="31" name="椭圆 30"/>
            <p:cNvSpPr/>
            <p:nvPr/>
          </p:nvSpPr>
          <p:spPr>
            <a:xfrm>
              <a:off x="5322700" y="3016250"/>
              <a:ext cx="1546606" cy="1546606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32" name="Freeform 8"/>
            <p:cNvSpPr>
              <a:spLocks noEditPoints="1"/>
            </p:cNvSpPr>
            <p:nvPr/>
          </p:nvSpPr>
          <p:spPr bwMode="auto">
            <a:xfrm>
              <a:off x="5389349" y="2343767"/>
              <a:ext cx="457902" cy="457900"/>
            </a:xfrm>
            <a:custGeom>
              <a:avLst/>
              <a:gdLst>
                <a:gd name="T0" fmla="*/ 274 w 740"/>
                <a:gd name="T1" fmla="*/ 555 h 740"/>
                <a:gd name="T2" fmla="*/ 283 w 740"/>
                <a:gd name="T3" fmla="*/ 562 h 740"/>
                <a:gd name="T4" fmla="*/ 286 w 740"/>
                <a:gd name="T5" fmla="*/ 571 h 740"/>
                <a:gd name="T6" fmla="*/ 283 w 740"/>
                <a:gd name="T7" fmla="*/ 580 h 740"/>
                <a:gd name="T8" fmla="*/ 231 w 740"/>
                <a:gd name="T9" fmla="*/ 634 h 740"/>
                <a:gd name="T10" fmla="*/ 223 w 740"/>
                <a:gd name="T11" fmla="*/ 638 h 740"/>
                <a:gd name="T12" fmla="*/ 214 w 740"/>
                <a:gd name="T13" fmla="*/ 638 h 740"/>
                <a:gd name="T14" fmla="*/ 205 w 740"/>
                <a:gd name="T15" fmla="*/ 631 h 740"/>
                <a:gd name="T16" fmla="*/ 202 w 740"/>
                <a:gd name="T17" fmla="*/ 622 h 740"/>
                <a:gd name="T18" fmla="*/ 205 w 740"/>
                <a:gd name="T19" fmla="*/ 613 h 740"/>
                <a:gd name="T20" fmla="*/ 257 w 740"/>
                <a:gd name="T21" fmla="*/ 559 h 740"/>
                <a:gd name="T22" fmla="*/ 265 w 740"/>
                <a:gd name="T23" fmla="*/ 555 h 740"/>
                <a:gd name="T24" fmla="*/ 252 w 740"/>
                <a:gd name="T25" fmla="*/ 470 h 740"/>
                <a:gd name="T26" fmla="*/ 262 w 740"/>
                <a:gd name="T27" fmla="*/ 474 h 740"/>
                <a:gd name="T28" fmla="*/ 269 w 740"/>
                <a:gd name="T29" fmla="*/ 482 h 740"/>
                <a:gd name="T30" fmla="*/ 269 w 740"/>
                <a:gd name="T31" fmla="*/ 491 h 740"/>
                <a:gd name="T32" fmla="*/ 263 w 740"/>
                <a:gd name="T33" fmla="*/ 499 h 740"/>
                <a:gd name="T34" fmla="*/ 93 w 740"/>
                <a:gd name="T35" fmla="*/ 669 h 740"/>
                <a:gd name="T36" fmla="*/ 84 w 740"/>
                <a:gd name="T37" fmla="*/ 672 h 740"/>
                <a:gd name="T38" fmla="*/ 74 w 740"/>
                <a:gd name="T39" fmla="*/ 669 h 740"/>
                <a:gd name="T40" fmla="*/ 68 w 740"/>
                <a:gd name="T41" fmla="*/ 660 h 740"/>
                <a:gd name="T42" fmla="*/ 68 w 740"/>
                <a:gd name="T43" fmla="*/ 651 h 740"/>
                <a:gd name="T44" fmla="*/ 72 w 740"/>
                <a:gd name="T45" fmla="*/ 643 h 740"/>
                <a:gd name="T46" fmla="*/ 244 w 740"/>
                <a:gd name="T47" fmla="*/ 473 h 740"/>
                <a:gd name="T48" fmla="*/ 252 w 740"/>
                <a:gd name="T49" fmla="*/ 470 h 740"/>
                <a:gd name="T50" fmla="*/ 173 w 740"/>
                <a:gd name="T51" fmla="*/ 455 h 740"/>
                <a:gd name="T52" fmla="*/ 182 w 740"/>
                <a:gd name="T53" fmla="*/ 461 h 740"/>
                <a:gd name="T54" fmla="*/ 185 w 740"/>
                <a:gd name="T55" fmla="*/ 470 h 740"/>
                <a:gd name="T56" fmla="*/ 182 w 740"/>
                <a:gd name="T57" fmla="*/ 479 h 740"/>
                <a:gd name="T58" fmla="*/ 163 w 740"/>
                <a:gd name="T59" fmla="*/ 499 h 740"/>
                <a:gd name="T60" fmla="*/ 156 w 740"/>
                <a:gd name="T61" fmla="*/ 503 h 740"/>
                <a:gd name="T62" fmla="*/ 146 w 740"/>
                <a:gd name="T63" fmla="*/ 503 h 740"/>
                <a:gd name="T64" fmla="*/ 138 w 740"/>
                <a:gd name="T65" fmla="*/ 498 h 740"/>
                <a:gd name="T66" fmla="*/ 135 w 740"/>
                <a:gd name="T67" fmla="*/ 487 h 740"/>
                <a:gd name="T68" fmla="*/ 137 w 740"/>
                <a:gd name="T69" fmla="*/ 479 h 740"/>
                <a:gd name="T70" fmla="*/ 156 w 740"/>
                <a:gd name="T71" fmla="*/ 458 h 740"/>
                <a:gd name="T72" fmla="*/ 164 w 740"/>
                <a:gd name="T73" fmla="*/ 455 h 740"/>
                <a:gd name="T74" fmla="*/ 673 w 740"/>
                <a:gd name="T75" fmla="*/ 91 h 740"/>
                <a:gd name="T76" fmla="*/ 421 w 740"/>
                <a:gd name="T77" fmla="*/ 680 h 740"/>
                <a:gd name="T78" fmla="*/ 650 w 740"/>
                <a:gd name="T79" fmla="*/ 67 h 740"/>
                <a:gd name="T80" fmla="*/ 299 w 740"/>
                <a:gd name="T81" fmla="*/ 418 h 740"/>
                <a:gd name="T82" fmla="*/ 723 w 740"/>
                <a:gd name="T83" fmla="*/ 0 h 740"/>
                <a:gd name="T84" fmla="*/ 732 w 740"/>
                <a:gd name="T85" fmla="*/ 3 h 740"/>
                <a:gd name="T86" fmla="*/ 739 w 740"/>
                <a:gd name="T87" fmla="*/ 12 h 740"/>
                <a:gd name="T88" fmla="*/ 739 w 740"/>
                <a:gd name="T89" fmla="*/ 21 h 740"/>
                <a:gd name="T90" fmla="*/ 737 w 740"/>
                <a:gd name="T91" fmla="*/ 24 h 740"/>
                <a:gd name="T92" fmla="*/ 435 w 740"/>
                <a:gd name="T93" fmla="*/ 729 h 740"/>
                <a:gd name="T94" fmla="*/ 435 w 740"/>
                <a:gd name="T95" fmla="*/ 729 h 740"/>
                <a:gd name="T96" fmla="*/ 430 w 740"/>
                <a:gd name="T97" fmla="*/ 737 h 740"/>
                <a:gd name="T98" fmla="*/ 421 w 740"/>
                <a:gd name="T99" fmla="*/ 740 h 740"/>
                <a:gd name="T100" fmla="*/ 410 w 740"/>
                <a:gd name="T101" fmla="*/ 736 h 740"/>
                <a:gd name="T102" fmla="*/ 405 w 740"/>
                <a:gd name="T103" fmla="*/ 727 h 740"/>
                <a:gd name="T104" fmla="*/ 290 w 740"/>
                <a:gd name="T105" fmla="*/ 449 h 740"/>
                <a:gd name="T106" fmla="*/ 12 w 740"/>
                <a:gd name="T107" fmla="*/ 335 h 740"/>
                <a:gd name="T108" fmla="*/ 4 w 740"/>
                <a:gd name="T109" fmla="*/ 329 h 740"/>
                <a:gd name="T110" fmla="*/ 0 w 740"/>
                <a:gd name="T111" fmla="*/ 320 h 740"/>
                <a:gd name="T112" fmla="*/ 3 w 740"/>
                <a:gd name="T113" fmla="*/ 311 h 740"/>
                <a:gd name="T114" fmla="*/ 10 w 740"/>
                <a:gd name="T115" fmla="*/ 304 h 740"/>
                <a:gd name="T116" fmla="*/ 11 w 740"/>
                <a:gd name="T117" fmla="*/ 304 h 740"/>
                <a:gd name="T118" fmla="*/ 715 w 740"/>
                <a:gd name="T119" fmla="*/ 2 h 740"/>
                <a:gd name="T120" fmla="*/ 719 w 740"/>
                <a:gd name="T121" fmla="*/ 0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0" h="740">
                  <a:moveTo>
                    <a:pt x="269" y="554"/>
                  </a:moveTo>
                  <a:lnTo>
                    <a:pt x="274" y="555"/>
                  </a:lnTo>
                  <a:lnTo>
                    <a:pt x="279" y="558"/>
                  </a:lnTo>
                  <a:lnTo>
                    <a:pt x="283" y="562"/>
                  </a:lnTo>
                  <a:lnTo>
                    <a:pt x="284" y="566"/>
                  </a:lnTo>
                  <a:lnTo>
                    <a:pt x="286" y="571"/>
                  </a:lnTo>
                  <a:lnTo>
                    <a:pt x="286" y="576"/>
                  </a:lnTo>
                  <a:lnTo>
                    <a:pt x="283" y="580"/>
                  </a:lnTo>
                  <a:lnTo>
                    <a:pt x="281" y="583"/>
                  </a:lnTo>
                  <a:lnTo>
                    <a:pt x="231" y="634"/>
                  </a:lnTo>
                  <a:lnTo>
                    <a:pt x="227" y="637"/>
                  </a:lnTo>
                  <a:lnTo>
                    <a:pt x="223" y="638"/>
                  </a:lnTo>
                  <a:lnTo>
                    <a:pt x="219" y="639"/>
                  </a:lnTo>
                  <a:lnTo>
                    <a:pt x="214" y="638"/>
                  </a:lnTo>
                  <a:lnTo>
                    <a:pt x="209" y="635"/>
                  </a:lnTo>
                  <a:lnTo>
                    <a:pt x="205" y="631"/>
                  </a:lnTo>
                  <a:lnTo>
                    <a:pt x="203" y="627"/>
                  </a:lnTo>
                  <a:lnTo>
                    <a:pt x="202" y="622"/>
                  </a:lnTo>
                  <a:lnTo>
                    <a:pt x="202" y="617"/>
                  </a:lnTo>
                  <a:lnTo>
                    <a:pt x="205" y="613"/>
                  </a:lnTo>
                  <a:lnTo>
                    <a:pt x="207" y="610"/>
                  </a:lnTo>
                  <a:lnTo>
                    <a:pt x="257" y="559"/>
                  </a:lnTo>
                  <a:lnTo>
                    <a:pt x="261" y="557"/>
                  </a:lnTo>
                  <a:lnTo>
                    <a:pt x="265" y="555"/>
                  </a:lnTo>
                  <a:lnTo>
                    <a:pt x="269" y="554"/>
                  </a:lnTo>
                  <a:close/>
                  <a:moveTo>
                    <a:pt x="252" y="470"/>
                  </a:moveTo>
                  <a:lnTo>
                    <a:pt x="257" y="472"/>
                  </a:lnTo>
                  <a:lnTo>
                    <a:pt x="262" y="474"/>
                  </a:lnTo>
                  <a:lnTo>
                    <a:pt x="266" y="477"/>
                  </a:lnTo>
                  <a:lnTo>
                    <a:pt x="269" y="482"/>
                  </a:lnTo>
                  <a:lnTo>
                    <a:pt x="269" y="487"/>
                  </a:lnTo>
                  <a:lnTo>
                    <a:pt x="269" y="491"/>
                  </a:lnTo>
                  <a:lnTo>
                    <a:pt x="266" y="496"/>
                  </a:lnTo>
                  <a:lnTo>
                    <a:pt x="263" y="499"/>
                  </a:lnTo>
                  <a:lnTo>
                    <a:pt x="96" y="667"/>
                  </a:lnTo>
                  <a:lnTo>
                    <a:pt x="93" y="669"/>
                  </a:lnTo>
                  <a:lnTo>
                    <a:pt x="88" y="672"/>
                  </a:lnTo>
                  <a:lnTo>
                    <a:pt x="84" y="672"/>
                  </a:lnTo>
                  <a:lnTo>
                    <a:pt x="79" y="672"/>
                  </a:lnTo>
                  <a:lnTo>
                    <a:pt x="74" y="669"/>
                  </a:lnTo>
                  <a:lnTo>
                    <a:pt x="71" y="665"/>
                  </a:lnTo>
                  <a:lnTo>
                    <a:pt x="68" y="660"/>
                  </a:lnTo>
                  <a:lnTo>
                    <a:pt x="67" y="655"/>
                  </a:lnTo>
                  <a:lnTo>
                    <a:pt x="68" y="651"/>
                  </a:lnTo>
                  <a:lnTo>
                    <a:pt x="70" y="647"/>
                  </a:lnTo>
                  <a:lnTo>
                    <a:pt x="72" y="643"/>
                  </a:lnTo>
                  <a:lnTo>
                    <a:pt x="240" y="476"/>
                  </a:lnTo>
                  <a:lnTo>
                    <a:pt x="244" y="473"/>
                  </a:lnTo>
                  <a:lnTo>
                    <a:pt x="248" y="472"/>
                  </a:lnTo>
                  <a:lnTo>
                    <a:pt x="252" y="470"/>
                  </a:lnTo>
                  <a:close/>
                  <a:moveTo>
                    <a:pt x="168" y="453"/>
                  </a:moveTo>
                  <a:lnTo>
                    <a:pt x="173" y="455"/>
                  </a:lnTo>
                  <a:lnTo>
                    <a:pt x="178" y="457"/>
                  </a:lnTo>
                  <a:lnTo>
                    <a:pt x="182" y="461"/>
                  </a:lnTo>
                  <a:lnTo>
                    <a:pt x="184" y="465"/>
                  </a:lnTo>
                  <a:lnTo>
                    <a:pt x="185" y="470"/>
                  </a:lnTo>
                  <a:lnTo>
                    <a:pt x="185" y="476"/>
                  </a:lnTo>
                  <a:lnTo>
                    <a:pt x="182" y="479"/>
                  </a:lnTo>
                  <a:lnTo>
                    <a:pt x="180" y="482"/>
                  </a:lnTo>
                  <a:lnTo>
                    <a:pt x="163" y="499"/>
                  </a:lnTo>
                  <a:lnTo>
                    <a:pt x="160" y="502"/>
                  </a:lnTo>
                  <a:lnTo>
                    <a:pt x="156" y="503"/>
                  </a:lnTo>
                  <a:lnTo>
                    <a:pt x="151" y="504"/>
                  </a:lnTo>
                  <a:lnTo>
                    <a:pt x="146" y="503"/>
                  </a:lnTo>
                  <a:lnTo>
                    <a:pt x="142" y="500"/>
                  </a:lnTo>
                  <a:lnTo>
                    <a:pt x="138" y="498"/>
                  </a:lnTo>
                  <a:lnTo>
                    <a:pt x="135" y="493"/>
                  </a:lnTo>
                  <a:lnTo>
                    <a:pt x="135" y="487"/>
                  </a:lnTo>
                  <a:lnTo>
                    <a:pt x="135" y="483"/>
                  </a:lnTo>
                  <a:lnTo>
                    <a:pt x="137" y="479"/>
                  </a:lnTo>
                  <a:lnTo>
                    <a:pt x="139" y="476"/>
                  </a:lnTo>
                  <a:lnTo>
                    <a:pt x="156" y="458"/>
                  </a:lnTo>
                  <a:lnTo>
                    <a:pt x="160" y="456"/>
                  </a:lnTo>
                  <a:lnTo>
                    <a:pt x="164" y="455"/>
                  </a:lnTo>
                  <a:lnTo>
                    <a:pt x="168" y="453"/>
                  </a:lnTo>
                  <a:close/>
                  <a:moveTo>
                    <a:pt x="673" y="91"/>
                  </a:moveTo>
                  <a:lnTo>
                    <a:pt x="322" y="441"/>
                  </a:lnTo>
                  <a:lnTo>
                    <a:pt x="421" y="680"/>
                  </a:lnTo>
                  <a:lnTo>
                    <a:pt x="673" y="91"/>
                  </a:lnTo>
                  <a:close/>
                  <a:moveTo>
                    <a:pt x="650" y="67"/>
                  </a:moveTo>
                  <a:lnTo>
                    <a:pt x="61" y="320"/>
                  </a:lnTo>
                  <a:lnTo>
                    <a:pt x="299" y="418"/>
                  </a:lnTo>
                  <a:lnTo>
                    <a:pt x="650" y="67"/>
                  </a:lnTo>
                  <a:close/>
                  <a:moveTo>
                    <a:pt x="723" y="0"/>
                  </a:moveTo>
                  <a:lnTo>
                    <a:pt x="728" y="2"/>
                  </a:lnTo>
                  <a:lnTo>
                    <a:pt x="732" y="3"/>
                  </a:lnTo>
                  <a:lnTo>
                    <a:pt x="736" y="7"/>
                  </a:lnTo>
                  <a:lnTo>
                    <a:pt x="739" y="12"/>
                  </a:lnTo>
                  <a:lnTo>
                    <a:pt x="740" y="17"/>
                  </a:lnTo>
                  <a:lnTo>
                    <a:pt x="739" y="21"/>
                  </a:lnTo>
                  <a:lnTo>
                    <a:pt x="737" y="24"/>
                  </a:lnTo>
                  <a:lnTo>
                    <a:pt x="737" y="24"/>
                  </a:lnTo>
                  <a:lnTo>
                    <a:pt x="436" y="729"/>
                  </a:lnTo>
                  <a:lnTo>
                    <a:pt x="435" y="729"/>
                  </a:lnTo>
                  <a:lnTo>
                    <a:pt x="435" y="729"/>
                  </a:lnTo>
                  <a:lnTo>
                    <a:pt x="435" y="729"/>
                  </a:lnTo>
                  <a:lnTo>
                    <a:pt x="432" y="733"/>
                  </a:lnTo>
                  <a:lnTo>
                    <a:pt x="430" y="737"/>
                  </a:lnTo>
                  <a:lnTo>
                    <a:pt x="425" y="739"/>
                  </a:lnTo>
                  <a:lnTo>
                    <a:pt x="421" y="740"/>
                  </a:lnTo>
                  <a:lnTo>
                    <a:pt x="415" y="739"/>
                  </a:lnTo>
                  <a:lnTo>
                    <a:pt x="410" y="736"/>
                  </a:lnTo>
                  <a:lnTo>
                    <a:pt x="406" y="732"/>
                  </a:lnTo>
                  <a:lnTo>
                    <a:pt x="405" y="727"/>
                  </a:lnTo>
                  <a:lnTo>
                    <a:pt x="404" y="727"/>
                  </a:lnTo>
                  <a:lnTo>
                    <a:pt x="290" y="449"/>
                  </a:lnTo>
                  <a:lnTo>
                    <a:pt x="12" y="335"/>
                  </a:lnTo>
                  <a:lnTo>
                    <a:pt x="12" y="335"/>
                  </a:lnTo>
                  <a:lnTo>
                    <a:pt x="7" y="333"/>
                  </a:lnTo>
                  <a:lnTo>
                    <a:pt x="4" y="329"/>
                  </a:lnTo>
                  <a:lnTo>
                    <a:pt x="2" y="325"/>
                  </a:lnTo>
                  <a:lnTo>
                    <a:pt x="0" y="320"/>
                  </a:lnTo>
                  <a:lnTo>
                    <a:pt x="0" y="314"/>
                  </a:lnTo>
                  <a:lnTo>
                    <a:pt x="3" y="311"/>
                  </a:lnTo>
                  <a:lnTo>
                    <a:pt x="6" y="307"/>
                  </a:lnTo>
                  <a:lnTo>
                    <a:pt x="10" y="304"/>
                  </a:lnTo>
                  <a:lnTo>
                    <a:pt x="10" y="304"/>
                  </a:lnTo>
                  <a:lnTo>
                    <a:pt x="11" y="304"/>
                  </a:lnTo>
                  <a:lnTo>
                    <a:pt x="11" y="304"/>
                  </a:lnTo>
                  <a:lnTo>
                    <a:pt x="715" y="2"/>
                  </a:lnTo>
                  <a:lnTo>
                    <a:pt x="715" y="2"/>
                  </a:lnTo>
                  <a:lnTo>
                    <a:pt x="719" y="0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33" name="Freeform 50"/>
            <p:cNvSpPr>
              <a:spLocks noEditPoints="1"/>
            </p:cNvSpPr>
            <p:nvPr/>
          </p:nvSpPr>
          <p:spPr bwMode="auto">
            <a:xfrm>
              <a:off x="7141522" y="3124780"/>
              <a:ext cx="457344" cy="374136"/>
            </a:xfrm>
            <a:custGeom>
              <a:avLst/>
              <a:gdLst>
                <a:gd name="T0" fmla="*/ 707 w 819"/>
                <a:gd name="T1" fmla="*/ 107 h 670"/>
                <a:gd name="T2" fmla="*/ 733 w 819"/>
                <a:gd name="T3" fmla="*/ 246 h 670"/>
                <a:gd name="T4" fmla="*/ 721 w 819"/>
                <a:gd name="T5" fmla="*/ 326 h 670"/>
                <a:gd name="T6" fmla="*/ 700 w 819"/>
                <a:gd name="T7" fmla="*/ 420 h 670"/>
                <a:gd name="T8" fmla="*/ 741 w 819"/>
                <a:gd name="T9" fmla="*/ 465 h 670"/>
                <a:gd name="T10" fmla="*/ 817 w 819"/>
                <a:gd name="T11" fmla="*/ 551 h 670"/>
                <a:gd name="T12" fmla="*/ 816 w 819"/>
                <a:gd name="T13" fmla="*/ 589 h 670"/>
                <a:gd name="T14" fmla="*/ 700 w 819"/>
                <a:gd name="T15" fmla="*/ 558 h 670"/>
                <a:gd name="T16" fmla="*/ 717 w 819"/>
                <a:gd name="T17" fmla="*/ 496 h 670"/>
                <a:gd name="T18" fmla="*/ 662 w 819"/>
                <a:gd name="T19" fmla="*/ 376 h 670"/>
                <a:gd name="T20" fmla="*/ 691 w 819"/>
                <a:gd name="T21" fmla="*/ 304 h 670"/>
                <a:gd name="T22" fmla="*/ 698 w 819"/>
                <a:gd name="T23" fmla="*/ 233 h 670"/>
                <a:gd name="T24" fmla="*/ 685 w 819"/>
                <a:gd name="T25" fmla="*/ 137 h 670"/>
                <a:gd name="T26" fmla="*/ 630 w 819"/>
                <a:gd name="T27" fmla="*/ 113 h 670"/>
                <a:gd name="T28" fmla="*/ 615 w 819"/>
                <a:gd name="T29" fmla="*/ 75 h 670"/>
                <a:gd name="T30" fmla="*/ 228 w 819"/>
                <a:gd name="T31" fmla="*/ 116 h 670"/>
                <a:gd name="T32" fmla="*/ 157 w 819"/>
                <a:gd name="T33" fmla="*/ 124 h 670"/>
                <a:gd name="T34" fmla="*/ 113 w 819"/>
                <a:gd name="T35" fmla="*/ 190 h 670"/>
                <a:gd name="T36" fmla="*/ 127 w 819"/>
                <a:gd name="T37" fmla="*/ 284 h 670"/>
                <a:gd name="T38" fmla="*/ 142 w 819"/>
                <a:gd name="T39" fmla="*/ 323 h 670"/>
                <a:gd name="T40" fmla="*/ 139 w 819"/>
                <a:gd name="T41" fmla="*/ 466 h 670"/>
                <a:gd name="T42" fmla="*/ 53 w 819"/>
                <a:gd name="T43" fmla="*/ 525 h 670"/>
                <a:gd name="T44" fmla="*/ 13 w 819"/>
                <a:gd name="T45" fmla="*/ 594 h 670"/>
                <a:gd name="T46" fmla="*/ 0 w 819"/>
                <a:gd name="T47" fmla="*/ 579 h 670"/>
                <a:gd name="T48" fmla="*/ 40 w 819"/>
                <a:gd name="T49" fmla="*/ 486 h 670"/>
                <a:gd name="T50" fmla="*/ 100 w 819"/>
                <a:gd name="T51" fmla="*/ 454 h 670"/>
                <a:gd name="T52" fmla="*/ 113 w 819"/>
                <a:gd name="T53" fmla="*/ 349 h 670"/>
                <a:gd name="T54" fmla="*/ 89 w 819"/>
                <a:gd name="T55" fmla="*/ 300 h 670"/>
                <a:gd name="T56" fmla="*/ 81 w 819"/>
                <a:gd name="T57" fmla="*/ 161 h 670"/>
                <a:gd name="T58" fmla="*/ 168 w 819"/>
                <a:gd name="T59" fmla="*/ 80 h 670"/>
                <a:gd name="T60" fmla="*/ 375 w 819"/>
                <a:gd name="T61" fmla="*/ 51 h 670"/>
                <a:gd name="T62" fmla="*/ 299 w 819"/>
                <a:gd name="T63" fmla="*/ 145 h 670"/>
                <a:gd name="T64" fmla="*/ 322 w 819"/>
                <a:gd name="T65" fmla="*/ 238 h 670"/>
                <a:gd name="T66" fmla="*/ 320 w 819"/>
                <a:gd name="T67" fmla="*/ 300 h 670"/>
                <a:gd name="T68" fmla="*/ 351 w 819"/>
                <a:gd name="T69" fmla="*/ 346 h 670"/>
                <a:gd name="T70" fmla="*/ 331 w 819"/>
                <a:gd name="T71" fmla="*/ 507 h 670"/>
                <a:gd name="T72" fmla="*/ 232 w 819"/>
                <a:gd name="T73" fmla="*/ 559 h 670"/>
                <a:gd name="T74" fmla="*/ 644 w 819"/>
                <a:gd name="T75" fmla="*/ 613 h 670"/>
                <a:gd name="T76" fmla="*/ 547 w 819"/>
                <a:gd name="T77" fmla="*/ 542 h 670"/>
                <a:gd name="T78" fmla="*/ 457 w 819"/>
                <a:gd name="T79" fmla="*/ 448 h 670"/>
                <a:gd name="T80" fmla="*/ 495 w 819"/>
                <a:gd name="T81" fmla="*/ 306 h 670"/>
                <a:gd name="T82" fmla="*/ 504 w 819"/>
                <a:gd name="T83" fmla="*/ 289 h 670"/>
                <a:gd name="T84" fmla="*/ 516 w 819"/>
                <a:gd name="T85" fmla="*/ 203 h 670"/>
                <a:gd name="T86" fmla="*/ 488 w 819"/>
                <a:gd name="T87" fmla="*/ 67 h 670"/>
                <a:gd name="T88" fmla="*/ 450 w 819"/>
                <a:gd name="T89" fmla="*/ 1 h 670"/>
                <a:gd name="T90" fmla="*/ 551 w 819"/>
                <a:gd name="T91" fmla="*/ 119 h 670"/>
                <a:gd name="T92" fmla="*/ 542 w 819"/>
                <a:gd name="T93" fmla="*/ 285 h 670"/>
                <a:gd name="T94" fmla="*/ 517 w 819"/>
                <a:gd name="T95" fmla="*/ 338 h 670"/>
                <a:gd name="T96" fmla="*/ 500 w 819"/>
                <a:gd name="T97" fmla="*/ 459 h 670"/>
                <a:gd name="T98" fmla="*/ 558 w 819"/>
                <a:gd name="T99" fmla="*/ 507 h 670"/>
                <a:gd name="T100" fmla="*/ 669 w 819"/>
                <a:gd name="T101" fmla="*/ 579 h 670"/>
                <a:gd name="T102" fmla="*/ 687 w 819"/>
                <a:gd name="T103" fmla="*/ 658 h 670"/>
                <a:gd name="T104" fmla="*/ 149 w 819"/>
                <a:gd name="T105" fmla="*/ 670 h 670"/>
                <a:gd name="T106" fmla="*/ 131 w 819"/>
                <a:gd name="T107" fmla="*/ 656 h 670"/>
                <a:gd name="T108" fmla="*/ 164 w 819"/>
                <a:gd name="T109" fmla="*/ 562 h 670"/>
                <a:gd name="T110" fmla="*/ 263 w 819"/>
                <a:gd name="T111" fmla="*/ 505 h 670"/>
                <a:gd name="T112" fmla="*/ 326 w 819"/>
                <a:gd name="T113" fmla="*/ 442 h 670"/>
                <a:gd name="T114" fmla="*/ 296 w 819"/>
                <a:gd name="T115" fmla="*/ 330 h 670"/>
                <a:gd name="T116" fmla="*/ 280 w 819"/>
                <a:gd name="T117" fmla="*/ 264 h 670"/>
                <a:gd name="T118" fmla="*/ 269 w 819"/>
                <a:gd name="T119" fmla="*/ 110 h 670"/>
                <a:gd name="T120" fmla="*/ 367 w 819"/>
                <a:gd name="T121" fmla="*/ 13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19" h="670">
                  <a:moveTo>
                    <a:pt x="615" y="75"/>
                  </a:moveTo>
                  <a:lnTo>
                    <a:pt x="635" y="76"/>
                  </a:lnTo>
                  <a:lnTo>
                    <a:pt x="652" y="80"/>
                  </a:lnTo>
                  <a:lnTo>
                    <a:pt x="668" y="85"/>
                  </a:lnTo>
                  <a:lnTo>
                    <a:pt x="678" y="90"/>
                  </a:lnTo>
                  <a:lnTo>
                    <a:pt x="694" y="98"/>
                  </a:lnTo>
                  <a:lnTo>
                    <a:pt x="707" y="107"/>
                  </a:lnTo>
                  <a:lnTo>
                    <a:pt x="717" y="119"/>
                  </a:lnTo>
                  <a:lnTo>
                    <a:pt x="728" y="137"/>
                  </a:lnTo>
                  <a:lnTo>
                    <a:pt x="738" y="161"/>
                  </a:lnTo>
                  <a:lnTo>
                    <a:pt x="745" y="183"/>
                  </a:lnTo>
                  <a:lnTo>
                    <a:pt x="744" y="207"/>
                  </a:lnTo>
                  <a:lnTo>
                    <a:pt x="740" y="228"/>
                  </a:lnTo>
                  <a:lnTo>
                    <a:pt x="733" y="246"/>
                  </a:lnTo>
                  <a:lnTo>
                    <a:pt x="727" y="262"/>
                  </a:lnTo>
                  <a:lnTo>
                    <a:pt x="729" y="283"/>
                  </a:lnTo>
                  <a:lnTo>
                    <a:pt x="730" y="300"/>
                  </a:lnTo>
                  <a:lnTo>
                    <a:pt x="728" y="311"/>
                  </a:lnTo>
                  <a:lnTo>
                    <a:pt x="725" y="319"/>
                  </a:lnTo>
                  <a:lnTo>
                    <a:pt x="723" y="325"/>
                  </a:lnTo>
                  <a:lnTo>
                    <a:pt x="721" y="326"/>
                  </a:lnTo>
                  <a:lnTo>
                    <a:pt x="717" y="332"/>
                  </a:lnTo>
                  <a:lnTo>
                    <a:pt x="712" y="340"/>
                  </a:lnTo>
                  <a:lnTo>
                    <a:pt x="707" y="349"/>
                  </a:lnTo>
                  <a:lnTo>
                    <a:pt x="703" y="364"/>
                  </a:lnTo>
                  <a:lnTo>
                    <a:pt x="700" y="380"/>
                  </a:lnTo>
                  <a:lnTo>
                    <a:pt x="699" y="402"/>
                  </a:lnTo>
                  <a:lnTo>
                    <a:pt x="700" y="420"/>
                  </a:lnTo>
                  <a:lnTo>
                    <a:pt x="706" y="435"/>
                  </a:lnTo>
                  <a:lnTo>
                    <a:pt x="712" y="445"/>
                  </a:lnTo>
                  <a:lnTo>
                    <a:pt x="720" y="454"/>
                  </a:lnTo>
                  <a:lnTo>
                    <a:pt x="727" y="459"/>
                  </a:lnTo>
                  <a:lnTo>
                    <a:pt x="734" y="463"/>
                  </a:lnTo>
                  <a:lnTo>
                    <a:pt x="738" y="465"/>
                  </a:lnTo>
                  <a:lnTo>
                    <a:pt x="741" y="465"/>
                  </a:lnTo>
                  <a:lnTo>
                    <a:pt x="754" y="470"/>
                  </a:lnTo>
                  <a:lnTo>
                    <a:pt x="767" y="478"/>
                  </a:lnTo>
                  <a:lnTo>
                    <a:pt x="780" y="486"/>
                  </a:lnTo>
                  <a:lnTo>
                    <a:pt x="792" y="497"/>
                  </a:lnTo>
                  <a:lnTo>
                    <a:pt x="804" y="512"/>
                  </a:lnTo>
                  <a:lnTo>
                    <a:pt x="812" y="530"/>
                  </a:lnTo>
                  <a:lnTo>
                    <a:pt x="817" y="551"/>
                  </a:lnTo>
                  <a:lnTo>
                    <a:pt x="819" y="577"/>
                  </a:lnTo>
                  <a:lnTo>
                    <a:pt x="819" y="577"/>
                  </a:lnTo>
                  <a:lnTo>
                    <a:pt x="819" y="579"/>
                  </a:lnTo>
                  <a:lnTo>
                    <a:pt x="819" y="581"/>
                  </a:lnTo>
                  <a:lnTo>
                    <a:pt x="818" y="584"/>
                  </a:lnTo>
                  <a:lnTo>
                    <a:pt x="817" y="586"/>
                  </a:lnTo>
                  <a:lnTo>
                    <a:pt x="816" y="589"/>
                  </a:lnTo>
                  <a:lnTo>
                    <a:pt x="813" y="592"/>
                  </a:lnTo>
                  <a:lnTo>
                    <a:pt x="810" y="593"/>
                  </a:lnTo>
                  <a:lnTo>
                    <a:pt x="806" y="594"/>
                  </a:lnTo>
                  <a:lnTo>
                    <a:pt x="801" y="596"/>
                  </a:lnTo>
                  <a:lnTo>
                    <a:pt x="717" y="596"/>
                  </a:lnTo>
                  <a:lnTo>
                    <a:pt x="710" y="576"/>
                  </a:lnTo>
                  <a:lnTo>
                    <a:pt x="700" y="558"/>
                  </a:lnTo>
                  <a:lnTo>
                    <a:pt x="780" y="558"/>
                  </a:lnTo>
                  <a:lnTo>
                    <a:pt x="776" y="539"/>
                  </a:lnTo>
                  <a:lnTo>
                    <a:pt x="767" y="525"/>
                  </a:lnTo>
                  <a:lnTo>
                    <a:pt x="757" y="514"/>
                  </a:lnTo>
                  <a:lnTo>
                    <a:pt x="744" y="507"/>
                  </a:lnTo>
                  <a:lnTo>
                    <a:pt x="729" y="501"/>
                  </a:lnTo>
                  <a:lnTo>
                    <a:pt x="717" y="496"/>
                  </a:lnTo>
                  <a:lnTo>
                    <a:pt x="706" y="490"/>
                  </a:lnTo>
                  <a:lnTo>
                    <a:pt x="693" y="479"/>
                  </a:lnTo>
                  <a:lnTo>
                    <a:pt x="681" y="466"/>
                  </a:lnTo>
                  <a:lnTo>
                    <a:pt x="670" y="448"/>
                  </a:lnTo>
                  <a:lnTo>
                    <a:pt x="664" y="427"/>
                  </a:lnTo>
                  <a:lnTo>
                    <a:pt x="661" y="402"/>
                  </a:lnTo>
                  <a:lnTo>
                    <a:pt x="662" y="376"/>
                  </a:lnTo>
                  <a:lnTo>
                    <a:pt x="666" y="355"/>
                  </a:lnTo>
                  <a:lnTo>
                    <a:pt x="672" y="336"/>
                  </a:lnTo>
                  <a:lnTo>
                    <a:pt x="678" y="323"/>
                  </a:lnTo>
                  <a:lnTo>
                    <a:pt x="685" y="313"/>
                  </a:lnTo>
                  <a:lnTo>
                    <a:pt x="690" y="305"/>
                  </a:lnTo>
                  <a:lnTo>
                    <a:pt x="691" y="304"/>
                  </a:lnTo>
                  <a:lnTo>
                    <a:pt x="691" y="304"/>
                  </a:lnTo>
                  <a:lnTo>
                    <a:pt x="693" y="300"/>
                  </a:lnTo>
                  <a:lnTo>
                    <a:pt x="693" y="293"/>
                  </a:lnTo>
                  <a:lnTo>
                    <a:pt x="693" y="284"/>
                  </a:lnTo>
                  <a:lnTo>
                    <a:pt x="690" y="270"/>
                  </a:lnTo>
                  <a:lnTo>
                    <a:pt x="689" y="258"/>
                  </a:lnTo>
                  <a:lnTo>
                    <a:pt x="693" y="245"/>
                  </a:lnTo>
                  <a:lnTo>
                    <a:pt x="698" y="233"/>
                  </a:lnTo>
                  <a:lnTo>
                    <a:pt x="703" y="220"/>
                  </a:lnTo>
                  <a:lnTo>
                    <a:pt x="707" y="204"/>
                  </a:lnTo>
                  <a:lnTo>
                    <a:pt x="707" y="190"/>
                  </a:lnTo>
                  <a:lnTo>
                    <a:pt x="704" y="174"/>
                  </a:lnTo>
                  <a:lnTo>
                    <a:pt x="696" y="157"/>
                  </a:lnTo>
                  <a:lnTo>
                    <a:pt x="690" y="145"/>
                  </a:lnTo>
                  <a:lnTo>
                    <a:pt x="685" y="137"/>
                  </a:lnTo>
                  <a:lnTo>
                    <a:pt x="678" y="132"/>
                  </a:lnTo>
                  <a:lnTo>
                    <a:pt x="672" y="128"/>
                  </a:lnTo>
                  <a:lnTo>
                    <a:pt x="662" y="124"/>
                  </a:lnTo>
                  <a:lnTo>
                    <a:pt x="657" y="122"/>
                  </a:lnTo>
                  <a:lnTo>
                    <a:pt x="652" y="118"/>
                  </a:lnTo>
                  <a:lnTo>
                    <a:pt x="641" y="115"/>
                  </a:lnTo>
                  <a:lnTo>
                    <a:pt x="630" y="113"/>
                  </a:lnTo>
                  <a:lnTo>
                    <a:pt x="615" y="111"/>
                  </a:lnTo>
                  <a:lnTo>
                    <a:pt x="601" y="113"/>
                  </a:lnTo>
                  <a:lnTo>
                    <a:pt x="590" y="116"/>
                  </a:lnTo>
                  <a:lnTo>
                    <a:pt x="589" y="118"/>
                  </a:lnTo>
                  <a:lnTo>
                    <a:pt x="577" y="81"/>
                  </a:lnTo>
                  <a:lnTo>
                    <a:pt x="596" y="76"/>
                  </a:lnTo>
                  <a:lnTo>
                    <a:pt x="615" y="75"/>
                  </a:lnTo>
                  <a:close/>
                  <a:moveTo>
                    <a:pt x="204" y="75"/>
                  </a:moveTo>
                  <a:lnTo>
                    <a:pt x="223" y="76"/>
                  </a:lnTo>
                  <a:lnTo>
                    <a:pt x="241" y="81"/>
                  </a:lnTo>
                  <a:lnTo>
                    <a:pt x="237" y="89"/>
                  </a:lnTo>
                  <a:lnTo>
                    <a:pt x="235" y="97"/>
                  </a:lnTo>
                  <a:lnTo>
                    <a:pt x="231" y="106"/>
                  </a:lnTo>
                  <a:lnTo>
                    <a:pt x="228" y="116"/>
                  </a:lnTo>
                  <a:lnTo>
                    <a:pt x="218" y="113"/>
                  </a:lnTo>
                  <a:lnTo>
                    <a:pt x="204" y="111"/>
                  </a:lnTo>
                  <a:lnTo>
                    <a:pt x="190" y="113"/>
                  </a:lnTo>
                  <a:lnTo>
                    <a:pt x="178" y="115"/>
                  </a:lnTo>
                  <a:lnTo>
                    <a:pt x="168" y="118"/>
                  </a:lnTo>
                  <a:lnTo>
                    <a:pt x="163" y="122"/>
                  </a:lnTo>
                  <a:lnTo>
                    <a:pt x="157" y="124"/>
                  </a:lnTo>
                  <a:lnTo>
                    <a:pt x="148" y="128"/>
                  </a:lnTo>
                  <a:lnTo>
                    <a:pt x="142" y="132"/>
                  </a:lnTo>
                  <a:lnTo>
                    <a:pt x="135" y="137"/>
                  </a:lnTo>
                  <a:lnTo>
                    <a:pt x="130" y="145"/>
                  </a:lnTo>
                  <a:lnTo>
                    <a:pt x="123" y="157"/>
                  </a:lnTo>
                  <a:lnTo>
                    <a:pt x="115" y="174"/>
                  </a:lnTo>
                  <a:lnTo>
                    <a:pt x="113" y="190"/>
                  </a:lnTo>
                  <a:lnTo>
                    <a:pt x="113" y="204"/>
                  </a:lnTo>
                  <a:lnTo>
                    <a:pt x="117" y="220"/>
                  </a:lnTo>
                  <a:lnTo>
                    <a:pt x="122" y="233"/>
                  </a:lnTo>
                  <a:lnTo>
                    <a:pt x="127" y="245"/>
                  </a:lnTo>
                  <a:lnTo>
                    <a:pt x="131" y="258"/>
                  </a:lnTo>
                  <a:lnTo>
                    <a:pt x="130" y="270"/>
                  </a:lnTo>
                  <a:lnTo>
                    <a:pt x="127" y="284"/>
                  </a:lnTo>
                  <a:lnTo>
                    <a:pt x="127" y="293"/>
                  </a:lnTo>
                  <a:lnTo>
                    <a:pt x="127" y="300"/>
                  </a:lnTo>
                  <a:lnTo>
                    <a:pt x="129" y="304"/>
                  </a:lnTo>
                  <a:lnTo>
                    <a:pt x="129" y="304"/>
                  </a:lnTo>
                  <a:lnTo>
                    <a:pt x="130" y="305"/>
                  </a:lnTo>
                  <a:lnTo>
                    <a:pt x="135" y="313"/>
                  </a:lnTo>
                  <a:lnTo>
                    <a:pt x="142" y="323"/>
                  </a:lnTo>
                  <a:lnTo>
                    <a:pt x="148" y="336"/>
                  </a:lnTo>
                  <a:lnTo>
                    <a:pt x="153" y="355"/>
                  </a:lnTo>
                  <a:lnTo>
                    <a:pt x="157" y="376"/>
                  </a:lnTo>
                  <a:lnTo>
                    <a:pt x="159" y="402"/>
                  </a:lnTo>
                  <a:lnTo>
                    <a:pt x="156" y="427"/>
                  </a:lnTo>
                  <a:lnTo>
                    <a:pt x="149" y="448"/>
                  </a:lnTo>
                  <a:lnTo>
                    <a:pt x="139" y="466"/>
                  </a:lnTo>
                  <a:lnTo>
                    <a:pt x="127" y="479"/>
                  </a:lnTo>
                  <a:lnTo>
                    <a:pt x="114" y="490"/>
                  </a:lnTo>
                  <a:lnTo>
                    <a:pt x="102" y="496"/>
                  </a:lnTo>
                  <a:lnTo>
                    <a:pt x="91" y="501"/>
                  </a:lnTo>
                  <a:lnTo>
                    <a:pt x="76" y="507"/>
                  </a:lnTo>
                  <a:lnTo>
                    <a:pt x="63" y="514"/>
                  </a:lnTo>
                  <a:lnTo>
                    <a:pt x="53" y="525"/>
                  </a:lnTo>
                  <a:lnTo>
                    <a:pt x="43" y="539"/>
                  </a:lnTo>
                  <a:lnTo>
                    <a:pt x="40" y="558"/>
                  </a:lnTo>
                  <a:lnTo>
                    <a:pt x="119" y="558"/>
                  </a:lnTo>
                  <a:lnTo>
                    <a:pt x="110" y="576"/>
                  </a:lnTo>
                  <a:lnTo>
                    <a:pt x="102" y="596"/>
                  </a:lnTo>
                  <a:lnTo>
                    <a:pt x="19" y="596"/>
                  </a:lnTo>
                  <a:lnTo>
                    <a:pt x="13" y="594"/>
                  </a:lnTo>
                  <a:lnTo>
                    <a:pt x="9" y="593"/>
                  </a:lnTo>
                  <a:lnTo>
                    <a:pt x="7" y="592"/>
                  </a:lnTo>
                  <a:lnTo>
                    <a:pt x="4" y="589"/>
                  </a:lnTo>
                  <a:lnTo>
                    <a:pt x="3" y="586"/>
                  </a:lnTo>
                  <a:lnTo>
                    <a:pt x="2" y="584"/>
                  </a:lnTo>
                  <a:lnTo>
                    <a:pt x="0" y="581"/>
                  </a:lnTo>
                  <a:lnTo>
                    <a:pt x="0" y="579"/>
                  </a:lnTo>
                  <a:lnTo>
                    <a:pt x="0" y="577"/>
                  </a:lnTo>
                  <a:lnTo>
                    <a:pt x="0" y="577"/>
                  </a:lnTo>
                  <a:lnTo>
                    <a:pt x="3" y="551"/>
                  </a:lnTo>
                  <a:lnTo>
                    <a:pt x="8" y="530"/>
                  </a:lnTo>
                  <a:lnTo>
                    <a:pt x="16" y="512"/>
                  </a:lnTo>
                  <a:lnTo>
                    <a:pt x="28" y="497"/>
                  </a:lnTo>
                  <a:lnTo>
                    <a:pt x="40" y="486"/>
                  </a:lnTo>
                  <a:lnTo>
                    <a:pt x="53" y="478"/>
                  </a:lnTo>
                  <a:lnTo>
                    <a:pt x="66" y="470"/>
                  </a:lnTo>
                  <a:lnTo>
                    <a:pt x="79" y="465"/>
                  </a:lnTo>
                  <a:lnTo>
                    <a:pt x="81" y="465"/>
                  </a:lnTo>
                  <a:lnTo>
                    <a:pt x="85" y="463"/>
                  </a:lnTo>
                  <a:lnTo>
                    <a:pt x="93" y="459"/>
                  </a:lnTo>
                  <a:lnTo>
                    <a:pt x="100" y="454"/>
                  </a:lnTo>
                  <a:lnTo>
                    <a:pt x="108" y="445"/>
                  </a:lnTo>
                  <a:lnTo>
                    <a:pt x="114" y="435"/>
                  </a:lnTo>
                  <a:lnTo>
                    <a:pt x="119" y="420"/>
                  </a:lnTo>
                  <a:lnTo>
                    <a:pt x="121" y="402"/>
                  </a:lnTo>
                  <a:lnTo>
                    <a:pt x="119" y="380"/>
                  </a:lnTo>
                  <a:lnTo>
                    <a:pt x="117" y="364"/>
                  </a:lnTo>
                  <a:lnTo>
                    <a:pt x="113" y="349"/>
                  </a:lnTo>
                  <a:lnTo>
                    <a:pt x="108" y="340"/>
                  </a:lnTo>
                  <a:lnTo>
                    <a:pt x="102" y="332"/>
                  </a:lnTo>
                  <a:lnTo>
                    <a:pt x="98" y="326"/>
                  </a:lnTo>
                  <a:lnTo>
                    <a:pt x="97" y="325"/>
                  </a:lnTo>
                  <a:lnTo>
                    <a:pt x="95" y="319"/>
                  </a:lnTo>
                  <a:lnTo>
                    <a:pt x="92" y="311"/>
                  </a:lnTo>
                  <a:lnTo>
                    <a:pt x="89" y="300"/>
                  </a:lnTo>
                  <a:lnTo>
                    <a:pt x="91" y="283"/>
                  </a:lnTo>
                  <a:lnTo>
                    <a:pt x="93" y="262"/>
                  </a:lnTo>
                  <a:lnTo>
                    <a:pt x="87" y="246"/>
                  </a:lnTo>
                  <a:lnTo>
                    <a:pt x="80" y="228"/>
                  </a:lnTo>
                  <a:lnTo>
                    <a:pt x="76" y="207"/>
                  </a:lnTo>
                  <a:lnTo>
                    <a:pt x="75" y="183"/>
                  </a:lnTo>
                  <a:lnTo>
                    <a:pt x="81" y="161"/>
                  </a:lnTo>
                  <a:lnTo>
                    <a:pt x="92" y="137"/>
                  </a:lnTo>
                  <a:lnTo>
                    <a:pt x="102" y="119"/>
                  </a:lnTo>
                  <a:lnTo>
                    <a:pt x="113" y="107"/>
                  </a:lnTo>
                  <a:lnTo>
                    <a:pt x="126" y="98"/>
                  </a:lnTo>
                  <a:lnTo>
                    <a:pt x="142" y="90"/>
                  </a:lnTo>
                  <a:lnTo>
                    <a:pt x="152" y="85"/>
                  </a:lnTo>
                  <a:lnTo>
                    <a:pt x="168" y="80"/>
                  </a:lnTo>
                  <a:lnTo>
                    <a:pt x="185" y="76"/>
                  </a:lnTo>
                  <a:lnTo>
                    <a:pt x="204" y="75"/>
                  </a:lnTo>
                  <a:close/>
                  <a:moveTo>
                    <a:pt x="432" y="37"/>
                  </a:moveTo>
                  <a:lnTo>
                    <a:pt x="413" y="38"/>
                  </a:lnTo>
                  <a:lnTo>
                    <a:pt x="395" y="42"/>
                  </a:lnTo>
                  <a:lnTo>
                    <a:pt x="382" y="47"/>
                  </a:lnTo>
                  <a:lnTo>
                    <a:pt x="375" y="51"/>
                  </a:lnTo>
                  <a:lnTo>
                    <a:pt x="369" y="54"/>
                  </a:lnTo>
                  <a:lnTo>
                    <a:pt x="352" y="61"/>
                  </a:lnTo>
                  <a:lnTo>
                    <a:pt x="339" y="71"/>
                  </a:lnTo>
                  <a:lnTo>
                    <a:pt x="326" y="82"/>
                  </a:lnTo>
                  <a:lnTo>
                    <a:pt x="314" y="101"/>
                  </a:lnTo>
                  <a:lnTo>
                    <a:pt x="304" y="124"/>
                  </a:lnTo>
                  <a:lnTo>
                    <a:pt x="299" y="145"/>
                  </a:lnTo>
                  <a:lnTo>
                    <a:pt x="300" y="167"/>
                  </a:lnTo>
                  <a:lnTo>
                    <a:pt x="304" y="190"/>
                  </a:lnTo>
                  <a:lnTo>
                    <a:pt x="312" y="208"/>
                  </a:lnTo>
                  <a:lnTo>
                    <a:pt x="318" y="224"/>
                  </a:lnTo>
                  <a:lnTo>
                    <a:pt x="320" y="226"/>
                  </a:lnTo>
                  <a:lnTo>
                    <a:pt x="321" y="230"/>
                  </a:lnTo>
                  <a:lnTo>
                    <a:pt x="322" y="238"/>
                  </a:lnTo>
                  <a:lnTo>
                    <a:pt x="321" y="249"/>
                  </a:lnTo>
                  <a:lnTo>
                    <a:pt x="317" y="267"/>
                  </a:lnTo>
                  <a:lnTo>
                    <a:pt x="317" y="281"/>
                  </a:lnTo>
                  <a:lnTo>
                    <a:pt x="317" y="291"/>
                  </a:lnTo>
                  <a:lnTo>
                    <a:pt x="318" y="297"/>
                  </a:lnTo>
                  <a:lnTo>
                    <a:pt x="320" y="300"/>
                  </a:lnTo>
                  <a:lnTo>
                    <a:pt x="320" y="300"/>
                  </a:lnTo>
                  <a:lnTo>
                    <a:pt x="320" y="301"/>
                  </a:lnTo>
                  <a:lnTo>
                    <a:pt x="321" y="302"/>
                  </a:lnTo>
                  <a:lnTo>
                    <a:pt x="324" y="305"/>
                  </a:lnTo>
                  <a:lnTo>
                    <a:pt x="325" y="306"/>
                  </a:lnTo>
                  <a:lnTo>
                    <a:pt x="333" y="317"/>
                  </a:lnTo>
                  <a:lnTo>
                    <a:pt x="342" y="330"/>
                  </a:lnTo>
                  <a:lnTo>
                    <a:pt x="351" y="346"/>
                  </a:lnTo>
                  <a:lnTo>
                    <a:pt x="358" y="366"/>
                  </a:lnTo>
                  <a:lnTo>
                    <a:pt x="363" y="391"/>
                  </a:lnTo>
                  <a:lnTo>
                    <a:pt x="365" y="420"/>
                  </a:lnTo>
                  <a:lnTo>
                    <a:pt x="363" y="448"/>
                  </a:lnTo>
                  <a:lnTo>
                    <a:pt x="355" y="471"/>
                  </a:lnTo>
                  <a:lnTo>
                    <a:pt x="344" y="491"/>
                  </a:lnTo>
                  <a:lnTo>
                    <a:pt x="331" y="507"/>
                  </a:lnTo>
                  <a:lnTo>
                    <a:pt x="317" y="520"/>
                  </a:lnTo>
                  <a:lnTo>
                    <a:pt x="301" y="530"/>
                  </a:lnTo>
                  <a:lnTo>
                    <a:pt x="286" y="538"/>
                  </a:lnTo>
                  <a:lnTo>
                    <a:pt x="272" y="542"/>
                  </a:lnTo>
                  <a:lnTo>
                    <a:pt x="271" y="542"/>
                  </a:lnTo>
                  <a:lnTo>
                    <a:pt x="252" y="550"/>
                  </a:lnTo>
                  <a:lnTo>
                    <a:pt x="232" y="559"/>
                  </a:lnTo>
                  <a:lnTo>
                    <a:pt x="214" y="568"/>
                  </a:lnTo>
                  <a:lnTo>
                    <a:pt x="198" y="580"/>
                  </a:lnTo>
                  <a:lnTo>
                    <a:pt x="185" y="594"/>
                  </a:lnTo>
                  <a:lnTo>
                    <a:pt x="176" y="613"/>
                  </a:lnTo>
                  <a:lnTo>
                    <a:pt x="169" y="632"/>
                  </a:lnTo>
                  <a:lnTo>
                    <a:pt x="651" y="632"/>
                  </a:lnTo>
                  <a:lnTo>
                    <a:pt x="644" y="613"/>
                  </a:lnTo>
                  <a:lnTo>
                    <a:pt x="635" y="594"/>
                  </a:lnTo>
                  <a:lnTo>
                    <a:pt x="622" y="580"/>
                  </a:lnTo>
                  <a:lnTo>
                    <a:pt x="606" y="568"/>
                  </a:lnTo>
                  <a:lnTo>
                    <a:pt x="588" y="559"/>
                  </a:lnTo>
                  <a:lnTo>
                    <a:pt x="568" y="550"/>
                  </a:lnTo>
                  <a:lnTo>
                    <a:pt x="549" y="542"/>
                  </a:lnTo>
                  <a:lnTo>
                    <a:pt x="547" y="542"/>
                  </a:lnTo>
                  <a:lnTo>
                    <a:pt x="534" y="538"/>
                  </a:lnTo>
                  <a:lnTo>
                    <a:pt x="518" y="530"/>
                  </a:lnTo>
                  <a:lnTo>
                    <a:pt x="503" y="520"/>
                  </a:lnTo>
                  <a:lnTo>
                    <a:pt x="488" y="507"/>
                  </a:lnTo>
                  <a:lnTo>
                    <a:pt x="475" y="491"/>
                  </a:lnTo>
                  <a:lnTo>
                    <a:pt x="465" y="471"/>
                  </a:lnTo>
                  <a:lnTo>
                    <a:pt x="457" y="448"/>
                  </a:lnTo>
                  <a:lnTo>
                    <a:pt x="454" y="420"/>
                  </a:lnTo>
                  <a:lnTo>
                    <a:pt x="457" y="391"/>
                  </a:lnTo>
                  <a:lnTo>
                    <a:pt x="462" y="366"/>
                  </a:lnTo>
                  <a:lnTo>
                    <a:pt x="469" y="346"/>
                  </a:lnTo>
                  <a:lnTo>
                    <a:pt x="478" y="330"/>
                  </a:lnTo>
                  <a:lnTo>
                    <a:pt x="487" y="317"/>
                  </a:lnTo>
                  <a:lnTo>
                    <a:pt x="495" y="306"/>
                  </a:lnTo>
                  <a:lnTo>
                    <a:pt x="496" y="305"/>
                  </a:lnTo>
                  <a:lnTo>
                    <a:pt x="499" y="302"/>
                  </a:lnTo>
                  <a:lnTo>
                    <a:pt x="500" y="301"/>
                  </a:lnTo>
                  <a:lnTo>
                    <a:pt x="501" y="298"/>
                  </a:lnTo>
                  <a:lnTo>
                    <a:pt x="501" y="298"/>
                  </a:lnTo>
                  <a:lnTo>
                    <a:pt x="503" y="294"/>
                  </a:lnTo>
                  <a:lnTo>
                    <a:pt x="504" y="289"/>
                  </a:lnTo>
                  <a:lnTo>
                    <a:pt x="504" y="280"/>
                  </a:lnTo>
                  <a:lnTo>
                    <a:pt x="504" y="267"/>
                  </a:lnTo>
                  <a:lnTo>
                    <a:pt x="500" y="251"/>
                  </a:lnTo>
                  <a:lnTo>
                    <a:pt x="500" y="236"/>
                  </a:lnTo>
                  <a:lnTo>
                    <a:pt x="507" y="221"/>
                  </a:lnTo>
                  <a:lnTo>
                    <a:pt x="511" y="213"/>
                  </a:lnTo>
                  <a:lnTo>
                    <a:pt x="516" y="203"/>
                  </a:lnTo>
                  <a:lnTo>
                    <a:pt x="520" y="190"/>
                  </a:lnTo>
                  <a:lnTo>
                    <a:pt x="521" y="173"/>
                  </a:lnTo>
                  <a:lnTo>
                    <a:pt x="520" y="152"/>
                  </a:lnTo>
                  <a:lnTo>
                    <a:pt x="515" y="128"/>
                  </a:lnTo>
                  <a:lnTo>
                    <a:pt x="505" y="101"/>
                  </a:lnTo>
                  <a:lnTo>
                    <a:pt x="496" y="81"/>
                  </a:lnTo>
                  <a:lnTo>
                    <a:pt x="488" y="67"/>
                  </a:lnTo>
                  <a:lnTo>
                    <a:pt x="481" y="56"/>
                  </a:lnTo>
                  <a:lnTo>
                    <a:pt x="474" y="50"/>
                  </a:lnTo>
                  <a:lnTo>
                    <a:pt x="467" y="44"/>
                  </a:lnTo>
                  <a:lnTo>
                    <a:pt x="452" y="39"/>
                  </a:lnTo>
                  <a:lnTo>
                    <a:pt x="432" y="37"/>
                  </a:lnTo>
                  <a:close/>
                  <a:moveTo>
                    <a:pt x="432" y="0"/>
                  </a:moveTo>
                  <a:lnTo>
                    <a:pt x="450" y="1"/>
                  </a:lnTo>
                  <a:lnTo>
                    <a:pt x="469" y="5"/>
                  </a:lnTo>
                  <a:lnTo>
                    <a:pt x="486" y="12"/>
                  </a:lnTo>
                  <a:lnTo>
                    <a:pt x="501" y="23"/>
                  </a:lnTo>
                  <a:lnTo>
                    <a:pt x="515" y="39"/>
                  </a:lnTo>
                  <a:lnTo>
                    <a:pt x="528" y="60"/>
                  </a:lnTo>
                  <a:lnTo>
                    <a:pt x="539" y="86"/>
                  </a:lnTo>
                  <a:lnTo>
                    <a:pt x="551" y="119"/>
                  </a:lnTo>
                  <a:lnTo>
                    <a:pt x="558" y="149"/>
                  </a:lnTo>
                  <a:lnTo>
                    <a:pt x="558" y="177"/>
                  </a:lnTo>
                  <a:lnTo>
                    <a:pt x="555" y="202"/>
                  </a:lnTo>
                  <a:lnTo>
                    <a:pt x="547" y="224"/>
                  </a:lnTo>
                  <a:lnTo>
                    <a:pt x="537" y="242"/>
                  </a:lnTo>
                  <a:lnTo>
                    <a:pt x="541" y="266"/>
                  </a:lnTo>
                  <a:lnTo>
                    <a:pt x="542" y="285"/>
                  </a:lnTo>
                  <a:lnTo>
                    <a:pt x="539" y="300"/>
                  </a:lnTo>
                  <a:lnTo>
                    <a:pt x="537" y="310"/>
                  </a:lnTo>
                  <a:lnTo>
                    <a:pt x="534" y="318"/>
                  </a:lnTo>
                  <a:lnTo>
                    <a:pt x="530" y="322"/>
                  </a:lnTo>
                  <a:lnTo>
                    <a:pt x="529" y="323"/>
                  </a:lnTo>
                  <a:lnTo>
                    <a:pt x="524" y="330"/>
                  </a:lnTo>
                  <a:lnTo>
                    <a:pt x="517" y="338"/>
                  </a:lnTo>
                  <a:lnTo>
                    <a:pt x="511" y="348"/>
                  </a:lnTo>
                  <a:lnTo>
                    <a:pt x="503" y="361"/>
                  </a:lnTo>
                  <a:lnTo>
                    <a:pt x="498" y="377"/>
                  </a:lnTo>
                  <a:lnTo>
                    <a:pt x="494" y="397"/>
                  </a:lnTo>
                  <a:lnTo>
                    <a:pt x="491" y="420"/>
                  </a:lnTo>
                  <a:lnTo>
                    <a:pt x="494" y="442"/>
                  </a:lnTo>
                  <a:lnTo>
                    <a:pt x="500" y="459"/>
                  </a:lnTo>
                  <a:lnTo>
                    <a:pt x="509" y="474"/>
                  </a:lnTo>
                  <a:lnTo>
                    <a:pt x="520" y="486"/>
                  </a:lnTo>
                  <a:lnTo>
                    <a:pt x="530" y="493"/>
                  </a:lnTo>
                  <a:lnTo>
                    <a:pt x="541" y="500"/>
                  </a:lnTo>
                  <a:lnTo>
                    <a:pt x="550" y="504"/>
                  </a:lnTo>
                  <a:lnTo>
                    <a:pt x="556" y="505"/>
                  </a:lnTo>
                  <a:lnTo>
                    <a:pt x="558" y="507"/>
                  </a:lnTo>
                  <a:lnTo>
                    <a:pt x="572" y="512"/>
                  </a:lnTo>
                  <a:lnTo>
                    <a:pt x="588" y="517"/>
                  </a:lnTo>
                  <a:lnTo>
                    <a:pt x="605" y="525"/>
                  </a:lnTo>
                  <a:lnTo>
                    <a:pt x="623" y="535"/>
                  </a:lnTo>
                  <a:lnTo>
                    <a:pt x="640" y="547"/>
                  </a:lnTo>
                  <a:lnTo>
                    <a:pt x="656" y="562"/>
                  </a:lnTo>
                  <a:lnTo>
                    <a:pt x="669" y="579"/>
                  </a:lnTo>
                  <a:lnTo>
                    <a:pt x="679" y="599"/>
                  </a:lnTo>
                  <a:lnTo>
                    <a:pt x="686" y="623"/>
                  </a:lnTo>
                  <a:lnTo>
                    <a:pt x="689" y="652"/>
                  </a:lnTo>
                  <a:lnTo>
                    <a:pt x="689" y="652"/>
                  </a:lnTo>
                  <a:lnTo>
                    <a:pt x="689" y="653"/>
                  </a:lnTo>
                  <a:lnTo>
                    <a:pt x="689" y="656"/>
                  </a:lnTo>
                  <a:lnTo>
                    <a:pt x="687" y="658"/>
                  </a:lnTo>
                  <a:lnTo>
                    <a:pt x="687" y="661"/>
                  </a:lnTo>
                  <a:lnTo>
                    <a:pt x="685" y="664"/>
                  </a:lnTo>
                  <a:lnTo>
                    <a:pt x="683" y="666"/>
                  </a:lnTo>
                  <a:lnTo>
                    <a:pt x="679" y="668"/>
                  </a:lnTo>
                  <a:lnTo>
                    <a:pt x="676" y="669"/>
                  </a:lnTo>
                  <a:lnTo>
                    <a:pt x="670" y="670"/>
                  </a:lnTo>
                  <a:lnTo>
                    <a:pt x="149" y="670"/>
                  </a:lnTo>
                  <a:lnTo>
                    <a:pt x="144" y="669"/>
                  </a:lnTo>
                  <a:lnTo>
                    <a:pt x="140" y="668"/>
                  </a:lnTo>
                  <a:lnTo>
                    <a:pt x="136" y="666"/>
                  </a:lnTo>
                  <a:lnTo>
                    <a:pt x="135" y="664"/>
                  </a:lnTo>
                  <a:lnTo>
                    <a:pt x="132" y="661"/>
                  </a:lnTo>
                  <a:lnTo>
                    <a:pt x="132" y="658"/>
                  </a:lnTo>
                  <a:lnTo>
                    <a:pt x="131" y="656"/>
                  </a:lnTo>
                  <a:lnTo>
                    <a:pt x="131" y="653"/>
                  </a:lnTo>
                  <a:lnTo>
                    <a:pt x="131" y="652"/>
                  </a:lnTo>
                  <a:lnTo>
                    <a:pt x="131" y="652"/>
                  </a:lnTo>
                  <a:lnTo>
                    <a:pt x="134" y="623"/>
                  </a:lnTo>
                  <a:lnTo>
                    <a:pt x="140" y="599"/>
                  </a:lnTo>
                  <a:lnTo>
                    <a:pt x="151" y="579"/>
                  </a:lnTo>
                  <a:lnTo>
                    <a:pt x="164" y="562"/>
                  </a:lnTo>
                  <a:lnTo>
                    <a:pt x="180" y="547"/>
                  </a:lnTo>
                  <a:lnTo>
                    <a:pt x="197" y="535"/>
                  </a:lnTo>
                  <a:lnTo>
                    <a:pt x="215" y="525"/>
                  </a:lnTo>
                  <a:lnTo>
                    <a:pt x="232" y="517"/>
                  </a:lnTo>
                  <a:lnTo>
                    <a:pt x="248" y="512"/>
                  </a:lnTo>
                  <a:lnTo>
                    <a:pt x="262" y="507"/>
                  </a:lnTo>
                  <a:lnTo>
                    <a:pt x="263" y="505"/>
                  </a:lnTo>
                  <a:lnTo>
                    <a:pt x="270" y="504"/>
                  </a:lnTo>
                  <a:lnTo>
                    <a:pt x="279" y="500"/>
                  </a:lnTo>
                  <a:lnTo>
                    <a:pt x="289" y="493"/>
                  </a:lnTo>
                  <a:lnTo>
                    <a:pt x="300" y="486"/>
                  </a:lnTo>
                  <a:lnTo>
                    <a:pt x="310" y="474"/>
                  </a:lnTo>
                  <a:lnTo>
                    <a:pt x="320" y="459"/>
                  </a:lnTo>
                  <a:lnTo>
                    <a:pt x="326" y="442"/>
                  </a:lnTo>
                  <a:lnTo>
                    <a:pt x="329" y="420"/>
                  </a:lnTo>
                  <a:lnTo>
                    <a:pt x="326" y="397"/>
                  </a:lnTo>
                  <a:lnTo>
                    <a:pt x="322" y="377"/>
                  </a:lnTo>
                  <a:lnTo>
                    <a:pt x="317" y="361"/>
                  </a:lnTo>
                  <a:lnTo>
                    <a:pt x="309" y="348"/>
                  </a:lnTo>
                  <a:lnTo>
                    <a:pt x="303" y="338"/>
                  </a:lnTo>
                  <a:lnTo>
                    <a:pt x="296" y="330"/>
                  </a:lnTo>
                  <a:lnTo>
                    <a:pt x="291" y="323"/>
                  </a:lnTo>
                  <a:lnTo>
                    <a:pt x="289" y="322"/>
                  </a:lnTo>
                  <a:lnTo>
                    <a:pt x="287" y="317"/>
                  </a:lnTo>
                  <a:lnTo>
                    <a:pt x="283" y="310"/>
                  </a:lnTo>
                  <a:lnTo>
                    <a:pt x="280" y="298"/>
                  </a:lnTo>
                  <a:lnTo>
                    <a:pt x="279" y="284"/>
                  </a:lnTo>
                  <a:lnTo>
                    <a:pt x="280" y="264"/>
                  </a:lnTo>
                  <a:lnTo>
                    <a:pt x="284" y="241"/>
                  </a:lnTo>
                  <a:lnTo>
                    <a:pt x="278" y="225"/>
                  </a:lnTo>
                  <a:lnTo>
                    <a:pt x="271" y="205"/>
                  </a:lnTo>
                  <a:lnTo>
                    <a:pt x="265" y="183"/>
                  </a:lnTo>
                  <a:lnTo>
                    <a:pt x="261" y="160"/>
                  </a:lnTo>
                  <a:lnTo>
                    <a:pt x="262" y="135"/>
                  </a:lnTo>
                  <a:lnTo>
                    <a:pt x="269" y="110"/>
                  </a:lnTo>
                  <a:lnTo>
                    <a:pt x="280" y="85"/>
                  </a:lnTo>
                  <a:lnTo>
                    <a:pt x="293" y="64"/>
                  </a:lnTo>
                  <a:lnTo>
                    <a:pt x="307" y="50"/>
                  </a:lnTo>
                  <a:lnTo>
                    <a:pt x="321" y="38"/>
                  </a:lnTo>
                  <a:lnTo>
                    <a:pt x="337" y="29"/>
                  </a:lnTo>
                  <a:lnTo>
                    <a:pt x="355" y="20"/>
                  </a:lnTo>
                  <a:lnTo>
                    <a:pt x="367" y="13"/>
                  </a:lnTo>
                  <a:lnTo>
                    <a:pt x="386" y="6"/>
                  </a:lnTo>
                  <a:lnTo>
                    <a:pt x="409" y="1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34" name="Freeform 51"/>
            <p:cNvSpPr>
              <a:spLocks noEditPoints="1"/>
            </p:cNvSpPr>
            <p:nvPr/>
          </p:nvSpPr>
          <p:spPr bwMode="auto">
            <a:xfrm>
              <a:off x="6345036" y="4777439"/>
              <a:ext cx="457344" cy="457900"/>
            </a:xfrm>
            <a:custGeom>
              <a:avLst/>
              <a:gdLst>
                <a:gd name="T0" fmla="*/ 123 w 819"/>
                <a:gd name="T1" fmla="*/ 693 h 820"/>
                <a:gd name="T2" fmla="*/ 131 w 819"/>
                <a:gd name="T3" fmla="*/ 707 h 820"/>
                <a:gd name="T4" fmla="*/ 123 w 819"/>
                <a:gd name="T5" fmla="*/ 723 h 820"/>
                <a:gd name="T6" fmla="*/ 106 w 819"/>
                <a:gd name="T7" fmla="*/ 726 h 820"/>
                <a:gd name="T8" fmla="*/ 94 w 819"/>
                <a:gd name="T9" fmla="*/ 714 h 820"/>
                <a:gd name="T10" fmla="*/ 96 w 819"/>
                <a:gd name="T11" fmla="*/ 698 h 820"/>
                <a:gd name="T12" fmla="*/ 107 w 819"/>
                <a:gd name="T13" fmla="*/ 690 h 820"/>
                <a:gd name="T14" fmla="*/ 548 w 819"/>
                <a:gd name="T15" fmla="*/ 0 h 820"/>
                <a:gd name="T16" fmla="*/ 657 w 819"/>
                <a:gd name="T17" fmla="*/ 29 h 820"/>
                <a:gd name="T18" fmla="*/ 548 w 819"/>
                <a:gd name="T19" fmla="*/ 139 h 820"/>
                <a:gd name="T20" fmla="*/ 569 w 819"/>
                <a:gd name="T21" fmla="*/ 38 h 820"/>
                <a:gd name="T22" fmla="*/ 534 w 819"/>
                <a:gd name="T23" fmla="*/ 38 h 820"/>
                <a:gd name="T24" fmla="*/ 483 w 819"/>
                <a:gd name="T25" fmla="*/ 55 h 820"/>
                <a:gd name="T26" fmla="*/ 351 w 819"/>
                <a:gd name="T27" fmla="*/ 191 h 820"/>
                <a:gd name="T28" fmla="*/ 336 w 819"/>
                <a:gd name="T29" fmla="*/ 262 h 820"/>
                <a:gd name="T30" fmla="*/ 377 w 819"/>
                <a:gd name="T31" fmla="*/ 346 h 820"/>
                <a:gd name="T32" fmla="*/ 379 w 819"/>
                <a:gd name="T33" fmla="*/ 352 h 820"/>
                <a:gd name="T34" fmla="*/ 378 w 819"/>
                <a:gd name="T35" fmla="*/ 364 h 820"/>
                <a:gd name="T36" fmla="*/ 373 w 819"/>
                <a:gd name="T37" fmla="*/ 372 h 820"/>
                <a:gd name="T38" fmla="*/ 39 w 819"/>
                <a:gd name="T39" fmla="*/ 688 h 820"/>
                <a:gd name="T40" fmla="*/ 51 w 819"/>
                <a:gd name="T41" fmla="*/ 752 h 820"/>
                <a:gd name="T42" fmla="*/ 111 w 819"/>
                <a:gd name="T43" fmla="*/ 782 h 820"/>
                <a:gd name="T44" fmla="*/ 165 w 819"/>
                <a:gd name="T45" fmla="*/ 761 h 820"/>
                <a:gd name="T46" fmla="*/ 451 w 819"/>
                <a:gd name="T47" fmla="*/ 443 h 820"/>
                <a:gd name="T48" fmla="*/ 465 w 819"/>
                <a:gd name="T49" fmla="*/ 438 h 820"/>
                <a:gd name="T50" fmla="*/ 474 w 819"/>
                <a:gd name="T51" fmla="*/ 441 h 820"/>
                <a:gd name="T52" fmla="*/ 526 w 819"/>
                <a:gd name="T53" fmla="*/ 466 h 820"/>
                <a:gd name="T54" fmla="*/ 586 w 819"/>
                <a:gd name="T55" fmla="*/ 482 h 820"/>
                <a:gd name="T56" fmla="*/ 620 w 819"/>
                <a:gd name="T57" fmla="*/ 482 h 820"/>
                <a:gd name="T58" fmla="*/ 752 w 819"/>
                <a:gd name="T59" fmla="*/ 360 h 820"/>
                <a:gd name="T60" fmla="*/ 783 w 819"/>
                <a:gd name="T61" fmla="*/ 288 h 820"/>
                <a:gd name="T62" fmla="*/ 707 w 819"/>
                <a:gd name="T63" fmla="*/ 297 h 820"/>
                <a:gd name="T64" fmla="*/ 665 w 819"/>
                <a:gd name="T65" fmla="*/ 325 h 820"/>
                <a:gd name="T66" fmla="*/ 585 w 819"/>
                <a:gd name="T67" fmla="*/ 332 h 820"/>
                <a:gd name="T68" fmla="*/ 513 w 819"/>
                <a:gd name="T69" fmla="*/ 287 h 820"/>
                <a:gd name="T70" fmla="*/ 484 w 819"/>
                <a:gd name="T71" fmla="*/ 205 h 820"/>
                <a:gd name="T72" fmla="*/ 506 w 819"/>
                <a:gd name="T73" fmla="*/ 133 h 820"/>
                <a:gd name="T74" fmla="*/ 534 w 819"/>
                <a:gd name="T75" fmla="*/ 157 h 820"/>
                <a:gd name="T76" fmla="*/ 525 w 819"/>
                <a:gd name="T77" fmla="*/ 229 h 820"/>
                <a:gd name="T78" fmla="*/ 568 w 819"/>
                <a:gd name="T79" fmla="*/ 286 h 820"/>
                <a:gd name="T80" fmla="*/ 639 w 819"/>
                <a:gd name="T81" fmla="*/ 295 h 820"/>
                <a:gd name="T82" fmla="*/ 680 w 819"/>
                <a:gd name="T83" fmla="*/ 271 h 820"/>
                <a:gd name="T84" fmla="*/ 789 w 819"/>
                <a:gd name="T85" fmla="*/ 163 h 820"/>
                <a:gd name="T86" fmla="*/ 818 w 819"/>
                <a:gd name="T87" fmla="*/ 256 h 820"/>
                <a:gd name="T88" fmla="*/ 807 w 819"/>
                <a:gd name="T89" fmla="*/ 341 h 820"/>
                <a:gd name="T90" fmla="*/ 678 w 819"/>
                <a:gd name="T91" fmla="*/ 489 h 820"/>
                <a:gd name="T92" fmla="*/ 622 w 819"/>
                <a:gd name="T93" fmla="*/ 520 h 820"/>
                <a:gd name="T94" fmla="*/ 576 w 819"/>
                <a:gd name="T95" fmla="*/ 519 h 820"/>
                <a:gd name="T96" fmla="*/ 499 w 819"/>
                <a:gd name="T97" fmla="*/ 495 h 820"/>
                <a:gd name="T98" fmla="*/ 167 w 819"/>
                <a:gd name="T99" fmla="*/ 804 h 820"/>
                <a:gd name="T100" fmla="*/ 82 w 819"/>
                <a:gd name="T101" fmla="*/ 816 h 820"/>
                <a:gd name="T102" fmla="*/ 16 w 819"/>
                <a:gd name="T103" fmla="*/ 764 h 820"/>
                <a:gd name="T104" fmla="*/ 4 w 819"/>
                <a:gd name="T105" fmla="*/ 678 h 820"/>
                <a:gd name="T106" fmla="*/ 338 w 819"/>
                <a:gd name="T107" fmla="*/ 354 h 820"/>
                <a:gd name="T108" fmla="*/ 300 w 819"/>
                <a:gd name="T109" fmla="*/ 266 h 820"/>
                <a:gd name="T110" fmla="*/ 318 w 819"/>
                <a:gd name="T111" fmla="*/ 174 h 820"/>
                <a:gd name="T112" fmla="*/ 463 w 819"/>
                <a:gd name="T113" fmla="*/ 24 h 820"/>
                <a:gd name="T114" fmla="*/ 548 w 819"/>
                <a:gd name="T115" fmla="*/ 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9" h="820">
                  <a:moveTo>
                    <a:pt x="111" y="689"/>
                  </a:moveTo>
                  <a:lnTo>
                    <a:pt x="118" y="690"/>
                  </a:lnTo>
                  <a:lnTo>
                    <a:pt x="123" y="693"/>
                  </a:lnTo>
                  <a:lnTo>
                    <a:pt x="127" y="697"/>
                  </a:lnTo>
                  <a:lnTo>
                    <a:pt x="130" y="702"/>
                  </a:lnTo>
                  <a:lnTo>
                    <a:pt x="131" y="707"/>
                  </a:lnTo>
                  <a:lnTo>
                    <a:pt x="130" y="714"/>
                  </a:lnTo>
                  <a:lnTo>
                    <a:pt x="127" y="719"/>
                  </a:lnTo>
                  <a:lnTo>
                    <a:pt x="123" y="723"/>
                  </a:lnTo>
                  <a:lnTo>
                    <a:pt x="118" y="726"/>
                  </a:lnTo>
                  <a:lnTo>
                    <a:pt x="111" y="727"/>
                  </a:lnTo>
                  <a:lnTo>
                    <a:pt x="106" y="726"/>
                  </a:lnTo>
                  <a:lnTo>
                    <a:pt x="101" y="723"/>
                  </a:lnTo>
                  <a:lnTo>
                    <a:pt x="97" y="719"/>
                  </a:lnTo>
                  <a:lnTo>
                    <a:pt x="94" y="714"/>
                  </a:lnTo>
                  <a:lnTo>
                    <a:pt x="93" y="707"/>
                  </a:lnTo>
                  <a:lnTo>
                    <a:pt x="94" y="703"/>
                  </a:lnTo>
                  <a:lnTo>
                    <a:pt x="96" y="698"/>
                  </a:lnTo>
                  <a:lnTo>
                    <a:pt x="98" y="694"/>
                  </a:lnTo>
                  <a:lnTo>
                    <a:pt x="102" y="692"/>
                  </a:lnTo>
                  <a:lnTo>
                    <a:pt x="107" y="690"/>
                  </a:lnTo>
                  <a:lnTo>
                    <a:pt x="111" y="689"/>
                  </a:lnTo>
                  <a:close/>
                  <a:moveTo>
                    <a:pt x="548" y="0"/>
                  </a:moveTo>
                  <a:lnTo>
                    <a:pt x="548" y="0"/>
                  </a:lnTo>
                  <a:lnTo>
                    <a:pt x="584" y="3"/>
                  </a:lnTo>
                  <a:lnTo>
                    <a:pt x="620" y="13"/>
                  </a:lnTo>
                  <a:lnTo>
                    <a:pt x="657" y="29"/>
                  </a:lnTo>
                  <a:lnTo>
                    <a:pt x="641" y="46"/>
                  </a:lnTo>
                  <a:lnTo>
                    <a:pt x="641" y="46"/>
                  </a:lnTo>
                  <a:lnTo>
                    <a:pt x="548" y="139"/>
                  </a:lnTo>
                  <a:lnTo>
                    <a:pt x="522" y="113"/>
                  </a:lnTo>
                  <a:lnTo>
                    <a:pt x="591" y="44"/>
                  </a:lnTo>
                  <a:lnTo>
                    <a:pt x="569" y="38"/>
                  </a:lnTo>
                  <a:lnTo>
                    <a:pt x="548" y="37"/>
                  </a:lnTo>
                  <a:lnTo>
                    <a:pt x="548" y="37"/>
                  </a:lnTo>
                  <a:lnTo>
                    <a:pt x="534" y="38"/>
                  </a:lnTo>
                  <a:lnTo>
                    <a:pt x="517" y="41"/>
                  </a:lnTo>
                  <a:lnTo>
                    <a:pt x="500" y="46"/>
                  </a:lnTo>
                  <a:lnTo>
                    <a:pt x="483" y="55"/>
                  </a:lnTo>
                  <a:lnTo>
                    <a:pt x="467" y="68"/>
                  </a:lnTo>
                  <a:lnTo>
                    <a:pt x="368" y="170"/>
                  </a:lnTo>
                  <a:lnTo>
                    <a:pt x="351" y="191"/>
                  </a:lnTo>
                  <a:lnTo>
                    <a:pt x="339" y="215"/>
                  </a:lnTo>
                  <a:lnTo>
                    <a:pt x="335" y="237"/>
                  </a:lnTo>
                  <a:lnTo>
                    <a:pt x="336" y="262"/>
                  </a:lnTo>
                  <a:lnTo>
                    <a:pt x="343" y="288"/>
                  </a:lnTo>
                  <a:lnTo>
                    <a:pt x="357" y="316"/>
                  </a:lnTo>
                  <a:lnTo>
                    <a:pt x="377" y="346"/>
                  </a:lnTo>
                  <a:lnTo>
                    <a:pt x="377" y="346"/>
                  </a:lnTo>
                  <a:lnTo>
                    <a:pt x="378" y="349"/>
                  </a:lnTo>
                  <a:lnTo>
                    <a:pt x="379" y="352"/>
                  </a:lnTo>
                  <a:lnTo>
                    <a:pt x="381" y="356"/>
                  </a:lnTo>
                  <a:lnTo>
                    <a:pt x="379" y="360"/>
                  </a:lnTo>
                  <a:lnTo>
                    <a:pt x="378" y="364"/>
                  </a:lnTo>
                  <a:lnTo>
                    <a:pt x="376" y="368"/>
                  </a:lnTo>
                  <a:lnTo>
                    <a:pt x="372" y="371"/>
                  </a:lnTo>
                  <a:lnTo>
                    <a:pt x="373" y="372"/>
                  </a:lnTo>
                  <a:lnTo>
                    <a:pt x="59" y="655"/>
                  </a:lnTo>
                  <a:lnTo>
                    <a:pt x="47" y="671"/>
                  </a:lnTo>
                  <a:lnTo>
                    <a:pt x="39" y="688"/>
                  </a:lnTo>
                  <a:lnTo>
                    <a:pt x="37" y="707"/>
                  </a:lnTo>
                  <a:lnTo>
                    <a:pt x="41" y="731"/>
                  </a:lnTo>
                  <a:lnTo>
                    <a:pt x="51" y="752"/>
                  </a:lnTo>
                  <a:lnTo>
                    <a:pt x="68" y="767"/>
                  </a:lnTo>
                  <a:lnTo>
                    <a:pt x="88" y="778"/>
                  </a:lnTo>
                  <a:lnTo>
                    <a:pt x="111" y="782"/>
                  </a:lnTo>
                  <a:lnTo>
                    <a:pt x="131" y="779"/>
                  </a:lnTo>
                  <a:lnTo>
                    <a:pt x="149" y="773"/>
                  </a:lnTo>
                  <a:lnTo>
                    <a:pt x="165" y="761"/>
                  </a:lnTo>
                  <a:lnTo>
                    <a:pt x="449" y="445"/>
                  </a:lnTo>
                  <a:lnTo>
                    <a:pt x="449" y="445"/>
                  </a:lnTo>
                  <a:lnTo>
                    <a:pt x="451" y="443"/>
                  </a:lnTo>
                  <a:lnTo>
                    <a:pt x="455" y="440"/>
                  </a:lnTo>
                  <a:lnTo>
                    <a:pt x="459" y="439"/>
                  </a:lnTo>
                  <a:lnTo>
                    <a:pt x="465" y="438"/>
                  </a:lnTo>
                  <a:lnTo>
                    <a:pt x="467" y="438"/>
                  </a:lnTo>
                  <a:lnTo>
                    <a:pt x="471" y="439"/>
                  </a:lnTo>
                  <a:lnTo>
                    <a:pt x="474" y="441"/>
                  </a:lnTo>
                  <a:lnTo>
                    <a:pt x="474" y="440"/>
                  </a:lnTo>
                  <a:lnTo>
                    <a:pt x="501" y="456"/>
                  </a:lnTo>
                  <a:lnTo>
                    <a:pt x="526" y="466"/>
                  </a:lnTo>
                  <a:lnTo>
                    <a:pt x="550" y="474"/>
                  </a:lnTo>
                  <a:lnTo>
                    <a:pt x="571" y="479"/>
                  </a:lnTo>
                  <a:lnTo>
                    <a:pt x="586" y="482"/>
                  </a:lnTo>
                  <a:lnTo>
                    <a:pt x="597" y="483"/>
                  </a:lnTo>
                  <a:lnTo>
                    <a:pt x="601" y="485"/>
                  </a:lnTo>
                  <a:lnTo>
                    <a:pt x="620" y="482"/>
                  </a:lnTo>
                  <a:lnTo>
                    <a:pt x="637" y="474"/>
                  </a:lnTo>
                  <a:lnTo>
                    <a:pt x="652" y="462"/>
                  </a:lnTo>
                  <a:lnTo>
                    <a:pt x="752" y="360"/>
                  </a:lnTo>
                  <a:lnTo>
                    <a:pt x="768" y="339"/>
                  </a:lnTo>
                  <a:lnTo>
                    <a:pt x="777" y="314"/>
                  </a:lnTo>
                  <a:lnTo>
                    <a:pt x="783" y="288"/>
                  </a:lnTo>
                  <a:lnTo>
                    <a:pt x="781" y="258"/>
                  </a:lnTo>
                  <a:lnTo>
                    <a:pt x="776" y="228"/>
                  </a:lnTo>
                  <a:lnTo>
                    <a:pt x="707" y="297"/>
                  </a:lnTo>
                  <a:lnTo>
                    <a:pt x="707" y="297"/>
                  </a:lnTo>
                  <a:lnTo>
                    <a:pt x="687" y="313"/>
                  </a:lnTo>
                  <a:lnTo>
                    <a:pt x="665" y="325"/>
                  </a:lnTo>
                  <a:lnTo>
                    <a:pt x="640" y="333"/>
                  </a:lnTo>
                  <a:lnTo>
                    <a:pt x="614" y="335"/>
                  </a:lnTo>
                  <a:lnTo>
                    <a:pt x="585" y="332"/>
                  </a:lnTo>
                  <a:lnTo>
                    <a:pt x="557" y="322"/>
                  </a:lnTo>
                  <a:lnTo>
                    <a:pt x="533" y="307"/>
                  </a:lnTo>
                  <a:lnTo>
                    <a:pt x="513" y="287"/>
                  </a:lnTo>
                  <a:lnTo>
                    <a:pt x="497" y="262"/>
                  </a:lnTo>
                  <a:lnTo>
                    <a:pt x="487" y="235"/>
                  </a:lnTo>
                  <a:lnTo>
                    <a:pt x="484" y="205"/>
                  </a:lnTo>
                  <a:lnTo>
                    <a:pt x="487" y="178"/>
                  </a:lnTo>
                  <a:lnTo>
                    <a:pt x="495" y="155"/>
                  </a:lnTo>
                  <a:lnTo>
                    <a:pt x="506" y="133"/>
                  </a:lnTo>
                  <a:lnTo>
                    <a:pt x="522" y="113"/>
                  </a:lnTo>
                  <a:lnTo>
                    <a:pt x="548" y="139"/>
                  </a:lnTo>
                  <a:lnTo>
                    <a:pt x="534" y="157"/>
                  </a:lnTo>
                  <a:lnTo>
                    <a:pt x="525" y="180"/>
                  </a:lnTo>
                  <a:lnTo>
                    <a:pt x="521" y="205"/>
                  </a:lnTo>
                  <a:lnTo>
                    <a:pt x="525" y="229"/>
                  </a:lnTo>
                  <a:lnTo>
                    <a:pt x="534" y="252"/>
                  </a:lnTo>
                  <a:lnTo>
                    <a:pt x="548" y="271"/>
                  </a:lnTo>
                  <a:lnTo>
                    <a:pt x="568" y="286"/>
                  </a:lnTo>
                  <a:lnTo>
                    <a:pt x="589" y="295"/>
                  </a:lnTo>
                  <a:lnTo>
                    <a:pt x="614" y="297"/>
                  </a:lnTo>
                  <a:lnTo>
                    <a:pt x="639" y="295"/>
                  </a:lnTo>
                  <a:lnTo>
                    <a:pt x="661" y="286"/>
                  </a:lnTo>
                  <a:lnTo>
                    <a:pt x="680" y="271"/>
                  </a:lnTo>
                  <a:lnTo>
                    <a:pt x="680" y="271"/>
                  </a:lnTo>
                  <a:lnTo>
                    <a:pt x="773" y="178"/>
                  </a:lnTo>
                  <a:lnTo>
                    <a:pt x="773" y="178"/>
                  </a:lnTo>
                  <a:lnTo>
                    <a:pt x="789" y="163"/>
                  </a:lnTo>
                  <a:lnTo>
                    <a:pt x="803" y="193"/>
                  </a:lnTo>
                  <a:lnTo>
                    <a:pt x="813" y="224"/>
                  </a:lnTo>
                  <a:lnTo>
                    <a:pt x="818" y="256"/>
                  </a:lnTo>
                  <a:lnTo>
                    <a:pt x="819" y="286"/>
                  </a:lnTo>
                  <a:lnTo>
                    <a:pt x="815" y="314"/>
                  </a:lnTo>
                  <a:lnTo>
                    <a:pt x="807" y="341"/>
                  </a:lnTo>
                  <a:lnTo>
                    <a:pt x="796" y="366"/>
                  </a:lnTo>
                  <a:lnTo>
                    <a:pt x="777" y="386"/>
                  </a:lnTo>
                  <a:lnTo>
                    <a:pt x="678" y="489"/>
                  </a:lnTo>
                  <a:lnTo>
                    <a:pt x="661" y="503"/>
                  </a:lnTo>
                  <a:lnTo>
                    <a:pt x="641" y="513"/>
                  </a:lnTo>
                  <a:lnTo>
                    <a:pt x="622" y="520"/>
                  </a:lnTo>
                  <a:lnTo>
                    <a:pt x="601" y="521"/>
                  </a:lnTo>
                  <a:lnTo>
                    <a:pt x="591" y="521"/>
                  </a:lnTo>
                  <a:lnTo>
                    <a:pt x="576" y="519"/>
                  </a:lnTo>
                  <a:lnTo>
                    <a:pt x="555" y="513"/>
                  </a:lnTo>
                  <a:lnTo>
                    <a:pt x="529" y="507"/>
                  </a:lnTo>
                  <a:lnTo>
                    <a:pt x="499" y="495"/>
                  </a:lnTo>
                  <a:lnTo>
                    <a:pt x="468" y="479"/>
                  </a:lnTo>
                  <a:lnTo>
                    <a:pt x="191" y="787"/>
                  </a:lnTo>
                  <a:lnTo>
                    <a:pt x="167" y="804"/>
                  </a:lnTo>
                  <a:lnTo>
                    <a:pt x="141" y="816"/>
                  </a:lnTo>
                  <a:lnTo>
                    <a:pt x="111" y="820"/>
                  </a:lnTo>
                  <a:lnTo>
                    <a:pt x="82" y="816"/>
                  </a:lnTo>
                  <a:lnTo>
                    <a:pt x="55" y="804"/>
                  </a:lnTo>
                  <a:lnTo>
                    <a:pt x="33" y="787"/>
                  </a:lnTo>
                  <a:lnTo>
                    <a:pt x="16" y="764"/>
                  </a:lnTo>
                  <a:lnTo>
                    <a:pt x="4" y="737"/>
                  </a:lnTo>
                  <a:lnTo>
                    <a:pt x="0" y="707"/>
                  </a:lnTo>
                  <a:lnTo>
                    <a:pt x="4" y="678"/>
                  </a:lnTo>
                  <a:lnTo>
                    <a:pt x="16" y="651"/>
                  </a:lnTo>
                  <a:lnTo>
                    <a:pt x="33" y="629"/>
                  </a:lnTo>
                  <a:lnTo>
                    <a:pt x="338" y="354"/>
                  </a:lnTo>
                  <a:lnTo>
                    <a:pt x="321" y="325"/>
                  </a:lnTo>
                  <a:lnTo>
                    <a:pt x="308" y="296"/>
                  </a:lnTo>
                  <a:lnTo>
                    <a:pt x="300" y="266"/>
                  </a:lnTo>
                  <a:lnTo>
                    <a:pt x="298" y="236"/>
                  </a:lnTo>
                  <a:lnTo>
                    <a:pt x="304" y="206"/>
                  </a:lnTo>
                  <a:lnTo>
                    <a:pt x="318" y="174"/>
                  </a:lnTo>
                  <a:lnTo>
                    <a:pt x="342" y="144"/>
                  </a:lnTo>
                  <a:lnTo>
                    <a:pt x="441" y="42"/>
                  </a:lnTo>
                  <a:lnTo>
                    <a:pt x="463" y="24"/>
                  </a:lnTo>
                  <a:lnTo>
                    <a:pt x="489" y="11"/>
                  </a:lnTo>
                  <a:lnTo>
                    <a:pt x="518" y="3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35" name="Freeform 66"/>
            <p:cNvSpPr>
              <a:spLocks noEditPoints="1"/>
            </p:cNvSpPr>
            <p:nvPr/>
          </p:nvSpPr>
          <p:spPr bwMode="auto">
            <a:xfrm>
              <a:off x="4673175" y="4057329"/>
              <a:ext cx="409096" cy="409096"/>
            </a:xfrm>
            <a:custGeom>
              <a:avLst/>
              <a:gdLst>
                <a:gd name="T0" fmla="*/ 461 w 780"/>
                <a:gd name="T1" fmla="*/ 355 h 780"/>
                <a:gd name="T2" fmla="*/ 411 w 780"/>
                <a:gd name="T3" fmla="*/ 388 h 780"/>
                <a:gd name="T4" fmla="*/ 401 w 780"/>
                <a:gd name="T5" fmla="*/ 330 h 780"/>
                <a:gd name="T6" fmla="*/ 494 w 780"/>
                <a:gd name="T7" fmla="*/ 191 h 780"/>
                <a:gd name="T8" fmla="*/ 599 w 780"/>
                <a:gd name="T9" fmla="*/ 320 h 780"/>
                <a:gd name="T10" fmla="*/ 591 w 780"/>
                <a:gd name="T11" fmla="*/ 372 h 780"/>
                <a:gd name="T12" fmla="*/ 568 w 780"/>
                <a:gd name="T13" fmla="*/ 360 h 780"/>
                <a:gd name="T14" fmla="*/ 513 w 780"/>
                <a:gd name="T15" fmla="*/ 244 h 780"/>
                <a:gd name="T16" fmla="*/ 415 w 780"/>
                <a:gd name="T17" fmla="*/ 210 h 780"/>
                <a:gd name="T18" fmla="*/ 411 w 780"/>
                <a:gd name="T19" fmla="*/ 185 h 780"/>
                <a:gd name="T20" fmla="*/ 140 w 780"/>
                <a:gd name="T21" fmla="*/ 38 h 780"/>
                <a:gd name="T22" fmla="*/ 47 w 780"/>
                <a:gd name="T23" fmla="*/ 126 h 780"/>
                <a:gd name="T24" fmla="*/ 51 w 780"/>
                <a:gd name="T25" fmla="*/ 257 h 780"/>
                <a:gd name="T26" fmla="*/ 313 w 780"/>
                <a:gd name="T27" fmla="*/ 587 h 780"/>
                <a:gd name="T28" fmla="*/ 561 w 780"/>
                <a:gd name="T29" fmla="*/ 741 h 780"/>
                <a:gd name="T30" fmla="*/ 699 w 780"/>
                <a:gd name="T31" fmla="*/ 703 h 780"/>
                <a:gd name="T32" fmla="*/ 744 w 780"/>
                <a:gd name="T33" fmla="*/ 621 h 780"/>
                <a:gd name="T34" fmla="*/ 737 w 780"/>
                <a:gd name="T35" fmla="*/ 606 h 780"/>
                <a:gd name="T36" fmla="*/ 578 w 780"/>
                <a:gd name="T37" fmla="*/ 482 h 780"/>
                <a:gd name="T38" fmla="*/ 558 w 780"/>
                <a:gd name="T39" fmla="*/ 481 h 780"/>
                <a:gd name="T40" fmla="*/ 466 w 780"/>
                <a:gd name="T41" fmla="*/ 543 h 780"/>
                <a:gd name="T42" fmla="*/ 371 w 780"/>
                <a:gd name="T43" fmla="*/ 487 h 780"/>
                <a:gd name="T44" fmla="*/ 245 w 780"/>
                <a:gd name="T45" fmla="*/ 347 h 780"/>
                <a:gd name="T46" fmla="*/ 258 w 780"/>
                <a:gd name="T47" fmla="*/ 262 h 780"/>
                <a:gd name="T48" fmla="*/ 300 w 780"/>
                <a:gd name="T49" fmla="*/ 208 h 780"/>
                <a:gd name="T50" fmla="*/ 176 w 780"/>
                <a:gd name="T51" fmla="*/ 47 h 780"/>
                <a:gd name="T52" fmla="*/ 167 w 780"/>
                <a:gd name="T53" fmla="*/ 37 h 780"/>
                <a:gd name="T54" fmla="*/ 528 w 780"/>
                <a:gd name="T55" fmla="*/ 15 h 780"/>
                <a:gd name="T56" fmla="*/ 723 w 780"/>
                <a:gd name="T57" fmla="*/ 161 h 780"/>
                <a:gd name="T58" fmla="*/ 779 w 780"/>
                <a:gd name="T59" fmla="*/ 360 h 780"/>
                <a:gd name="T60" fmla="*/ 757 w 780"/>
                <a:gd name="T61" fmla="*/ 372 h 780"/>
                <a:gd name="T62" fmla="*/ 741 w 780"/>
                <a:gd name="T63" fmla="*/ 308 h 780"/>
                <a:gd name="T64" fmla="*/ 635 w 780"/>
                <a:gd name="T65" fmla="*/ 114 h 780"/>
                <a:gd name="T66" fmla="*/ 426 w 780"/>
                <a:gd name="T67" fmla="*/ 35 h 780"/>
                <a:gd name="T68" fmla="*/ 407 w 780"/>
                <a:gd name="T69" fmla="*/ 18 h 780"/>
                <a:gd name="T70" fmla="*/ 426 w 780"/>
                <a:gd name="T71" fmla="*/ 0 h 780"/>
                <a:gd name="T72" fmla="*/ 201 w 780"/>
                <a:gd name="T73" fmla="*/ 20 h 780"/>
                <a:gd name="T74" fmla="*/ 337 w 780"/>
                <a:gd name="T75" fmla="*/ 212 h 780"/>
                <a:gd name="T76" fmla="*/ 275 w 780"/>
                <a:gd name="T77" fmla="*/ 299 h 780"/>
                <a:gd name="T78" fmla="*/ 286 w 780"/>
                <a:gd name="T79" fmla="*/ 343 h 780"/>
                <a:gd name="T80" fmla="*/ 438 w 780"/>
                <a:gd name="T81" fmla="*/ 492 h 780"/>
                <a:gd name="T82" fmla="*/ 492 w 780"/>
                <a:gd name="T83" fmla="*/ 496 h 780"/>
                <a:gd name="T84" fmla="*/ 580 w 780"/>
                <a:gd name="T85" fmla="*/ 445 h 780"/>
                <a:gd name="T86" fmla="*/ 763 w 780"/>
                <a:gd name="T87" fmla="*/ 583 h 780"/>
                <a:gd name="T88" fmla="*/ 779 w 780"/>
                <a:gd name="T89" fmla="*/ 621 h 780"/>
                <a:gd name="T90" fmla="*/ 698 w 780"/>
                <a:gd name="T91" fmla="*/ 749 h 780"/>
                <a:gd name="T92" fmla="*/ 540 w 780"/>
                <a:gd name="T93" fmla="*/ 773 h 780"/>
                <a:gd name="T94" fmla="*/ 291 w 780"/>
                <a:gd name="T95" fmla="*/ 615 h 780"/>
                <a:gd name="T96" fmla="*/ 17 w 780"/>
                <a:gd name="T97" fmla="*/ 266 h 780"/>
                <a:gd name="T98" fmla="*/ 4 w 780"/>
                <a:gd name="T99" fmla="*/ 148 h 780"/>
                <a:gd name="T100" fmla="*/ 105 w 780"/>
                <a:gd name="T101" fmla="*/ 15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80" h="780">
                  <a:moveTo>
                    <a:pt x="426" y="320"/>
                  </a:moveTo>
                  <a:lnTo>
                    <a:pt x="439" y="322"/>
                  </a:lnTo>
                  <a:lnTo>
                    <a:pt x="451" y="330"/>
                  </a:lnTo>
                  <a:lnTo>
                    <a:pt x="458" y="341"/>
                  </a:lnTo>
                  <a:lnTo>
                    <a:pt x="461" y="355"/>
                  </a:lnTo>
                  <a:lnTo>
                    <a:pt x="458" y="368"/>
                  </a:lnTo>
                  <a:lnTo>
                    <a:pt x="451" y="380"/>
                  </a:lnTo>
                  <a:lnTo>
                    <a:pt x="439" y="388"/>
                  </a:lnTo>
                  <a:lnTo>
                    <a:pt x="426" y="390"/>
                  </a:lnTo>
                  <a:lnTo>
                    <a:pt x="411" y="388"/>
                  </a:lnTo>
                  <a:lnTo>
                    <a:pt x="401" y="380"/>
                  </a:lnTo>
                  <a:lnTo>
                    <a:pt x="392" y="368"/>
                  </a:lnTo>
                  <a:lnTo>
                    <a:pt x="390" y="355"/>
                  </a:lnTo>
                  <a:lnTo>
                    <a:pt x="392" y="341"/>
                  </a:lnTo>
                  <a:lnTo>
                    <a:pt x="401" y="330"/>
                  </a:lnTo>
                  <a:lnTo>
                    <a:pt x="411" y="322"/>
                  </a:lnTo>
                  <a:lnTo>
                    <a:pt x="426" y="320"/>
                  </a:lnTo>
                  <a:close/>
                  <a:moveTo>
                    <a:pt x="426" y="177"/>
                  </a:moveTo>
                  <a:lnTo>
                    <a:pt x="461" y="181"/>
                  </a:lnTo>
                  <a:lnTo>
                    <a:pt x="494" y="191"/>
                  </a:lnTo>
                  <a:lnTo>
                    <a:pt x="524" y="208"/>
                  </a:lnTo>
                  <a:lnTo>
                    <a:pt x="550" y="229"/>
                  </a:lnTo>
                  <a:lnTo>
                    <a:pt x="572" y="255"/>
                  </a:lnTo>
                  <a:lnTo>
                    <a:pt x="588" y="286"/>
                  </a:lnTo>
                  <a:lnTo>
                    <a:pt x="599" y="320"/>
                  </a:lnTo>
                  <a:lnTo>
                    <a:pt x="602" y="355"/>
                  </a:lnTo>
                  <a:lnTo>
                    <a:pt x="601" y="360"/>
                  </a:lnTo>
                  <a:lnTo>
                    <a:pt x="600" y="365"/>
                  </a:lnTo>
                  <a:lnTo>
                    <a:pt x="596" y="369"/>
                  </a:lnTo>
                  <a:lnTo>
                    <a:pt x="591" y="372"/>
                  </a:lnTo>
                  <a:lnTo>
                    <a:pt x="585" y="372"/>
                  </a:lnTo>
                  <a:lnTo>
                    <a:pt x="579" y="372"/>
                  </a:lnTo>
                  <a:lnTo>
                    <a:pt x="575" y="369"/>
                  </a:lnTo>
                  <a:lnTo>
                    <a:pt x="571" y="365"/>
                  </a:lnTo>
                  <a:lnTo>
                    <a:pt x="568" y="360"/>
                  </a:lnTo>
                  <a:lnTo>
                    <a:pt x="567" y="355"/>
                  </a:lnTo>
                  <a:lnTo>
                    <a:pt x="563" y="322"/>
                  </a:lnTo>
                  <a:lnTo>
                    <a:pt x="553" y="292"/>
                  </a:lnTo>
                  <a:lnTo>
                    <a:pt x="536" y="266"/>
                  </a:lnTo>
                  <a:lnTo>
                    <a:pt x="513" y="244"/>
                  </a:lnTo>
                  <a:lnTo>
                    <a:pt x="487" y="227"/>
                  </a:lnTo>
                  <a:lnTo>
                    <a:pt x="458" y="216"/>
                  </a:lnTo>
                  <a:lnTo>
                    <a:pt x="426" y="212"/>
                  </a:lnTo>
                  <a:lnTo>
                    <a:pt x="419" y="212"/>
                  </a:lnTo>
                  <a:lnTo>
                    <a:pt x="415" y="210"/>
                  </a:lnTo>
                  <a:lnTo>
                    <a:pt x="411" y="206"/>
                  </a:lnTo>
                  <a:lnTo>
                    <a:pt x="409" y="200"/>
                  </a:lnTo>
                  <a:lnTo>
                    <a:pt x="407" y="195"/>
                  </a:lnTo>
                  <a:lnTo>
                    <a:pt x="409" y="190"/>
                  </a:lnTo>
                  <a:lnTo>
                    <a:pt x="411" y="185"/>
                  </a:lnTo>
                  <a:lnTo>
                    <a:pt x="415" y="181"/>
                  </a:lnTo>
                  <a:lnTo>
                    <a:pt x="419" y="178"/>
                  </a:lnTo>
                  <a:lnTo>
                    <a:pt x="426" y="177"/>
                  </a:lnTo>
                  <a:close/>
                  <a:moveTo>
                    <a:pt x="159" y="35"/>
                  </a:moveTo>
                  <a:lnTo>
                    <a:pt x="140" y="38"/>
                  </a:lnTo>
                  <a:lnTo>
                    <a:pt x="119" y="47"/>
                  </a:lnTo>
                  <a:lnTo>
                    <a:pt x="98" y="60"/>
                  </a:lnTo>
                  <a:lnTo>
                    <a:pt x="79" y="79"/>
                  </a:lnTo>
                  <a:lnTo>
                    <a:pt x="62" y="101"/>
                  </a:lnTo>
                  <a:lnTo>
                    <a:pt x="47" y="126"/>
                  </a:lnTo>
                  <a:lnTo>
                    <a:pt x="38" y="155"/>
                  </a:lnTo>
                  <a:lnTo>
                    <a:pt x="36" y="186"/>
                  </a:lnTo>
                  <a:lnTo>
                    <a:pt x="38" y="219"/>
                  </a:lnTo>
                  <a:lnTo>
                    <a:pt x="50" y="250"/>
                  </a:lnTo>
                  <a:lnTo>
                    <a:pt x="51" y="257"/>
                  </a:lnTo>
                  <a:lnTo>
                    <a:pt x="93" y="330"/>
                  </a:lnTo>
                  <a:lnTo>
                    <a:pt x="140" y="401"/>
                  </a:lnTo>
                  <a:lnTo>
                    <a:pt x="193" y="467"/>
                  </a:lnTo>
                  <a:lnTo>
                    <a:pt x="250" y="529"/>
                  </a:lnTo>
                  <a:lnTo>
                    <a:pt x="313" y="587"/>
                  </a:lnTo>
                  <a:lnTo>
                    <a:pt x="379" y="639"/>
                  </a:lnTo>
                  <a:lnTo>
                    <a:pt x="449" y="686"/>
                  </a:lnTo>
                  <a:lnTo>
                    <a:pt x="524" y="728"/>
                  </a:lnTo>
                  <a:lnTo>
                    <a:pt x="529" y="731"/>
                  </a:lnTo>
                  <a:lnTo>
                    <a:pt x="561" y="741"/>
                  </a:lnTo>
                  <a:lnTo>
                    <a:pt x="593" y="745"/>
                  </a:lnTo>
                  <a:lnTo>
                    <a:pt x="623" y="741"/>
                  </a:lnTo>
                  <a:lnTo>
                    <a:pt x="652" y="733"/>
                  </a:lnTo>
                  <a:lnTo>
                    <a:pt x="677" y="719"/>
                  </a:lnTo>
                  <a:lnTo>
                    <a:pt x="699" y="703"/>
                  </a:lnTo>
                  <a:lnTo>
                    <a:pt x="718" y="683"/>
                  </a:lnTo>
                  <a:lnTo>
                    <a:pt x="731" y="664"/>
                  </a:lnTo>
                  <a:lnTo>
                    <a:pt x="740" y="643"/>
                  </a:lnTo>
                  <a:lnTo>
                    <a:pt x="744" y="623"/>
                  </a:lnTo>
                  <a:lnTo>
                    <a:pt x="744" y="621"/>
                  </a:lnTo>
                  <a:lnTo>
                    <a:pt x="744" y="615"/>
                  </a:lnTo>
                  <a:lnTo>
                    <a:pt x="742" y="613"/>
                  </a:lnTo>
                  <a:lnTo>
                    <a:pt x="740" y="610"/>
                  </a:lnTo>
                  <a:lnTo>
                    <a:pt x="739" y="608"/>
                  </a:lnTo>
                  <a:lnTo>
                    <a:pt x="737" y="606"/>
                  </a:lnTo>
                  <a:lnTo>
                    <a:pt x="736" y="605"/>
                  </a:lnTo>
                  <a:lnTo>
                    <a:pt x="732" y="604"/>
                  </a:lnTo>
                  <a:lnTo>
                    <a:pt x="583" y="487"/>
                  </a:lnTo>
                  <a:lnTo>
                    <a:pt x="579" y="483"/>
                  </a:lnTo>
                  <a:lnTo>
                    <a:pt x="578" y="482"/>
                  </a:lnTo>
                  <a:lnTo>
                    <a:pt x="575" y="481"/>
                  </a:lnTo>
                  <a:lnTo>
                    <a:pt x="571" y="479"/>
                  </a:lnTo>
                  <a:lnTo>
                    <a:pt x="567" y="478"/>
                  </a:lnTo>
                  <a:lnTo>
                    <a:pt x="562" y="479"/>
                  </a:lnTo>
                  <a:lnTo>
                    <a:pt x="558" y="481"/>
                  </a:lnTo>
                  <a:lnTo>
                    <a:pt x="519" y="521"/>
                  </a:lnTo>
                  <a:lnTo>
                    <a:pt x="516" y="522"/>
                  </a:lnTo>
                  <a:lnTo>
                    <a:pt x="502" y="534"/>
                  </a:lnTo>
                  <a:lnTo>
                    <a:pt x="485" y="541"/>
                  </a:lnTo>
                  <a:lnTo>
                    <a:pt x="466" y="543"/>
                  </a:lnTo>
                  <a:lnTo>
                    <a:pt x="448" y="541"/>
                  </a:lnTo>
                  <a:lnTo>
                    <a:pt x="432" y="534"/>
                  </a:lnTo>
                  <a:lnTo>
                    <a:pt x="418" y="524"/>
                  </a:lnTo>
                  <a:lnTo>
                    <a:pt x="417" y="522"/>
                  </a:lnTo>
                  <a:lnTo>
                    <a:pt x="371" y="487"/>
                  </a:lnTo>
                  <a:lnTo>
                    <a:pt x="329" y="449"/>
                  </a:lnTo>
                  <a:lnTo>
                    <a:pt x="291" y="407"/>
                  </a:lnTo>
                  <a:lnTo>
                    <a:pt x="257" y="364"/>
                  </a:lnTo>
                  <a:lnTo>
                    <a:pt x="256" y="361"/>
                  </a:lnTo>
                  <a:lnTo>
                    <a:pt x="245" y="347"/>
                  </a:lnTo>
                  <a:lnTo>
                    <a:pt x="239" y="331"/>
                  </a:lnTo>
                  <a:lnTo>
                    <a:pt x="236" y="313"/>
                  </a:lnTo>
                  <a:lnTo>
                    <a:pt x="239" y="293"/>
                  </a:lnTo>
                  <a:lnTo>
                    <a:pt x="246" y="276"/>
                  </a:lnTo>
                  <a:lnTo>
                    <a:pt x="258" y="262"/>
                  </a:lnTo>
                  <a:lnTo>
                    <a:pt x="259" y="261"/>
                  </a:lnTo>
                  <a:lnTo>
                    <a:pt x="299" y="221"/>
                  </a:lnTo>
                  <a:lnTo>
                    <a:pt x="300" y="217"/>
                  </a:lnTo>
                  <a:lnTo>
                    <a:pt x="301" y="212"/>
                  </a:lnTo>
                  <a:lnTo>
                    <a:pt x="300" y="208"/>
                  </a:lnTo>
                  <a:lnTo>
                    <a:pt x="299" y="204"/>
                  </a:lnTo>
                  <a:lnTo>
                    <a:pt x="297" y="202"/>
                  </a:lnTo>
                  <a:lnTo>
                    <a:pt x="296" y="200"/>
                  </a:lnTo>
                  <a:lnTo>
                    <a:pt x="294" y="197"/>
                  </a:lnTo>
                  <a:lnTo>
                    <a:pt x="176" y="47"/>
                  </a:lnTo>
                  <a:lnTo>
                    <a:pt x="174" y="45"/>
                  </a:lnTo>
                  <a:lnTo>
                    <a:pt x="173" y="42"/>
                  </a:lnTo>
                  <a:lnTo>
                    <a:pt x="172" y="41"/>
                  </a:lnTo>
                  <a:lnTo>
                    <a:pt x="170" y="39"/>
                  </a:lnTo>
                  <a:lnTo>
                    <a:pt x="167" y="37"/>
                  </a:lnTo>
                  <a:lnTo>
                    <a:pt x="164" y="35"/>
                  </a:lnTo>
                  <a:lnTo>
                    <a:pt x="159" y="35"/>
                  </a:lnTo>
                  <a:close/>
                  <a:moveTo>
                    <a:pt x="426" y="0"/>
                  </a:moveTo>
                  <a:lnTo>
                    <a:pt x="478" y="4"/>
                  </a:lnTo>
                  <a:lnTo>
                    <a:pt x="528" y="15"/>
                  </a:lnTo>
                  <a:lnTo>
                    <a:pt x="575" y="33"/>
                  </a:lnTo>
                  <a:lnTo>
                    <a:pt x="618" y="58"/>
                  </a:lnTo>
                  <a:lnTo>
                    <a:pt x="657" y="87"/>
                  </a:lnTo>
                  <a:lnTo>
                    <a:pt x="693" y="122"/>
                  </a:lnTo>
                  <a:lnTo>
                    <a:pt x="723" y="161"/>
                  </a:lnTo>
                  <a:lnTo>
                    <a:pt x="746" y="206"/>
                  </a:lnTo>
                  <a:lnTo>
                    <a:pt x="765" y="253"/>
                  </a:lnTo>
                  <a:lnTo>
                    <a:pt x="777" y="303"/>
                  </a:lnTo>
                  <a:lnTo>
                    <a:pt x="780" y="355"/>
                  </a:lnTo>
                  <a:lnTo>
                    <a:pt x="779" y="360"/>
                  </a:lnTo>
                  <a:lnTo>
                    <a:pt x="777" y="365"/>
                  </a:lnTo>
                  <a:lnTo>
                    <a:pt x="773" y="369"/>
                  </a:lnTo>
                  <a:lnTo>
                    <a:pt x="767" y="372"/>
                  </a:lnTo>
                  <a:lnTo>
                    <a:pt x="762" y="372"/>
                  </a:lnTo>
                  <a:lnTo>
                    <a:pt x="757" y="372"/>
                  </a:lnTo>
                  <a:lnTo>
                    <a:pt x="752" y="369"/>
                  </a:lnTo>
                  <a:lnTo>
                    <a:pt x="748" y="365"/>
                  </a:lnTo>
                  <a:lnTo>
                    <a:pt x="745" y="360"/>
                  </a:lnTo>
                  <a:lnTo>
                    <a:pt x="744" y="355"/>
                  </a:lnTo>
                  <a:lnTo>
                    <a:pt x="741" y="308"/>
                  </a:lnTo>
                  <a:lnTo>
                    <a:pt x="731" y="262"/>
                  </a:lnTo>
                  <a:lnTo>
                    <a:pt x="715" y="220"/>
                  </a:lnTo>
                  <a:lnTo>
                    <a:pt x="693" y="181"/>
                  </a:lnTo>
                  <a:lnTo>
                    <a:pt x="667" y="145"/>
                  </a:lnTo>
                  <a:lnTo>
                    <a:pt x="635" y="114"/>
                  </a:lnTo>
                  <a:lnTo>
                    <a:pt x="599" y="87"/>
                  </a:lnTo>
                  <a:lnTo>
                    <a:pt x="559" y="66"/>
                  </a:lnTo>
                  <a:lnTo>
                    <a:pt x="517" y="49"/>
                  </a:lnTo>
                  <a:lnTo>
                    <a:pt x="473" y="39"/>
                  </a:lnTo>
                  <a:lnTo>
                    <a:pt x="426" y="35"/>
                  </a:lnTo>
                  <a:lnTo>
                    <a:pt x="419" y="34"/>
                  </a:lnTo>
                  <a:lnTo>
                    <a:pt x="415" y="32"/>
                  </a:lnTo>
                  <a:lnTo>
                    <a:pt x="411" y="29"/>
                  </a:lnTo>
                  <a:lnTo>
                    <a:pt x="409" y="24"/>
                  </a:lnTo>
                  <a:lnTo>
                    <a:pt x="407" y="18"/>
                  </a:lnTo>
                  <a:lnTo>
                    <a:pt x="409" y="12"/>
                  </a:lnTo>
                  <a:lnTo>
                    <a:pt x="411" y="8"/>
                  </a:lnTo>
                  <a:lnTo>
                    <a:pt x="415" y="4"/>
                  </a:lnTo>
                  <a:lnTo>
                    <a:pt x="419" y="1"/>
                  </a:lnTo>
                  <a:lnTo>
                    <a:pt x="426" y="0"/>
                  </a:lnTo>
                  <a:close/>
                  <a:moveTo>
                    <a:pt x="159" y="0"/>
                  </a:moveTo>
                  <a:lnTo>
                    <a:pt x="173" y="1"/>
                  </a:lnTo>
                  <a:lnTo>
                    <a:pt x="186" y="8"/>
                  </a:lnTo>
                  <a:lnTo>
                    <a:pt x="197" y="16"/>
                  </a:lnTo>
                  <a:lnTo>
                    <a:pt x="201" y="20"/>
                  </a:lnTo>
                  <a:lnTo>
                    <a:pt x="205" y="25"/>
                  </a:lnTo>
                  <a:lnTo>
                    <a:pt x="321" y="176"/>
                  </a:lnTo>
                  <a:lnTo>
                    <a:pt x="329" y="186"/>
                  </a:lnTo>
                  <a:lnTo>
                    <a:pt x="334" y="199"/>
                  </a:lnTo>
                  <a:lnTo>
                    <a:pt x="337" y="212"/>
                  </a:lnTo>
                  <a:lnTo>
                    <a:pt x="334" y="231"/>
                  </a:lnTo>
                  <a:lnTo>
                    <a:pt x="326" y="245"/>
                  </a:lnTo>
                  <a:lnTo>
                    <a:pt x="284" y="286"/>
                  </a:lnTo>
                  <a:lnTo>
                    <a:pt x="284" y="286"/>
                  </a:lnTo>
                  <a:lnTo>
                    <a:pt x="275" y="299"/>
                  </a:lnTo>
                  <a:lnTo>
                    <a:pt x="271" y="313"/>
                  </a:lnTo>
                  <a:lnTo>
                    <a:pt x="274" y="325"/>
                  </a:lnTo>
                  <a:lnTo>
                    <a:pt x="279" y="334"/>
                  </a:lnTo>
                  <a:lnTo>
                    <a:pt x="287" y="342"/>
                  </a:lnTo>
                  <a:lnTo>
                    <a:pt x="286" y="343"/>
                  </a:lnTo>
                  <a:lnTo>
                    <a:pt x="318" y="385"/>
                  </a:lnTo>
                  <a:lnTo>
                    <a:pt x="355" y="424"/>
                  </a:lnTo>
                  <a:lnTo>
                    <a:pt x="394" y="461"/>
                  </a:lnTo>
                  <a:lnTo>
                    <a:pt x="436" y="494"/>
                  </a:lnTo>
                  <a:lnTo>
                    <a:pt x="438" y="492"/>
                  </a:lnTo>
                  <a:lnTo>
                    <a:pt x="445" y="500"/>
                  </a:lnTo>
                  <a:lnTo>
                    <a:pt x="455" y="505"/>
                  </a:lnTo>
                  <a:lnTo>
                    <a:pt x="466" y="508"/>
                  </a:lnTo>
                  <a:lnTo>
                    <a:pt x="481" y="504"/>
                  </a:lnTo>
                  <a:lnTo>
                    <a:pt x="492" y="496"/>
                  </a:lnTo>
                  <a:lnTo>
                    <a:pt x="492" y="496"/>
                  </a:lnTo>
                  <a:lnTo>
                    <a:pt x="534" y="454"/>
                  </a:lnTo>
                  <a:lnTo>
                    <a:pt x="550" y="447"/>
                  </a:lnTo>
                  <a:lnTo>
                    <a:pt x="567" y="443"/>
                  </a:lnTo>
                  <a:lnTo>
                    <a:pt x="580" y="445"/>
                  </a:lnTo>
                  <a:lnTo>
                    <a:pt x="593" y="450"/>
                  </a:lnTo>
                  <a:lnTo>
                    <a:pt x="604" y="458"/>
                  </a:lnTo>
                  <a:lnTo>
                    <a:pt x="754" y="575"/>
                  </a:lnTo>
                  <a:lnTo>
                    <a:pt x="760" y="579"/>
                  </a:lnTo>
                  <a:lnTo>
                    <a:pt x="763" y="583"/>
                  </a:lnTo>
                  <a:lnTo>
                    <a:pt x="773" y="593"/>
                  </a:lnTo>
                  <a:lnTo>
                    <a:pt x="778" y="606"/>
                  </a:lnTo>
                  <a:lnTo>
                    <a:pt x="779" y="621"/>
                  </a:lnTo>
                  <a:lnTo>
                    <a:pt x="779" y="621"/>
                  </a:lnTo>
                  <a:lnTo>
                    <a:pt x="779" y="621"/>
                  </a:lnTo>
                  <a:lnTo>
                    <a:pt x="775" y="648"/>
                  </a:lnTo>
                  <a:lnTo>
                    <a:pt x="765" y="676"/>
                  </a:lnTo>
                  <a:lnTo>
                    <a:pt x="748" y="702"/>
                  </a:lnTo>
                  <a:lnTo>
                    <a:pt x="725" y="727"/>
                  </a:lnTo>
                  <a:lnTo>
                    <a:pt x="698" y="749"/>
                  </a:lnTo>
                  <a:lnTo>
                    <a:pt x="667" y="765"/>
                  </a:lnTo>
                  <a:lnTo>
                    <a:pt x="631" y="776"/>
                  </a:lnTo>
                  <a:lnTo>
                    <a:pt x="593" y="780"/>
                  </a:lnTo>
                  <a:lnTo>
                    <a:pt x="566" y="778"/>
                  </a:lnTo>
                  <a:lnTo>
                    <a:pt x="540" y="773"/>
                  </a:lnTo>
                  <a:lnTo>
                    <a:pt x="513" y="762"/>
                  </a:lnTo>
                  <a:lnTo>
                    <a:pt x="513" y="762"/>
                  </a:lnTo>
                  <a:lnTo>
                    <a:pt x="435" y="719"/>
                  </a:lnTo>
                  <a:lnTo>
                    <a:pt x="362" y="670"/>
                  </a:lnTo>
                  <a:lnTo>
                    <a:pt x="291" y="615"/>
                  </a:lnTo>
                  <a:lnTo>
                    <a:pt x="225" y="554"/>
                  </a:lnTo>
                  <a:lnTo>
                    <a:pt x="165" y="488"/>
                  </a:lnTo>
                  <a:lnTo>
                    <a:pt x="110" y="419"/>
                  </a:lnTo>
                  <a:lnTo>
                    <a:pt x="61" y="344"/>
                  </a:lnTo>
                  <a:lnTo>
                    <a:pt x="17" y="266"/>
                  </a:lnTo>
                  <a:lnTo>
                    <a:pt x="17" y="266"/>
                  </a:lnTo>
                  <a:lnTo>
                    <a:pt x="8" y="241"/>
                  </a:lnTo>
                  <a:lnTo>
                    <a:pt x="2" y="214"/>
                  </a:lnTo>
                  <a:lnTo>
                    <a:pt x="0" y="186"/>
                  </a:lnTo>
                  <a:lnTo>
                    <a:pt x="4" y="148"/>
                  </a:lnTo>
                  <a:lnTo>
                    <a:pt x="15" y="114"/>
                  </a:lnTo>
                  <a:lnTo>
                    <a:pt x="32" y="83"/>
                  </a:lnTo>
                  <a:lnTo>
                    <a:pt x="53" y="55"/>
                  </a:lnTo>
                  <a:lnTo>
                    <a:pt x="78" y="32"/>
                  </a:lnTo>
                  <a:lnTo>
                    <a:pt x="105" y="15"/>
                  </a:lnTo>
                  <a:lnTo>
                    <a:pt x="133" y="4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465061" y="3604887"/>
              <a:ext cx="1261884" cy="36933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>
                <a:spcBef>
                  <a:spcPts val="600"/>
                </a:spcBef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PangMenZhengDao" panose="02010600030101010101" pitchFamily="2" charset="-122"/>
                </a:rPr>
                <a:t>添加关键字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0" y="248285"/>
            <a:ext cx="7547610" cy="815340"/>
            <a:chOff x="0" y="391"/>
            <a:chExt cx="11886" cy="128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0" y="1661"/>
              <a:ext cx="11887" cy="15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itle 1"/>
            <p:cNvSpPr txBox="1"/>
            <p:nvPr/>
          </p:nvSpPr>
          <p:spPr>
            <a:xfrm>
              <a:off x="1124" y="391"/>
              <a:ext cx="3354" cy="598"/>
            </a:xfrm>
            <a:prstGeom prst="rect">
              <a:avLst/>
            </a:prstGeom>
          </p:spPr>
          <p:txBody>
            <a:bodyPr lIns="0" rIns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000" b="0" kern="1200">
                  <a:solidFill>
                    <a:schemeClr val="accent1"/>
                  </a:solidFill>
                  <a:latin typeface="U.S. 101" pitchFamily="2" charset="0"/>
                  <a:ea typeface="Roboto" pitchFamily="2" charset="0"/>
                  <a:cs typeface="Open Sans Light" panose="020B0306030504020204" pitchFamily="34" charset="0"/>
                </a:defRPr>
              </a:lvl1pPr>
            </a:lstStyle>
            <a:p>
              <a:pPr algn="l"/>
              <a:r>
                <a:rPr lang="zh-CN" alt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578" y="520"/>
              <a:ext cx="569" cy="36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D:\图图图\c98bc2e0314dc2fbd79313cb96e7d9370d9cf4b55fdb5a-9EBLPt_fw658.jpgc98bc2e0314dc2fbd79313cb96e7d9370d9cf4b55fdb5a-9EBLPt_fw65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24915" y="1692910"/>
            <a:ext cx="2819400" cy="4229735"/>
          </a:xfrm>
          <a:prstGeom prst="rect">
            <a:avLst/>
          </a:prstGeom>
        </p:spPr>
      </p:pic>
      <p:sp>
        <p:nvSpPr>
          <p:cNvPr id="3" name="TextBox 17"/>
          <p:cNvSpPr txBox="1"/>
          <p:nvPr/>
        </p:nvSpPr>
        <p:spPr>
          <a:xfrm>
            <a:off x="4509970" y="2029140"/>
            <a:ext cx="3386504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ctr" fontAlgn="auto">
              <a:defRPr/>
            </a:pPr>
            <a:r>
              <a:rPr lang="en-US" altLang="zh-CN" b="1" spc="300" noProof="1">
                <a:latin typeface="微软雅黑" panose="020B0503020204020204" charset="-122"/>
                <a:ea typeface="微软雅黑" panose="020B0503020204020204" charset="-122"/>
                <a:cs typeface="微软雅黑 Light" panose="020B0502040204020203" pitchFamily="34" charset="-122"/>
              </a:rPr>
              <a:t>HERE IS YOUR TITLE</a:t>
            </a:r>
            <a:endParaRPr lang="en-US" altLang="zh-CN" b="1" spc="300" noProof="1">
              <a:latin typeface="微软雅黑" panose="020B0503020204020204" charset="-122"/>
              <a:ea typeface="微软雅黑" panose="020B0503020204020204" charset="-122"/>
              <a:cs typeface="微软雅黑 Light" panose="020B0502040204020203" pitchFamily="34" charset="-122"/>
            </a:endParaRPr>
          </a:p>
        </p:txBody>
      </p:sp>
      <p:sp>
        <p:nvSpPr>
          <p:cNvPr id="4" name="TextBox 23"/>
          <p:cNvSpPr txBox="1"/>
          <p:nvPr/>
        </p:nvSpPr>
        <p:spPr>
          <a:xfrm>
            <a:off x="4634633" y="2481751"/>
            <a:ext cx="3261841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此处添加详细文本描述，建议与标题相关并符合整体语言风格，语言描述尽量此处添加详细文本描述，建议与标题相关并符合整体语言风格，语言描述尽量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  <a:p>
            <a:pPr algn="r"/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5" name="TextBox 17"/>
          <p:cNvSpPr txBox="1"/>
          <p:nvPr/>
        </p:nvSpPr>
        <p:spPr>
          <a:xfrm>
            <a:off x="8332887" y="3243989"/>
            <a:ext cx="338650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ctr" fontAlgn="auto">
              <a:defRPr/>
            </a:pPr>
            <a:r>
              <a:rPr lang="en-US" altLang="zh-CN" b="1" spc="300" noProof="1">
                <a:latin typeface="微软雅黑" panose="020B0503020204020204" charset="-122"/>
                <a:ea typeface="微软雅黑" panose="020B0503020204020204" charset="-122"/>
                <a:cs typeface="微软雅黑 Light" panose="020B0502040204020203" pitchFamily="34" charset="-122"/>
              </a:rPr>
              <a:t>HERE IS YOUR TITLE</a:t>
            </a:r>
            <a:endParaRPr lang="en-US" altLang="zh-CN" b="1" spc="300" noProof="1">
              <a:latin typeface="微软雅黑" panose="020B0503020204020204" charset="-122"/>
              <a:ea typeface="微软雅黑" panose="020B0503020204020204" charset="-122"/>
              <a:cs typeface="微软雅黑 Light" panose="020B0502040204020203" pitchFamily="34" charset="-122"/>
            </a:endParaRPr>
          </a:p>
        </p:txBody>
      </p:sp>
      <p:sp>
        <p:nvSpPr>
          <p:cNvPr id="6" name="TextBox 23"/>
          <p:cNvSpPr txBox="1"/>
          <p:nvPr/>
        </p:nvSpPr>
        <p:spPr>
          <a:xfrm>
            <a:off x="8457550" y="3696600"/>
            <a:ext cx="3261841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此处添加详细文本描述，建议与标题相关并符合整体语言风格，语言描述尽量此处添加详细文本描述，建议与标题相关并符合整体语言风格，语言描述尽量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  <a:p>
            <a:pPr algn="r"/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0" y="248285"/>
            <a:ext cx="7547610" cy="815340"/>
            <a:chOff x="0" y="391"/>
            <a:chExt cx="11886" cy="128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0" y="1661"/>
              <a:ext cx="11887" cy="15"/>
            </a:xfrm>
            <a:prstGeom prst="line">
              <a:avLst/>
            </a:prstGeom>
            <a:ln w="28575" cmpd="sng">
              <a:solidFill>
                <a:srgbClr val="C5C6D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itle 1"/>
            <p:cNvSpPr txBox="1"/>
            <p:nvPr/>
          </p:nvSpPr>
          <p:spPr>
            <a:xfrm>
              <a:off x="1124" y="391"/>
              <a:ext cx="3354" cy="598"/>
            </a:xfrm>
            <a:prstGeom prst="rect">
              <a:avLst/>
            </a:prstGeom>
          </p:spPr>
          <p:txBody>
            <a:bodyPr lIns="0" rIns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000" b="0" kern="1200">
                  <a:solidFill>
                    <a:schemeClr val="accent1"/>
                  </a:solidFill>
                  <a:latin typeface="U.S. 101" pitchFamily="2" charset="0"/>
                  <a:ea typeface="Roboto" pitchFamily="2" charset="0"/>
                  <a:cs typeface="Open Sans Light" panose="020B0306030504020204" pitchFamily="34" charset="0"/>
                </a:defRPr>
              </a:lvl1pPr>
            </a:lstStyle>
            <a:p>
              <a:pPr algn="l"/>
              <a:r>
                <a:rPr lang="zh-CN" altLang="en-US" sz="1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sz="1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578" y="520"/>
              <a:ext cx="569" cy="36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AutoShape 5"/>
          <p:cNvSpPr/>
          <p:nvPr/>
        </p:nvSpPr>
        <p:spPr bwMode="auto">
          <a:xfrm>
            <a:off x="4889873" y="2441056"/>
            <a:ext cx="1098400" cy="939026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599" y="21600"/>
                </a:moveTo>
                <a:cubicBezTo>
                  <a:pt x="0" y="14674"/>
                  <a:pt x="0" y="14674"/>
                  <a:pt x="0" y="14674"/>
                </a:cubicBezTo>
                <a:cubicBezTo>
                  <a:pt x="4517" y="6100"/>
                  <a:pt x="12282" y="577"/>
                  <a:pt x="20894" y="0"/>
                </a:cubicBezTo>
                <a:cubicBezTo>
                  <a:pt x="21599" y="13190"/>
                  <a:pt x="21599" y="13190"/>
                  <a:pt x="21599" y="13190"/>
                </a:cubicBezTo>
                <a:cubicBezTo>
                  <a:pt x="16517" y="13520"/>
                  <a:pt x="12141" y="16818"/>
                  <a:pt x="9599" y="21600"/>
                </a:cubicBezTo>
                <a:close/>
              </a:path>
            </a:pathLst>
          </a:custGeom>
          <a:solidFill>
            <a:srgbClr val="67869D"/>
          </a:solidFill>
          <a:ln>
            <a:noFill/>
          </a:ln>
        </p:spPr>
        <p:txBody>
          <a:bodyPr lIns="16756" tIns="16756" rIns="16756" bIns="16756"/>
          <a:lstStyle/>
          <a:p>
            <a:pPr algn="ctr">
              <a:lnSpc>
                <a:spcPct val="120000"/>
              </a:lnSpc>
            </a:pPr>
            <a:endParaRPr lang="en-US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" name="AutoShape 6"/>
          <p:cNvSpPr/>
          <p:nvPr/>
        </p:nvSpPr>
        <p:spPr bwMode="auto">
          <a:xfrm>
            <a:off x="6719942" y="3162147"/>
            <a:ext cx="662016" cy="1240326"/>
          </a:xfrm>
          <a:custGeom>
            <a:avLst/>
            <a:gdLst>
              <a:gd name="T0" fmla="*/ 10026 w 20053"/>
              <a:gd name="T1" fmla="*/ 10800 h 21600"/>
              <a:gd name="T2" fmla="*/ 10026 w 20053"/>
              <a:gd name="T3" fmla="*/ 10800 h 21600"/>
              <a:gd name="T4" fmla="*/ 10026 w 20053"/>
              <a:gd name="T5" fmla="*/ 10800 h 21600"/>
              <a:gd name="T6" fmla="*/ 10026 w 2005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53" h="21600">
                <a:moveTo>
                  <a:pt x="0" y="4619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599" y="6742"/>
                  <a:pt x="21599" y="14857"/>
                  <a:pt x="15413" y="21599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6" y="15169"/>
                  <a:pt x="2605" y="13047"/>
                  <a:pt x="2605" y="10800"/>
                </a:cubicBezTo>
                <a:cubicBezTo>
                  <a:pt x="2605" y="8552"/>
                  <a:pt x="1736" y="6492"/>
                  <a:pt x="0" y="4619"/>
                </a:cubicBezTo>
                <a:close/>
              </a:path>
            </a:pathLst>
          </a:custGeom>
          <a:solidFill>
            <a:srgbClr val="67869D"/>
          </a:solidFill>
          <a:ln>
            <a:noFill/>
          </a:ln>
          <a:effectLst/>
        </p:spPr>
        <p:txBody>
          <a:bodyPr lIns="16756" tIns="16756" rIns="16756" bIns="16756"/>
          <a:lstStyle/>
          <a:p>
            <a:pPr algn="ctr" defTabSz="334645">
              <a:lnSpc>
                <a:spcPct val="120000"/>
              </a:lnSpc>
              <a:defRPr/>
            </a:pPr>
            <a:endParaRPr lang="es-ES" sz="7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AutoShape 7"/>
          <p:cNvSpPr/>
          <p:nvPr/>
        </p:nvSpPr>
        <p:spPr bwMode="auto">
          <a:xfrm>
            <a:off x="6076977" y="2457730"/>
            <a:ext cx="1101376" cy="9324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2" y="0"/>
                  <a:pt x="562" y="0"/>
                  <a:pt x="562" y="0"/>
                </a:cubicBezTo>
                <a:cubicBezTo>
                  <a:pt x="9216" y="498"/>
                  <a:pt x="17026" y="5981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4"/>
                  <a:pt x="5065" y="13624"/>
                  <a:pt x="0" y="13292"/>
                </a:cubicBezTo>
                <a:close/>
              </a:path>
            </a:pathLst>
          </a:custGeom>
          <a:solidFill>
            <a:srgbClr val="67869D"/>
          </a:solidFill>
          <a:ln>
            <a:noFill/>
          </a:ln>
          <a:effectLst/>
        </p:spPr>
        <p:txBody>
          <a:bodyPr lIns="16756" tIns="16756" rIns="16756" bIns="16756"/>
          <a:lstStyle/>
          <a:p>
            <a:pPr algn="ctr" defTabSz="334645">
              <a:lnSpc>
                <a:spcPct val="120000"/>
              </a:lnSpc>
              <a:defRPr/>
            </a:pPr>
            <a:endParaRPr lang="es-ES" sz="7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AutoShape 8"/>
          <p:cNvSpPr/>
          <p:nvPr/>
        </p:nvSpPr>
        <p:spPr bwMode="auto">
          <a:xfrm>
            <a:off x="4691029" y="3176438"/>
            <a:ext cx="664993" cy="1240326"/>
          </a:xfrm>
          <a:custGeom>
            <a:avLst/>
            <a:gdLst>
              <a:gd name="T0" fmla="*/ 2147483647 w 20023"/>
              <a:gd name="T1" fmla="*/ 2147483647 h 21600"/>
              <a:gd name="T2" fmla="*/ 2147483647 w 20023"/>
              <a:gd name="T3" fmla="*/ 2147483647 h 21600"/>
              <a:gd name="T4" fmla="*/ 2147483647 w 20023"/>
              <a:gd name="T5" fmla="*/ 2147483647 h 21600"/>
              <a:gd name="T6" fmla="*/ 2147483647 w 20023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4" y="21599"/>
                  <a:pt x="4794" y="21599"/>
                  <a:pt x="4794" y="21599"/>
                </a:cubicBezTo>
                <a:cubicBezTo>
                  <a:pt x="-1470" y="14857"/>
                  <a:pt x="-1577" y="6804"/>
                  <a:pt x="4363" y="0"/>
                </a:cubicBezTo>
                <a:cubicBezTo>
                  <a:pt x="19806" y="4494"/>
                  <a:pt x="19806" y="4494"/>
                  <a:pt x="19806" y="4494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2"/>
                  <a:pt x="20023" y="16855"/>
                </a:cubicBezTo>
                <a:close/>
              </a:path>
            </a:pathLst>
          </a:custGeom>
          <a:solidFill>
            <a:srgbClr val="67869D"/>
          </a:solidFill>
          <a:ln>
            <a:noFill/>
          </a:ln>
        </p:spPr>
        <p:txBody>
          <a:bodyPr lIns="16756" tIns="16756" rIns="16756" bIns="16756"/>
          <a:lstStyle/>
          <a:p>
            <a:pPr algn="ctr">
              <a:lnSpc>
                <a:spcPct val="120000"/>
              </a:lnSpc>
            </a:pPr>
            <a:endParaRPr lang="en-US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AutoShape 10"/>
          <p:cNvSpPr/>
          <p:nvPr/>
        </p:nvSpPr>
        <p:spPr bwMode="auto">
          <a:xfrm>
            <a:off x="5238146" y="2775106"/>
            <a:ext cx="600101" cy="228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Arial" panose="020B0604020202020204" pitchFamily="34" charset="0"/>
              </a:rPr>
              <a:t>25%</a:t>
            </a:r>
            <a:endParaRPr lang="es-E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8" name="AutoShape 11"/>
          <p:cNvSpPr/>
          <p:nvPr/>
        </p:nvSpPr>
        <p:spPr bwMode="auto">
          <a:xfrm>
            <a:off x="6282369" y="2776892"/>
            <a:ext cx="600101" cy="228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Arial" panose="020B0604020202020204" pitchFamily="34" charset="0"/>
              </a:rPr>
              <a:t>29%</a:t>
            </a:r>
            <a:endParaRPr lang="es-E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9" name="AutoShape 12"/>
          <p:cNvSpPr/>
          <p:nvPr/>
        </p:nvSpPr>
        <p:spPr bwMode="auto">
          <a:xfrm>
            <a:off x="6790788" y="3682574"/>
            <a:ext cx="599506" cy="228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Arial" panose="020B0604020202020204" pitchFamily="34" charset="0"/>
              </a:rPr>
              <a:t>17%</a:t>
            </a:r>
            <a:endParaRPr lang="es-E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0" name="AutoShape 13"/>
          <p:cNvSpPr/>
          <p:nvPr/>
        </p:nvSpPr>
        <p:spPr bwMode="auto">
          <a:xfrm>
            <a:off x="4691029" y="3666496"/>
            <a:ext cx="599506" cy="228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  <a:sym typeface="Arial" panose="020B0604020202020204" pitchFamily="34" charset="0"/>
              </a:rPr>
              <a:t>73%</a:t>
            </a:r>
            <a:endParaRPr lang="es-E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1" name="Text Placeholder 7"/>
          <p:cNvSpPr txBox="1"/>
          <p:nvPr/>
        </p:nvSpPr>
        <p:spPr>
          <a:xfrm>
            <a:off x="2073689" y="2009526"/>
            <a:ext cx="1886585" cy="254635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79629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单击此处输入标题</a:t>
            </a:r>
            <a:endParaRPr lang="zh-CN" altLang="en-US" sz="1600" b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Text Placeholder 2"/>
          <p:cNvSpPr txBox="1"/>
          <p:nvPr/>
        </p:nvSpPr>
        <p:spPr>
          <a:xfrm>
            <a:off x="940905" y="2264161"/>
            <a:ext cx="3019370" cy="94932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此处添加详细文本描述，建议与标题相关并符合整体语言风格，语言描述尽量此处添加详细文本描述，建议与标题相关并符合整体语言风格，语言描述尽量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  <a:p>
            <a:pPr algn="r"/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13" name="Rounded Rectangle 11"/>
          <p:cNvSpPr>
            <a:spLocks noChangeAspect="1"/>
          </p:cNvSpPr>
          <p:nvPr/>
        </p:nvSpPr>
        <p:spPr>
          <a:xfrm>
            <a:off x="4148844" y="2264208"/>
            <a:ext cx="540022" cy="540651"/>
          </a:xfrm>
          <a:prstGeom prst="roundRect">
            <a:avLst>
              <a:gd name="adj" fmla="val 0"/>
            </a:avLst>
          </a:prstGeom>
          <a:solidFill>
            <a:srgbClr val="67869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Text Placeholder 7"/>
          <p:cNvSpPr txBox="1"/>
          <p:nvPr/>
        </p:nvSpPr>
        <p:spPr>
          <a:xfrm>
            <a:off x="4200398" y="2332691"/>
            <a:ext cx="437148" cy="360827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es-ES_tradnl" sz="18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7"/>
          <p:cNvSpPr txBox="1"/>
          <p:nvPr/>
        </p:nvSpPr>
        <p:spPr>
          <a:xfrm>
            <a:off x="8201439" y="2009526"/>
            <a:ext cx="1894840" cy="254635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79629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单击此处输入标题</a:t>
            </a:r>
            <a:endParaRPr lang="zh-CN" altLang="en-US" sz="1600" b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8201439" y="2264161"/>
            <a:ext cx="3192785" cy="85725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此处添加详细文本描述，建议与标题相关并符合整体语言风格，语言描述尽量此处添加详细文本描述，建议与标题相关并符合整体语言风格，语言描述尽量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  <a:p>
            <a:pPr algn="l"/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17" name="Rounded Rectangle 23"/>
          <p:cNvSpPr>
            <a:spLocks noChangeAspect="1"/>
          </p:cNvSpPr>
          <p:nvPr/>
        </p:nvSpPr>
        <p:spPr>
          <a:xfrm>
            <a:off x="7472919" y="2264208"/>
            <a:ext cx="540022" cy="540651"/>
          </a:xfrm>
          <a:prstGeom prst="roundRect">
            <a:avLst>
              <a:gd name="adj" fmla="val 0"/>
            </a:avLst>
          </a:prstGeom>
          <a:solidFill>
            <a:srgbClr val="67869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Text Placeholder 7"/>
          <p:cNvSpPr txBox="1"/>
          <p:nvPr/>
        </p:nvSpPr>
        <p:spPr>
          <a:xfrm>
            <a:off x="7516218" y="2332691"/>
            <a:ext cx="437148" cy="360827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es-ES_tradnl" sz="18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Text Placeholder 7"/>
          <p:cNvSpPr txBox="1"/>
          <p:nvPr/>
        </p:nvSpPr>
        <p:spPr>
          <a:xfrm>
            <a:off x="2027969" y="4125346"/>
            <a:ext cx="1932305" cy="307340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79629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单击此处输入标题</a:t>
            </a:r>
            <a:endParaRPr lang="es-ES_tradnl" sz="100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fontAlgn="auto">
              <a:lnSpc>
                <a:spcPct val="120000"/>
              </a:lnSpc>
            </a:pPr>
            <a:endParaRPr lang="es-ES_tradnl" sz="100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889933" y="4332356"/>
            <a:ext cx="3070342" cy="90360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此处添加详细文本描述，建议与标题相关并符合整体语言风格，语言描述尽量此处添加详细文本描述，建议与标题相关并符合整体语言风格，语言描述尽量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  <a:p>
            <a:pPr algn="r"/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21" name="Rounded Rectangle 27"/>
          <p:cNvSpPr>
            <a:spLocks noChangeAspect="1"/>
          </p:cNvSpPr>
          <p:nvPr/>
        </p:nvSpPr>
        <p:spPr>
          <a:xfrm>
            <a:off x="4149066" y="4363909"/>
            <a:ext cx="540022" cy="540651"/>
          </a:xfrm>
          <a:prstGeom prst="roundRect">
            <a:avLst>
              <a:gd name="adj" fmla="val 0"/>
            </a:avLst>
          </a:prstGeom>
          <a:solidFill>
            <a:srgbClr val="67869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/>
          <p:nvPr/>
        </p:nvSpPr>
        <p:spPr>
          <a:xfrm>
            <a:off x="4200621" y="4432393"/>
            <a:ext cx="437148" cy="360827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es-ES_tradnl" sz="18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/>
          <p:nvPr/>
        </p:nvSpPr>
        <p:spPr>
          <a:xfrm>
            <a:off x="8109999" y="4109471"/>
            <a:ext cx="1895475" cy="254635"/>
          </a:xfrm>
          <a:prstGeom prst="rect">
            <a:avLst/>
          </a:prstGeom>
        </p:spPr>
        <p:txBody>
          <a:bodyPr vert="horz" lIns="0" tIns="72210" rIns="0" bIns="72210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79629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rPr>
              <a:t>单击此处输入标题</a:t>
            </a:r>
            <a:endParaRPr lang="zh-CN" altLang="en-US" sz="1600" b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/>
          <p:nvPr/>
        </p:nvSpPr>
        <p:spPr>
          <a:xfrm>
            <a:off x="8109999" y="4364106"/>
            <a:ext cx="3192068" cy="9017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PangMenZhengDao" panose="02010600030101010101" pitchFamily="2" charset="-122"/>
              </a:rPr>
              <a:t>此处添加详细文本描述，建议与标题相关并符合整体语言风格，语言描述尽量此处添加详细文本描述，建议与标题相关并符合整体语言风格，语言描述尽量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PangMenZhengDao" panose="02010600030101010101" pitchFamily="2" charset="-122"/>
            </a:endParaRPr>
          </a:p>
          <a:p>
            <a:pPr algn="l"/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Ebrima" panose="02000000000000000000" pitchFamily="2" charset="0"/>
            </a:endParaRPr>
          </a:p>
        </p:txBody>
      </p:sp>
      <p:sp>
        <p:nvSpPr>
          <p:cNvPr id="28" name="Rounded Rectangle 16"/>
          <p:cNvSpPr>
            <a:spLocks noChangeAspect="1"/>
          </p:cNvSpPr>
          <p:nvPr/>
        </p:nvSpPr>
        <p:spPr>
          <a:xfrm>
            <a:off x="7472919" y="4363909"/>
            <a:ext cx="540022" cy="540651"/>
          </a:xfrm>
          <a:prstGeom prst="roundRect">
            <a:avLst>
              <a:gd name="adj" fmla="val 0"/>
            </a:avLst>
          </a:prstGeom>
          <a:solidFill>
            <a:srgbClr val="67869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560" tIns="31780" rIns="63560" bIns="3178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7"/>
          <p:cNvSpPr txBox="1"/>
          <p:nvPr/>
        </p:nvSpPr>
        <p:spPr>
          <a:xfrm>
            <a:off x="7516218" y="4432393"/>
            <a:ext cx="437148" cy="360827"/>
          </a:xfrm>
          <a:prstGeom prst="rect">
            <a:avLst/>
          </a:prstGeom>
          <a:solidFill>
            <a:srgbClr val="67869D"/>
          </a:solidFill>
        </p:spPr>
        <p:txBody>
          <a:bodyPr vert="horz" lIns="0" tIns="72210" rIns="0" bIns="7221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04</a:t>
            </a:r>
            <a:endParaRPr lang="es-ES_tradnl" sz="18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3592830" y="1931670"/>
            <a:ext cx="8888730" cy="3809365"/>
            <a:chOff x="4737" y="2280"/>
            <a:chExt cx="13998" cy="5999"/>
          </a:xfrm>
        </p:grpSpPr>
        <p:pic>
          <p:nvPicPr>
            <p:cNvPr id="5" name="图片 4" descr="5177b54feddd95420460bcab22056f6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737" y="2280"/>
              <a:ext cx="13998" cy="5999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282" y="4820"/>
              <a:ext cx="767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latin typeface="微软雅黑" panose="020B0503020204020204" charset="-122"/>
                  <a:ea typeface="微软雅黑" panose="020B0503020204020204" charset="-122"/>
                </a:rPr>
                <a:t>感谢您的聆听</a:t>
              </a:r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872" y="6342"/>
              <a:ext cx="465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                </a:t>
              </a:r>
              <a:r>
                <a:rPr lang="zh-CN" altLang="en-US"/>
                <a:t>演讲者：清晨雪青</a:t>
              </a:r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9583" y="5971"/>
              <a:ext cx="5859" cy="16"/>
            </a:xfrm>
            <a:prstGeom prst="line">
              <a:avLst/>
            </a:prstGeom>
            <a:ln>
              <a:solidFill>
                <a:srgbClr val="C5C6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 descr="图片1.png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40" y="584200"/>
            <a:ext cx="7051040" cy="4949825"/>
          </a:xfrm>
          <a:prstGeom prst="rect">
            <a:avLst/>
          </a:prstGeom>
        </p:spPr>
      </p:pic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7470" y="0"/>
            <a:ext cx="12345670" cy="6950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AG_VERSION" val="1.0"/>
  <p:tag name="KSO_WM_TEMPLATE_CATEGORY" val="diagram"/>
  <p:tag name="KSO_WM_TEMPLATE_INDEX" val="771"/>
  <p:tag name="KSO_WM_UNIT_TYPE" val="l_h_f"/>
  <p:tag name="KSO_WM_UNIT_INDEX" val="1_1_1"/>
  <p:tag name="KSO_WM_UNIT_ID" val="259*l_h_f*1_1_1"/>
  <p:tag name="KSO_WM_UNIT_CLEAR" val="1"/>
  <p:tag name="KSO_WM_UNIT_LAYERLEVEL" val="1_1_1"/>
  <p:tag name="KSO_WM_UNIT_VALUE" val="15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2.xml><?xml version="1.0" encoding="utf-8"?>
<p:tagLst xmlns:p="http://schemas.openxmlformats.org/presentationml/2006/main">
  <p:tag name="KSO_WM_TAG_VERSION" val="1.0"/>
  <p:tag name="KSO_WM_TEMPLATE_CATEGORY" val="diagram"/>
  <p:tag name="KSO_WM_TEMPLATE_INDEX" val="771"/>
  <p:tag name="KSO_WM_UNIT_TYPE" val="l_h_a"/>
  <p:tag name="KSO_WM_UNIT_INDEX" val="1_1_1"/>
  <p:tag name="KSO_WM_UNIT_ID" val="259*l_h_a*1_1_1"/>
  <p:tag name="KSO_WM_UNIT_CLEAR" val="1"/>
  <p:tag name="KSO_WM_UNIT_LAYERLEVEL" val="1_1_1"/>
  <p:tag name="KSO_WM_UNIT_VALUE" val="5"/>
  <p:tag name="KSO_WM_UNIT_HIGHLIGHT" val="0"/>
  <p:tag name="KSO_WM_UNIT_COMPATIBLE" val="0"/>
  <p:tag name="KSO_WM_UNIT_PRESET_TEXT" val="LOREM"/>
  <p:tag name="KSO_WM_BEAUTIFY_FLAG" val="#wm#"/>
  <p:tag name="KSO_WM_DIAGRAM_GROUP_CODE" val="l1-1"/>
  <p:tag name="KSO_WM_UNIT_TEXT_FILL_FORE_SCHEMECOLOR_INDEX" val="5"/>
  <p:tag name="KSO_WM_UNIT_TEXT_FILL_TYPE" val="1"/>
</p:tagLst>
</file>

<file path=ppt/tags/tag3.xml><?xml version="1.0" encoding="utf-8"?>
<p:tagLst xmlns:p="http://schemas.openxmlformats.org/presentationml/2006/main">
  <p:tag name="KSO_WM_TAG_VERSION" val="1.0"/>
  <p:tag name="KSO_WM_TEMPLATE_CATEGORY" val="diagram"/>
  <p:tag name="KSO_WM_TEMPLATE_INDEX" val="771"/>
  <p:tag name="KSO_WM_UNIT_TYPE" val="l_h_f"/>
  <p:tag name="KSO_WM_UNIT_INDEX" val="1_2_1"/>
  <p:tag name="KSO_WM_UNIT_ID" val="259*l_h_f*1_2_1"/>
  <p:tag name="KSO_WM_UNIT_CLEAR" val="1"/>
  <p:tag name="KSO_WM_UNIT_LAYERLEVEL" val="1_1_1"/>
  <p:tag name="KSO_WM_UNIT_VALUE" val="15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4.xml><?xml version="1.0" encoding="utf-8"?>
<p:tagLst xmlns:p="http://schemas.openxmlformats.org/presentationml/2006/main">
  <p:tag name="KSO_WM_TAG_VERSION" val="1.0"/>
  <p:tag name="KSO_WM_TEMPLATE_CATEGORY" val="diagram"/>
  <p:tag name="KSO_WM_TEMPLATE_INDEX" val="771"/>
  <p:tag name="KSO_WM_UNIT_TYPE" val="l_h_a"/>
  <p:tag name="KSO_WM_UNIT_INDEX" val="1_2_1"/>
  <p:tag name="KSO_WM_UNIT_ID" val="259*l_h_a*1_2_1"/>
  <p:tag name="KSO_WM_UNIT_CLEAR" val="1"/>
  <p:tag name="KSO_WM_UNIT_LAYERLEVEL" val="1_1_1"/>
  <p:tag name="KSO_WM_UNIT_VALUE" val="5"/>
  <p:tag name="KSO_WM_UNIT_HIGHLIGHT" val="0"/>
  <p:tag name="KSO_WM_UNIT_COMPATIBLE" val="0"/>
  <p:tag name="KSO_WM_UNIT_PRESET_TEXT" val="LOREM"/>
  <p:tag name="KSO_WM_BEAUTIFY_FLAG" val="#wm#"/>
  <p:tag name="KSO_WM_DIAGRAM_GROUP_CODE" val="l1-1"/>
  <p:tag name="KSO_WM_UNIT_TEXT_FILL_FORE_SCHEMECOLOR_INDEX" val="5"/>
  <p:tag name="KSO_WM_UNIT_TEXT_FILL_TYPE" val="1"/>
</p:tagLst>
</file>

<file path=ppt/tags/tag5.xml><?xml version="1.0" encoding="utf-8"?>
<p:tagLst xmlns:p="http://schemas.openxmlformats.org/presentationml/2006/main">
  <p:tag name="KSO_WM_TAG_VERSION" val="1.0"/>
  <p:tag name="KSO_WM_TEMPLATE_CATEGORY" val="diagram"/>
  <p:tag name="KSO_WM_TEMPLATE_INDEX" val="771"/>
  <p:tag name="KSO_WM_UNIT_TYPE" val="l_h_f"/>
  <p:tag name="KSO_WM_UNIT_INDEX" val="1_3_1"/>
  <p:tag name="KSO_WM_UNIT_ID" val="259*l_h_f*1_3_1"/>
  <p:tag name="KSO_WM_UNIT_CLEAR" val="1"/>
  <p:tag name="KSO_WM_UNIT_LAYERLEVEL" val="1_1_1"/>
  <p:tag name="KSO_WM_UNIT_VALUE" val="15"/>
  <p:tag name="KSO_WM_UNIT_HIGHLIGHT" val="0"/>
  <p:tag name="KSO_WM_UNIT_COMPATIBLE" val="0"/>
  <p:tag name="KSO_WM_BEAUTIFY_FLAG" val="#wm#"/>
  <p:tag name="KSO_WM_UNIT_PRESET_TEXT_INDEX" val="4"/>
  <p:tag name="KSO_WM_UNIT_PRESET_TEXT_LEN" val="35"/>
  <p:tag name="KSO_WM_DIAGRAM_GROUP_CODE" val="l1-1"/>
  <p:tag name="KSO_WM_UNIT_TEXT_FILL_FORE_SCHEMECOLOR_INDEX" val="13"/>
  <p:tag name="KSO_WM_UNIT_TEXT_FILL_TYPE" val="1"/>
</p:tagLst>
</file>

<file path=ppt/tags/tag6.xml><?xml version="1.0" encoding="utf-8"?>
<p:tagLst xmlns:p="http://schemas.openxmlformats.org/presentationml/2006/main">
  <p:tag name="KSO_WM_TAG_VERSION" val="1.0"/>
  <p:tag name="KSO_WM_TEMPLATE_CATEGORY" val="diagram"/>
  <p:tag name="KSO_WM_TEMPLATE_INDEX" val="771"/>
  <p:tag name="KSO_WM_UNIT_TYPE" val="l_h_a"/>
  <p:tag name="KSO_WM_UNIT_INDEX" val="1_3_1"/>
  <p:tag name="KSO_WM_UNIT_ID" val="259*l_h_a*1_3_1"/>
  <p:tag name="KSO_WM_UNIT_CLEAR" val="1"/>
  <p:tag name="KSO_WM_UNIT_LAYERLEVEL" val="1_1_1"/>
  <p:tag name="KSO_WM_UNIT_VALUE" val="5"/>
  <p:tag name="KSO_WM_UNIT_HIGHLIGHT" val="0"/>
  <p:tag name="KSO_WM_UNIT_COMPATIBLE" val="0"/>
  <p:tag name="KSO_WM_UNIT_PRESET_TEXT" val="LOREM"/>
  <p:tag name="KSO_WM_BEAUTIFY_FLAG" val="#wm#"/>
  <p:tag name="KSO_WM_DIAGRAM_GROUP_CODE" val="l1-1"/>
  <p:tag name="KSO_WM_UNIT_TEXT_FILL_FORE_SCHEMECOLOR_INDEX" val="5"/>
  <p:tag name="KSO_WM_UNIT_TEXT_FILL_TYPE" val="1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2693</Words>
  <Application>WPS 演示</Application>
  <PresentationFormat>宽屏</PresentationFormat>
  <Paragraphs>274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9" baseType="lpstr">
      <vt:lpstr>Arial</vt:lpstr>
      <vt:lpstr>宋体</vt:lpstr>
      <vt:lpstr>Wingdings</vt:lpstr>
      <vt:lpstr>黑体</vt:lpstr>
      <vt:lpstr>Calibri</vt:lpstr>
      <vt:lpstr>微软雅黑</vt:lpstr>
      <vt:lpstr>Arial Unicode MS</vt:lpstr>
      <vt:lpstr>Calibri Light</vt:lpstr>
      <vt:lpstr>U.S. 101</vt:lpstr>
      <vt:lpstr>Roboto</vt:lpstr>
      <vt:lpstr>Open Sans Light</vt:lpstr>
      <vt:lpstr>Segoe Print</vt:lpstr>
      <vt:lpstr>NumberOnly</vt:lpstr>
      <vt:lpstr>庞门正道标题体</vt:lpstr>
      <vt:lpstr>PangMenZhengDao</vt:lpstr>
      <vt:lpstr>Helvetica Light</vt:lpstr>
      <vt:lpstr>Raleway Bold</vt:lpstr>
      <vt:lpstr>楷体</vt:lpstr>
      <vt:lpstr>Ebrima</vt:lpstr>
      <vt:lpstr>Castellar</vt:lpstr>
      <vt:lpstr>等线</vt:lpstr>
      <vt:lpstr>Arial Black</vt:lpstr>
      <vt:lpstr>微软雅黑 Light</vt:lpstr>
      <vt:lpstr>Playfair Display SC</vt:lpstr>
      <vt:lpstr>汉仪PP体简</vt:lpstr>
      <vt:lpstr>Lato Regular</vt:lpstr>
      <vt:lpstr>League Gothic Regular</vt:lpstr>
      <vt:lpstr>FontAwesome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ljh</dc:creator>
  <cp:lastModifiedBy>罗祉璇</cp:lastModifiedBy>
  <cp:revision>9</cp:revision>
  <dcterms:created xsi:type="dcterms:W3CDTF">2018-02-08T06:45:00Z</dcterms:created>
  <dcterms:modified xsi:type="dcterms:W3CDTF">2020-04-02T08:47:14Z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