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24"/>
  </p:notesMasterIdLst>
  <p:sldIdLst>
    <p:sldId id="256" r:id="rId2"/>
    <p:sldId id="319" r:id="rId3"/>
    <p:sldId id="323" r:id="rId4"/>
    <p:sldId id="322" r:id="rId5"/>
    <p:sldId id="297" r:id="rId6"/>
    <p:sldId id="324" r:id="rId7"/>
    <p:sldId id="299" r:id="rId8"/>
    <p:sldId id="301" r:id="rId9"/>
    <p:sldId id="303" r:id="rId10"/>
    <p:sldId id="304" r:id="rId11"/>
    <p:sldId id="305" r:id="rId12"/>
    <p:sldId id="325" r:id="rId13"/>
    <p:sldId id="307" r:id="rId14"/>
    <p:sldId id="327" r:id="rId15"/>
    <p:sldId id="330" r:id="rId16"/>
    <p:sldId id="331" r:id="rId17"/>
    <p:sldId id="332" r:id="rId18"/>
    <p:sldId id="333" r:id="rId19"/>
    <p:sldId id="326" r:id="rId20"/>
    <p:sldId id="310" r:id="rId21"/>
    <p:sldId id="311" r:id="rId22"/>
    <p:sldId id="334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6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4FDF3-F44E-489A-AD46-6B6DD34E0E71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78EB6-F37D-4D71-B381-F01EAA472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211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057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365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604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64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914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454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763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194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409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809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476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044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525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39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579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279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0907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255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195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688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2988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78EB6-F37D-4D71-B381-F01EAA472D4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61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47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8" name="矩形 7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9" name="五边形 8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754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087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0EEFCB7-D3F7-4ECF-9D4E-F94F18A6E71E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9CB687A-AF98-4C55-87F6-B1481A4F1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30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0EEFCB7-D3F7-4ECF-9D4E-F94F18A6E71E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9CB687A-AF98-4C55-87F6-B1481A4F1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10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0EEFCB7-D3F7-4ECF-9D4E-F94F18A6E71E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9CB687A-AF98-4C55-87F6-B1481A4F1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36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0EEFCB7-D3F7-4ECF-9D4E-F94F18A6E71E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9CB687A-AF98-4C55-87F6-B1481A4F1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15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0EEFCB7-D3F7-4ECF-9D4E-F94F18A6E71E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9CB687A-AF98-4C55-87F6-B1481A4F1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59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0EEFCB7-D3F7-4ECF-9D4E-F94F18A6E71E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9CB687A-AF98-4C55-87F6-B1481A4F1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3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0EEFCB7-D3F7-4ECF-9D4E-F94F18A6E71E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9CB687A-AF98-4C55-87F6-B1481A4F1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3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0EEFCB7-D3F7-4ECF-9D4E-F94F18A6E71E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9CB687A-AF98-4C55-87F6-B1481A4F1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63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2022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 userDrawn="1"/>
        </p:nvGrpSpPr>
        <p:grpSpPr bwMode="auto">
          <a:xfrm>
            <a:off x="0" y="0"/>
            <a:ext cx="9145190" cy="5131594"/>
            <a:chOff x="0" y="1"/>
            <a:chExt cx="9144000" cy="5143500"/>
          </a:xfrm>
        </p:grpSpPr>
        <p:sp>
          <p:nvSpPr>
            <p:cNvPr id="9" name="Freeform 254"/>
            <p:cNvSpPr>
              <a:spLocks/>
            </p:cNvSpPr>
            <p:nvPr/>
          </p:nvSpPr>
          <p:spPr bwMode="auto">
            <a:xfrm>
              <a:off x="7475935" y="1"/>
              <a:ext cx="1031081" cy="717226"/>
            </a:xfrm>
            <a:custGeom>
              <a:avLst/>
              <a:gdLst>
                <a:gd name="T0" fmla="*/ 3249 w 3249"/>
                <a:gd name="T1" fmla="*/ 2063 h 2253"/>
                <a:gd name="T2" fmla="*/ 2632 w 3249"/>
                <a:gd name="T3" fmla="*/ 0 h 2253"/>
                <a:gd name="T4" fmla="*/ 522 w 3249"/>
                <a:gd name="T5" fmla="*/ 0 h 2253"/>
                <a:gd name="T6" fmla="*/ 0 w 3249"/>
                <a:gd name="T7" fmla="*/ 2253 h 2253"/>
                <a:gd name="T8" fmla="*/ 3249 w 3249"/>
                <a:gd name="T9" fmla="*/ 2063 h 2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9" h="2253">
                  <a:moveTo>
                    <a:pt x="3249" y="2063"/>
                  </a:moveTo>
                  <a:lnTo>
                    <a:pt x="2632" y="0"/>
                  </a:lnTo>
                  <a:lnTo>
                    <a:pt x="522" y="0"/>
                  </a:lnTo>
                  <a:lnTo>
                    <a:pt x="0" y="2253"/>
                  </a:lnTo>
                  <a:lnTo>
                    <a:pt x="3249" y="2063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Freeform 255"/>
            <p:cNvSpPr>
              <a:spLocks/>
            </p:cNvSpPr>
            <p:nvPr/>
          </p:nvSpPr>
          <p:spPr bwMode="auto">
            <a:xfrm>
              <a:off x="8311754" y="1"/>
              <a:ext cx="828675" cy="656363"/>
            </a:xfrm>
            <a:custGeom>
              <a:avLst/>
              <a:gdLst>
                <a:gd name="T0" fmla="*/ 0 w 2609"/>
                <a:gd name="T1" fmla="*/ 0 h 2063"/>
                <a:gd name="T2" fmla="*/ 617 w 2609"/>
                <a:gd name="T3" fmla="*/ 2063 h 2063"/>
                <a:gd name="T4" fmla="*/ 2609 w 2609"/>
                <a:gd name="T5" fmla="*/ 0 h 2063"/>
                <a:gd name="T6" fmla="*/ 0 w 2609"/>
                <a:gd name="T7" fmla="*/ 0 h 2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9" h="2063">
                  <a:moveTo>
                    <a:pt x="0" y="0"/>
                  </a:moveTo>
                  <a:lnTo>
                    <a:pt x="617" y="2063"/>
                  </a:lnTo>
                  <a:lnTo>
                    <a:pt x="26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256"/>
            <p:cNvSpPr>
              <a:spLocks/>
            </p:cNvSpPr>
            <p:nvPr/>
          </p:nvSpPr>
          <p:spPr bwMode="auto">
            <a:xfrm>
              <a:off x="8507016" y="1"/>
              <a:ext cx="633413" cy="1507249"/>
            </a:xfrm>
            <a:custGeom>
              <a:avLst/>
              <a:gdLst>
                <a:gd name="T0" fmla="*/ 1992 w 1992"/>
                <a:gd name="T1" fmla="*/ 3393 h 4737"/>
                <a:gd name="T2" fmla="*/ 1992 w 1992"/>
                <a:gd name="T3" fmla="*/ 0 h 4737"/>
                <a:gd name="T4" fmla="*/ 0 w 1992"/>
                <a:gd name="T5" fmla="*/ 2063 h 4737"/>
                <a:gd name="T6" fmla="*/ 3 w 1992"/>
                <a:gd name="T7" fmla="*/ 4737 h 4737"/>
                <a:gd name="T8" fmla="*/ 1992 w 1992"/>
                <a:gd name="T9" fmla="*/ 3393 h 4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2" h="4737">
                  <a:moveTo>
                    <a:pt x="1992" y="3393"/>
                  </a:moveTo>
                  <a:lnTo>
                    <a:pt x="1992" y="0"/>
                  </a:lnTo>
                  <a:lnTo>
                    <a:pt x="0" y="2063"/>
                  </a:lnTo>
                  <a:lnTo>
                    <a:pt x="3" y="4737"/>
                  </a:lnTo>
                  <a:lnTo>
                    <a:pt x="1992" y="3393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257"/>
            <p:cNvSpPr>
              <a:spLocks/>
            </p:cNvSpPr>
            <p:nvPr/>
          </p:nvSpPr>
          <p:spPr bwMode="auto">
            <a:xfrm>
              <a:off x="7211616" y="717227"/>
              <a:ext cx="1296590" cy="1194580"/>
            </a:xfrm>
            <a:custGeom>
              <a:avLst/>
              <a:gdLst>
                <a:gd name="T0" fmla="*/ 826 w 4078"/>
                <a:gd name="T1" fmla="*/ 0 h 3763"/>
                <a:gd name="T2" fmla="*/ 0 w 4078"/>
                <a:gd name="T3" fmla="*/ 3567 h 3763"/>
                <a:gd name="T4" fmla="*/ 2752 w 4078"/>
                <a:gd name="T5" fmla="*/ 3763 h 3763"/>
                <a:gd name="T6" fmla="*/ 4078 w 4078"/>
                <a:gd name="T7" fmla="*/ 2484 h 3763"/>
                <a:gd name="T8" fmla="*/ 826 w 4078"/>
                <a:gd name="T9" fmla="*/ 0 h 3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8" h="3763">
                  <a:moveTo>
                    <a:pt x="826" y="0"/>
                  </a:moveTo>
                  <a:lnTo>
                    <a:pt x="0" y="3567"/>
                  </a:lnTo>
                  <a:lnTo>
                    <a:pt x="2752" y="3763"/>
                  </a:lnTo>
                  <a:lnTo>
                    <a:pt x="4078" y="2484"/>
                  </a:lnTo>
                  <a:lnTo>
                    <a:pt x="826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258"/>
            <p:cNvSpPr>
              <a:spLocks/>
            </p:cNvSpPr>
            <p:nvPr/>
          </p:nvSpPr>
          <p:spPr bwMode="auto">
            <a:xfrm>
              <a:off x="6455569" y="1"/>
              <a:ext cx="1184672" cy="822244"/>
            </a:xfrm>
            <a:custGeom>
              <a:avLst/>
              <a:gdLst>
                <a:gd name="T0" fmla="*/ 3209 w 3731"/>
                <a:gd name="T1" fmla="*/ 2253 h 2586"/>
                <a:gd name="T2" fmla="*/ 3731 w 3731"/>
                <a:gd name="T3" fmla="*/ 0 h 2586"/>
                <a:gd name="T4" fmla="*/ 1147 w 3731"/>
                <a:gd name="T5" fmla="*/ 0 h 2586"/>
                <a:gd name="T6" fmla="*/ 0 w 3731"/>
                <a:gd name="T7" fmla="*/ 2586 h 2586"/>
                <a:gd name="T8" fmla="*/ 3209 w 3731"/>
                <a:gd name="T9" fmla="*/ 2253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1" h="2586">
                  <a:moveTo>
                    <a:pt x="3209" y="2253"/>
                  </a:moveTo>
                  <a:lnTo>
                    <a:pt x="3731" y="0"/>
                  </a:lnTo>
                  <a:lnTo>
                    <a:pt x="1147" y="0"/>
                  </a:lnTo>
                  <a:lnTo>
                    <a:pt x="0" y="2586"/>
                  </a:lnTo>
                  <a:lnTo>
                    <a:pt x="3209" y="2253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259"/>
            <p:cNvSpPr>
              <a:spLocks/>
            </p:cNvSpPr>
            <p:nvPr/>
          </p:nvSpPr>
          <p:spPr bwMode="auto">
            <a:xfrm>
              <a:off x="7211616" y="1849752"/>
              <a:ext cx="967978" cy="1227996"/>
            </a:xfrm>
            <a:custGeom>
              <a:avLst/>
              <a:gdLst>
                <a:gd name="T0" fmla="*/ 2752 w 3044"/>
                <a:gd name="T1" fmla="*/ 196 h 3859"/>
                <a:gd name="T2" fmla="*/ 0 w 3044"/>
                <a:gd name="T3" fmla="*/ 0 h 3859"/>
                <a:gd name="T4" fmla="*/ 1358 w 3044"/>
                <a:gd name="T5" fmla="*/ 3859 h 3859"/>
                <a:gd name="T6" fmla="*/ 3044 w 3044"/>
                <a:gd name="T7" fmla="*/ 2347 h 3859"/>
                <a:gd name="T8" fmla="*/ 2752 w 3044"/>
                <a:gd name="T9" fmla="*/ 196 h 3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4" h="3859">
                  <a:moveTo>
                    <a:pt x="2752" y="196"/>
                  </a:moveTo>
                  <a:lnTo>
                    <a:pt x="0" y="0"/>
                  </a:lnTo>
                  <a:lnTo>
                    <a:pt x="1358" y="3859"/>
                  </a:lnTo>
                  <a:lnTo>
                    <a:pt x="3044" y="2347"/>
                  </a:lnTo>
                  <a:lnTo>
                    <a:pt x="2752" y="196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260"/>
            <p:cNvSpPr>
              <a:spLocks/>
            </p:cNvSpPr>
            <p:nvPr/>
          </p:nvSpPr>
          <p:spPr bwMode="auto">
            <a:xfrm>
              <a:off x="8086725" y="1507250"/>
              <a:ext cx="1053704" cy="1089562"/>
            </a:xfrm>
            <a:custGeom>
              <a:avLst/>
              <a:gdLst>
                <a:gd name="T0" fmla="*/ 292 w 3315"/>
                <a:gd name="T1" fmla="*/ 3430 h 3430"/>
                <a:gd name="T2" fmla="*/ 3315 w 3315"/>
                <a:gd name="T3" fmla="*/ 3285 h 3430"/>
                <a:gd name="T4" fmla="*/ 1326 w 3315"/>
                <a:gd name="T5" fmla="*/ 0 h 3430"/>
                <a:gd name="T6" fmla="*/ 0 w 3315"/>
                <a:gd name="T7" fmla="*/ 1279 h 3430"/>
                <a:gd name="T8" fmla="*/ 292 w 3315"/>
                <a:gd name="T9" fmla="*/ 3430 h 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430">
                  <a:moveTo>
                    <a:pt x="292" y="3430"/>
                  </a:moveTo>
                  <a:lnTo>
                    <a:pt x="3315" y="3285"/>
                  </a:lnTo>
                  <a:lnTo>
                    <a:pt x="1326" y="0"/>
                  </a:lnTo>
                  <a:lnTo>
                    <a:pt x="0" y="1279"/>
                  </a:lnTo>
                  <a:lnTo>
                    <a:pt x="292" y="343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261"/>
            <p:cNvSpPr>
              <a:spLocks/>
            </p:cNvSpPr>
            <p:nvPr/>
          </p:nvSpPr>
          <p:spPr bwMode="auto">
            <a:xfrm>
              <a:off x="8179594" y="2551463"/>
              <a:ext cx="960835" cy="799570"/>
            </a:xfrm>
            <a:custGeom>
              <a:avLst/>
              <a:gdLst>
                <a:gd name="T0" fmla="*/ 3023 w 3023"/>
                <a:gd name="T1" fmla="*/ 0 h 2517"/>
                <a:gd name="T2" fmla="*/ 0 w 3023"/>
                <a:gd name="T3" fmla="*/ 145 h 2517"/>
                <a:gd name="T4" fmla="*/ 1432 w 3023"/>
                <a:gd name="T5" fmla="*/ 2517 h 2517"/>
                <a:gd name="T6" fmla="*/ 3023 w 3023"/>
                <a:gd name="T7" fmla="*/ 0 h 2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23" h="2517">
                  <a:moveTo>
                    <a:pt x="3023" y="0"/>
                  </a:moveTo>
                  <a:lnTo>
                    <a:pt x="0" y="145"/>
                  </a:lnTo>
                  <a:lnTo>
                    <a:pt x="1432" y="2517"/>
                  </a:lnTo>
                  <a:lnTo>
                    <a:pt x="3023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262"/>
            <p:cNvSpPr>
              <a:spLocks/>
            </p:cNvSpPr>
            <p:nvPr/>
          </p:nvSpPr>
          <p:spPr bwMode="auto">
            <a:xfrm>
              <a:off x="8508206" y="1078823"/>
              <a:ext cx="632222" cy="1472640"/>
            </a:xfrm>
            <a:custGeom>
              <a:avLst/>
              <a:gdLst>
                <a:gd name="T0" fmla="*/ 0 w 1989"/>
                <a:gd name="T1" fmla="*/ 1344 h 4629"/>
                <a:gd name="T2" fmla="*/ 1989 w 1989"/>
                <a:gd name="T3" fmla="*/ 4629 h 4629"/>
                <a:gd name="T4" fmla="*/ 1989 w 1989"/>
                <a:gd name="T5" fmla="*/ 0 h 4629"/>
                <a:gd name="T6" fmla="*/ 0 w 1989"/>
                <a:gd name="T7" fmla="*/ 1344 h 4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9" h="4629">
                  <a:moveTo>
                    <a:pt x="0" y="1344"/>
                  </a:moveTo>
                  <a:lnTo>
                    <a:pt x="1989" y="4629"/>
                  </a:lnTo>
                  <a:lnTo>
                    <a:pt x="1989" y="0"/>
                  </a:lnTo>
                  <a:lnTo>
                    <a:pt x="0" y="1344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263"/>
            <p:cNvSpPr>
              <a:spLocks/>
            </p:cNvSpPr>
            <p:nvPr/>
          </p:nvSpPr>
          <p:spPr bwMode="auto">
            <a:xfrm>
              <a:off x="7475935" y="656364"/>
              <a:ext cx="1032272" cy="850886"/>
            </a:xfrm>
            <a:custGeom>
              <a:avLst/>
              <a:gdLst>
                <a:gd name="T0" fmla="*/ 3252 w 3252"/>
                <a:gd name="T1" fmla="*/ 2674 h 2674"/>
                <a:gd name="T2" fmla="*/ 3249 w 3252"/>
                <a:gd name="T3" fmla="*/ 0 h 2674"/>
                <a:gd name="T4" fmla="*/ 0 w 3252"/>
                <a:gd name="T5" fmla="*/ 190 h 2674"/>
                <a:gd name="T6" fmla="*/ 3252 w 3252"/>
                <a:gd name="T7" fmla="*/ 2674 h 2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2" h="2674">
                  <a:moveTo>
                    <a:pt x="3252" y="2674"/>
                  </a:moveTo>
                  <a:lnTo>
                    <a:pt x="3249" y="0"/>
                  </a:lnTo>
                  <a:lnTo>
                    <a:pt x="0" y="190"/>
                  </a:lnTo>
                  <a:lnTo>
                    <a:pt x="3252" y="2674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264"/>
            <p:cNvSpPr>
              <a:spLocks/>
            </p:cNvSpPr>
            <p:nvPr/>
          </p:nvSpPr>
          <p:spPr bwMode="auto">
            <a:xfrm>
              <a:off x="6455569" y="717227"/>
              <a:ext cx="1020366" cy="1132524"/>
            </a:xfrm>
            <a:custGeom>
              <a:avLst/>
              <a:gdLst>
                <a:gd name="T0" fmla="*/ 2383 w 3209"/>
                <a:gd name="T1" fmla="*/ 3567 h 3567"/>
                <a:gd name="T2" fmla="*/ 3209 w 3209"/>
                <a:gd name="T3" fmla="*/ 0 h 3567"/>
                <a:gd name="T4" fmla="*/ 0 w 3209"/>
                <a:gd name="T5" fmla="*/ 333 h 3567"/>
                <a:gd name="T6" fmla="*/ 2383 w 3209"/>
                <a:gd name="T7" fmla="*/ 3567 h 3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9" h="3567">
                  <a:moveTo>
                    <a:pt x="2383" y="3567"/>
                  </a:moveTo>
                  <a:lnTo>
                    <a:pt x="3209" y="0"/>
                  </a:lnTo>
                  <a:lnTo>
                    <a:pt x="0" y="333"/>
                  </a:lnTo>
                  <a:lnTo>
                    <a:pt x="2383" y="3567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265"/>
            <p:cNvSpPr>
              <a:spLocks/>
            </p:cNvSpPr>
            <p:nvPr/>
          </p:nvSpPr>
          <p:spPr bwMode="auto">
            <a:xfrm>
              <a:off x="5669756" y="1"/>
              <a:ext cx="1148954" cy="822244"/>
            </a:xfrm>
            <a:custGeom>
              <a:avLst/>
              <a:gdLst>
                <a:gd name="T0" fmla="*/ 3615 w 3615"/>
                <a:gd name="T1" fmla="*/ 0 h 2586"/>
                <a:gd name="T2" fmla="*/ 1481 w 3615"/>
                <a:gd name="T3" fmla="*/ 0 h 2586"/>
                <a:gd name="T4" fmla="*/ 0 w 3615"/>
                <a:gd name="T5" fmla="*/ 1292 h 2586"/>
                <a:gd name="T6" fmla="*/ 1 w 3615"/>
                <a:gd name="T7" fmla="*/ 1292 h 2586"/>
                <a:gd name="T8" fmla="*/ 2468 w 3615"/>
                <a:gd name="T9" fmla="*/ 2586 h 2586"/>
                <a:gd name="T10" fmla="*/ 3615 w 3615"/>
                <a:gd name="T11" fmla="*/ 0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5" h="2586">
                  <a:moveTo>
                    <a:pt x="3615" y="0"/>
                  </a:moveTo>
                  <a:lnTo>
                    <a:pt x="1481" y="0"/>
                  </a:lnTo>
                  <a:lnTo>
                    <a:pt x="0" y="1292"/>
                  </a:lnTo>
                  <a:lnTo>
                    <a:pt x="1" y="1292"/>
                  </a:lnTo>
                  <a:lnTo>
                    <a:pt x="2468" y="2586"/>
                  </a:lnTo>
                  <a:lnTo>
                    <a:pt x="3615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266"/>
            <p:cNvSpPr>
              <a:spLocks/>
            </p:cNvSpPr>
            <p:nvPr/>
          </p:nvSpPr>
          <p:spPr bwMode="auto">
            <a:xfrm>
              <a:off x="5669756" y="411720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267"/>
            <p:cNvSpPr>
              <a:spLocks/>
            </p:cNvSpPr>
            <p:nvPr/>
          </p:nvSpPr>
          <p:spPr bwMode="auto">
            <a:xfrm>
              <a:off x="5669756" y="411720"/>
              <a:ext cx="1541860" cy="1438032"/>
            </a:xfrm>
            <a:custGeom>
              <a:avLst/>
              <a:gdLst>
                <a:gd name="T0" fmla="*/ 1 w 4851"/>
                <a:gd name="T1" fmla="*/ 0 h 4528"/>
                <a:gd name="T2" fmla="*/ 0 w 4851"/>
                <a:gd name="T3" fmla="*/ 0 h 4528"/>
                <a:gd name="T4" fmla="*/ 528 w 4851"/>
                <a:gd name="T5" fmla="*/ 2862 h 4528"/>
                <a:gd name="T6" fmla="*/ 4851 w 4851"/>
                <a:gd name="T7" fmla="*/ 4528 h 4528"/>
                <a:gd name="T8" fmla="*/ 2468 w 4851"/>
                <a:gd name="T9" fmla="*/ 1294 h 4528"/>
                <a:gd name="T10" fmla="*/ 1 w 4851"/>
                <a:gd name="T11" fmla="*/ 0 h 4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51" h="4528">
                  <a:moveTo>
                    <a:pt x="1" y="0"/>
                  </a:moveTo>
                  <a:lnTo>
                    <a:pt x="0" y="0"/>
                  </a:lnTo>
                  <a:lnTo>
                    <a:pt x="528" y="2862"/>
                  </a:lnTo>
                  <a:lnTo>
                    <a:pt x="4851" y="4528"/>
                  </a:lnTo>
                  <a:lnTo>
                    <a:pt x="2468" y="129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268"/>
            <p:cNvSpPr>
              <a:spLocks/>
            </p:cNvSpPr>
            <p:nvPr/>
          </p:nvSpPr>
          <p:spPr bwMode="auto">
            <a:xfrm>
              <a:off x="4914900" y="411720"/>
              <a:ext cx="923925" cy="1380749"/>
            </a:xfrm>
            <a:custGeom>
              <a:avLst/>
              <a:gdLst>
                <a:gd name="T0" fmla="*/ 2377 w 2905"/>
                <a:gd name="T1" fmla="*/ 0 h 4348"/>
                <a:gd name="T2" fmla="*/ 0 w 2905"/>
                <a:gd name="T3" fmla="*/ 1378 h 4348"/>
                <a:gd name="T4" fmla="*/ 577 w 2905"/>
                <a:gd name="T5" fmla="*/ 4348 h 4348"/>
                <a:gd name="T6" fmla="*/ 2905 w 2905"/>
                <a:gd name="T7" fmla="*/ 2862 h 4348"/>
                <a:gd name="T8" fmla="*/ 2377 w 2905"/>
                <a:gd name="T9" fmla="*/ 0 h 4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5" h="4348">
                  <a:moveTo>
                    <a:pt x="2377" y="0"/>
                  </a:moveTo>
                  <a:lnTo>
                    <a:pt x="0" y="1378"/>
                  </a:lnTo>
                  <a:lnTo>
                    <a:pt x="577" y="4348"/>
                  </a:lnTo>
                  <a:lnTo>
                    <a:pt x="2905" y="2862"/>
                  </a:lnTo>
                  <a:lnTo>
                    <a:pt x="2377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Freeform 269"/>
            <p:cNvSpPr>
              <a:spLocks/>
            </p:cNvSpPr>
            <p:nvPr/>
          </p:nvSpPr>
          <p:spPr bwMode="auto">
            <a:xfrm>
              <a:off x="5230416" y="1"/>
              <a:ext cx="909638" cy="411719"/>
            </a:xfrm>
            <a:custGeom>
              <a:avLst/>
              <a:gdLst>
                <a:gd name="T0" fmla="*/ 0 w 2865"/>
                <a:gd name="T1" fmla="*/ 0 h 1292"/>
                <a:gd name="T2" fmla="*/ 1384 w 2865"/>
                <a:gd name="T3" fmla="*/ 1292 h 1292"/>
                <a:gd name="T4" fmla="*/ 2865 w 2865"/>
                <a:gd name="T5" fmla="*/ 0 h 1292"/>
                <a:gd name="T6" fmla="*/ 0 w 2865"/>
                <a:gd name="T7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5" h="1292">
                  <a:moveTo>
                    <a:pt x="0" y="0"/>
                  </a:moveTo>
                  <a:lnTo>
                    <a:pt x="1384" y="1292"/>
                  </a:lnTo>
                  <a:lnTo>
                    <a:pt x="28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270"/>
            <p:cNvSpPr>
              <a:spLocks/>
            </p:cNvSpPr>
            <p:nvPr/>
          </p:nvSpPr>
          <p:spPr bwMode="auto">
            <a:xfrm>
              <a:off x="4067175" y="1"/>
              <a:ext cx="1602581" cy="848499"/>
            </a:xfrm>
            <a:custGeom>
              <a:avLst/>
              <a:gdLst>
                <a:gd name="T0" fmla="*/ 5044 w 5044"/>
                <a:gd name="T1" fmla="*/ 1292 h 2670"/>
                <a:gd name="T2" fmla="*/ 3660 w 5044"/>
                <a:gd name="T3" fmla="*/ 0 h 2670"/>
                <a:gd name="T4" fmla="*/ 796 w 5044"/>
                <a:gd name="T5" fmla="*/ 0 h 2670"/>
                <a:gd name="T6" fmla="*/ 0 w 5044"/>
                <a:gd name="T7" fmla="*/ 1691 h 2670"/>
                <a:gd name="T8" fmla="*/ 2666 w 5044"/>
                <a:gd name="T9" fmla="*/ 2670 h 2670"/>
                <a:gd name="T10" fmla="*/ 2667 w 5044"/>
                <a:gd name="T11" fmla="*/ 2670 h 2670"/>
                <a:gd name="T12" fmla="*/ 5044 w 5044"/>
                <a:gd name="T13" fmla="*/ 1292 h 2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44" h="2670">
                  <a:moveTo>
                    <a:pt x="5044" y="1292"/>
                  </a:moveTo>
                  <a:lnTo>
                    <a:pt x="3660" y="0"/>
                  </a:lnTo>
                  <a:lnTo>
                    <a:pt x="796" y="0"/>
                  </a:lnTo>
                  <a:lnTo>
                    <a:pt x="0" y="1691"/>
                  </a:lnTo>
                  <a:lnTo>
                    <a:pt x="2666" y="2670"/>
                  </a:lnTo>
                  <a:lnTo>
                    <a:pt x="2667" y="2670"/>
                  </a:lnTo>
                  <a:lnTo>
                    <a:pt x="5044" y="1292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271"/>
            <p:cNvSpPr>
              <a:spLocks/>
            </p:cNvSpPr>
            <p:nvPr/>
          </p:nvSpPr>
          <p:spPr bwMode="auto">
            <a:xfrm>
              <a:off x="4139804" y="848500"/>
              <a:ext cx="958453" cy="943969"/>
            </a:xfrm>
            <a:custGeom>
              <a:avLst/>
              <a:gdLst>
                <a:gd name="T0" fmla="*/ 2437 w 3014"/>
                <a:gd name="T1" fmla="*/ 0 h 2970"/>
                <a:gd name="T2" fmla="*/ 2436 w 3014"/>
                <a:gd name="T3" fmla="*/ 0 h 2970"/>
                <a:gd name="T4" fmla="*/ 0 w 3014"/>
                <a:gd name="T5" fmla="*/ 1359 h 2970"/>
                <a:gd name="T6" fmla="*/ 3014 w 3014"/>
                <a:gd name="T7" fmla="*/ 2970 h 2970"/>
                <a:gd name="T8" fmla="*/ 2437 w 3014"/>
                <a:gd name="T9" fmla="*/ 0 h 2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4" h="2970">
                  <a:moveTo>
                    <a:pt x="2437" y="0"/>
                  </a:moveTo>
                  <a:lnTo>
                    <a:pt x="2436" y="0"/>
                  </a:lnTo>
                  <a:lnTo>
                    <a:pt x="0" y="1359"/>
                  </a:lnTo>
                  <a:lnTo>
                    <a:pt x="3014" y="2970"/>
                  </a:lnTo>
                  <a:lnTo>
                    <a:pt x="2437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Freeform 272"/>
            <p:cNvSpPr>
              <a:spLocks/>
            </p:cNvSpPr>
            <p:nvPr/>
          </p:nvSpPr>
          <p:spPr bwMode="auto">
            <a:xfrm>
              <a:off x="5544741" y="1321081"/>
              <a:ext cx="984647" cy="1164746"/>
            </a:xfrm>
            <a:custGeom>
              <a:avLst/>
              <a:gdLst>
                <a:gd name="T0" fmla="*/ 0 w 3101"/>
                <a:gd name="T1" fmla="*/ 3203 h 3663"/>
                <a:gd name="T2" fmla="*/ 3101 w 3101"/>
                <a:gd name="T3" fmla="*/ 3663 h 3663"/>
                <a:gd name="T4" fmla="*/ 926 w 3101"/>
                <a:gd name="T5" fmla="*/ 0 h 3663"/>
                <a:gd name="T6" fmla="*/ 0 w 3101"/>
                <a:gd name="T7" fmla="*/ 3203 h 3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01" h="3663">
                  <a:moveTo>
                    <a:pt x="0" y="3203"/>
                  </a:moveTo>
                  <a:lnTo>
                    <a:pt x="3101" y="3663"/>
                  </a:lnTo>
                  <a:lnTo>
                    <a:pt x="926" y="0"/>
                  </a:lnTo>
                  <a:lnTo>
                    <a:pt x="0" y="3203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Freeform 273"/>
            <p:cNvSpPr>
              <a:spLocks/>
            </p:cNvSpPr>
            <p:nvPr/>
          </p:nvSpPr>
          <p:spPr bwMode="auto">
            <a:xfrm>
              <a:off x="5544741" y="2340234"/>
              <a:ext cx="984647" cy="855658"/>
            </a:xfrm>
            <a:custGeom>
              <a:avLst/>
              <a:gdLst>
                <a:gd name="T0" fmla="*/ 3101 w 3101"/>
                <a:gd name="T1" fmla="*/ 460 h 2698"/>
                <a:gd name="T2" fmla="*/ 0 w 3101"/>
                <a:gd name="T3" fmla="*/ 0 h 2698"/>
                <a:gd name="T4" fmla="*/ 1739 w 3101"/>
                <a:gd name="T5" fmla="*/ 2698 h 2698"/>
                <a:gd name="T6" fmla="*/ 3101 w 3101"/>
                <a:gd name="T7" fmla="*/ 460 h 2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01" h="2698">
                  <a:moveTo>
                    <a:pt x="3101" y="460"/>
                  </a:moveTo>
                  <a:lnTo>
                    <a:pt x="0" y="0"/>
                  </a:lnTo>
                  <a:lnTo>
                    <a:pt x="1739" y="2698"/>
                  </a:lnTo>
                  <a:lnTo>
                    <a:pt x="3101" y="46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Freeform 274"/>
            <p:cNvSpPr>
              <a:spLocks/>
            </p:cNvSpPr>
            <p:nvPr/>
          </p:nvSpPr>
          <p:spPr bwMode="auto">
            <a:xfrm>
              <a:off x="4399360" y="1321081"/>
              <a:ext cx="1439465" cy="1365235"/>
            </a:xfrm>
            <a:custGeom>
              <a:avLst/>
              <a:gdLst>
                <a:gd name="T0" fmla="*/ 3603 w 4529"/>
                <a:gd name="T1" fmla="*/ 3203 h 4295"/>
                <a:gd name="T2" fmla="*/ 4529 w 4529"/>
                <a:gd name="T3" fmla="*/ 0 h 4295"/>
                <a:gd name="T4" fmla="*/ 2201 w 4529"/>
                <a:gd name="T5" fmla="*/ 1486 h 4295"/>
                <a:gd name="T6" fmla="*/ 0 w 4529"/>
                <a:gd name="T7" fmla="*/ 4295 h 4295"/>
                <a:gd name="T8" fmla="*/ 3603 w 4529"/>
                <a:gd name="T9" fmla="*/ 3203 h 4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9" h="4295">
                  <a:moveTo>
                    <a:pt x="3603" y="3203"/>
                  </a:moveTo>
                  <a:lnTo>
                    <a:pt x="4529" y="0"/>
                  </a:lnTo>
                  <a:lnTo>
                    <a:pt x="2201" y="1486"/>
                  </a:lnTo>
                  <a:lnTo>
                    <a:pt x="0" y="4295"/>
                  </a:lnTo>
                  <a:lnTo>
                    <a:pt x="3603" y="3203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Freeform 275"/>
            <p:cNvSpPr>
              <a:spLocks/>
            </p:cNvSpPr>
            <p:nvPr/>
          </p:nvSpPr>
          <p:spPr bwMode="auto">
            <a:xfrm>
              <a:off x="5838825" y="1321081"/>
              <a:ext cx="1372791" cy="1164746"/>
            </a:xfrm>
            <a:custGeom>
              <a:avLst/>
              <a:gdLst>
                <a:gd name="T0" fmla="*/ 0 w 4323"/>
                <a:gd name="T1" fmla="*/ 0 h 3663"/>
                <a:gd name="T2" fmla="*/ 2175 w 4323"/>
                <a:gd name="T3" fmla="*/ 3663 h 3663"/>
                <a:gd name="T4" fmla="*/ 4323 w 4323"/>
                <a:gd name="T5" fmla="*/ 1666 h 3663"/>
                <a:gd name="T6" fmla="*/ 0 w 4323"/>
                <a:gd name="T7" fmla="*/ 0 h 3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23" h="3663">
                  <a:moveTo>
                    <a:pt x="0" y="0"/>
                  </a:moveTo>
                  <a:lnTo>
                    <a:pt x="2175" y="3663"/>
                  </a:lnTo>
                  <a:lnTo>
                    <a:pt x="4323" y="1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276"/>
            <p:cNvSpPr>
              <a:spLocks/>
            </p:cNvSpPr>
            <p:nvPr/>
          </p:nvSpPr>
          <p:spPr bwMode="auto">
            <a:xfrm>
              <a:off x="6096000" y="3195893"/>
              <a:ext cx="821531" cy="883107"/>
            </a:xfrm>
            <a:custGeom>
              <a:avLst/>
              <a:gdLst>
                <a:gd name="T0" fmla="*/ 209 w 2585"/>
                <a:gd name="T1" fmla="*/ 2775 h 2775"/>
                <a:gd name="T2" fmla="*/ 2585 w 2585"/>
                <a:gd name="T3" fmla="*/ 1429 h 2775"/>
                <a:gd name="T4" fmla="*/ 0 w 2585"/>
                <a:gd name="T5" fmla="*/ 0 h 2775"/>
                <a:gd name="T6" fmla="*/ 209 w 2585"/>
                <a:gd name="T7" fmla="*/ 2775 h 2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5" h="2775">
                  <a:moveTo>
                    <a:pt x="209" y="2775"/>
                  </a:moveTo>
                  <a:lnTo>
                    <a:pt x="2585" y="1429"/>
                  </a:lnTo>
                  <a:lnTo>
                    <a:pt x="0" y="0"/>
                  </a:lnTo>
                  <a:lnTo>
                    <a:pt x="209" y="2775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277"/>
            <p:cNvSpPr>
              <a:spLocks/>
            </p:cNvSpPr>
            <p:nvPr/>
          </p:nvSpPr>
          <p:spPr bwMode="auto">
            <a:xfrm>
              <a:off x="6162675" y="3650574"/>
              <a:ext cx="810816" cy="1492927"/>
            </a:xfrm>
            <a:custGeom>
              <a:avLst/>
              <a:gdLst>
                <a:gd name="T0" fmla="*/ 2376 w 2547"/>
                <a:gd name="T1" fmla="*/ 0 h 4694"/>
                <a:gd name="T2" fmla="*/ 0 w 2547"/>
                <a:gd name="T3" fmla="*/ 1346 h 4694"/>
                <a:gd name="T4" fmla="*/ 560 w 2547"/>
                <a:gd name="T5" fmla="*/ 4694 h 4694"/>
                <a:gd name="T6" fmla="*/ 2547 w 2547"/>
                <a:gd name="T7" fmla="*/ 2266 h 4694"/>
                <a:gd name="T8" fmla="*/ 2376 w 2547"/>
                <a:gd name="T9" fmla="*/ 0 h 4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7" h="4694">
                  <a:moveTo>
                    <a:pt x="2376" y="0"/>
                  </a:moveTo>
                  <a:lnTo>
                    <a:pt x="0" y="1346"/>
                  </a:lnTo>
                  <a:lnTo>
                    <a:pt x="560" y="4694"/>
                  </a:lnTo>
                  <a:lnTo>
                    <a:pt x="2547" y="2266"/>
                  </a:lnTo>
                  <a:lnTo>
                    <a:pt x="2376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278"/>
            <p:cNvSpPr>
              <a:spLocks/>
            </p:cNvSpPr>
            <p:nvPr/>
          </p:nvSpPr>
          <p:spPr bwMode="auto">
            <a:xfrm>
              <a:off x="5080397" y="3195893"/>
              <a:ext cx="1082278" cy="1076435"/>
            </a:xfrm>
            <a:custGeom>
              <a:avLst/>
              <a:gdLst>
                <a:gd name="T0" fmla="*/ 3406 w 3406"/>
                <a:gd name="T1" fmla="*/ 2775 h 3382"/>
                <a:gd name="T2" fmla="*/ 3197 w 3406"/>
                <a:gd name="T3" fmla="*/ 0 h 3382"/>
                <a:gd name="T4" fmla="*/ 0 w 3406"/>
                <a:gd name="T5" fmla="*/ 3382 h 3382"/>
                <a:gd name="T6" fmla="*/ 3406 w 3406"/>
                <a:gd name="T7" fmla="*/ 2775 h 3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6" h="3382">
                  <a:moveTo>
                    <a:pt x="3406" y="2775"/>
                  </a:moveTo>
                  <a:lnTo>
                    <a:pt x="3197" y="0"/>
                  </a:lnTo>
                  <a:lnTo>
                    <a:pt x="0" y="3382"/>
                  </a:lnTo>
                  <a:lnTo>
                    <a:pt x="3406" y="277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4" name="Freeform 279"/>
            <p:cNvSpPr>
              <a:spLocks/>
            </p:cNvSpPr>
            <p:nvPr/>
          </p:nvSpPr>
          <p:spPr bwMode="auto">
            <a:xfrm>
              <a:off x="6096000" y="2485827"/>
              <a:ext cx="1547813" cy="1164746"/>
            </a:xfrm>
            <a:custGeom>
              <a:avLst/>
              <a:gdLst>
                <a:gd name="T0" fmla="*/ 0 w 4868"/>
                <a:gd name="T1" fmla="*/ 2238 h 3667"/>
                <a:gd name="T2" fmla="*/ 2585 w 4868"/>
                <a:gd name="T3" fmla="*/ 3667 h 3667"/>
                <a:gd name="T4" fmla="*/ 4868 w 4868"/>
                <a:gd name="T5" fmla="*/ 1862 h 3667"/>
                <a:gd name="T6" fmla="*/ 1362 w 4868"/>
                <a:gd name="T7" fmla="*/ 0 h 3667"/>
                <a:gd name="T8" fmla="*/ 0 w 4868"/>
                <a:gd name="T9" fmla="*/ 2238 h 3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68" h="3667">
                  <a:moveTo>
                    <a:pt x="0" y="2238"/>
                  </a:moveTo>
                  <a:lnTo>
                    <a:pt x="2585" y="3667"/>
                  </a:lnTo>
                  <a:lnTo>
                    <a:pt x="4868" y="1862"/>
                  </a:lnTo>
                  <a:lnTo>
                    <a:pt x="1362" y="0"/>
                  </a:lnTo>
                  <a:lnTo>
                    <a:pt x="0" y="2238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280"/>
            <p:cNvSpPr>
              <a:spLocks/>
            </p:cNvSpPr>
            <p:nvPr/>
          </p:nvSpPr>
          <p:spPr bwMode="auto">
            <a:xfrm>
              <a:off x="4933950" y="4272328"/>
              <a:ext cx="1407319" cy="871173"/>
            </a:xfrm>
            <a:custGeom>
              <a:avLst/>
              <a:gdLst>
                <a:gd name="T0" fmla="*/ 460 w 4426"/>
                <a:gd name="T1" fmla="*/ 0 h 2741"/>
                <a:gd name="T2" fmla="*/ 0 w 4426"/>
                <a:gd name="T3" fmla="*/ 2741 h 2741"/>
                <a:gd name="T4" fmla="*/ 4426 w 4426"/>
                <a:gd name="T5" fmla="*/ 2741 h 2741"/>
                <a:gd name="T6" fmla="*/ 460 w 4426"/>
                <a:gd name="T7" fmla="*/ 0 h 2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26" h="2741">
                  <a:moveTo>
                    <a:pt x="460" y="0"/>
                  </a:moveTo>
                  <a:lnTo>
                    <a:pt x="0" y="2741"/>
                  </a:lnTo>
                  <a:lnTo>
                    <a:pt x="4426" y="2741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281"/>
            <p:cNvSpPr>
              <a:spLocks/>
            </p:cNvSpPr>
            <p:nvPr/>
          </p:nvSpPr>
          <p:spPr bwMode="auto">
            <a:xfrm>
              <a:off x="4140994" y="4272328"/>
              <a:ext cx="939404" cy="871173"/>
            </a:xfrm>
            <a:custGeom>
              <a:avLst/>
              <a:gdLst>
                <a:gd name="T0" fmla="*/ 2494 w 2954"/>
                <a:gd name="T1" fmla="*/ 2741 h 2741"/>
                <a:gd name="T2" fmla="*/ 2954 w 2954"/>
                <a:gd name="T3" fmla="*/ 0 h 2741"/>
                <a:gd name="T4" fmla="*/ 0 w 2954"/>
                <a:gd name="T5" fmla="*/ 2741 h 2741"/>
                <a:gd name="T6" fmla="*/ 2494 w 2954"/>
                <a:gd name="T7" fmla="*/ 2741 h 2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4" h="2741">
                  <a:moveTo>
                    <a:pt x="2494" y="2741"/>
                  </a:moveTo>
                  <a:lnTo>
                    <a:pt x="2954" y="0"/>
                  </a:lnTo>
                  <a:lnTo>
                    <a:pt x="0" y="2741"/>
                  </a:lnTo>
                  <a:lnTo>
                    <a:pt x="2494" y="2741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7" name="Freeform 282"/>
            <p:cNvSpPr>
              <a:spLocks/>
            </p:cNvSpPr>
            <p:nvPr/>
          </p:nvSpPr>
          <p:spPr bwMode="auto">
            <a:xfrm>
              <a:off x="5080397" y="4078999"/>
              <a:ext cx="1260872" cy="1064502"/>
            </a:xfrm>
            <a:custGeom>
              <a:avLst/>
              <a:gdLst>
                <a:gd name="T0" fmla="*/ 3406 w 3966"/>
                <a:gd name="T1" fmla="*/ 0 h 3348"/>
                <a:gd name="T2" fmla="*/ 0 w 3966"/>
                <a:gd name="T3" fmla="*/ 607 h 3348"/>
                <a:gd name="T4" fmla="*/ 3966 w 3966"/>
                <a:gd name="T5" fmla="*/ 3348 h 3348"/>
                <a:gd name="T6" fmla="*/ 3406 w 3966"/>
                <a:gd name="T7" fmla="*/ 0 h 3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6" h="3348">
                  <a:moveTo>
                    <a:pt x="3406" y="0"/>
                  </a:moveTo>
                  <a:lnTo>
                    <a:pt x="0" y="607"/>
                  </a:lnTo>
                  <a:lnTo>
                    <a:pt x="3966" y="3348"/>
                  </a:lnTo>
                  <a:lnTo>
                    <a:pt x="3406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283"/>
            <p:cNvSpPr>
              <a:spLocks/>
            </p:cNvSpPr>
            <p:nvPr/>
          </p:nvSpPr>
          <p:spPr bwMode="auto">
            <a:xfrm>
              <a:off x="4427935" y="3195893"/>
              <a:ext cx="1668065" cy="1076435"/>
            </a:xfrm>
            <a:custGeom>
              <a:avLst/>
              <a:gdLst>
                <a:gd name="T0" fmla="*/ 2057 w 5254"/>
                <a:gd name="T1" fmla="*/ 3382 h 3382"/>
                <a:gd name="T2" fmla="*/ 5254 w 5254"/>
                <a:gd name="T3" fmla="*/ 0 h 3382"/>
                <a:gd name="T4" fmla="*/ 0 w 5254"/>
                <a:gd name="T5" fmla="*/ 491 h 3382"/>
                <a:gd name="T6" fmla="*/ 2057 w 5254"/>
                <a:gd name="T7" fmla="*/ 3382 h 3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54" h="3382">
                  <a:moveTo>
                    <a:pt x="2057" y="3382"/>
                  </a:moveTo>
                  <a:lnTo>
                    <a:pt x="5254" y="0"/>
                  </a:lnTo>
                  <a:lnTo>
                    <a:pt x="0" y="491"/>
                  </a:lnTo>
                  <a:lnTo>
                    <a:pt x="2057" y="3382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Freeform 284"/>
            <p:cNvSpPr>
              <a:spLocks/>
            </p:cNvSpPr>
            <p:nvPr/>
          </p:nvSpPr>
          <p:spPr bwMode="auto">
            <a:xfrm>
              <a:off x="6917531" y="3077748"/>
              <a:ext cx="726281" cy="695745"/>
            </a:xfrm>
            <a:custGeom>
              <a:avLst/>
              <a:gdLst>
                <a:gd name="T0" fmla="*/ 2203 w 2283"/>
                <a:gd name="T1" fmla="*/ 2189 h 2189"/>
                <a:gd name="T2" fmla="*/ 2283 w 2283"/>
                <a:gd name="T3" fmla="*/ 0 h 2189"/>
                <a:gd name="T4" fmla="*/ 0 w 2283"/>
                <a:gd name="T5" fmla="*/ 1805 h 2189"/>
                <a:gd name="T6" fmla="*/ 2203 w 2283"/>
                <a:gd name="T7" fmla="*/ 2189 h 2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3" h="2189">
                  <a:moveTo>
                    <a:pt x="2203" y="2189"/>
                  </a:moveTo>
                  <a:lnTo>
                    <a:pt x="2283" y="0"/>
                  </a:lnTo>
                  <a:lnTo>
                    <a:pt x="0" y="1805"/>
                  </a:lnTo>
                  <a:lnTo>
                    <a:pt x="2203" y="2189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Freeform 285"/>
            <p:cNvSpPr>
              <a:spLocks/>
            </p:cNvSpPr>
            <p:nvPr/>
          </p:nvSpPr>
          <p:spPr bwMode="auto">
            <a:xfrm>
              <a:off x="7618810" y="3773492"/>
              <a:ext cx="1521619" cy="840145"/>
            </a:xfrm>
            <a:custGeom>
              <a:avLst/>
              <a:gdLst>
                <a:gd name="T0" fmla="*/ 0 w 4789"/>
                <a:gd name="T1" fmla="*/ 0 h 2646"/>
                <a:gd name="T2" fmla="*/ 878 w 4789"/>
                <a:gd name="T3" fmla="*/ 2646 h 2646"/>
                <a:gd name="T4" fmla="*/ 4789 w 4789"/>
                <a:gd name="T5" fmla="*/ 1815 h 2646"/>
                <a:gd name="T6" fmla="*/ 0 w 4789"/>
                <a:gd name="T7" fmla="*/ 0 h 2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89" h="2646">
                  <a:moveTo>
                    <a:pt x="0" y="0"/>
                  </a:moveTo>
                  <a:lnTo>
                    <a:pt x="878" y="2646"/>
                  </a:lnTo>
                  <a:lnTo>
                    <a:pt x="4789" y="18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286"/>
            <p:cNvSpPr>
              <a:spLocks/>
            </p:cNvSpPr>
            <p:nvPr/>
          </p:nvSpPr>
          <p:spPr bwMode="auto">
            <a:xfrm>
              <a:off x="7618810" y="2596812"/>
              <a:ext cx="1016794" cy="1176680"/>
            </a:xfrm>
            <a:custGeom>
              <a:avLst/>
              <a:gdLst>
                <a:gd name="T0" fmla="*/ 80 w 3198"/>
                <a:gd name="T1" fmla="*/ 1512 h 3701"/>
                <a:gd name="T2" fmla="*/ 0 w 3198"/>
                <a:gd name="T3" fmla="*/ 3701 h 3701"/>
                <a:gd name="T4" fmla="*/ 3198 w 3198"/>
                <a:gd name="T5" fmla="*/ 2372 h 3701"/>
                <a:gd name="T6" fmla="*/ 1766 w 3198"/>
                <a:gd name="T7" fmla="*/ 0 h 3701"/>
                <a:gd name="T8" fmla="*/ 80 w 3198"/>
                <a:gd name="T9" fmla="*/ 1512 h 3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98" h="3701">
                  <a:moveTo>
                    <a:pt x="80" y="1512"/>
                  </a:moveTo>
                  <a:lnTo>
                    <a:pt x="0" y="3701"/>
                  </a:lnTo>
                  <a:lnTo>
                    <a:pt x="3198" y="2372"/>
                  </a:lnTo>
                  <a:lnTo>
                    <a:pt x="1766" y="0"/>
                  </a:lnTo>
                  <a:lnTo>
                    <a:pt x="80" y="1512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Freeform 287"/>
            <p:cNvSpPr>
              <a:spLocks/>
            </p:cNvSpPr>
            <p:nvPr/>
          </p:nvSpPr>
          <p:spPr bwMode="auto">
            <a:xfrm>
              <a:off x="6973491" y="4371380"/>
              <a:ext cx="925115" cy="772121"/>
            </a:xfrm>
            <a:custGeom>
              <a:avLst/>
              <a:gdLst>
                <a:gd name="T0" fmla="*/ 2910 w 2910"/>
                <a:gd name="T1" fmla="*/ 764 h 2428"/>
                <a:gd name="T2" fmla="*/ 0 w 2910"/>
                <a:gd name="T3" fmla="*/ 0 h 2428"/>
                <a:gd name="T4" fmla="*/ 484 w 2910"/>
                <a:gd name="T5" fmla="*/ 2428 h 2428"/>
                <a:gd name="T6" fmla="*/ 2416 w 2910"/>
                <a:gd name="T7" fmla="*/ 2428 h 2428"/>
                <a:gd name="T8" fmla="*/ 2910 w 2910"/>
                <a:gd name="T9" fmla="*/ 764 h 2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0" h="2428">
                  <a:moveTo>
                    <a:pt x="2910" y="764"/>
                  </a:moveTo>
                  <a:lnTo>
                    <a:pt x="0" y="0"/>
                  </a:lnTo>
                  <a:lnTo>
                    <a:pt x="484" y="2428"/>
                  </a:lnTo>
                  <a:lnTo>
                    <a:pt x="2416" y="2428"/>
                  </a:lnTo>
                  <a:lnTo>
                    <a:pt x="2910" y="764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288"/>
            <p:cNvSpPr>
              <a:spLocks/>
            </p:cNvSpPr>
            <p:nvPr/>
          </p:nvSpPr>
          <p:spPr bwMode="auto">
            <a:xfrm>
              <a:off x="6917531" y="3650574"/>
              <a:ext cx="981075" cy="963063"/>
            </a:xfrm>
            <a:custGeom>
              <a:avLst/>
              <a:gdLst>
                <a:gd name="T0" fmla="*/ 171 w 3081"/>
                <a:gd name="T1" fmla="*/ 2266 h 3030"/>
                <a:gd name="T2" fmla="*/ 3081 w 3081"/>
                <a:gd name="T3" fmla="*/ 3030 h 3030"/>
                <a:gd name="T4" fmla="*/ 2203 w 3081"/>
                <a:gd name="T5" fmla="*/ 384 h 3030"/>
                <a:gd name="T6" fmla="*/ 0 w 3081"/>
                <a:gd name="T7" fmla="*/ 0 h 3030"/>
                <a:gd name="T8" fmla="*/ 171 w 3081"/>
                <a:gd name="T9" fmla="*/ 2266 h 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1" h="3030">
                  <a:moveTo>
                    <a:pt x="171" y="2266"/>
                  </a:moveTo>
                  <a:lnTo>
                    <a:pt x="3081" y="3030"/>
                  </a:lnTo>
                  <a:lnTo>
                    <a:pt x="2203" y="384"/>
                  </a:lnTo>
                  <a:lnTo>
                    <a:pt x="0" y="0"/>
                  </a:lnTo>
                  <a:lnTo>
                    <a:pt x="171" y="2266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4" name="Freeform 289"/>
            <p:cNvSpPr>
              <a:spLocks/>
            </p:cNvSpPr>
            <p:nvPr/>
          </p:nvSpPr>
          <p:spPr bwMode="auto">
            <a:xfrm>
              <a:off x="7740254" y="4349899"/>
              <a:ext cx="1400175" cy="793602"/>
            </a:xfrm>
            <a:custGeom>
              <a:avLst/>
              <a:gdLst>
                <a:gd name="T0" fmla="*/ 494 w 4405"/>
                <a:gd name="T1" fmla="*/ 831 h 2495"/>
                <a:gd name="T2" fmla="*/ 0 w 4405"/>
                <a:gd name="T3" fmla="*/ 2495 h 2495"/>
                <a:gd name="T4" fmla="*/ 2202 w 4405"/>
                <a:gd name="T5" fmla="*/ 2495 h 2495"/>
                <a:gd name="T6" fmla="*/ 4405 w 4405"/>
                <a:gd name="T7" fmla="*/ 0 h 2495"/>
                <a:gd name="T8" fmla="*/ 494 w 4405"/>
                <a:gd name="T9" fmla="*/ 831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5" h="2495">
                  <a:moveTo>
                    <a:pt x="494" y="831"/>
                  </a:moveTo>
                  <a:lnTo>
                    <a:pt x="0" y="2495"/>
                  </a:lnTo>
                  <a:lnTo>
                    <a:pt x="2202" y="2495"/>
                  </a:lnTo>
                  <a:lnTo>
                    <a:pt x="4405" y="0"/>
                  </a:lnTo>
                  <a:lnTo>
                    <a:pt x="494" y="831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5" name="Freeform 290"/>
            <p:cNvSpPr>
              <a:spLocks/>
            </p:cNvSpPr>
            <p:nvPr/>
          </p:nvSpPr>
          <p:spPr bwMode="auto">
            <a:xfrm>
              <a:off x="6341269" y="4371380"/>
              <a:ext cx="784622" cy="772121"/>
            </a:xfrm>
            <a:custGeom>
              <a:avLst/>
              <a:gdLst>
                <a:gd name="T0" fmla="*/ 2471 w 2471"/>
                <a:gd name="T1" fmla="*/ 2428 h 2428"/>
                <a:gd name="T2" fmla="*/ 1987 w 2471"/>
                <a:gd name="T3" fmla="*/ 0 h 2428"/>
                <a:gd name="T4" fmla="*/ 0 w 2471"/>
                <a:gd name="T5" fmla="*/ 2428 h 2428"/>
                <a:gd name="T6" fmla="*/ 2471 w 2471"/>
                <a:gd name="T7" fmla="*/ 2428 h 2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1" h="2428">
                  <a:moveTo>
                    <a:pt x="2471" y="2428"/>
                  </a:moveTo>
                  <a:lnTo>
                    <a:pt x="1987" y="0"/>
                  </a:lnTo>
                  <a:lnTo>
                    <a:pt x="0" y="2428"/>
                  </a:lnTo>
                  <a:lnTo>
                    <a:pt x="2471" y="2428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6" name="Freeform 291"/>
            <p:cNvSpPr>
              <a:spLocks/>
            </p:cNvSpPr>
            <p:nvPr/>
          </p:nvSpPr>
          <p:spPr bwMode="auto">
            <a:xfrm>
              <a:off x="8440341" y="4349899"/>
              <a:ext cx="700088" cy="793602"/>
            </a:xfrm>
            <a:custGeom>
              <a:avLst/>
              <a:gdLst>
                <a:gd name="T0" fmla="*/ 2203 w 2203"/>
                <a:gd name="T1" fmla="*/ 2495 h 2495"/>
                <a:gd name="T2" fmla="*/ 2203 w 2203"/>
                <a:gd name="T3" fmla="*/ 0 h 2495"/>
                <a:gd name="T4" fmla="*/ 0 w 2203"/>
                <a:gd name="T5" fmla="*/ 2495 h 2495"/>
                <a:gd name="T6" fmla="*/ 2203 w 2203"/>
                <a:gd name="T7" fmla="*/ 2495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3" h="2495">
                  <a:moveTo>
                    <a:pt x="2203" y="2495"/>
                  </a:moveTo>
                  <a:lnTo>
                    <a:pt x="2203" y="0"/>
                  </a:lnTo>
                  <a:lnTo>
                    <a:pt x="0" y="2495"/>
                  </a:lnTo>
                  <a:lnTo>
                    <a:pt x="2203" y="249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292"/>
            <p:cNvSpPr>
              <a:spLocks/>
            </p:cNvSpPr>
            <p:nvPr/>
          </p:nvSpPr>
          <p:spPr bwMode="auto">
            <a:xfrm>
              <a:off x="7618810" y="3351033"/>
              <a:ext cx="1521619" cy="998866"/>
            </a:xfrm>
            <a:custGeom>
              <a:avLst/>
              <a:gdLst>
                <a:gd name="T0" fmla="*/ 0 w 4789"/>
                <a:gd name="T1" fmla="*/ 1329 h 3144"/>
                <a:gd name="T2" fmla="*/ 4789 w 4789"/>
                <a:gd name="T3" fmla="*/ 3144 h 3144"/>
                <a:gd name="T4" fmla="*/ 3198 w 4789"/>
                <a:gd name="T5" fmla="*/ 0 h 3144"/>
                <a:gd name="T6" fmla="*/ 0 w 4789"/>
                <a:gd name="T7" fmla="*/ 1329 h 3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89" h="3144">
                  <a:moveTo>
                    <a:pt x="0" y="1329"/>
                  </a:moveTo>
                  <a:lnTo>
                    <a:pt x="4789" y="3144"/>
                  </a:lnTo>
                  <a:lnTo>
                    <a:pt x="3198" y="0"/>
                  </a:lnTo>
                  <a:lnTo>
                    <a:pt x="0" y="1329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293"/>
            <p:cNvSpPr>
              <a:spLocks/>
            </p:cNvSpPr>
            <p:nvPr/>
          </p:nvSpPr>
          <p:spPr bwMode="auto">
            <a:xfrm>
              <a:off x="8622506" y="2551463"/>
              <a:ext cx="521494" cy="1798435"/>
            </a:xfrm>
            <a:custGeom>
              <a:avLst/>
              <a:gdLst>
                <a:gd name="T0" fmla="*/ 0 w 1591"/>
                <a:gd name="T1" fmla="*/ 2517 h 5661"/>
                <a:gd name="T2" fmla="*/ 1591 w 1591"/>
                <a:gd name="T3" fmla="*/ 5661 h 5661"/>
                <a:gd name="T4" fmla="*/ 1591 w 1591"/>
                <a:gd name="T5" fmla="*/ 0 h 5661"/>
                <a:gd name="T6" fmla="*/ 0 w 1591"/>
                <a:gd name="T7" fmla="*/ 2517 h 5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1" h="5661">
                  <a:moveTo>
                    <a:pt x="0" y="2517"/>
                  </a:moveTo>
                  <a:lnTo>
                    <a:pt x="1591" y="5661"/>
                  </a:lnTo>
                  <a:lnTo>
                    <a:pt x="1591" y="0"/>
                  </a:lnTo>
                  <a:lnTo>
                    <a:pt x="0" y="2517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294"/>
            <p:cNvSpPr>
              <a:spLocks/>
            </p:cNvSpPr>
            <p:nvPr/>
          </p:nvSpPr>
          <p:spPr bwMode="auto">
            <a:xfrm>
              <a:off x="4399360" y="2340234"/>
              <a:ext cx="1696640" cy="855658"/>
            </a:xfrm>
            <a:custGeom>
              <a:avLst/>
              <a:gdLst>
                <a:gd name="T0" fmla="*/ 5342 w 5342"/>
                <a:gd name="T1" fmla="*/ 2698 h 2698"/>
                <a:gd name="T2" fmla="*/ 3603 w 5342"/>
                <a:gd name="T3" fmla="*/ 0 h 2698"/>
                <a:gd name="T4" fmla="*/ 0 w 5342"/>
                <a:gd name="T5" fmla="*/ 1092 h 2698"/>
                <a:gd name="T6" fmla="*/ 5342 w 5342"/>
                <a:gd name="T7" fmla="*/ 2698 h 2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42" h="2698">
                  <a:moveTo>
                    <a:pt x="5342" y="2698"/>
                  </a:moveTo>
                  <a:lnTo>
                    <a:pt x="3603" y="0"/>
                  </a:lnTo>
                  <a:lnTo>
                    <a:pt x="0" y="1092"/>
                  </a:lnTo>
                  <a:lnTo>
                    <a:pt x="5342" y="2698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295"/>
            <p:cNvSpPr>
              <a:spLocks/>
            </p:cNvSpPr>
            <p:nvPr/>
          </p:nvSpPr>
          <p:spPr bwMode="auto">
            <a:xfrm>
              <a:off x="6529388" y="1849752"/>
              <a:ext cx="1114425" cy="1227996"/>
            </a:xfrm>
            <a:custGeom>
              <a:avLst/>
              <a:gdLst>
                <a:gd name="T0" fmla="*/ 0 w 3506"/>
                <a:gd name="T1" fmla="*/ 1997 h 3859"/>
                <a:gd name="T2" fmla="*/ 3506 w 3506"/>
                <a:gd name="T3" fmla="*/ 3859 h 3859"/>
                <a:gd name="T4" fmla="*/ 2148 w 3506"/>
                <a:gd name="T5" fmla="*/ 0 h 3859"/>
                <a:gd name="T6" fmla="*/ 0 w 3506"/>
                <a:gd name="T7" fmla="*/ 1997 h 3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06" h="3859">
                  <a:moveTo>
                    <a:pt x="0" y="1997"/>
                  </a:moveTo>
                  <a:lnTo>
                    <a:pt x="3506" y="3859"/>
                  </a:lnTo>
                  <a:lnTo>
                    <a:pt x="2148" y="0"/>
                  </a:lnTo>
                  <a:lnTo>
                    <a:pt x="0" y="1997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296"/>
            <p:cNvSpPr>
              <a:spLocks/>
            </p:cNvSpPr>
            <p:nvPr/>
          </p:nvSpPr>
          <p:spPr bwMode="auto">
            <a:xfrm>
              <a:off x="3070622" y="1"/>
              <a:ext cx="1250156" cy="537024"/>
            </a:xfrm>
            <a:custGeom>
              <a:avLst/>
              <a:gdLst>
                <a:gd name="T0" fmla="*/ 3136 w 3932"/>
                <a:gd name="T1" fmla="*/ 1691 h 1691"/>
                <a:gd name="T2" fmla="*/ 3932 w 3932"/>
                <a:gd name="T3" fmla="*/ 0 h 1691"/>
                <a:gd name="T4" fmla="*/ 0 w 3932"/>
                <a:gd name="T5" fmla="*/ 0 h 1691"/>
                <a:gd name="T6" fmla="*/ 3136 w 3932"/>
                <a:gd name="T7" fmla="*/ 1691 h 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32" h="1691">
                  <a:moveTo>
                    <a:pt x="3136" y="1691"/>
                  </a:moveTo>
                  <a:lnTo>
                    <a:pt x="3932" y="0"/>
                  </a:lnTo>
                  <a:lnTo>
                    <a:pt x="0" y="0"/>
                  </a:lnTo>
                  <a:lnTo>
                    <a:pt x="3136" y="1691"/>
                  </a:lnTo>
                  <a:close/>
                </a:path>
              </a:pathLst>
            </a:custGeom>
            <a:solidFill>
              <a:srgbClr val="E7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297"/>
            <p:cNvSpPr>
              <a:spLocks/>
            </p:cNvSpPr>
            <p:nvPr/>
          </p:nvSpPr>
          <p:spPr bwMode="auto">
            <a:xfrm>
              <a:off x="1821656" y="1"/>
              <a:ext cx="1268016" cy="985738"/>
            </a:xfrm>
            <a:custGeom>
              <a:avLst/>
              <a:gdLst>
                <a:gd name="T0" fmla="*/ 3987 w 3988"/>
                <a:gd name="T1" fmla="*/ 3100 h 3100"/>
                <a:gd name="T2" fmla="*/ 3988 w 3988"/>
                <a:gd name="T3" fmla="*/ 3099 h 3100"/>
                <a:gd name="T4" fmla="*/ 3931 w 3988"/>
                <a:gd name="T5" fmla="*/ 0 h 3100"/>
                <a:gd name="T6" fmla="*/ 0 w 3988"/>
                <a:gd name="T7" fmla="*/ 0 h 3100"/>
                <a:gd name="T8" fmla="*/ 966 w 3988"/>
                <a:gd name="T9" fmla="*/ 989 h 3100"/>
                <a:gd name="T10" fmla="*/ 3987 w 3988"/>
                <a:gd name="T11" fmla="*/ 3100 h 3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88" h="3100">
                  <a:moveTo>
                    <a:pt x="3987" y="3100"/>
                  </a:moveTo>
                  <a:lnTo>
                    <a:pt x="3988" y="3099"/>
                  </a:lnTo>
                  <a:lnTo>
                    <a:pt x="3931" y="0"/>
                  </a:lnTo>
                  <a:lnTo>
                    <a:pt x="0" y="0"/>
                  </a:lnTo>
                  <a:lnTo>
                    <a:pt x="966" y="989"/>
                  </a:lnTo>
                  <a:lnTo>
                    <a:pt x="3987" y="310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Freeform 298"/>
            <p:cNvSpPr>
              <a:spLocks/>
            </p:cNvSpPr>
            <p:nvPr/>
          </p:nvSpPr>
          <p:spPr bwMode="auto">
            <a:xfrm>
              <a:off x="3087291" y="985739"/>
              <a:ext cx="1052513" cy="1058535"/>
            </a:xfrm>
            <a:custGeom>
              <a:avLst/>
              <a:gdLst>
                <a:gd name="T0" fmla="*/ 1 w 3310"/>
                <a:gd name="T1" fmla="*/ 0 h 3331"/>
                <a:gd name="T2" fmla="*/ 0 w 3310"/>
                <a:gd name="T3" fmla="*/ 1 h 3331"/>
                <a:gd name="T4" fmla="*/ 1114 w 3310"/>
                <a:gd name="T5" fmla="*/ 3331 h 3331"/>
                <a:gd name="T6" fmla="*/ 3310 w 3310"/>
                <a:gd name="T7" fmla="*/ 930 h 3331"/>
                <a:gd name="T8" fmla="*/ 1 w 3310"/>
                <a:gd name="T9" fmla="*/ 0 h 3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0" h="3331">
                  <a:moveTo>
                    <a:pt x="1" y="0"/>
                  </a:moveTo>
                  <a:lnTo>
                    <a:pt x="0" y="1"/>
                  </a:lnTo>
                  <a:lnTo>
                    <a:pt x="1114" y="3331"/>
                  </a:lnTo>
                  <a:lnTo>
                    <a:pt x="3310" y="9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299"/>
            <p:cNvSpPr>
              <a:spLocks/>
            </p:cNvSpPr>
            <p:nvPr/>
          </p:nvSpPr>
          <p:spPr bwMode="auto">
            <a:xfrm>
              <a:off x="1625204" y="315055"/>
              <a:ext cx="1462088" cy="1325854"/>
            </a:xfrm>
            <a:custGeom>
              <a:avLst/>
              <a:gdLst>
                <a:gd name="T0" fmla="*/ 2901 w 4603"/>
                <a:gd name="T1" fmla="*/ 2846 h 4171"/>
                <a:gd name="T2" fmla="*/ 4603 w 4603"/>
                <a:gd name="T3" fmla="*/ 2111 h 4171"/>
                <a:gd name="T4" fmla="*/ 1582 w 4603"/>
                <a:gd name="T5" fmla="*/ 0 h 4171"/>
                <a:gd name="T6" fmla="*/ 0 w 4603"/>
                <a:gd name="T7" fmla="*/ 1381 h 4171"/>
                <a:gd name="T8" fmla="*/ 1336 w 4603"/>
                <a:gd name="T9" fmla="*/ 4171 h 4171"/>
                <a:gd name="T10" fmla="*/ 2901 w 4603"/>
                <a:gd name="T11" fmla="*/ 2846 h 4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3" h="4171">
                  <a:moveTo>
                    <a:pt x="2901" y="2846"/>
                  </a:moveTo>
                  <a:lnTo>
                    <a:pt x="4603" y="2111"/>
                  </a:lnTo>
                  <a:lnTo>
                    <a:pt x="1582" y="0"/>
                  </a:lnTo>
                  <a:lnTo>
                    <a:pt x="0" y="1381"/>
                  </a:lnTo>
                  <a:lnTo>
                    <a:pt x="1336" y="4171"/>
                  </a:lnTo>
                  <a:lnTo>
                    <a:pt x="2901" y="2846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300"/>
            <p:cNvSpPr>
              <a:spLocks/>
            </p:cNvSpPr>
            <p:nvPr/>
          </p:nvSpPr>
          <p:spPr bwMode="auto">
            <a:xfrm>
              <a:off x="2050256" y="985739"/>
              <a:ext cx="1391841" cy="1058535"/>
            </a:xfrm>
            <a:custGeom>
              <a:avLst/>
              <a:gdLst>
                <a:gd name="T0" fmla="*/ 3267 w 4381"/>
                <a:gd name="T1" fmla="*/ 0 h 3330"/>
                <a:gd name="T2" fmla="*/ 1565 w 4381"/>
                <a:gd name="T3" fmla="*/ 735 h 3330"/>
                <a:gd name="T4" fmla="*/ 0 w 4381"/>
                <a:gd name="T5" fmla="*/ 2060 h 3330"/>
                <a:gd name="T6" fmla="*/ 4381 w 4381"/>
                <a:gd name="T7" fmla="*/ 3330 h 3330"/>
                <a:gd name="T8" fmla="*/ 3267 w 4381"/>
                <a:gd name="T9" fmla="*/ 0 h 3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1" h="3330">
                  <a:moveTo>
                    <a:pt x="3267" y="0"/>
                  </a:moveTo>
                  <a:lnTo>
                    <a:pt x="1565" y="735"/>
                  </a:lnTo>
                  <a:lnTo>
                    <a:pt x="0" y="2060"/>
                  </a:lnTo>
                  <a:lnTo>
                    <a:pt x="4381" y="3330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301"/>
            <p:cNvSpPr>
              <a:spLocks/>
            </p:cNvSpPr>
            <p:nvPr/>
          </p:nvSpPr>
          <p:spPr bwMode="auto">
            <a:xfrm>
              <a:off x="3070622" y="1"/>
              <a:ext cx="996553" cy="985738"/>
            </a:xfrm>
            <a:custGeom>
              <a:avLst/>
              <a:gdLst>
                <a:gd name="T0" fmla="*/ 0 w 3136"/>
                <a:gd name="T1" fmla="*/ 0 h 3099"/>
                <a:gd name="T2" fmla="*/ 57 w 3136"/>
                <a:gd name="T3" fmla="*/ 3099 h 3099"/>
                <a:gd name="T4" fmla="*/ 3136 w 3136"/>
                <a:gd name="T5" fmla="*/ 1691 h 3099"/>
                <a:gd name="T6" fmla="*/ 0 w 3136"/>
                <a:gd name="T7" fmla="*/ 0 h 3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36" h="3099">
                  <a:moveTo>
                    <a:pt x="0" y="0"/>
                  </a:moveTo>
                  <a:lnTo>
                    <a:pt x="57" y="3099"/>
                  </a:lnTo>
                  <a:lnTo>
                    <a:pt x="3136" y="1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302"/>
            <p:cNvSpPr>
              <a:spLocks/>
            </p:cNvSpPr>
            <p:nvPr/>
          </p:nvSpPr>
          <p:spPr bwMode="auto">
            <a:xfrm>
              <a:off x="3089672" y="537025"/>
              <a:ext cx="1825228" cy="744674"/>
            </a:xfrm>
            <a:custGeom>
              <a:avLst/>
              <a:gdLst>
                <a:gd name="T0" fmla="*/ 3079 w 5745"/>
                <a:gd name="T1" fmla="*/ 0 h 2338"/>
                <a:gd name="T2" fmla="*/ 0 w 5745"/>
                <a:gd name="T3" fmla="*/ 1408 h 2338"/>
                <a:gd name="T4" fmla="*/ 3309 w 5745"/>
                <a:gd name="T5" fmla="*/ 2338 h 2338"/>
                <a:gd name="T6" fmla="*/ 5745 w 5745"/>
                <a:gd name="T7" fmla="*/ 979 h 2338"/>
                <a:gd name="T8" fmla="*/ 3079 w 5745"/>
                <a:gd name="T9" fmla="*/ 0 h 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5" h="2338">
                  <a:moveTo>
                    <a:pt x="3079" y="0"/>
                  </a:moveTo>
                  <a:lnTo>
                    <a:pt x="0" y="1408"/>
                  </a:lnTo>
                  <a:lnTo>
                    <a:pt x="3309" y="2338"/>
                  </a:lnTo>
                  <a:lnTo>
                    <a:pt x="5745" y="979"/>
                  </a:lnTo>
                  <a:lnTo>
                    <a:pt x="3079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303"/>
            <p:cNvSpPr>
              <a:spLocks/>
            </p:cNvSpPr>
            <p:nvPr/>
          </p:nvSpPr>
          <p:spPr bwMode="auto">
            <a:xfrm>
              <a:off x="3442097" y="1281699"/>
              <a:ext cx="1656159" cy="762575"/>
            </a:xfrm>
            <a:custGeom>
              <a:avLst/>
              <a:gdLst>
                <a:gd name="T0" fmla="*/ 2196 w 5210"/>
                <a:gd name="T1" fmla="*/ 0 h 2401"/>
                <a:gd name="T2" fmla="*/ 0 w 5210"/>
                <a:gd name="T3" fmla="*/ 2401 h 2401"/>
                <a:gd name="T4" fmla="*/ 5210 w 5210"/>
                <a:gd name="T5" fmla="*/ 1611 h 2401"/>
                <a:gd name="T6" fmla="*/ 2196 w 5210"/>
                <a:gd name="T7" fmla="*/ 0 h 2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0" h="2401">
                  <a:moveTo>
                    <a:pt x="2196" y="0"/>
                  </a:moveTo>
                  <a:lnTo>
                    <a:pt x="0" y="2401"/>
                  </a:lnTo>
                  <a:lnTo>
                    <a:pt x="5210" y="1611"/>
                  </a:lnTo>
                  <a:lnTo>
                    <a:pt x="2196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304"/>
            <p:cNvSpPr>
              <a:spLocks/>
            </p:cNvSpPr>
            <p:nvPr/>
          </p:nvSpPr>
          <p:spPr bwMode="auto">
            <a:xfrm>
              <a:off x="3388519" y="2044274"/>
              <a:ext cx="1039416" cy="1307953"/>
            </a:xfrm>
            <a:custGeom>
              <a:avLst/>
              <a:gdLst>
                <a:gd name="T0" fmla="*/ 3178 w 3266"/>
                <a:gd name="T1" fmla="*/ 2019 h 4116"/>
                <a:gd name="T2" fmla="*/ 169 w 3266"/>
                <a:gd name="T3" fmla="*/ 0 h 4116"/>
                <a:gd name="T4" fmla="*/ 0 w 3266"/>
                <a:gd name="T5" fmla="*/ 3842 h 4116"/>
                <a:gd name="T6" fmla="*/ 3266 w 3266"/>
                <a:gd name="T7" fmla="*/ 4116 h 4116"/>
                <a:gd name="T8" fmla="*/ 3178 w 3266"/>
                <a:gd name="T9" fmla="*/ 2019 h 4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6" h="4116">
                  <a:moveTo>
                    <a:pt x="3178" y="2019"/>
                  </a:moveTo>
                  <a:lnTo>
                    <a:pt x="169" y="0"/>
                  </a:lnTo>
                  <a:lnTo>
                    <a:pt x="0" y="3842"/>
                  </a:lnTo>
                  <a:lnTo>
                    <a:pt x="3266" y="4116"/>
                  </a:lnTo>
                  <a:lnTo>
                    <a:pt x="3178" y="2019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305"/>
            <p:cNvSpPr>
              <a:spLocks/>
            </p:cNvSpPr>
            <p:nvPr/>
          </p:nvSpPr>
          <p:spPr bwMode="auto">
            <a:xfrm>
              <a:off x="3442097" y="1792469"/>
              <a:ext cx="1656159" cy="893848"/>
            </a:xfrm>
            <a:custGeom>
              <a:avLst/>
              <a:gdLst>
                <a:gd name="T0" fmla="*/ 0 w 5210"/>
                <a:gd name="T1" fmla="*/ 790 h 2809"/>
                <a:gd name="T2" fmla="*/ 3009 w 5210"/>
                <a:gd name="T3" fmla="*/ 2809 h 2809"/>
                <a:gd name="T4" fmla="*/ 5210 w 5210"/>
                <a:gd name="T5" fmla="*/ 0 h 2809"/>
                <a:gd name="T6" fmla="*/ 0 w 5210"/>
                <a:gd name="T7" fmla="*/ 790 h 2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0" h="2809">
                  <a:moveTo>
                    <a:pt x="0" y="790"/>
                  </a:moveTo>
                  <a:lnTo>
                    <a:pt x="3009" y="2809"/>
                  </a:lnTo>
                  <a:lnTo>
                    <a:pt x="5210" y="0"/>
                  </a:lnTo>
                  <a:lnTo>
                    <a:pt x="0" y="79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306"/>
            <p:cNvSpPr>
              <a:spLocks/>
            </p:cNvSpPr>
            <p:nvPr/>
          </p:nvSpPr>
          <p:spPr bwMode="auto">
            <a:xfrm>
              <a:off x="779860" y="1"/>
              <a:ext cx="1347788" cy="952323"/>
            </a:xfrm>
            <a:custGeom>
              <a:avLst/>
              <a:gdLst>
                <a:gd name="T0" fmla="*/ 4241 w 4241"/>
                <a:gd name="T1" fmla="*/ 989 h 2994"/>
                <a:gd name="T2" fmla="*/ 3275 w 4241"/>
                <a:gd name="T3" fmla="*/ 0 h 2994"/>
                <a:gd name="T4" fmla="*/ 1995 w 4241"/>
                <a:gd name="T5" fmla="*/ 0 h 2994"/>
                <a:gd name="T6" fmla="*/ 0 w 4241"/>
                <a:gd name="T7" fmla="*/ 2994 h 2994"/>
                <a:gd name="T8" fmla="*/ 2659 w 4241"/>
                <a:gd name="T9" fmla="*/ 2370 h 2994"/>
                <a:gd name="T10" fmla="*/ 4241 w 4241"/>
                <a:gd name="T11" fmla="*/ 989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41" h="2994">
                  <a:moveTo>
                    <a:pt x="4241" y="989"/>
                  </a:moveTo>
                  <a:lnTo>
                    <a:pt x="3275" y="0"/>
                  </a:lnTo>
                  <a:lnTo>
                    <a:pt x="1995" y="0"/>
                  </a:lnTo>
                  <a:lnTo>
                    <a:pt x="0" y="2994"/>
                  </a:lnTo>
                  <a:lnTo>
                    <a:pt x="2659" y="2370"/>
                  </a:lnTo>
                  <a:lnTo>
                    <a:pt x="4241" y="989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>
              <a:noFill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307"/>
            <p:cNvSpPr>
              <a:spLocks/>
            </p:cNvSpPr>
            <p:nvPr/>
          </p:nvSpPr>
          <p:spPr bwMode="auto">
            <a:xfrm>
              <a:off x="0" y="1"/>
              <a:ext cx="779860" cy="952323"/>
            </a:xfrm>
            <a:custGeom>
              <a:avLst/>
              <a:gdLst>
                <a:gd name="T0" fmla="*/ 1101 w 2454"/>
                <a:gd name="T1" fmla="*/ 0 h 2994"/>
                <a:gd name="T2" fmla="*/ 0 w 2454"/>
                <a:gd name="T3" fmla="*/ 0 h 2994"/>
                <a:gd name="T4" fmla="*/ 0 w 2454"/>
                <a:gd name="T5" fmla="*/ 2045 h 2994"/>
                <a:gd name="T6" fmla="*/ 2454 w 2454"/>
                <a:gd name="T7" fmla="*/ 2994 h 2994"/>
                <a:gd name="T8" fmla="*/ 1101 w 2454"/>
                <a:gd name="T9" fmla="*/ 0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4" h="2994">
                  <a:moveTo>
                    <a:pt x="1101" y="0"/>
                  </a:moveTo>
                  <a:lnTo>
                    <a:pt x="0" y="0"/>
                  </a:lnTo>
                  <a:lnTo>
                    <a:pt x="0" y="2045"/>
                  </a:lnTo>
                  <a:lnTo>
                    <a:pt x="2454" y="2994"/>
                  </a:lnTo>
                  <a:lnTo>
                    <a:pt x="1101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308"/>
            <p:cNvSpPr>
              <a:spLocks/>
            </p:cNvSpPr>
            <p:nvPr/>
          </p:nvSpPr>
          <p:spPr bwMode="auto">
            <a:xfrm>
              <a:off x="350044" y="1"/>
              <a:ext cx="1064419" cy="952323"/>
            </a:xfrm>
            <a:custGeom>
              <a:avLst/>
              <a:gdLst>
                <a:gd name="T0" fmla="*/ 0 w 3348"/>
                <a:gd name="T1" fmla="*/ 0 h 2994"/>
                <a:gd name="T2" fmla="*/ 1353 w 3348"/>
                <a:gd name="T3" fmla="*/ 2994 h 2994"/>
                <a:gd name="T4" fmla="*/ 3348 w 3348"/>
                <a:gd name="T5" fmla="*/ 0 h 2994"/>
                <a:gd name="T6" fmla="*/ 0 w 3348"/>
                <a:gd name="T7" fmla="*/ 0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48" h="2994">
                  <a:moveTo>
                    <a:pt x="0" y="0"/>
                  </a:moveTo>
                  <a:lnTo>
                    <a:pt x="1353" y="2994"/>
                  </a:lnTo>
                  <a:lnTo>
                    <a:pt x="33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6E6"/>
            </a:solidFill>
            <a:ln>
              <a:noFill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309"/>
            <p:cNvSpPr>
              <a:spLocks/>
            </p:cNvSpPr>
            <p:nvPr/>
          </p:nvSpPr>
          <p:spPr bwMode="auto">
            <a:xfrm>
              <a:off x="0" y="650398"/>
              <a:ext cx="825104" cy="1039440"/>
            </a:xfrm>
            <a:custGeom>
              <a:avLst/>
              <a:gdLst>
                <a:gd name="T0" fmla="*/ 2454 w 2592"/>
                <a:gd name="T1" fmla="*/ 949 h 3269"/>
                <a:gd name="T2" fmla="*/ 0 w 2592"/>
                <a:gd name="T3" fmla="*/ 0 h 3269"/>
                <a:gd name="T4" fmla="*/ 0 w 2592"/>
                <a:gd name="T5" fmla="*/ 2269 h 3269"/>
                <a:gd name="T6" fmla="*/ 2592 w 2592"/>
                <a:gd name="T7" fmla="*/ 3269 h 3269"/>
                <a:gd name="T8" fmla="*/ 2454 w 2592"/>
                <a:gd name="T9" fmla="*/ 949 h 3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2" h="3269">
                  <a:moveTo>
                    <a:pt x="2454" y="949"/>
                  </a:moveTo>
                  <a:lnTo>
                    <a:pt x="0" y="0"/>
                  </a:lnTo>
                  <a:lnTo>
                    <a:pt x="0" y="2269"/>
                  </a:lnTo>
                  <a:lnTo>
                    <a:pt x="2592" y="3269"/>
                  </a:lnTo>
                  <a:lnTo>
                    <a:pt x="2454" y="949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>
              <a:noFill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310"/>
            <p:cNvSpPr>
              <a:spLocks/>
            </p:cNvSpPr>
            <p:nvPr/>
          </p:nvSpPr>
          <p:spPr bwMode="auto">
            <a:xfrm>
              <a:off x="0" y="1371204"/>
              <a:ext cx="825104" cy="842532"/>
            </a:xfrm>
            <a:custGeom>
              <a:avLst/>
              <a:gdLst>
                <a:gd name="T0" fmla="*/ 0 w 2592"/>
                <a:gd name="T1" fmla="*/ 2652 h 2652"/>
                <a:gd name="T2" fmla="*/ 2592 w 2592"/>
                <a:gd name="T3" fmla="*/ 1000 h 2652"/>
                <a:gd name="T4" fmla="*/ 0 w 2592"/>
                <a:gd name="T5" fmla="*/ 0 h 2652"/>
                <a:gd name="T6" fmla="*/ 0 w 2592"/>
                <a:gd name="T7" fmla="*/ 2652 h 2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2" h="2652">
                  <a:moveTo>
                    <a:pt x="0" y="2652"/>
                  </a:moveTo>
                  <a:lnTo>
                    <a:pt x="2592" y="1000"/>
                  </a:lnTo>
                  <a:lnTo>
                    <a:pt x="0" y="0"/>
                  </a:lnTo>
                  <a:lnTo>
                    <a:pt x="0" y="2652"/>
                  </a:lnTo>
                  <a:close/>
                </a:path>
              </a:pathLst>
            </a:custGeom>
            <a:solidFill>
              <a:srgbClr val="E7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311"/>
            <p:cNvSpPr>
              <a:spLocks/>
            </p:cNvSpPr>
            <p:nvPr/>
          </p:nvSpPr>
          <p:spPr bwMode="auto">
            <a:xfrm>
              <a:off x="0" y="1689838"/>
              <a:ext cx="1157288" cy="1284085"/>
            </a:xfrm>
            <a:custGeom>
              <a:avLst/>
              <a:gdLst>
                <a:gd name="T0" fmla="*/ 2592 w 3640"/>
                <a:gd name="T1" fmla="*/ 0 h 4042"/>
                <a:gd name="T2" fmla="*/ 0 w 3640"/>
                <a:gd name="T3" fmla="*/ 1652 h 4042"/>
                <a:gd name="T4" fmla="*/ 1371 w 3640"/>
                <a:gd name="T5" fmla="*/ 4042 h 4042"/>
                <a:gd name="T6" fmla="*/ 3640 w 3640"/>
                <a:gd name="T7" fmla="*/ 3112 h 4042"/>
                <a:gd name="T8" fmla="*/ 2592 w 3640"/>
                <a:gd name="T9" fmla="*/ 0 h 4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0" h="4042">
                  <a:moveTo>
                    <a:pt x="2592" y="0"/>
                  </a:moveTo>
                  <a:lnTo>
                    <a:pt x="0" y="1652"/>
                  </a:lnTo>
                  <a:lnTo>
                    <a:pt x="1371" y="4042"/>
                  </a:lnTo>
                  <a:lnTo>
                    <a:pt x="3640" y="3112"/>
                  </a:lnTo>
                  <a:lnTo>
                    <a:pt x="2592" y="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312"/>
            <p:cNvSpPr>
              <a:spLocks/>
            </p:cNvSpPr>
            <p:nvPr/>
          </p:nvSpPr>
          <p:spPr bwMode="auto">
            <a:xfrm>
              <a:off x="1157288" y="2654095"/>
              <a:ext cx="894160" cy="838952"/>
            </a:xfrm>
            <a:custGeom>
              <a:avLst/>
              <a:gdLst>
                <a:gd name="T0" fmla="*/ 2816 w 2816"/>
                <a:gd name="T1" fmla="*/ 1 h 2636"/>
                <a:gd name="T2" fmla="*/ 2815 w 2816"/>
                <a:gd name="T3" fmla="*/ 0 h 2636"/>
                <a:gd name="T4" fmla="*/ 0 w 2816"/>
                <a:gd name="T5" fmla="*/ 75 h 2636"/>
                <a:gd name="T6" fmla="*/ 1129 w 2816"/>
                <a:gd name="T7" fmla="*/ 2636 h 2636"/>
                <a:gd name="T8" fmla="*/ 2816 w 2816"/>
                <a:gd name="T9" fmla="*/ 1 h 2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6" h="2636">
                  <a:moveTo>
                    <a:pt x="2816" y="1"/>
                  </a:moveTo>
                  <a:lnTo>
                    <a:pt x="2815" y="0"/>
                  </a:lnTo>
                  <a:lnTo>
                    <a:pt x="0" y="75"/>
                  </a:lnTo>
                  <a:lnTo>
                    <a:pt x="1129" y="2636"/>
                  </a:lnTo>
                  <a:lnTo>
                    <a:pt x="2816" y="1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313"/>
            <p:cNvSpPr>
              <a:spLocks/>
            </p:cNvSpPr>
            <p:nvPr/>
          </p:nvSpPr>
          <p:spPr bwMode="auto">
            <a:xfrm>
              <a:off x="2051447" y="2654095"/>
              <a:ext cx="1337072" cy="1138492"/>
            </a:xfrm>
            <a:custGeom>
              <a:avLst/>
              <a:gdLst>
                <a:gd name="T0" fmla="*/ 0 w 4206"/>
                <a:gd name="T1" fmla="*/ 0 h 3576"/>
                <a:gd name="T2" fmla="*/ 1 w 4206"/>
                <a:gd name="T3" fmla="*/ 1 h 3576"/>
                <a:gd name="T4" fmla="*/ 865 w 4206"/>
                <a:gd name="T5" fmla="*/ 3576 h 3576"/>
                <a:gd name="T6" fmla="*/ 4206 w 4206"/>
                <a:gd name="T7" fmla="*/ 1921 h 3576"/>
                <a:gd name="T8" fmla="*/ 1 w 4206"/>
                <a:gd name="T9" fmla="*/ 0 h 3576"/>
                <a:gd name="T10" fmla="*/ 0 w 4206"/>
                <a:gd name="T11" fmla="*/ 0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06" h="3576">
                  <a:moveTo>
                    <a:pt x="0" y="0"/>
                  </a:moveTo>
                  <a:lnTo>
                    <a:pt x="1" y="1"/>
                  </a:lnTo>
                  <a:lnTo>
                    <a:pt x="865" y="3576"/>
                  </a:lnTo>
                  <a:lnTo>
                    <a:pt x="4206" y="192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314"/>
            <p:cNvSpPr>
              <a:spLocks/>
            </p:cNvSpPr>
            <p:nvPr/>
          </p:nvSpPr>
          <p:spPr bwMode="auto">
            <a:xfrm>
              <a:off x="2051447" y="2654095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315"/>
            <p:cNvSpPr>
              <a:spLocks/>
            </p:cNvSpPr>
            <p:nvPr/>
          </p:nvSpPr>
          <p:spPr bwMode="auto">
            <a:xfrm>
              <a:off x="2050256" y="1640909"/>
              <a:ext cx="1391841" cy="1013186"/>
            </a:xfrm>
            <a:custGeom>
              <a:avLst/>
              <a:gdLst>
                <a:gd name="T0" fmla="*/ 6 w 4381"/>
                <a:gd name="T1" fmla="*/ 3191 h 3191"/>
                <a:gd name="T2" fmla="*/ 7 w 4381"/>
                <a:gd name="T3" fmla="*/ 3191 h 3191"/>
                <a:gd name="T4" fmla="*/ 4381 w 4381"/>
                <a:gd name="T5" fmla="*/ 1270 h 3191"/>
                <a:gd name="T6" fmla="*/ 0 w 4381"/>
                <a:gd name="T7" fmla="*/ 0 h 3191"/>
                <a:gd name="T8" fmla="*/ 6 w 4381"/>
                <a:gd name="T9" fmla="*/ 3191 h 3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1" h="3191">
                  <a:moveTo>
                    <a:pt x="6" y="3191"/>
                  </a:moveTo>
                  <a:lnTo>
                    <a:pt x="7" y="3191"/>
                  </a:lnTo>
                  <a:lnTo>
                    <a:pt x="4381" y="1270"/>
                  </a:lnTo>
                  <a:lnTo>
                    <a:pt x="0" y="0"/>
                  </a:lnTo>
                  <a:lnTo>
                    <a:pt x="6" y="3191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316"/>
            <p:cNvSpPr>
              <a:spLocks/>
            </p:cNvSpPr>
            <p:nvPr/>
          </p:nvSpPr>
          <p:spPr bwMode="auto">
            <a:xfrm>
              <a:off x="1157288" y="1640909"/>
              <a:ext cx="894160" cy="1037053"/>
            </a:xfrm>
            <a:custGeom>
              <a:avLst/>
              <a:gdLst>
                <a:gd name="T0" fmla="*/ 2815 w 2815"/>
                <a:gd name="T1" fmla="*/ 3191 h 3266"/>
                <a:gd name="T2" fmla="*/ 2809 w 2815"/>
                <a:gd name="T3" fmla="*/ 0 h 3266"/>
                <a:gd name="T4" fmla="*/ 0 w 2815"/>
                <a:gd name="T5" fmla="*/ 3266 h 3266"/>
                <a:gd name="T6" fmla="*/ 2815 w 2815"/>
                <a:gd name="T7" fmla="*/ 3191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5" h="3266">
                  <a:moveTo>
                    <a:pt x="2815" y="3191"/>
                  </a:moveTo>
                  <a:lnTo>
                    <a:pt x="2809" y="0"/>
                  </a:lnTo>
                  <a:lnTo>
                    <a:pt x="0" y="3266"/>
                  </a:lnTo>
                  <a:lnTo>
                    <a:pt x="2815" y="3191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317"/>
            <p:cNvSpPr>
              <a:spLocks/>
            </p:cNvSpPr>
            <p:nvPr/>
          </p:nvSpPr>
          <p:spPr bwMode="auto">
            <a:xfrm>
              <a:off x="825104" y="1640909"/>
              <a:ext cx="1225153" cy="1037053"/>
            </a:xfrm>
            <a:custGeom>
              <a:avLst/>
              <a:gdLst>
                <a:gd name="T0" fmla="*/ 1048 w 3857"/>
                <a:gd name="T1" fmla="*/ 3266 h 3266"/>
                <a:gd name="T2" fmla="*/ 3857 w 3857"/>
                <a:gd name="T3" fmla="*/ 0 h 3266"/>
                <a:gd name="T4" fmla="*/ 0 w 3857"/>
                <a:gd name="T5" fmla="*/ 154 h 3266"/>
                <a:gd name="T6" fmla="*/ 1048 w 3857"/>
                <a:gd name="T7" fmla="*/ 326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7" h="3266">
                  <a:moveTo>
                    <a:pt x="1048" y="3266"/>
                  </a:moveTo>
                  <a:lnTo>
                    <a:pt x="3857" y="0"/>
                  </a:lnTo>
                  <a:lnTo>
                    <a:pt x="0" y="154"/>
                  </a:lnTo>
                  <a:lnTo>
                    <a:pt x="1048" y="3266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318"/>
            <p:cNvSpPr>
              <a:spLocks/>
            </p:cNvSpPr>
            <p:nvPr/>
          </p:nvSpPr>
          <p:spPr bwMode="auto">
            <a:xfrm>
              <a:off x="779860" y="753029"/>
              <a:ext cx="1270397" cy="936809"/>
            </a:xfrm>
            <a:custGeom>
              <a:avLst/>
              <a:gdLst>
                <a:gd name="T0" fmla="*/ 3995 w 3995"/>
                <a:gd name="T1" fmla="*/ 2790 h 2944"/>
                <a:gd name="T2" fmla="*/ 2659 w 3995"/>
                <a:gd name="T3" fmla="*/ 0 h 2944"/>
                <a:gd name="T4" fmla="*/ 0 w 3995"/>
                <a:gd name="T5" fmla="*/ 624 h 2944"/>
                <a:gd name="T6" fmla="*/ 138 w 3995"/>
                <a:gd name="T7" fmla="*/ 2944 h 2944"/>
                <a:gd name="T8" fmla="*/ 3995 w 3995"/>
                <a:gd name="T9" fmla="*/ 2790 h 2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5" h="2944">
                  <a:moveTo>
                    <a:pt x="3995" y="2790"/>
                  </a:moveTo>
                  <a:lnTo>
                    <a:pt x="2659" y="0"/>
                  </a:lnTo>
                  <a:lnTo>
                    <a:pt x="0" y="624"/>
                  </a:lnTo>
                  <a:lnTo>
                    <a:pt x="138" y="2944"/>
                  </a:lnTo>
                  <a:lnTo>
                    <a:pt x="3995" y="2790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319"/>
            <p:cNvSpPr>
              <a:spLocks/>
            </p:cNvSpPr>
            <p:nvPr/>
          </p:nvSpPr>
          <p:spPr bwMode="auto">
            <a:xfrm>
              <a:off x="435769" y="2677962"/>
              <a:ext cx="1079897" cy="1441612"/>
            </a:xfrm>
            <a:custGeom>
              <a:avLst/>
              <a:gdLst>
                <a:gd name="T0" fmla="*/ 0 w 3398"/>
                <a:gd name="T1" fmla="*/ 930 h 4535"/>
                <a:gd name="T2" fmla="*/ 1124 w 3398"/>
                <a:gd name="T3" fmla="*/ 4535 h 4535"/>
                <a:gd name="T4" fmla="*/ 3398 w 3398"/>
                <a:gd name="T5" fmla="*/ 2561 h 4535"/>
                <a:gd name="T6" fmla="*/ 2269 w 3398"/>
                <a:gd name="T7" fmla="*/ 0 h 4535"/>
                <a:gd name="T8" fmla="*/ 0 w 3398"/>
                <a:gd name="T9" fmla="*/ 930 h 4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8" h="4535">
                  <a:moveTo>
                    <a:pt x="0" y="930"/>
                  </a:moveTo>
                  <a:lnTo>
                    <a:pt x="1124" y="4535"/>
                  </a:lnTo>
                  <a:lnTo>
                    <a:pt x="3398" y="2561"/>
                  </a:lnTo>
                  <a:lnTo>
                    <a:pt x="2269" y="0"/>
                  </a:lnTo>
                  <a:lnTo>
                    <a:pt x="0" y="930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320"/>
            <p:cNvSpPr>
              <a:spLocks/>
            </p:cNvSpPr>
            <p:nvPr/>
          </p:nvSpPr>
          <p:spPr bwMode="auto">
            <a:xfrm>
              <a:off x="0" y="2973923"/>
              <a:ext cx="792956" cy="1145652"/>
            </a:xfrm>
            <a:custGeom>
              <a:avLst/>
              <a:gdLst>
                <a:gd name="T0" fmla="*/ 1371 w 2495"/>
                <a:gd name="T1" fmla="*/ 0 h 3605"/>
                <a:gd name="T2" fmla="*/ 0 w 2495"/>
                <a:gd name="T3" fmla="*/ 1203 h 3605"/>
                <a:gd name="T4" fmla="*/ 0 w 2495"/>
                <a:gd name="T5" fmla="*/ 3203 h 3605"/>
                <a:gd name="T6" fmla="*/ 2495 w 2495"/>
                <a:gd name="T7" fmla="*/ 3605 h 3605"/>
                <a:gd name="T8" fmla="*/ 1371 w 2495"/>
                <a:gd name="T9" fmla="*/ 0 h 3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5" h="3605">
                  <a:moveTo>
                    <a:pt x="1371" y="0"/>
                  </a:moveTo>
                  <a:lnTo>
                    <a:pt x="0" y="1203"/>
                  </a:lnTo>
                  <a:lnTo>
                    <a:pt x="0" y="3203"/>
                  </a:lnTo>
                  <a:lnTo>
                    <a:pt x="2495" y="3605"/>
                  </a:lnTo>
                  <a:lnTo>
                    <a:pt x="1371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321"/>
            <p:cNvSpPr>
              <a:spLocks/>
            </p:cNvSpPr>
            <p:nvPr/>
          </p:nvSpPr>
          <p:spPr bwMode="auto">
            <a:xfrm>
              <a:off x="0" y="2213735"/>
              <a:ext cx="435769" cy="1143265"/>
            </a:xfrm>
            <a:custGeom>
              <a:avLst/>
              <a:gdLst>
                <a:gd name="T0" fmla="*/ 0 w 1371"/>
                <a:gd name="T1" fmla="*/ 3593 h 3593"/>
                <a:gd name="T2" fmla="*/ 1371 w 1371"/>
                <a:gd name="T3" fmla="*/ 2390 h 3593"/>
                <a:gd name="T4" fmla="*/ 0 w 1371"/>
                <a:gd name="T5" fmla="*/ 0 h 3593"/>
                <a:gd name="T6" fmla="*/ 0 w 1371"/>
                <a:gd name="T7" fmla="*/ 3593 h 3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1" h="3593">
                  <a:moveTo>
                    <a:pt x="0" y="3593"/>
                  </a:moveTo>
                  <a:lnTo>
                    <a:pt x="1371" y="2390"/>
                  </a:lnTo>
                  <a:lnTo>
                    <a:pt x="0" y="0"/>
                  </a:lnTo>
                  <a:lnTo>
                    <a:pt x="0" y="3593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322"/>
            <p:cNvSpPr>
              <a:spLocks/>
            </p:cNvSpPr>
            <p:nvPr/>
          </p:nvSpPr>
          <p:spPr bwMode="auto">
            <a:xfrm>
              <a:off x="0" y="3993075"/>
              <a:ext cx="792956" cy="811503"/>
            </a:xfrm>
            <a:custGeom>
              <a:avLst/>
              <a:gdLst>
                <a:gd name="T0" fmla="*/ 2495 w 2495"/>
                <a:gd name="T1" fmla="*/ 402 h 2554"/>
                <a:gd name="T2" fmla="*/ 0 w 2495"/>
                <a:gd name="T3" fmla="*/ 0 h 2554"/>
                <a:gd name="T4" fmla="*/ 0 w 2495"/>
                <a:gd name="T5" fmla="*/ 2554 h 2554"/>
                <a:gd name="T6" fmla="*/ 2495 w 2495"/>
                <a:gd name="T7" fmla="*/ 402 h 2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5" h="2554">
                  <a:moveTo>
                    <a:pt x="2495" y="402"/>
                  </a:moveTo>
                  <a:lnTo>
                    <a:pt x="0" y="0"/>
                  </a:lnTo>
                  <a:lnTo>
                    <a:pt x="0" y="2554"/>
                  </a:lnTo>
                  <a:lnTo>
                    <a:pt x="2495" y="402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323"/>
            <p:cNvSpPr>
              <a:spLocks/>
            </p:cNvSpPr>
            <p:nvPr/>
          </p:nvSpPr>
          <p:spPr bwMode="auto">
            <a:xfrm>
              <a:off x="839391" y="4631538"/>
              <a:ext cx="838200" cy="511963"/>
            </a:xfrm>
            <a:custGeom>
              <a:avLst/>
              <a:gdLst>
                <a:gd name="T0" fmla="*/ 627 w 2640"/>
                <a:gd name="T1" fmla="*/ 0 h 1608"/>
                <a:gd name="T2" fmla="*/ 0 w 2640"/>
                <a:gd name="T3" fmla="*/ 1608 h 1608"/>
                <a:gd name="T4" fmla="*/ 2640 w 2640"/>
                <a:gd name="T5" fmla="*/ 1608 h 1608"/>
                <a:gd name="T6" fmla="*/ 627 w 2640"/>
                <a:gd name="T7" fmla="*/ 0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0" h="1608">
                  <a:moveTo>
                    <a:pt x="627" y="0"/>
                  </a:moveTo>
                  <a:lnTo>
                    <a:pt x="0" y="1608"/>
                  </a:lnTo>
                  <a:lnTo>
                    <a:pt x="2640" y="1608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324"/>
            <p:cNvSpPr>
              <a:spLocks/>
            </p:cNvSpPr>
            <p:nvPr/>
          </p:nvSpPr>
          <p:spPr bwMode="auto">
            <a:xfrm>
              <a:off x="0" y="4119575"/>
              <a:ext cx="1039416" cy="1023926"/>
            </a:xfrm>
            <a:custGeom>
              <a:avLst/>
              <a:gdLst>
                <a:gd name="T0" fmla="*/ 2640 w 3267"/>
                <a:gd name="T1" fmla="*/ 3217 h 3217"/>
                <a:gd name="T2" fmla="*/ 3267 w 3267"/>
                <a:gd name="T3" fmla="*/ 1609 h 3217"/>
                <a:gd name="T4" fmla="*/ 2495 w 3267"/>
                <a:gd name="T5" fmla="*/ 0 h 3217"/>
                <a:gd name="T6" fmla="*/ 0 w 3267"/>
                <a:gd name="T7" fmla="*/ 2152 h 3217"/>
                <a:gd name="T8" fmla="*/ 0 w 3267"/>
                <a:gd name="T9" fmla="*/ 3217 h 3217"/>
                <a:gd name="T10" fmla="*/ 2640 w 3267"/>
                <a:gd name="T11" fmla="*/ 3217 h 3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67" h="3217">
                  <a:moveTo>
                    <a:pt x="2640" y="3217"/>
                  </a:moveTo>
                  <a:lnTo>
                    <a:pt x="3267" y="1609"/>
                  </a:lnTo>
                  <a:lnTo>
                    <a:pt x="2495" y="0"/>
                  </a:lnTo>
                  <a:lnTo>
                    <a:pt x="0" y="2152"/>
                  </a:lnTo>
                  <a:lnTo>
                    <a:pt x="0" y="3217"/>
                  </a:lnTo>
                  <a:lnTo>
                    <a:pt x="2640" y="3217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325"/>
            <p:cNvSpPr>
              <a:spLocks/>
            </p:cNvSpPr>
            <p:nvPr/>
          </p:nvSpPr>
          <p:spPr bwMode="auto">
            <a:xfrm>
              <a:off x="1677591" y="4493105"/>
              <a:ext cx="1414463" cy="650396"/>
            </a:xfrm>
            <a:custGeom>
              <a:avLst/>
              <a:gdLst>
                <a:gd name="T0" fmla="*/ 1478 w 4447"/>
                <a:gd name="T1" fmla="*/ 334 h 2046"/>
                <a:gd name="T2" fmla="*/ 0 w 4447"/>
                <a:gd name="T3" fmla="*/ 2046 h 2046"/>
                <a:gd name="T4" fmla="*/ 3122 w 4447"/>
                <a:gd name="T5" fmla="*/ 2046 h 2046"/>
                <a:gd name="T6" fmla="*/ 4447 w 4447"/>
                <a:gd name="T7" fmla="*/ 0 h 2046"/>
                <a:gd name="T8" fmla="*/ 1478 w 4447"/>
                <a:gd name="T9" fmla="*/ 334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7" h="2046">
                  <a:moveTo>
                    <a:pt x="1478" y="334"/>
                  </a:moveTo>
                  <a:lnTo>
                    <a:pt x="0" y="2046"/>
                  </a:lnTo>
                  <a:lnTo>
                    <a:pt x="3122" y="2046"/>
                  </a:lnTo>
                  <a:lnTo>
                    <a:pt x="4447" y="0"/>
                  </a:lnTo>
                  <a:lnTo>
                    <a:pt x="1478" y="334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326"/>
            <p:cNvSpPr>
              <a:spLocks/>
            </p:cNvSpPr>
            <p:nvPr/>
          </p:nvSpPr>
          <p:spPr bwMode="auto">
            <a:xfrm>
              <a:off x="1515666" y="3493047"/>
              <a:ext cx="810815" cy="1650454"/>
            </a:xfrm>
            <a:custGeom>
              <a:avLst/>
              <a:gdLst>
                <a:gd name="T0" fmla="*/ 511 w 2551"/>
                <a:gd name="T1" fmla="*/ 5191 h 5191"/>
                <a:gd name="T2" fmla="*/ 1989 w 2551"/>
                <a:gd name="T3" fmla="*/ 3479 h 5191"/>
                <a:gd name="T4" fmla="*/ 2551 w 2551"/>
                <a:gd name="T5" fmla="*/ 940 h 5191"/>
                <a:gd name="T6" fmla="*/ 0 w 2551"/>
                <a:gd name="T7" fmla="*/ 0 h 5191"/>
                <a:gd name="T8" fmla="*/ 511 w 2551"/>
                <a:gd name="T9" fmla="*/ 5191 h 5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1" h="5191">
                  <a:moveTo>
                    <a:pt x="511" y="5191"/>
                  </a:moveTo>
                  <a:lnTo>
                    <a:pt x="1989" y="3479"/>
                  </a:lnTo>
                  <a:lnTo>
                    <a:pt x="2551" y="940"/>
                  </a:lnTo>
                  <a:lnTo>
                    <a:pt x="0" y="0"/>
                  </a:lnTo>
                  <a:lnTo>
                    <a:pt x="511" y="5191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327"/>
            <p:cNvSpPr>
              <a:spLocks/>
            </p:cNvSpPr>
            <p:nvPr/>
          </p:nvSpPr>
          <p:spPr bwMode="auto">
            <a:xfrm>
              <a:off x="792956" y="3493047"/>
              <a:ext cx="884635" cy="1650454"/>
            </a:xfrm>
            <a:custGeom>
              <a:avLst/>
              <a:gdLst>
                <a:gd name="T0" fmla="*/ 0 w 2785"/>
                <a:gd name="T1" fmla="*/ 1974 h 5191"/>
                <a:gd name="T2" fmla="*/ 772 w 2785"/>
                <a:gd name="T3" fmla="*/ 3583 h 5191"/>
                <a:gd name="T4" fmla="*/ 2785 w 2785"/>
                <a:gd name="T5" fmla="*/ 5191 h 5191"/>
                <a:gd name="T6" fmla="*/ 2274 w 2785"/>
                <a:gd name="T7" fmla="*/ 0 h 5191"/>
                <a:gd name="T8" fmla="*/ 0 w 2785"/>
                <a:gd name="T9" fmla="*/ 1974 h 5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5" h="5191">
                  <a:moveTo>
                    <a:pt x="0" y="1974"/>
                  </a:moveTo>
                  <a:lnTo>
                    <a:pt x="772" y="3583"/>
                  </a:lnTo>
                  <a:lnTo>
                    <a:pt x="2785" y="5191"/>
                  </a:lnTo>
                  <a:lnTo>
                    <a:pt x="2274" y="0"/>
                  </a:lnTo>
                  <a:lnTo>
                    <a:pt x="0" y="1974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328"/>
            <p:cNvSpPr>
              <a:spLocks/>
            </p:cNvSpPr>
            <p:nvPr/>
          </p:nvSpPr>
          <p:spPr bwMode="auto">
            <a:xfrm>
              <a:off x="2326481" y="3266303"/>
              <a:ext cx="1062038" cy="1226802"/>
            </a:xfrm>
            <a:custGeom>
              <a:avLst/>
              <a:gdLst>
                <a:gd name="T0" fmla="*/ 3341 w 3341"/>
                <a:gd name="T1" fmla="*/ 0 h 3860"/>
                <a:gd name="T2" fmla="*/ 0 w 3341"/>
                <a:gd name="T3" fmla="*/ 1655 h 3860"/>
                <a:gd name="T4" fmla="*/ 2407 w 3341"/>
                <a:gd name="T5" fmla="*/ 3860 h 3860"/>
                <a:gd name="T6" fmla="*/ 3341 w 3341"/>
                <a:gd name="T7" fmla="*/ 0 h 3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41" h="3860">
                  <a:moveTo>
                    <a:pt x="3341" y="0"/>
                  </a:moveTo>
                  <a:lnTo>
                    <a:pt x="0" y="1655"/>
                  </a:lnTo>
                  <a:lnTo>
                    <a:pt x="2407" y="3860"/>
                  </a:lnTo>
                  <a:lnTo>
                    <a:pt x="3341" y="0"/>
                  </a:lnTo>
                  <a:close/>
                </a:path>
              </a:pathLst>
            </a:custGeom>
            <a:solidFill>
              <a:srgbClr val="E7E6E6">
                <a:lumMod val="9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329"/>
            <p:cNvSpPr>
              <a:spLocks/>
            </p:cNvSpPr>
            <p:nvPr/>
          </p:nvSpPr>
          <p:spPr bwMode="auto">
            <a:xfrm>
              <a:off x="2671763" y="4493105"/>
              <a:ext cx="1469231" cy="650396"/>
            </a:xfrm>
            <a:custGeom>
              <a:avLst/>
              <a:gdLst>
                <a:gd name="T0" fmla="*/ 1325 w 4628"/>
                <a:gd name="T1" fmla="*/ 0 h 2046"/>
                <a:gd name="T2" fmla="*/ 0 w 4628"/>
                <a:gd name="T3" fmla="*/ 2046 h 2046"/>
                <a:gd name="T4" fmla="*/ 4628 w 4628"/>
                <a:gd name="T5" fmla="*/ 2046 h 2046"/>
                <a:gd name="T6" fmla="*/ 1325 w 4628"/>
                <a:gd name="T7" fmla="*/ 0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28" h="2046">
                  <a:moveTo>
                    <a:pt x="1325" y="0"/>
                  </a:moveTo>
                  <a:lnTo>
                    <a:pt x="0" y="2046"/>
                  </a:lnTo>
                  <a:lnTo>
                    <a:pt x="4628" y="2046"/>
                  </a:lnTo>
                  <a:lnTo>
                    <a:pt x="1325" y="0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330"/>
            <p:cNvSpPr>
              <a:spLocks/>
            </p:cNvSpPr>
            <p:nvPr/>
          </p:nvSpPr>
          <p:spPr bwMode="auto">
            <a:xfrm>
              <a:off x="4005263" y="4268748"/>
              <a:ext cx="1075135" cy="874753"/>
            </a:xfrm>
            <a:custGeom>
              <a:avLst/>
              <a:gdLst>
                <a:gd name="T0" fmla="*/ 0 w 3384"/>
                <a:gd name="T1" fmla="*/ 0 h 2749"/>
                <a:gd name="T2" fmla="*/ 430 w 3384"/>
                <a:gd name="T3" fmla="*/ 2749 h 2749"/>
                <a:gd name="T4" fmla="*/ 3384 w 3384"/>
                <a:gd name="T5" fmla="*/ 8 h 2749"/>
                <a:gd name="T6" fmla="*/ 0 w 3384"/>
                <a:gd name="T7" fmla="*/ 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4" h="2749">
                  <a:moveTo>
                    <a:pt x="0" y="0"/>
                  </a:moveTo>
                  <a:lnTo>
                    <a:pt x="430" y="2749"/>
                  </a:lnTo>
                  <a:lnTo>
                    <a:pt x="3384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331"/>
            <p:cNvSpPr>
              <a:spLocks/>
            </p:cNvSpPr>
            <p:nvPr/>
          </p:nvSpPr>
          <p:spPr bwMode="auto">
            <a:xfrm>
              <a:off x="3092054" y="4268748"/>
              <a:ext cx="1048940" cy="874753"/>
            </a:xfrm>
            <a:custGeom>
              <a:avLst/>
              <a:gdLst>
                <a:gd name="T0" fmla="*/ 3303 w 3303"/>
                <a:gd name="T1" fmla="*/ 2749 h 2749"/>
                <a:gd name="T2" fmla="*/ 2873 w 3303"/>
                <a:gd name="T3" fmla="*/ 0 h 2749"/>
                <a:gd name="T4" fmla="*/ 0 w 3303"/>
                <a:gd name="T5" fmla="*/ 703 h 2749"/>
                <a:gd name="T6" fmla="*/ 3303 w 3303"/>
                <a:gd name="T7" fmla="*/ 2749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03" h="2749">
                  <a:moveTo>
                    <a:pt x="3303" y="2749"/>
                  </a:moveTo>
                  <a:lnTo>
                    <a:pt x="2873" y="0"/>
                  </a:lnTo>
                  <a:lnTo>
                    <a:pt x="0" y="703"/>
                  </a:lnTo>
                  <a:lnTo>
                    <a:pt x="3303" y="2749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332"/>
            <p:cNvSpPr>
              <a:spLocks/>
            </p:cNvSpPr>
            <p:nvPr/>
          </p:nvSpPr>
          <p:spPr bwMode="auto">
            <a:xfrm>
              <a:off x="3388519" y="3266303"/>
              <a:ext cx="1691879" cy="1006025"/>
            </a:xfrm>
            <a:custGeom>
              <a:avLst/>
              <a:gdLst>
                <a:gd name="T0" fmla="*/ 0 w 5323"/>
                <a:gd name="T1" fmla="*/ 0 h 3165"/>
                <a:gd name="T2" fmla="*/ 1939 w 5323"/>
                <a:gd name="T3" fmla="*/ 3157 h 3165"/>
                <a:gd name="T4" fmla="*/ 5323 w 5323"/>
                <a:gd name="T5" fmla="*/ 3165 h 3165"/>
                <a:gd name="T6" fmla="*/ 3266 w 5323"/>
                <a:gd name="T7" fmla="*/ 274 h 3165"/>
                <a:gd name="T8" fmla="*/ 0 w 5323"/>
                <a:gd name="T9" fmla="*/ 0 h 3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3" h="3165">
                  <a:moveTo>
                    <a:pt x="0" y="0"/>
                  </a:moveTo>
                  <a:lnTo>
                    <a:pt x="1939" y="3157"/>
                  </a:lnTo>
                  <a:lnTo>
                    <a:pt x="5323" y="3165"/>
                  </a:lnTo>
                  <a:lnTo>
                    <a:pt x="3266" y="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333"/>
            <p:cNvSpPr>
              <a:spLocks/>
            </p:cNvSpPr>
            <p:nvPr/>
          </p:nvSpPr>
          <p:spPr bwMode="auto">
            <a:xfrm>
              <a:off x="3092054" y="3266303"/>
              <a:ext cx="913209" cy="1226802"/>
            </a:xfrm>
            <a:custGeom>
              <a:avLst/>
              <a:gdLst>
                <a:gd name="T0" fmla="*/ 2873 w 2873"/>
                <a:gd name="T1" fmla="*/ 3157 h 3860"/>
                <a:gd name="T2" fmla="*/ 934 w 2873"/>
                <a:gd name="T3" fmla="*/ 0 h 3860"/>
                <a:gd name="T4" fmla="*/ 0 w 2873"/>
                <a:gd name="T5" fmla="*/ 3860 h 3860"/>
                <a:gd name="T6" fmla="*/ 2873 w 2873"/>
                <a:gd name="T7" fmla="*/ 3157 h 3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3" h="3860">
                  <a:moveTo>
                    <a:pt x="2873" y="3157"/>
                  </a:moveTo>
                  <a:lnTo>
                    <a:pt x="934" y="0"/>
                  </a:lnTo>
                  <a:lnTo>
                    <a:pt x="0" y="3860"/>
                  </a:lnTo>
                  <a:lnTo>
                    <a:pt x="2873" y="3157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334"/>
            <p:cNvSpPr>
              <a:spLocks/>
            </p:cNvSpPr>
            <p:nvPr/>
          </p:nvSpPr>
          <p:spPr bwMode="auto">
            <a:xfrm>
              <a:off x="2149079" y="3792586"/>
              <a:ext cx="942975" cy="805537"/>
            </a:xfrm>
            <a:custGeom>
              <a:avLst/>
              <a:gdLst>
                <a:gd name="T0" fmla="*/ 2969 w 2969"/>
                <a:gd name="T1" fmla="*/ 2205 h 2539"/>
                <a:gd name="T2" fmla="*/ 562 w 2969"/>
                <a:gd name="T3" fmla="*/ 0 h 2539"/>
                <a:gd name="T4" fmla="*/ 0 w 2969"/>
                <a:gd name="T5" fmla="*/ 2539 h 2539"/>
                <a:gd name="T6" fmla="*/ 2969 w 2969"/>
                <a:gd name="T7" fmla="*/ 2205 h 2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9" h="2539">
                  <a:moveTo>
                    <a:pt x="2969" y="2205"/>
                  </a:moveTo>
                  <a:lnTo>
                    <a:pt x="562" y="0"/>
                  </a:lnTo>
                  <a:lnTo>
                    <a:pt x="0" y="2539"/>
                  </a:lnTo>
                  <a:lnTo>
                    <a:pt x="2969" y="2205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335"/>
            <p:cNvSpPr>
              <a:spLocks/>
            </p:cNvSpPr>
            <p:nvPr/>
          </p:nvSpPr>
          <p:spPr bwMode="auto">
            <a:xfrm>
              <a:off x="2051447" y="2044274"/>
              <a:ext cx="1390650" cy="1222029"/>
            </a:xfrm>
            <a:custGeom>
              <a:avLst/>
              <a:gdLst>
                <a:gd name="T0" fmla="*/ 0 w 4374"/>
                <a:gd name="T1" fmla="*/ 1921 h 3842"/>
                <a:gd name="T2" fmla="*/ 4205 w 4374"/>
                <a:gd name="T3" fmla="*/ 3842 h 3842"/>
                <a:gd name="T4" fmla="*/ 4374 w 4374"/>
                <a:gd name="T5" fmla="*/ 0 h 3842"/>
                <a:gd name="T6" fmla="*/ 0 w 4374"/>
                <a:gd name="T7" fmla="*/ 1921 h 3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4" h="3842">
                  <a:moveTo>
                    <a:pt x="0" y="1921"/>
                  </a:moveTo>
                  <a:lnTo>
                    <a:pt x="4205" y="3842"/>
                  </a:lnTo>
                  <a:lnTo>
                    <a:pt x="4374" y="0"/>
                  </a:lnTo>
                  <a:lnTo>
                    <a:pt x="0" y="1921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336"/>
            <p:cNvSpPr>
              <a:spLocks/>
            </p:cNvSpPr>
            <p:nvPr/>
          </p:nvSpPr>
          <p:spPr bwMode="auto">
            <a:xfrm>
              <a:off x="4399360" y="2686317"/>
              <a:ext cx="1696640" cy="665910"/>
            </a:xfrm>
            <a:custGeom>
              <a:avLst/>
              <a:gdLst>
                <a:gd name="T0" fmla="*/ 0 w 5342"/>
                <a:gd name="T1" fmla="*/ 0 h 2097"/>
                <a:gd name="T2" fmla="*/ 88 w 5342"/>
                <a:gd name="T3" fmla="*/ 2097 h 2097"/>
                <a:gd name="T4" fmla="*/ 5342 w 5342"/>
                <a:gd name="T5" fmla="*/ 1606 h 2097"/>
                <a:gd name="T6" fmla="*/ 0 w 5342"/>
                <a:gd name="T7" fmla="*/ 0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42" h="2097">
                  <a:moveTo>
                    <a:pt x="0" y="0"/>
                  </a:moveTo>
                  <a:lnTo>
                    <a:pt x="88" y="2097"/>
                  </a:lnTo>
                  <a:lnTo>
                    <a:pt x="5342" y="1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337"/>
            <p:cNvSpPr>
              <a:spLocks/>
            </p:cNvSpPr>
            <p:nvPr/>
          </p:nvSpPr>
          <p:spPr bwMode="auto">
            <a:xfrm>
              <a:off x="1515666" y="2656482"/>
              <a:ext cx="810815" cy="1136105"/>
            </a:xfrm>
            <a:custGeom>
              <a:avLst/>
              <a:gdLst>
                <a:gd name="T0" fmla="*/ 2551 w 2551"/>
                <a:gd name="T1" fmla="*/ 3575 h 3575"/>
                <a:gd name="T2" fmla="*/ 1687 w 2551"/>
                <a:gd name="T3" fmla="*/ 0 h 3575"/>
                <a:gd name="T4" fmla="*/ 0 w 2551"/>
                <a:gd name="T5" fmla="*/ 2635 h 3575"/>
                <a:gd name="T6" fmla="*/ 2551 w 2551"/>
                <a:gd name="T7" fmla="*/ 3575 h 3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1" h="3575">
                  <a:moveTo>
                    <a:pt x="2551" y="3575"/>
                  </a:moveTo>
                  <a:lnTo>
                    <a:pt x="1687" y="0"/>
                  </a:lnTo>
                  <a:lnTo>
                    <a:pt x="0" y="2635"/>
                  </a:lnTo>
                  <a:lnTo>
                    <a:pt x="2551" y="3575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385"/>
            <p:cNvSpPr>
              <a:spLocks/>
            </p:cNvSpPr>
            <p:nvPr/>
          </p:nvSpPr>
          <p:spPr bwMode="auto">
            <a:xfrm>
              <a:off x="8440341" y="4349899"/>
              <a:ext cx="700088" cy="793602"/>
            </a:xfrm>
            <a:custGeom>
              <a:avLst/>
              <a:gdLst>
                <a:gd name="T0" fmla="*/ 0 w 2203"/>
                <a:gd name="T1" fmla="*/ 2495 h 2495"/>
                <a:gd name="T2" fmla="*/ 2203 w 2203"/>
                <a:gd name="T3" fmla="*/ 2495 h 2495"/>
                <a:gd name="T4" fmla="*/ 2203 w 2203"/>
                <a:gd name="T5" fmla="*/ 0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3" h="2495">
                  <a:moveTo>
                    <a:pt x="0" y="2495"/>
                  </a:moveTo>
                  <a:lnTo>
                    <a:pt x="2203" y="2495"/>
                  </a:lnTo>
                  <a:lnTo>
                    <a:pt x="2203" y="0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413"/>
            <p:cNvSpPr>
              <a:spLocks/>
            </p:cNvSpPr>
            <p:nvPr/>
          </p:nvSpPr>
          <p:spPr bwMode="auto">
            <a:xfrm>
              <a:off x="2050256" y="985739"/>
              <a:ext cx="1037035" cy="655170"/>
            </a:xfrm>
            <a:custGeom>
              <a:avLst/>
              <a:gdLst>
                <a:gd name="T0" fmla="*/ 3267 w 3267"/>
                <a:gd name="T1" fmla="*/ 0 h 2060"/>
                <a:gd name="T2" fmla="*/ 1565 w 3267"/>
                <a:gd name="T3" fmla="*/ 735 h 2060"/>
                <a:gd name="T4" fmla="*/ 0 w 3267"/>
                <a:gd name="T5" fmla="*/ 2060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67" h="2060">
                  <a:moveTo>
                    <a:pt x="3267" y="0"/>
                  </a:moveTo>
                  <a:lnTo>
                    <a:pt x="1565" y="735"/>
                  </a:lnTo>
                  <a:lnTo>
                    <a:pt x="0" y="2060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425"/>
            <p:cNvSpPr>
              <a:spLocks/>
            </p:cNvSpPr>
            <p:nvPr/>
          </p:nvSpPr>
          <p:spPr bwMode="auto">
            <a:xfrm>
              <a:off x="0" y="1"/>
              <a:ext cx="350044" cy="650397"/>
            </a:xfrm>
            <a:custGeom>
              <a:avLst/>
              <a:gdLst>
                <a:gd name="T0" fmla="*/ 1101 w 1101"/>
                <a:gd name="T1" fmla="*/ 0 h 2045"/>
                <a:gd name="T2" fmla="*/ 0 w 1101"/>
                <a:gd name="T3" fmla="*/ 0 h 2045"/>
                <a:gd name="T4" fmla="*/ 0 w 1101"/>
                <a:gd name="T5" fmla="*/ 2045 h 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1" h="2045">
                  <a:moveTo>
                    <a:pt x="1101" y="0"/>
                  </a:moveTo>
                  <a:lnTo>
                    <a:pt x="0" y="0"/>
                  </a:lnTo>
                  <a:lnTo>
                    <a:pt x="0" y="2045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450"/>
            <p:cNvSpPr>
              <a:spLocks/>
            </p:cNvSpPr>
            <p:nvPr/>
          </p:nvSpPr>
          <p:spPr bwMode="auto">
            <a:xfrm>
              <a:off x="0" y="4804579"/>
              <a:ext cx="839391" cy="338922"/>
            </a:xfrm>
            <a:custGeom>
              <a:avLst/>
              <a:gdLst>
                <a:gd name="T0" fmla="*/ 0 w 2640"/>
                <a:gd name="T1" fmla="*/ 0 h 1065"/>
                <a:gd name="T2" fmla="*/ 0 w 2640"/>
                <a:gd name="T3" fmla="*/ 1065 h 1065"/>
                <a:gd name="T4" fmla="*/ 2640 w 2640"/>
                <a:gd name="T5" fmla="*/ 1065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40" h="1065">
                  <a:moveTo>
                    <a:pt x="0" y="0"/>
                  </a:moveTo>
                  <a:lnTo>
                    <a:pt x="0" y="1065"/>
                  </a:lnTo>
                  <a:lnTo>
                    <a:pt x="2640" y="1065"/>
                  </a:lnTo>
                </a:path>
              </a:pathLst>
            </a:custGeom>
            <a:noFill/>
            <a:ln w="6350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pPr defTabSz="5143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97" name="矩形 96"/>
          <p:cNvSpPr/>
          <p:nvPr userDrawn="1"/>
        </p:nvSpPr>
        <p:spPr>
          <a:xfrm>
            <a:off x="0" y="-11906"/>
            <a:ext cx="9145190" cy="51435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273877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3"/>
          <p:cNvSpPr txBox="1"/>
          <p:nvPr/>
        </p:nvSpPr>
        <p:spPr>
          <a:xfrm>
            <a:off x="4118360" y="1433978"/>
            <a:ext cx="504145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工程设计介绍</a:t>
            </a:r>
            <a:r>
              <a:rPr lang="en-US" altLang="zh-CN" sz="3600" b="1" dirty="0" err="1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24" name="文本框 3"/>
          <p:cNvSpPr txBox="1"/>
          <p:nvPr/>
        </p:nvSpPr>
        <p:spPr>
          <a:xfrm>
            <a:off x="4361487" y="2688987"/>
            <a:ext cx="432779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汇报</a:t>
            </a:r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人：项目经理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JANE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621339" y="2632181"/>
            <a:ext cx="383442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621339" y="3191059"/>
            <a:ext cx="383442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15609" y="-300805"/>
            <a:ext cx="0" cy="0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流程图: 决策 30"/>
          <p:cNvSpPr/>
          <p:nvPr/>
        </p:nvSpPr>
        <p:spPr>
          <a:xfrm>
            <a:off x="2370099" y="-13825"/>
            <a:ext cx="1653636" cy="1567817"/>
          </a:xfrm>
          <a:prstGeom prst="flowChartDecisi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2" name="直角三角形 31"/>
          <p:cNvSpPr/>
          <p:nvPr/>
        </p:nvSpPr>
        <p:spPr>
          <a:xfrm rot="13544461">
            <a:off x="-846492" y="288694"/>
            <a:ext cx="1651085" cy="1565397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3" name="直角三角形 32"/>
          <p:cNvSpPr/>
          <p:nvPr/>
        </p:nvSpPr>
        <p:spPr>
          <a:xfrm rot="4680755">
            <a:off x="2861898" y="3322669"/>
            <a:ext cx="425451" cy="425451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4" name="直角三角形 33"/>
          <p:cNvSpPr/>
          <p:nvPr/>
        </p:nvSpPr>
        <p:spPr>
          <a:xfrm rot="15485977">
            <a:off x="3279074" y="2928703"/>
            <a:ext cx="425451" cy="425451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5" name="流程图: 决策 34"/>
          <p:cNvSpPr/>
          <p:nvPr/>
        </p:nvSpPr>
        <p:spPr>
          <a:xfrm>
            <a:off x="-909518" y="2418265"/>
            <a:ext cx="2223269" cy="2107886"/>
          </a:xfrm>
          <a:prstGeom prst="flowChartDecisi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6" name="直角三角形 35"/>
          <p:cNvSpPr/>
          <p:nvPr/>
        </p:nvSpPr>
        <p:spPr>
          <a:xfrm rot="18571015">
            <a:off x="3096155" y="4351296"/>
            <a:ext cx="287248" cy="287248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7" name="直角三角形 36"/>
          <p:cNvSpPr/>
          <p:nvPr/>
        </p:nvSpPr>
        <p:spPr>
          <a:xfrm rot="18571015">
            <a:off x="3651745" y="1673704"/>
            <a:ext cx="287248" cy="287248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8" name="文本框 45"/>
          <p:cNvSpPr txBox="1"/>
          <p:nvPr/>
        </p:nvSpPr>
        <p:spPr>
          <a:xfrm>
            <a:off x="4461908" y="3472208"/>
            <a:ext cx="431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Talents come from diligence,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knowledge is gained by accumulation.</a:t>
            </a:r>
            <a:endParaRPr lang="en-US" altLang="zh-CN" sz="1600" b="1" spc="45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流程图: 决策 38"/>
          <p:cNvSpPr/>
          <p:nvPr/>
        </p:nvSpPr>
        <p:spPr>
          <a:xfrm>
            <a:off x="1731054" y="4697106"/>
            <a:ext cx="1872247" cy="1775082"/>
          </a:xfrm>
          <a:prstGeom prst="flowChartDecisi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0" name="流程图: 决策 39"/>
          <p:cNvSpPr/>
          <p:nvPr/>
        </p:nvSpPr>
        <p:spPr>
          <a:xfrm>
            <a:off x="417509" y="3643224"/>
            <a:ext cx="1976936" cy="1874338"/>
          </a:xfrm>
          <a:prstGeom prst="flowChartDecisi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241300" dist="266700" dir="13500000">
              <a:prstClr val="black">
                <a:alpha val="3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1" name="矩形 40"/>
          <p:cNvSpPr/>
          <p:nvPr/>
        </p:nvSpPr>
        <p:spPr>
          <a:xfrm>
            <a:off x="2030750" y="471228"/>
            <a:ext cx="228481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altLang="zh-CN" sz="3300" b="1" dirty="0">
                <a:solidFill>
                  <a:prstClr val="white"/>
                </a:solidFill>
              </a:rPr>
              <a:t>LOGO</a:t>
            </a:r>
            <a:endParaRPr lang="zh-CN" altLang="en-US" sz="3300" b="1" dirty="0">
              <a:solidFill>
                <a:prstClr val="white"/>
              </a:solidFill>
            </a:endParaRPr>
          </a:p>
        </p:txBody>
      </p:sp>
      <p:pic>
        <p:nvPicPr>
          <p:cNvPr id="42" name="dubuque精美钢琴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35262" y="-1248162"/>
            <a:ext cx="457140" cy="457140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3359" y="744544"/>
            <a:ext cx="3076639" cy="2987931"/>
          </a:xfrm>
          <a:prstGeom prst="diamond">
            <a:avLst/>
          </a:prstGeom>
          <a:gradFill flip="none" rotWithShape="1">
            <a:gsLst>
              <a:gs pos="100000">
                <a:schemeClr val="bg1">
                  <a:lumMod val="75000"/>
                </a:schemeClr>
              </a:gs>
              <a:gs pos="48000">
                <a:schemeClr val="bg1">
                  <a:lumMod val="95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2" name="直角三角形 21"/>
          <p:cNvSpPr/>
          <p:nvPr/>
        </p:nvSpPr>
        <p:spPr>
          <a:xfrm rot="15485977">
            <a:off x="1108511" y="234286"/>
            <a:ext cx="425451" cy="425451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>
            <a:off x="8723665" y="4332293"/>
            <a:ext cx="842782" cy="779633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50730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9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9" dur="4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10" dur="4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13" dur="4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14" dur="4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17" dur="4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18" dur="4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1" dur="4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2" dur="4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5" dur="4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6" dur="4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9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0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3" dur="4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4" dur="4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7" dur="4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8" dur="4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1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2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5" dur="4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6" dur="4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53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54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2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9075"/>
                                </p:stCondLst>
                                <p:childTnLst>
                                  <p:par>
                                    <p:cTn id="79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575"/>
                                </p:stCondLst>
                                <p:childTnLst>
                                  <p:par>
                                    <p:cTn id="8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25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11300"/>
                                </p:stCondLst>
                                <p:childTnLst>
                                  <p:par>
                                    <p:cTn id="9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6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1800"/>
                                </p:stCondLst>
                                <p:childTnLst>
                                  <p:par>
                                    <p:cTn id="98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0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2"/>
                    </p:tgtEl>
                  </p:cMediaNode>
                </p:audio>
              </p:childTnLst>
            </p:cTn>
          </p:par>
        </p:tnLst>
        <p:bldLst>
          <p:bldP spid="23" grpId="0"/>
          <p:bldP spid="24" grpId="0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/>
          <p:bldP spid="39" grpId="0" animBg="1"/>
          <p:bldP spid="40" grpId="0" animBg="1"/>
          <p:bldP spid="40" grpId="1" animBg="1"/>
          <p:bldP spid="40" grpId="2" animBg="1"/>
          <p:bldP spid="41" grpId="0"/>
          <p:bldP spid="22" grpId="0" animBg="1"/>
          <p:bldP spid="2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4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4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4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4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4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4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4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4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4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4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4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2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9075"/>
                                </p:stCondLst>
                                <p:childTnLst>
                                  <p:par>
                                    <p:cTn id="79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575"/>
                                </p:stCondLst>
                                <p:childTnLst>
                                  <p:par>
                                    <p:cTn id="8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25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11300"/>
                                </p:stCondLst>
                                <p:childTnLst>
                                  <p:par>
                                    <p:cTn id="9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6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1800"/>
                                </p:stCondLst>
                                <p:childTnLst>
                                  <p:par>
                                    <p:cTn id="98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0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2"/>
                    </p:tgtEl>
                  </p:cMediaNode>
                </p:audio>
              </p:childTnLst>
            </p:cTn>
          </p:par>
        </p:tnLst>
        <p:bldLst>
          <p:bldP spid="23" grpId="0"/>
          <p:bldP spid="24" grpId="0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/>
          <p:bldP spid="39" grpId="0" animBg="1"/>
          <p:bldP spid="40" grpId="0" animBg="1"/>
          <p:bldP spid="40" grpId="1" animBg="1"/>
          <p:bldP spid="40" grpId="2" animBg="1"/>
          <p:bldP spid="41" grpId="0"/>
          <p:bldP spid="22" grpId="0" animBg="1"/>
          <p:bldP spid="25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68349" y="3690788"/>
            <a:ext cx="126188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工程概述</a:t>
            </a:r>
          </a:p>
        </p:txBody>
      </p:sp>
      <p:sp>
        <p:nvSpPr>
          <p:cNvPr id="7" name="矩形 6"/>
          <p:cNvSpPr/>
          <p:nvPr/>
        </p:nvSpPr>
        <p:spPr>
          <a:xfrm>
            <a:off x="2437398" y="3690788"/>
            <a:ext cx="126188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工程进度</a:t>
            </a:r>
            <a:endParaRPr lang="en-US" altLang="zh-CN" sz="2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96561" y="3708082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待解决问题</a:t>
            </a:r>
            <a:endParaRPr lang="en-US" altLang="zh-CN" sz="2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38253" y="3690788"/>
            <a:ext cx="261129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下周工作重点就安排</a:t>
            </a:r>
            <a:endParaRPr lang="en-US" altLang="zh-CN" sz="2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3534835" y="558556"/>
            <a:ext cx="2362389" cy="7155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5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11" name="矩形 10"/>
          <p:cNvSpPr/>
          <p:nvPr/>
        </p:nvSpPr>
        <p:spPr>
          <a:xfrm>
            <a:off x="3638160" y="1288989"/>
            <a:ext cx="2122953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27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rPr>
              <a:t>CONTENTS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884519" y="2422624"/>
            <a:ext cx="973049" cy="963364"/>
            <a:chOff x="1486694" y="2665507"/>
            <a:chExt cx="1297399" cy="1284485"/>
          </a:xfrm>
          <a:solidFill>
            <a:srgbClr val="0070C0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 rot="5400000">
              <a:off x="1476182" y="2728182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1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486694" y="3047437"/>
              <a:ext cx="1297399" cy="43270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100" b="1" dirty="0"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1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615907" y="2422624"/>
            <a:ext cx="973049" cy="963364"/>
            <a:chOff x="4222998" y="2665507"/>
            <a:chExt cx="1297399" cy="1284485"/>
          </a:xfrm>
          <a:solidFill>
            <a:srgbClr val="0070C0"/>
          </a:solidFill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 rot="5400000">
              <a:off x="4226425" y="2728182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1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222998" y="3078969"/>
              <a:ext cx="1297399" cy="43270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100" b="1" dirty="0"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1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75631" y="2440613"/>
            <a:ext cx="973049" cy="963364"/>
            <a:chOff x="6959302" y="2689493"/>
            <a:chExt cx="1297399" cy="1284485"/>
          </a:xfrm>
          <a:solidFill>
            <a:srgbClr val="0070C0"/>
          </a:solidFill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 rot="5400000">
              <a:off x="6967655" y="2752168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1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959302" y="3068303"/>
              <a:ext cx="1297399" cy="43270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100" b="1" dirty="0"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1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86681" y="2377129"/>
            <a:ext cx="973049" cy="963364"/>
            <a:chOff x="9479582" y="2562069"/>
            <a:chExt cx="1297399" cy="1284485"/>
          </a:xfrm>
          <a:solidFill>
            <a:srgbClr val="0070C0"/>
          </a:solidFill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 rot="5400000">
              <a:off x="9456528" y="2624744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1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479582" y="2996952"/>
              <a:ext cx="1297399" cy="432705"/>
            </a:xfrm>
            <a:prstGeom prst="rect">
              <a:avLst/>
            </a:prstGeom>
            <a:no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100" b="1" dirty="0"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1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1487294" y="905281"/>
            <a:ext cx="1944216" cy="0"/>
          </a:xfrm>
          <a:prstGeom prst="line">
            <a:avLst/>
          </a:prstGeom>
          <a:ln w="1016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838253" y="905281"/>
            <a:ext cx="2214246" cy="0"/>
          </a:xfrm>
          <a:prstGeom prst="line">
            <a:avLst/>
          </a:prstGeom>
          <a:ln w="1016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91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/>
        </p:nvSpPr>
        <p:spPr bwMode="auto">
          <a:xfrm rot="5400000">
            <a:off x="3170173" y="1516352"/>
            <a:ext cx="963364" cy="869351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2" name="Freeform 5"/>
          <p:cNvSpPr>
            <a:spLocks/>
          </p:cNvSpPr>
          <p:nvPr/>
        </p:nvSpPr>
        <p:spPr bwMode="auto">
          <a:xfrm rot="5400000">
            <a:off x="3921192" y="416707"/>
            <a:ext cx="1746138" cy="1575735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3" name="矩形 2"/>
          <p:cNvSpPr/>
          <p:nvPr/>
        </p:nvSpPr>
        <p:spPr>
          <a:xfrm>
            <a:off x="596" y="2787774"/>
            <a:ext cx="9142810" cy="235572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5" name="TextBox 18"/>
          <p:cNvSpPr>
            <a:spLocks noChangeArrowheads="1"/>
          </p:cNvSpPr>
          <p:nvPr/>
        </p:nvSpPr>
        <p:spPr bwMode="auto">
          <a:xfrm>
            <a:off x="1115616" y="3736495"/>
            <a:ext cx="7128792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/>
            </a:r>
            <a:b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</a:b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处添加您的文本内容，语言尽可能精炼，可根据实际情况调整文本框大小，或者字体的大小。在此处添加您的文本内容，语言尽可能精炼，可根据实际情况调整文本框大小，或者字体的大小。在此处添加您的文本内容，语言尽可能精炼，可根据实际情况调整文本框大小，或者字体的大小。 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15616" y="3381840"/>
            <a:ext cx="1944216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030162" y="3378809"/>
            <a:ext cx="2214246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/>
          <p:cNvSpPr>
            <a:spLocks/>
          </p:cNvSpPr>
          <p:nvPr/>
        </p:nvSpPr>
        <p:spPr bwMode="auto">
          <a:xfrm rot="5400000">
            <a:off x="5476633" y="1423644"/>
            <a:ext cx="539952" cy="514815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3387906" y="2967054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工程概述</a:t>
            </a:r>
          </a:p>
        </p:txBody>
      </p:sp>
      <p:sp>
        <p:nvSpPr>
          <p:cNvPr id="10" name="矩形 9"/>
          <p:cNvSpPr/>
          <p:nvPr/>
        </p:nvSpPr>
        <p:spPr>
          <a:xfrm>
            <a:off x="3651856" y="403977"/>
            <a:ext cx="228481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altLang="zh-CN" sz="8800" b="1" dirty="0" smtClean="0">
                <a:solidFill>
                  <a:prstClr val="white"/>
                </a:solidFill>
              </a:rPr>
              <a:t>01</a:t>
            </a:r>
            <a:endParaRPr lang="zh-CN" altLang="en-US" sz="8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34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3" grpId="0" animBg="1"/>
      <p:bldP spid="5" grpId="0"/>
      <p:bldP spid="8" grpId="0" animBg="1"/>
      <p:bldP spid="11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1115616" y="303499"/>
            <a:ext cx="1620180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公司介绍</a:t>
            </a:r>
          </a:p>
        </p:txBody>
      </p:sp>
      <p:pic>
        <p:nvPicPr>
          <p:cNvPr id="3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732" y="1518730"/>
            <a:ext cx="1596950" cy="239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6422" y="1519701"/>
            <a:ext cx="1596951" cy="239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5372251" y="1572677"/>
            <a:ext cx="3402378" cy="2014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本项目案名：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XXXX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，地处上海市星星工业园，东临公园东路，北临站东大道。本项目为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栋高层住宅楼，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栋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1~2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。层商业楼，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层地下室及其它配套设施组成。用地面积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38195.1㎡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，设计总建筑面积为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104558.62㎡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，其中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1#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楼地上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17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层，高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52.95m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2#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楼地上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17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层，高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52.65m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3#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楼地上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层，高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53.85m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5#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楼地上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层，高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53.82m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6#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楼地上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层，高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53.85m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7#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楼地上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层，高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53.85m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8#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楼地上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层，高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53.85m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9#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楼地上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11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层，高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95.64m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；该建筑物结构形式为现浇钢筋混凝土框架剪力墙，设计使用年限为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5886" y="1519701"/>
            <a:ext cx="1596951" cy="239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9" name="组合 58"/>
          <p:cNvGrpSpPr/>
          <p:nvPr/>
        </p:nvGrpSpPr>
        <p:grpSpPr>
          <a:xfrm>
            <a:off x="5585469" y="3675001"/>
            <a:ext cx="581407" cy="478310"/>
            <a:chOff x="7425108" y="4581128"/>
            <a:chExt cx="775209" cy="637746"/>
          </a:xfrm>
        </p:grpSpPr>
        <p:sp>
          <p:nvSpPr>
            <p:cNvPr id="9" name="矩形 8"/>
            <p:cNvSpPr/>
            <p:nvPr/>
          </p:nvSpPr>
          <p:spPr>
            <a:xfrm>
              <a:off x="7425108" y="4581128"/>
              <a:ext cx="775209" cy="63774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557592" y="4674845"/>
              <a:ext cx="524393" cy="445522"/>
              <a:chOff x="3351213" y="1103313"/>
              <a:chExt cx="5467350" cy="4645026"/>
            </a:xfrm>
            <a:solidFill>
              <a:schemeClr val="bg1"/>
            </a:solidFill>
          </p:grpSpPr>
          <p:sp>
            <p:nvSpPr>
              <p:cNvPr id="14" name="Freeform 22"/>
              <p:cNvSpPr>
                <a:spLocks/>
              </p:cNvSpPr>
              <p:nvPr/>
            </p:nvSpPr>
            <p:spPr bwMode="auto">
              <a:xfrm>
                <a:off x="8081963" y="4530726"/>
                <a:ext cx="736600" cy="833438"/>
              </a:xfrm>
              <a:custGeom>
                <a:avLst/>
                <a:gdLst>
                  <a:gd name="T0" fmla="*/ 0 w 196"/>
                  <a:gd name="T1" fmla="*/ 59 h 222"/>
                  <a:gd name="T2" fmla="*/ 85 w 196"/>
                  <a:gd name="T3" fmla="*/ 0 h 222"/>
                  <a:gd name="T4" fmla="*/ 196 w 196"/>
                  <a:gd name="T5" fmla="*/ 89 h 222"/>
                  <a:gd name="T6" fmla="*/ 196 w 196"/>
                  <a:gd name="T7" fmla="*/ 222 h 222"/>
                  <a:gd name="T8" fmla="*/ 14 w 196"/>
                  <a:gd name="T9" fmla="*/ 222 h 222"/>
                  <a:gd name="T10" fmla="*/ 36 w 196"/>
                  <a:gd name="T11" fmla="*/ 189 h 222"/>
                  <a:gd name="T12" fmla="*/ 0 w 196"/>
                  <a:gd name="T13" fmla="*/ 59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22">
                    <a:moveTo>
                      <a:pt x="0" y="59"/>
                    </a:moveTo>
                    <a:cubicBezTo>
                      <a:pt x="38" y="56"/>
                      <a:pt x="70" y="33"/>
                      <a:pt x="85" y="0"/>
                    </a:cubicBezTo>
                    <a:cubicBezTo>
                      <a:pt x="139" y="15"/>
                      <a:pt x="196" y="42"/>
                      <a:pt x="196" y="89"/>
                    </a:cubicBezTo>
                    <a:cubicBezTo>
                      <a:pt x="196" y="179"/>
                      <a:pt x="196" y="222"/>
                      <a:pt x="196" y="222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36" y="189"/>
                      <a:pt x="36" y="189"/>
                      <a:pt x="36" y="189"/>
                    </a:cubicBezTo>
                    <a:lnTo>
                      <a:pt x="0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5" name="Freeform 23"/>
              <p:cNvSpPr>
                <a:spLocks/>
              </p:cNvSpPr>
              <p:nvPr/>
            </p:nvSpPr>
            <p:spPr bwMode="auto">
              <a:xfrm>
                <a:off x="7585076" y="4530726"/>
                <a:ext cx="439738" cy="833438"/>
              </a:xfrm>
              <a:custGeom>
                <a:avLst/>
                <a:gdLst>
                  <a:gd name="T0" fmla="*/ 32 w 117"/>
                  <a:gd name="T1" fmla="*/ 0 h 222"/>
                  <a:gd name="T2" fmla="*/ 117 w 117"/>
                  <a:gd name="T3" fmla="*/ 59 h 222"/>
                  <a:gd name="T4" fmla="*/ 81 w 117"/>
                  <a:gd name="T5" fmla="*/ 189 h 222"/>
                  <a:gd name="T6" fmla="*/ 103 w 117"/>
                  <a:gd name="T7" fmla="*/ 222 h 222"/>
                  <a:gd name="T8" fmla="*/ 14 w 117"/>
                  <a:gd name="T9" fmla="*/ 222 h 222"/>
                  <a:gd name="T10" fmla="*/ 14 w 117"/>
                  <a:gd name="T11" fmla="*/ 65 h 222"/>
                  <a:gd name="T12" fmla="*/ 0 w 117"/>
                  <a:gd name="T13" fmla="*/ 10 h 222"/>
                  <a:gd name="T14" fmla="*/ 32 w 117"/>
                  <a:gd name="T15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222">
                    <a:moveTo>
                      <a:pt x="32" y="0"/>
                    </a:moveTo>
                    <a:cubicBezTo>
                      <a:pt x="47" y="33"/>
                      <a:pt x="79" y="56"/>
                      <a:pt x="117" y="59"/>
                    </a:cubicBezTo>
                    <a:cubicBezTo>
                      <a:pt x="81" y="189"/>
                      <a:pt x="81" y="189"/>
                      <a:pt x="81" y="189"/>
                    </a:cubicBezTo>
                    <a:cubicBezTo>
                      <a:pt x="103" y="222"/>
                      <a:pt x="103" y="222"/>
                      <a:pt x="103" y="222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14" y="181"/>
                      <a:pt x="14" y="129"/>
                      <a:pt x="14" y="65"/>
                    </a:cubicBezTo>
                    <a:cubicBezTo>
                      <a:pt x="14" y="45"/>
                      <a:pt x="9" y="27"/>
                      <a:pt x="0" y="10"/>
                    </a:cubicBezTo>
                    <a:cubicBezTo>
                      <a:pt x="10" y="6"/>
                      <a:pt x="21" y="3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6" name="Freeform 24"/>
              <p:cNvSpPr>
                <a:spLocks noEditPoints="1"/>
              </p:cNvSpPr>
              <p:nvPr/>
            </p:nvSpPr>
            <p:spPr bwMode="auto">
              <a:xfrm>
                <a:off x="7615238" y="3722688"/>
                <a:ext cx="857250" cy="860425"/>
              </a:xfrm>
              <a:custGeom>
                <a:avLst/>
                <a:gdLst>
                  <a:gd name="T0" fmla="*/ 114 w 228"/>
                  <a:gd name="T1" fmla="*/ 229 h 229"/>
                  <a:gd name="T2" fmla="*/ 0 w 228"/>
                  <a:gd name="T3" fmla="*/ 115 h 229"/>
                  <a:gd name="T4" fmla="*/ 114 w 228"/>
                  <a:gd name="T5" fmla="*/ 0 h 229"/>
                  <a:gd name="T6" fmla="*/ 228 w 228"/>
                  <a:gd name="T7" fmla="*/ 115 h 229"/>
                  <a:gd name="T8" fmla="*/ 114 w 228"/>
                  <a:gd name="T9" fmla="*/ 229 h 229"/>
                  <a:gd name="T10" fmla="*/ 208 w 228"/>
                  <a:gd name="T11" fmla="*/ 111 h 229"/>
                  <a:gd name="T12" fmla="*/ 178 w 228"/>
                  <a:gd name="T13" fmla="*/ 46 h 229"/>
                  <a:gd name="T14" fmla="*/ 186 w 228"/>
                  <a:gd name="T15" fmla="*/ 91 h 229"/>
                  <a:gd name="T16" fmla="*/ 136 w 228"/>
                  <a:gd name="T17" fmla="*/ 193 h 229"/>
                  <a:gd name="T18" fmla="*/ 208 w 228"/>
                  <a:gd name="T19" fmla="*/ 1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8" h="229">
                    <a:moveTo>
                      <a:pt x="114" y="229"/>
                    </a:moveTo>
                    <a:cubicBezTo>
                      <a:pt x="51" y="229"/>
                      <a:pt x="0" y="178"/>
                      <a:pt x="0" y="115"/>
                    </a:cubicBezTo>
                    <a:cubicBezTo>
                      <a:pt x="0" y="52"/>
                      <a:pt x="51" y="0"/>
                      <a:pt x="114" y="0"/>
                    </a:cubicBezTo>
                    <a:cubicBezTo>
                      <a:pt x="177" y="0"/>
                      <a:pt x="228" y="52"/>
                      <a:pt x="228" y="115"/>
                    </a:cubicBezTo>
                    <a:cubicBezTo>
                      <a:pt x="228" y="178"/>
                      <a:pt x="177" y="229"/>
                      <a:pt x="114" y="229"/>
                    </a:cubicBezTo>
                    <a:close/>
                    <a:moveTo>
                      <a:pt x="208" y="111"/>
                    </a:moveTo>
                    <a:cubicBezTo>
                      <a:pt x="208" y="85"/>
                      <a:pt x="196" y="62"/>
                      <a:pt x="178" y="46"/>
                    </a:cubicBezTo>
                    <a:cubicBezTo>
                      <a:pt x="183" y="60"/>
                      <a:pt x="186" y="76"/>
                      <a:pt x="186" y="91"/>
                    </a:cubicBezTo>
                    <a:cubicBezTo>
                      <a:pt x="186" y="133"/>
                      <a:pt x="166" y="170"/>
                      <a:pt x="136" y="193"/>
                    </a:cubicBezTo>
                    <a:cubicBezTo>
                      <a:pt x="177" y="188"/>
                      <a:pt x="208" y="153"/>
                      <a:pt x="208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7" name="Freeform 25"/>
              <p:cNvSpPr>
                <a:spLocks/>
              </p:cNvSpPr>
              <p:nvPr/>
            </p:nvSpPr>
            <p:spPr bwMode="auto">
              <a:xfrm>
                <a:off x="6157913" y="4222751"/>
                <a:ext cx="1352550" cy="1525588"/>
              </a:xfrm>
              <a:custGeom>
                <a:avLst/>
                <a:gdLst>
                  <a:gd name="T0" fmla="*/ 157 w 360"/>
                  <a:gd name="T1" fmla="*/ 0 h 406"/>
                  <a:gd name="T2" fmla="*/ 360 w 360"/>
                  <a:gd name="T3" fmla="*/ 162 h 406"/>
                  <a:gd name="T4" fmla="*/ 360 w 360"/>
                  <a:gd name="T5" fmla="*/ 406 h 406"/>
                  <a:gd name="T6" fmla="*/ 26 w 360"/>
                  <a:gd name="T7" fmla="*/ 406 h 406"/>
                  <a:gd name="T8" fmla="*/ 65 w 360"/>
                  <a:gd name="T9" fmla="*/ 344 h 406"/>
                  <a:gd name="T10" fmla="*/ 0 w 360"/>
                  <a:gd name="T11" fmla="*/ 107 h 406"/>
                  <a:gd name="T12" fmla="*/ 157 w 360"/>
                  <a:gd name="T13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406">
                    <a:moveTo>
                      <a:pt x="157" y="0"/>
                    </a:moveTo>
                    <a:cubicBezTo>
                      <a:pt x="255" y="27"/>
                      <a:pt x="360" y="75"/>
                      <a:pt x="360" y="162"/>
                    </a:cubicBezTo>
                    <a:cubicBezTo>
                      <a:pt x="360" y="326"/>
                      <a:pt x="360" y="406"/>
                      <a:pt x="360" y="406"/>
                    </a:cubicBezTo>
                    <a:cubicBezTo>
                      <a:pt x="26" y="406"/>
                      <a:pt x="26" y="406"/>
                      <a:pt x="26" y="406"/>
                    </a:cubicBezTo>
                    <a:cubicBezTo>
                      <a:pt x="65" y="344"/>
                      <a:pt x="65" y="344"/>
                      <a:pt x="65" y="344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69" y="102"/>
                      <a:pt x="128" y="60"/>
                      <a:pt x="1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" name="Freeform 26"/>
              <p:cNvSpPr>
                <a:spLocks/>
              </p:cNvSpPr>
              <p:nvPr/>
            </p:nvSpPr>
            <p:spPr bwMode="auto">
              <a:xfrm>
                <a:off x="6529388" y="30607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9" name="Freeform 27"/>
              <p:cNvSpPr>
                <a:spLocks/>
              </p:cNvSpPr>
              <p:nvPr/>
            </p:nvSpPr>
            <p:spPr bwMode="auto">
              <a:xfrm>
                <a:off x="4703763" y="4222751"/>
                <a:ext cx="1352550" cy="1525588"/>
              </a:xfrm>
              <a:custGeom>
                <a:avLst/>
                <a:gdLst>
                  <a:gd name="T0" fmla="*/ 0 w 360"/>
                  <a:gd name="T1" fmla="*/ 406 h 406"/>
                  <a:gd name="T2" fmla="*/ 0 w 360"/>
                  <a:gd name="T3" fmla="*/ 162 h 406"/>
                  <a:gd name="T4" fmla="*/ 203 w 360"/>
                  <a:gd name="T5" fmla="*/ 0 h 406"/>
                  <a:gd name="T6" fmla="*/ 360 w 360"/>
                  <a:gd name="T7" fmla="*/ 107 h 406"/>
                  <a:gd name="T8" fmla="*/ 295 w 360"/>
                  <a:gd name="T9" fmla="*/ 344 h 406"/>
                  <a:gd name="T10" fmla="*/ 334 w 360"/>
                  <a:gd name="T11" fmla="*/ 406 h 406"/>
                  <a:gd name="T12" fmla="*/ 0 w 360"/>
                  <a:gd name="T13" fmla="*/ 406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406">
                    <a:moveTo>
                      <a:pt x="0" y="406"/>
                    </a:moveTo>
                    <a:cubicBezTo>
                      <a:pt x="0" y="406"/>
                      <a:pt x="0" y="326"/>
                      <a:pt x="0" y="162"/>
                    </a:cubicBezTo>
                    <a:cubicBezTo>
                      <a:pt x="0" y="75"/>
                      <a:pt x="105" y="27"/>
                      <a:pt x="203" y="0"/>
                    </a:cubicBezTo>
                    <a:cubicBezTo>
                      <a:pt x="232" y="60"/>
                      <a:pt x="291" y="102"/>
                      <a:pt x="360" y="107"/>
                    </a:cubicBezTo>
                    <a:cubicBezTo>
                      <a:pt x="295" y="344"/>
                      <a:pt x="295" y="344"/>
                      <a:pt x="295" y="344"/>
                    </a:cubicBezTo>
                    <a:cubicBezTo>
                      <a:pt x="334" y="406"/>
                      <a:pt x="334" y="406"/>
                      <a:pt x="334" y="406"/>
                    </a:cubicBezTo>
                    <a:lnTo>
                      <a:pt x="0" y="4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20" name="Freeform 28"/>
              <p:cNvSpPr>
                <a:spLocks/>
              </p:cNvSpPr>
              <p:nvPr/>
            </p:nvSpPr>
            <p:spPr bwMode="auto">
              <a:xfrm>
                <a:off x="5454651" y="1103313"/>
                <a:ext cx="3322638" cy="1690688"/>
              </a:xfrm>
              <a:custGeom>
                <a:avLst/>
                <a:gdLst>
                  <a:gd name="T0" fmla="*/ 137 w 884"/>
                  <a:gd name="T1" fmla="*/ 396 h 450"/>
                  <a:gd name="T2" fmla="*/ 10 w 884"/>
                  <a:gd name="T3" fmla="*/ 450 h 450"/>
                  <a:gd name="T4" fmla="*/ 0 w 884"/>
                  <a:gd name="T5" fmla="*/ 437 h 450"/>
                  <a:gd name="T6" fmla="*/ 349 w 884"/>
                  <a:gd name="T7" fmla="*/ 157 h 450"/>
                  <a:gd name="T8" fmla="*/ 450 w 884"/>
                  <a:gd name="T9" fmla="*/ 335 h 450"/>
                  <a:gd name="T10" fmla="*/ 620 w 884"/>
                  <a:gd name="T11" fmla="*/ 190 h 450"/>
                  <a:gd name="T12" fmla="*/ 484 w 884"/>
                  <a:gd name="T13" fmla="*/ 112 h 450"/>
                  <a:gd name="T14" fmla="*/ 884 w 884"/>
                  <a:gd name="T15" fmla="*/ 0 h 450"/>
                  <a:gd name="T16" fmla="*/ 744 w 884"/>
                  <a:gd name="T17" fmla="*/ 391 h 450"/>
                  <a:gd name="T18" fmla="*/ 662 w 884"/>
                  <a:gd name="T19" fmla="*/ 225 h 450"/>
                  <a:gd name="T20" fmla="*/ 435 w 884"/>
                  <a:gd name="T21" fmla="*/ 418 h 450"/>
                  <a:gd name="T22" fmla="*/ 334 w 884"/>
                  <a:gd name="T23" fmla="*/ 238 h 450"/>
                  <a:gd name="T24" fmla="*/ 137 w 884"/>
                  <a:gd name="T25" fmla="*/ 396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4" h="450">
                    <a:moveTo>
                      <a:pt x="137" y="396"/>
                    </a:moveTo>
                    <a:cubicBezTo>
                      <a:pt x="89" y="402"/>
                      <a:pt x="46" y="421"/>
                      <a:pt x="10" y="450"/>
                    </a:cubicBezTo>
                    <a:cubicBezTo>
                      <a:pt x="0" y="437"/>
                      <a:pt x="0" y="437"/>
                      <a:pt x="0" y="437"/>
                    </a:cubicBezTo>
                    <a:cubicBezTo>
                      <a:pt x="349" y="157"/>
                      <a:pt x="349" y="157"/>
                      <a:pt x="349" y="157"/>
                    </a:cubicBezTo>
                    <a:cubicBezTo>
                      <a:pt x="450" y="335"/>
                      <a:pt x="450" y="335"/>
                      <a:pt x="450" y="335"/>
                    </a:cubicBezTo>
                    <a:cubicBezTo>
                      <a:pt x="620" y="190"/>
                      <a:pt x="620" y="190"/>
                      <a:pt x="620" y="190"/>
                    </a:cubicBezTo>
                    <a:cubicBezTo>
                      <a:pt x="484" y="112"/>
                      <a:pt x="484" y="112"/>
                      <a:pt x="484" y="112"/>
                    </a:cubicBezTo>
                    <a:cubicBezTo>
                      <a:pt x="884" y="0"/>
                      <a:pt x="884" y="0"/>
                      <a:pt x="884" y="0"/>
                    </a:cubicBezTo>
                    <a:cubicBezTo>
                      <a:pt x="744" y="391"/>
                      <a:pt x="744" y="391"/>
                      <a:pt x="744" y="391"/>
                    </a:cubicBezTo>
                    <a:cubicBezTo>
                      <a:pt x="662" y="225"/>
                      <a:pt x="662" y="225"/>
                      <a:pt x="662" y="225"/>
                    </a:cubicBezTo>
                    <a:cubicBezTo>
                      <a:pt x="435" y="418"/>
                      <a:pt x="435" y="418"/>
                      <a:pt x="435" y="418"/>
                    </a:cubicBezTo>
                    <a:cubicBezTo>
                      <a:pt x="334" y="238"/>
                      <a:pt x="334" y="238"/>
                      <a:pt x="334" y="238"/>
                    </a:cubicBezTo>
                    <a:lnTo>
                      <a:pt x="137" y="3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21" name="Freeform 29"/>
              <p:cNvSpPr>
                <a:spLocks/>
              </p:cNvSpPr>
              <p:nvPr/>
            </p:nvSpPr>
            <p:spPr bwMode="auto">
              <a:xfrm>
                <a:off x="3351213" y="2474913"/>
                <a:ext cx="2141538" cy="1333500"/>
              </a:xfrm>
              <a:custGeom>
                <a:avLst/>
                <a:gdLst>
                  <a:gd name="T0" fmla="*/ 492 w 570"/>
                  <a:gd name="T1" fmla="*/ 196 h 355"/>
                  <a:gd name="T2" fmla="*/ 415 w 570"/>
                  <a:gd name="T3" fmla="*/ 258 h 355"/>
                  <a:gd name="T4" fmla="*/ 323 w 570"/>
                  <a:gd name="T5" fmla="*/ 86 h 355"/>
                  <a:gd name="T6" fmla="*/ 59 w 570"/>
                  <a:gd name="T7" fmla="*/ 334 h 355"/>
                  <a:gd name="T8" fmla="*/ 10 w 570"/>
                  <a:gd name="T9" fmla="*/ 344 h 355"/>
                  <a:gd name="T10" fmla="*/ 22 w 570"/>
                  <a:gd name="T11" fmla="*/ 295 h 355"/>
                  <a:gd name="T12" fmla="*/ 338 w 570"/>
                  <a:gd name="T13" fmla="*/ 0 h 355"/>
                  <a:gd name="T14" fmla="*/ 432 w 570"/>
                  <a:gd name="T15" fmla="*/ 176 h 355"/>
                  <a:gd name="T16" fmla="*/ 560 w 570"/>
                  <a:gd name="T17" fmla="*/ 72 h 355"/>
                  <a:gd name="T18" fmla="*/ 570 w 570"/>
                  <a:gd name="T19" fmla="*/ 85 h 355"/>
                  <a:gd name="T20" fmla="*/ 492 w 570"/>
                  <a:gd name="T21" fmla="*/ 196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0" h="355">
                    <a:moveTo>
                      <a:pt x="492" y="196"/>
                    </a:moveTo>
                    <a:cubicBezTo>
                      <a:pt x="415" y="258"/>
                      <a:pt x="415" y="258"/>
                      <a:pt x="415" y="258"/>
                    </a:cubicBezTo>
                    <a:cubicBezTo>
                      <a:pt x="323" y="86"/>
                      <a:pt x="323" y="86"/>
                      <a:pt x="323" y="86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42" y="350"/>
                      <a:pt x="20" y="355"/>
                      <a:pt x="10" y="344"/>
                    </a:cubicBezTo>
                    <a:cubicBezTo>
                      <a:pt x="0" y="333"/>
                      <a:pt x="5" y="312"/>
                      <a:pt x="22" y="295"/>
                    </a:cubicBezTo>
                    <a:cubicBezTo>
                      <a:pt x="338" y="0"/>
                      <a:pt x="338" y="0"/>
                      <a:pt x="338" y="0"/>
                    </a:cubicBezTo>
                    <a:cubicBezTo>
                      <a:pt x="432" y="176"/>
                      <a:pt x="432" y="176"/>
                      <a:pt x="432" y="176"/>
                    </a:cubicBezTo>
                    <a:cubicBezTo>
                      <a:pt x="560" y="72"/>
                      <a:pt x="560" y="72"/>
                      <a:pt x="560" y="72"/>
                    </a:cubicBezTo>
                    <a:cubicBezTo>
                      <a:pt x="570" y="85"/>
                      <a:pt x="570" y="85"/>
                      <a:pt x="570" y="85"/>
                    </a:cubicBezTo>
                    <a:cubicBezTo>
                      <a:pt x="535" y="114"/>
                      <a:pt x="507" y="152"/>
                      <a:pt x="492" y="1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22" name="Freeform 30"/>
              <p:cNvSpPr>
                <a:spLocks noEditPoints="1"/>
              </p:cNvSpPr>
              <p:nvPr/>
            </p:nvSpPr>
            <p:spPr bwMode="auto">
              <a:xfrm>
                <a:off x="5305426" y="2744788"/>
                <a:ext cx="1570038" cy="1571625"/>
              </a:xfrm>
              <a:custGeom>
                <a:avLst/>
                <a:gdLst>
                  <a:gd name="T0" fmla="*/ 249 w 418"/>
                  <a:gd name="T1" fmla="*/ 352 h 418"/>
                  <a:gd name="T2" fmla="*/ 381 w 418"/>
                  <a:gd name="T3" fmla="*/ 201 h 418"/>
                  <a:gd name="T4" fmla="*/ 326 w 418"/>
                  <a:gd name="T5" fmla="*/ 84 h 418"/>
                  <a:gd name="T6" fmla="*/ 326 w 418"/>
                  <a:gd name="T7" fmla="*/ 84 h 418"/>
                  <a:gd name="T8" fmla="*/ 326 w 418"/>
                  <a:gd name="T9" fmla="*/ 84 h 418"/>
                  <a:gd name="T10" fmla="*/ 341 w 418"/>
                  <a:gd name="T11" fmla="*/ 166 h 418"/>
                  <a:gd name="T12" fmla="*/ 249 w 418"/>
                  <a:gd name="T13" fmla="*/ 352 h 418"/>
                  <a:gd name="T14" fmla="*/ 209 w 418"/>
                  <a:gd name="T15" fmla="*/ 418 h 418"/>
                  <a:gd name="T16" fmla="*/ 0 w 418"/>
                  <a:gd name="T17" fmla="*/ 209 h 418"/>
                  <a:gd name="T18" fmla="*/ 209 w 418"/>
                  <a:gd name="T19" fmla="*/ 0 h 418"/>
                  <a:gd name="T20" fmla="*/ 418 w 418"/>
                  <a:gd name="T21" fmla="*/ 209 h 418"/>
                  <a:gd name="T22" fmla="*/ 209 w 418"/>
                  <a:gd name="T23" fmla="*/ 418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8" h="418">
                    <a:moveTo>
                      <a:pt x="249" y="352"/>
                    </a:moveTo>
                    <a:cubicBezTo>
                      <a:pt x="324" y="342"/>
                      <a:pt x="381" y="279"/>
                      <a:pt x="381" y="201"/>
                    </a:cubicBezTo>
                    <a:cubicBezTo>
                      <a:pt x="381" y="154"/>
                      <a:pt x="360" y="112"/>
                      <a:pt x="326" y="84"/>
                    </a:cubicBezTo>
                    <a:cubicBezTo>
                      <a:pt x="326" y="84"/>
                      <a:pt x="326" y="84"/>
                      <a:pt x="326" y="84"/>
                    </a:cubicBezTo>
                    <a:cubicBezTo>
                      <a:pt x="326" y="84"/>
                      <a:pt x="326" y="84"/>
                      <a:pt x="326" y="84"/>
                    </a:cubicBezTo>
                    <a:cubicBezTo>
                      <a:pt x="335" y="109"/>
                      <a:pt x="341" y="137"/>
                      <a:pt x="341" y="166"/>
                    </a:cubicBezTo>
                    <a:cubicBezTo>
                      <a:pt x="341" y="242"/>
                      <a:pt x="305" y="309"/>
                      <a:pt x="249" y="352"/>
                    </a:cubicBezTo>
                    <a:close/>
                    <a:moveTo>
                      <a:pt x="209" y="418"/>
                    </a:moveTo>
                    <a:cubicBezTo>
                      <a:pt x="93" y="418"/>
                      <a:pt x="0" y="325"/>
                      <a:pt x="0" y="209"/>
                    </a:cubicBezTo>
                    <a:cubicBezTo>
                      <a:pt x="0" y="94"/>
                      <a:pt x="93" y="0"/>
                      <a:pt x="209" y="0"/>
                    </a:cubicBezTo>
                    <a:cubicBezTo>
                      <a:pt x="325" y="0"/>
                      <a:pt x="418" y="94"/>
                      <a:pt x="418" y="209"/>
                    </a:cubicBezTo>
                    <a:cubicBezTo>
                      <a:pt x="418" y="325"/>
                      <a:pt x="325" y="418"/>
                      <a:pt x="209" y="4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23" name="Freeform 31"/>
              <p:cNvSpPr>
                <a:spLocks/>
              </p:cNvSpPr>
              <p:nvPr/>
            </p:nvSpPr>
            <p:spPr bwMode="auto">
              <a:xfrm>
                <a:off x="4181476" y="4541838"/>
                <a:ext cx="439738" cy="830263"/>
              </a:xfrm>
              <a:custGeom>
                <a:avLst/>
                <a:gdLst>
                  <a:gd name="T0" fmla="*/ 0 w 117"/>
                  <a:gd name="T1" fmla="*/ 58 h 221"/>
                  <a:gd name="T2" fmla="*/ 86 w 117"/>
                  <a:gd name="T3" fmla="*/ 0 h 221"/>
                  <a:gd name="T4" fmla="*/ 117 w 117"/>
                  <a:gd name="T5" fmla="*/ 10 h 221"/>
                  <a:gd name="T6" fmla="*/ 104 w 117"/>
                  <a:gd name="T7" fmla="*/ 65 h 221"/>
                  <a:gd name="T8" fmla="*/ 104 w 117"/>
                  <a:gd name="T9" fmla="*/ 221 h 221"/>
                  <a:gd name="T10" fmla="*/ 14 w 117"/>
                  <a:gd name="T11" fmla="*/ 221 h 221"/>
                  <a:gd name="T12" fmla="*/ 36 w 117"/>
                  <a:gd name="T13" fmla="*/ 188 h 221"/>
                  <a:gd name="T14" fmla="*/ 0 w 117"/>
                  <a:gd name="T15" fmla="*/ 5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221">
                    <a:moveTo>
                      <a:pt x="0" y="58"/>
                    </a:moveTo>
                    <a:cubicBezTo>
                      <a:pt x="38" y="56"/>
                      <a:pt x="70" y="32"/>
                      <a:pt x="86" y="0"/>
                    </a:cubicBezTo>
                    <a:cubicBezTo>
                      <a:pt x="96" y="3"/>
                      <a:pt x="107" y="6"/>
                      <a:pt x="117" y="10"/>
                    </a:cubicBezTo>
                    <a:cubicBezTo>
                      <a:pt x="108" y="26"/>
                      <a:pt x="104" y="45"/>
                      <a:pt x="104" y="65"/>
                    </a:cubicBezTo>
                    <a:cubicBezTo>
                      <a:pt x="104" y="128"/>
                      <a:pt x="104" y="180"/>
                      <a:pt x="104" y="221"/>
                    </a:cubicBezTo>
                    <a:cubicBezTo>
                      <a:pt x="14" y="221"/>
                      <a:pt x="14" y="221"/>
                      <a:pt x="14" y="221"/>
                    </a:cubicBezTo>
                    <a:cubicBezTo>
                      <a:pt x="36" y="188"/>
                      <a:pt x="36" y="188"/>
                      <a:pt x="36" y="188"/>
                    </a:cubicBezTo>
                    <a:lnTo>
                      <a:pt x="0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24" name="Freeform 32"/>
              <p:cNvSpPr>
                <a:spLocks/>
              </p:cNvSpPr>
              <p:nvPr/>
            </p:nvSpPr>
            <p:spPr bwMode="auto">
              <a:xfrm>
                <a:off x="3387726" y="4541838"/>
                <a:ext cx="736600" cy="830263"/>
              </a:xfrm>
              <a:custGeom>
                <a:avLst/>
                <a:gdLst>
                  <a:gd name="T0" fmla="*/ 196 w 196"/>
                  <a:gd name="T1" fmla="*/ 58 h 221"/>
                  <a:gd name="T2" fmla="*/ 160 w 196"/>
                  <a:gd name="T3" fmla="*/ 188 h 221"/>
                  <a:gd name="T4" fmla="*/ 182 w 196"/>
                  <a:gd name="T5" fmla="*/ 221 h 221"/>
                  <a:gd name="T6" fmla="*/ 0 w 196"/>
                  <a:gd name="T7" fmla="*/ 221 h 221"/>
                  <a:gd name="T8" fmla="*/ 0 w 196"/>
                  <a:gd name="T9" fmla="*/ 88 h 221"/>
                  <a:gd name="T10" fmla="*/ 111 w 196"/>
                  <a:gd name="T11" fmla="*/ 0 h 221"/>
                  <a:gd name="T12" fmla="*/ 196 w 196"/>
                  <a:gd name="T13" fmla="*/ 5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21">
                    <a:moveTo>
                      <a:pt x="196" y="58"/>
                    </a:moveTo>
                    <a:cubicBezTo>
                      <a:pt x="160" y="188"/>
                      <a:pt x="160" y="188"/>
                      <a:pt x="160" y="188"/>
                    </a:cubicBezTo>
                    <a:cubicBezTo>
                      <a:pt x="182" y="221"/>
                      <a:pt x="182" y="221"/>
                      <a:pt x="182" y="221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0" y="221"/>
                      <a:pt x="0" y="178"/>
                      <a:pt x="0" y="88"/>
                    </a:cubicBezTo>
                    <a:cubicBezTo>
                      <a:pt x="0" y="41"/>
                      <a:pt x="57" y="14"/>
                      <a:pt x="111" y="0"/>
                    </a:cubicBezTo>
                    <a:cubicBezTo>
                      <a:pt x="126" y="32"/>
                      <a:pt x="158" y="56"/>
                      <a:pt x="196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25" name="Freeform 33"/>
              <p:cNvSpPr>
                <a:spLocks/>
              </p:cNvSpPr>
              <p:nvPr/>
            </p:nvSpPr>
            <p:spPr bwMode="auto">
              <a:xfrm>
                <a:off x="3922713" y="39068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26" name="Freeform 34"/>
              <p:cNvSpPr>
                <a:spLocks noEditPoints="1"/>
              </p:cNvSpPr>
              <p:nvPr/>
            </p:nvSpPr>
            <p:spPr bwMode="auto">
              <a:xfrm>
                <a:off x="3733801" y="3733801"/>
                <a:ext cx="857250" cy="860425"/>
              </a:xfrm>
              <a:custGeom>
                <a:avLst/>
                <a:gdLst>
                  <a:gd name="T0" fmla="*/ 50 w 228"/>
                  <a:gd name="T1" fmla="*/ 46 h 229"/>
                  <a:gd name="T2" fmla="*/ 20 w 228"/>
                  <a:gd name="T3" fmla="*/ 110 h 229"/>
                  <a:gd name="T4" fmla="*/ 92 w 228"/>
                  <a:gd name="T5" fmla="*/ 192 h 229"/>
                  <a:gd name="T6" fmla="*/ 42 w 228"/>
                  <a:gd name="T7" fmla="*/ 91 h 229"/>
                  <a:gd name="T8" fmla="*/ 50 w 228"/>
                  <a:gd name="T9" fmla="*/ 46 h 229"/>
                  <a:gd name="T10" fmla="*/ 50 w 228"/>
                  <a:gd name="T11" fmla="*/ 46 h 229"/>
                  <a:gd name="T12" fmla="*/ 114 w 228"/>
                  <a:gd name="T13" fmla="*/ 229 h 229"/>
                  <a:gd name="T14" fmla="*/ 0 w 228"/>
                  <a:gd name="T15" fmla="*/ 114 h 229"/>
                  <a:gd name="T16" fmla="*/ 114 w 228"/>
                  <a:gd name="T17" fmla="*/ 0 h 229"/>
                  <a:gd name="T18" fmla="*/ 228 w 228"/>
                  <a:gd name="T19" fmla="*/ 114 h 229"/>
                  <a:gd name="T20" fmla="*/ 114 w 228"/>
                  <a:gd name="T21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8" h="229">
                    <a:moveTo>
                      <a:pt x="50" y="46"/>
                    </a:moveTo>
                    <a:cubicBezTo>
                      <a:pt x="32" y="61"/>
                      <a:pt x="20" y="84"/>
                      <a:pt x="20" y="110"/>
                    </a:cubicBezTo>
                    <a:cubicBezTo>
                      <a:pt x="20" y="152"/>
                      <a:pt x="51" y="187"/>
                      <a:pt x="92" y="192"/>
                    </a:cubicBezTo>
                    <a:cubicBezTo>
                      <a:pt x="62" y="169"/>
                      <a:pt x="42" y="132"/>
                      <a:pt x="42" y="91"/>
                    </a:cubicBezTo>
                    <a:cubicBezTo>
                      <a:pt x="42" y="75"/>
                      <a:pt x="45" y="60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lose/>
                    <a:moveTo>
                      <a:pt x="114" y="229"/>
                    </a:moveTo>
                    <a:cubicBezTo>
                      <a:pt x="51" y="229"/>
                      <a:pt x="0" y="177"/>
                      <a:pt x="0" y="114"/>
                    </a:cubicBezTo>
                    <a:cubicBezTo>
                      <a:pt x="0" y="51"/>
                      <a:pt x="51" y="0"/>
                      <a:pt x="114" y="0"/>
                    </a:cubicBezTo>
                    <a:cubicBezTo>
                      <a:pt x="177" y="0"/>
                      <a:pt x="228" y="51"/>
                      <a:pt x="228" y="114"/>
                    </a:cubicBezTo>
                    <a:cubicBezTo>
                      <a:pt x="228" y="177"/>
                      <a:pt x="177" y="229"/>
                      <a:pt x="114" y="2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6271903" y="3675001"/>
            <a:ext cx="581407" cy="478310"/>
            <a:chOff x="8340354" y="4581128"/>
            <a:chExt cx="775209" cy="637746"/>
          </a:xfrm>
        </p:grpSpPr>
        <p:sp>
          <p:nvSpPr>
            <p:cNvPr id="10" name="矩形 9"/>
            <p:cNvSpPr/>
            <p:nvPr/>
          </p:nvSpPr>
          <p:spPr>
            <a:xfrm>
              <a:off x="8340354" y="4581128"/>
              <a:ext cx="775209" cy="63774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8501499" y="4690042"/>
              <a:ext cx="443093" cy="457117"/>
              <a:chOff x="3613150" y="869950"/>
              <a:chExt cx="4965700" cy="5122863"/>
            </a:xfrm>
            <a:solidFill>
              <a:schemeClr val="bg1"/>
            </a:solidFill>
          </p:grpSpPr>
          <p:sp>
            <p:nvSpPr>
              <p:cNvPr id="28" name="Freeform 111"/>
              <p:cNvSpPr>
                <a:spLocks/>
              </p:cNvSpPr>
              <p:nvPr/>
            </p:nvSpPr>
            <p:spPr bwMode="auto">
              <a:xfrm>
                <a:off x="6578600" y="1433513"/>
                <a:ext cx="2000250" cy="3994150"/>
              </a:xfrm>
              <a:custGeom>
                <a:avLst/>
                <a:gdLst>
                  <a:gd name="T0" fmla="*/ 269 w 532"/>
                  <a:gd name="T1" fmla="*/ 903 h 1063"/>
                  <a:gd name="T2" fmla="*/ 73 w 532"/>
                  <a:gd name="T3" fmla="*/ 985 h 1063"/>
                  <a:gd name="T4" fmla="*/ 73 w 532"/>
                  <a:gd name="T5" fmla="*/ 1063 h 1063"/>
                  <a:gd name="T6" fmla="*/ 0 w 532"/>
                  <a:gd name="T7" fmla="*/ 1063 h 1063"/>
                  <a:gd name="T8" fmla="*/ 0 w 532"/>
                  <a:gd name="T9" fmla="*/ 949 h 1063"/>
                  <a:gd name="T10" fmla="*/ 418 w 532"/>
                  <a:gd name="T11" fmla="*/ 532 h 1063"/>
                  <a:gd name="T12" fmla="*/ 0 w 532"/>
                  <a:gd name="T13" fmla="*/ 114 h 1063"/>
                  <a:gd name="T14" fmla="*/ 0 w 532"/>
                  <a:gd name="T15" fmla="*/ 0 h 1063"/>
                  <a:gd name="T16" fmla="*/ 73 w 532"/>
                  <a:gd name="T17" fmla="*/ 0 h 1063"/>
                  <a:gd name="T18" fmla="*/ 73 w 532"/>
                  <a:gd name="T19" fmla="*/ 79 h 1063"/>
                  <a:gd name="T20" fmla="*/ 269 w 532"/>
                  <a:gd name="T21" fmla="*/ 160 h 1063"/>
                  <a:gd name="T22" fmla="*/ 325 w 532"/>
                  <a:gd name="T23" fmla="*/ 105 h 1063"/>
                  <a:gd name="T24" fmla="*/ 427 w 532"/>
                  <a:gd name="T25" fmla="*/ 207 h 1063"/>
                  <a:gd name="T26" fmla="*/ 372 w 532"/>
                  <a:gd name="T27" fmla="*/ 263 h 1063"/>
                  <a:gd name="T28" fmla="*/ 453 w 532"/>
                  <a:gd name="T29" fmla="*/ 459 h 1063"/>
                  <a:gd name="T30" fmla="*/ 532 w 532"/>
                  <a:gd name="T31" fmla="*/ 459 h 1063"/>
                  <a:gd name="T32" fmla="*/ 532 w 532"/>
                  <a:gd name="T33" fmla="*/ 604 h 1063"/>
                  <a:gd name="T34" fmla="*/ 453 w 532"/>
                  <a:gd name="T35" fmla="*/ 604 h 1063"/>
                  <a:gd name="T36" fmla="*/ 372 w 532"/>
                  <a:gd name="T37" fmla="*/ 800 h 1063"/>
                  <a:gd name="T38" fmla="*/ 427 w 532"/>
                  <a:gd name="T39" fmla="*/ 856 h 1063"/>
                  <a:gd name="T40" fmla="*/ 325 w 532"/>
                  <a:gd name="T41" fmla="*/ 959 h 1063"/>
                  <a:gd name="T42" fmla="*/ 269 w 532"/>
                  <a:gd name="T43" fmla="*/ 903 h 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2" h="1063">
                    <a:moveTo>
                      <a:pt x="269" y="903"/>
                    </a:moveTo>
                    <a:cubicBezTo>
                      <a:pt x="212" y="945"/>
                      <a:pt x="146" y="973"/>
                      <a:pt x="73" y="985"/>
                    </a:cubicBezTo>
                    <a:cubicBezTo>
                      <a:pt x="73" y="1063"/>
                      <a:pt x="73" y="1063"/>
                      <a:pt x="73" y="1063"/>
                    </a:cubicBezTo>
                    <a:cubicBezTo>
                      <a:pt x="0" y="1063"/>
                      <a:pt x="0" y="1063"/>
                      <a:pt x="0" y="1063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231" y="949"/>
                      <a:pt x="418" y="762"/>
                      <a:pt x="418" y="532"/>
                    </a:cubicBezTo>
                    <a:cubicBezTo>
                      <a:pt x="418" y="301"/>
                      <a:pt x="231" y="114"/>
                      <a:pt x="0" y="11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146" y="90"/>
                      <a:pt x="212" y="119"/>
                      <a:pt x="269" y="160"/>
                    </a:cubicBezTo>
                    <a:cubicBezTo>
                      <a:pt x="325" y="105"/>
                      <a:pt x="325" y="105"/>
                      <a:pt x="325" y="105"/>
                    </a:cubicBezTo>
                    <a:cubicBezTo>
                      <a:pt x="427" y="207"/>
                      <a:pt x="427" y="207"/>
                      <a:pt x="427" y="207"/>
                    </a:cubicBezTo>
                    <a:cubicBezTo>
                      <a:pt x="372" y="263"/>
                      <a:pt x="372" y="263"/>
                      <a:pt x="372" y="263"/>
                    </a:cubicBezTo>
                    <a:cubicBezTo>
                      <a:pt x="413" y="320"/>
                      <a:pt x="442" y="386"/>
                      <a:pt x="453" y="459"/>
                    </a:cubicBezTo>
                    <a:cubicBezTo>
                      <a:pt x="532" y="459"/>
                      <a:pt x="532" y="459"/>
                      <a:pt x="532" y="459"/>
                    </a:cubicBezTo>
                    <a:cubicBezTo>
                      <a:pt x="532" y="604"/>
                      <a:pt x="532" y="604"/>
                      <a:pt x="532" y="604"/>
                    </a:cubicBezTo>
                    <a:cubicBezTo>
                      <a:pt x="453" y="604"/>
                      <a:pt x="453" y="604"/>
                      <a:pt x="453" y="604"/>
                    </a:cubicBezTo>
                    <a:cubicBezTo>
                      <a:pt x="442" y="677"/>
                      <a:pt x="413" y="744"/>
                      <a:pt x="372" y="800"/>
                    </a:cubicBezTo>
                    <a:cubicBezTo>
                      <a:pt x="427" y="856"/>
                      <a:pt x="427" y="856"/>
                      <a:pt x="427" y="856"/>
                    </a:cubicBezTo>
                    <a:cubicBezTo>
                      <a:pt x="325" y="959"/>
                      <a:pt x="325" y="959"/>
                      <a:pt x="325" y="959"/>
                    </a:cubicBezTo>
                    <a:lnTo>
                      <a:pt x="269" y="9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29" name="Freeform 112"/>
              <p:cNvSpPr>
                <a:spLocks/>
              </p:cNvSpPr>
              <p:nvPr/>
            </p:nvSpPr>
            <p:spPr bwMode="auto">
              <a:xfrm>
                <a:off x="6578600" y="2482850"/>
                <a:ext cx="950913" cy="1897063"/>
              </a:xfrm>
              <a:custGeom>
                <a:avLst/>
                <a:gdLst>
                  <a:gd name="T0" fmla="*/ 216 w 253"/>
                  <a:gd name="T1" fmla="*/ 287 h 505"/>
                  <a:gd name="T2" fmla="*/ 177 w 253"/>
                  <a:gd name="T3" fmla="*/ 380 h 505"/>
                  <a:gd name="T4" fmla="*/ 203 w 253"/>
                  <a:gd name="T5" fmla="*/ 407 h 505"/>
                  <a:gd name="T6" fmla="*/ 154 w 253"/>
                  <a:gd name="T7" fmla="*/ 455 h 505"/>
                  <a:gd name="T8" fmla="*/ 128 w 253"/>
                  <a:gd name="T9" fmla="*/ 429 h 505"/>
                  <a:gd name="T10" fmla="*/ 35 w 253"/>
                  <a:gd name="T11" fmla="*/ 468 h 505"/>
                  <a:gd name="T12" fmla="*/ 35 w 253"/>
                  <a:gd name="T13" fmla="*/ 505 h 505"/>
                  <a:gd name="T14" fmla="*/ 0 w 253"/>
                  <a:gd name="T15" fmla="*/ 505 h 505"/>
                  <a:gd name="T16" fmla="*/ 0 w 253"/>
                  <a:gd name="T17" fmla="*/ 451 h 505"/>
                  <a:gd name="T18" fmla="*/ 199 w 253"/>
                  <a:gd name="T19" fmla="*/ 253 h 505"/>
                  <a:gd name="T20" fmla="*/ 0 w 253"/>
                  <a:gd name="T21" fmla="*/ 55 h 505"/>
                  <a:gd name="T22" fmla="*/ 0 w 253"/>
                  <a:gd name="T23" fmla="*/ 0 h 505"/>
                  <a:gd name="T24" fmla="*/ 35 w 253"/>
                  <a:gd name="T25" fmla="*/ 0 h 505"/>
                  <a:gd name="T26" fmla="*/ 35 w 253"/>
                  <a:gd name="T27" fmla="*/ 38 h 505"/>
                  <a:gd name="T28" fmla="*/ 128 w 253"/>
                  <a:gd name="T29" fmla="*/ 76 h 505"/>
                  <a:gd name="T30" fmla="*/ 154 w 253"/>
                  <a:gd name="T31" fmla="*/ 50 h 505"/>
                  <a:gd name="T32" fmla="*/ 203 w 253"/>
                  <a:gd name="T33" fmla="*/ 99 h 505"/>
                  <a:gd name="T34" fmla="*/ 177 w 253"/>
                  <a:gd name="T35" fmla="*/ 125 h 505"/>
                  <a:gd name="T36" fmla="*/ 216 w 253"/>
                  <a:gd name="T37" fmla="*/ 218 h 505"/>
                  <a:gd name="T38" fmla="*/ 253 w 253"/>
                  <a:gd name="T39" fmla="*/ 218 h 505"/>
                  <a:gd name="T40" fmla="*/ 253 w 253"/>
                  <a:gd name="T41" fmla="*/ 287 h 505"/>
                  <a:gd name="T42" fmla="*/ 216 w 253"/>
                  <a:gd name="T43" fmla="*/ 287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3" h="505">
                    <a:moveTo>
                      <a:pt x="216" y="287"/>
                    </a:moveTo>
                    <a:cubicBezTo>
                      <a:pt x="210" y="321"/>
                      <a:pt x="196" y="353"/>
                      <a:pt x="177" y="380"/>
                    </a:cubicBezTo>
                    <a:cubicBezTo>
                      <a:pt x="203" y="407"/>
                      <a:pt x="203" y="407"/>
                      <a:pt x="203" y="407"/>
                    </a:cubicBezTo>
                    <a:cubicBezTo>
                      <a:pt x="154" y="455"/>
                      <a:pt x="154" y="455"/>
                      <a:pt x="154" y="455"/>
                    </a:cubicBezTo>
                    <a:cubicBezTo>
                      <a:pt x="128" y="429"/>
                      <a:pt x="128" y="429"/>
                      <a:pt x="128" y="429"/>
                    </a:cubicBezTo>
                    <a:cubicBezTo>
                      <a:pt x="101" y="449"/>
                      <a:pt x="69" y="462"/>
                      <a:pt x="35" y="468"/>
                    </a:cubicBezTo>
                    <a:cubicBezTo>
                      <a:pt x="35" y="505"/>
                      <a:pt x="35" y="505"/>
                      <a:pt x="35" y="505"/>
                    </a:cubicBezTo>
                    <a:cubicBezTo>
                      <a:pt x="0" y="505"/>
                      <a:pt x="0" y="505"/>
                      <a:pt x="0" y="505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110" y="451"/>
                      <a:pt x="199" y="362"/>
                      <a:pt x="199" y="253"/>
                    </a:cubicBezTo>
                    <a:cubicBezTo>
                      <a:pt x="199" y="143"/>
                      <a:pt x="110" y="55"/>
                      <a:pt x="0" y="5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69" y="43"/>
                      <a:pt x="101" y="57"/>
                      <a:pt x="128" y="76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203" y="99"/>
                      <a:pt x="203" y="99"/>
                      <a:pt x="203" y="99"/>
                    </a:cubicBezTo>
                    <a:cubicBezTo>
                      <a:pt x="177" y="125"/>
                      <a:pt x="177" y="125"/>
                      <a:pt x="177" y="125"/>
                    </a:cubicBezTo>
                    <a:cubicBezTo>
                      <a:pt x="196" y="152"/>
                      <a:pt x="210" y="184"/>
                      <a:pt x="216" y="218"/>
                    </a:cubicBezTo>
                    <a:cubicBezTo>
                      <a:pt x="253" y="218"/>
                      <a:pt x="253" y="218"/>
                      <a:pt x="253" y="218"/>
                    </a:cubicBezTo>
                    <a:cubicBezTo>
                      <a:pt x="253" y="287"/>
                      <a:pt x="253" y="287"/>
                      <a:pt x="253" y="287"/>
                    </a:cubicBezTo>
                    <a:lnTo>
                      <a:pt x="216" y="2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0" name="Oval 113"/>
              <p:cNvSpPr>
                <a:spLocks noChangeArrowheads="1"/>
              </p:cNvSpPr>
              <p:nvPr/>
            </p:nvSpPr>
            <p:spPr bwMode="auto">
              <a:xfrm>
                <a:off x="5861050" y="3011488"/>
                <a:ext cx="835025" cy="838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1" name="Freeform 114"/>
              <p:cNvSpPr>
                <a:spLocks/>
              </p:cNvSpPr>
              <p:nvPr/>
            </p:nvSpPr>
            <p:spPr bwMode="auto">
              <a:xfrm>
                <a:off x="4794250" y="1947863"/>
                <a:ext cx="1484313" cy="2970213"/>
              </a:xfrm>
              <a:custGeom>
                <a:avLst/>
                <a:gdLst>
                  <a:gd name="T0" fmla="*/ 341 w 395"/>
                  <a:gd name="T1" fmla="*/ 0 h 790"/>
                  <a:gd name="T2" fmla="*/ 395 w 395"/>
                  <a:gd name="T3" fmla="*/ 0 h 790"/>
                  <a:gd name="T4" fmla="*/ 395 w 395"/>
                  <a:gd name="T5" fmla="*/ 85 h 790"/>
                  <a:gd name="T6" fmla="*/ 85 w 395"/>
                  <a:gd name="T7" fmla="*/ 395 h 790"/>
                  <a:gd name="T8" fmla="*/ 395 w 395"/>
                  <a:gd name="T9" fmla="*/ 705 h 790"/>
                  <a:gd name="T10" fmla="*/ 395 w 395"/>
                  <a:gd name="T11" fmla="*/ 790 h 790"/>
                  <a:gd name="T12" fmla="*/ 341 w 395"/>
                  <a:gd name="T13" fmla="*/ 790 h 790"/>
                  <a:gd name="T14" fmla="*/ 341 w 395"/>
                  <a:gd name="T15" fmla="*/ 731 h 790"/>
                  <a:gd name="T16" fmla="*/ 195 w 395"/>
                  <a:gd name="T17" fmla="*/ 671 h 790"/>
                  <a:gd name="T18" fmla="*/ 154 w 395"/>
                  <a:gd name="T19" fmla="*/ 712 h 790"/>
                  <a:gd name="T20" fmla="*/ 78 w 395"/>
                  <a:gd name="T21" fmla="*/ 636 h 790"/>
                  <a:gd name="T22" fmla="*/ 119 w 395"/>
                  <a:gd name="T23" fmla="*/ 594 h 790"/>
                  <a:gd name="T24" fmla="*/ 58 w 395"/>
                  <a:gd name="T25" fmla="*/ 449 h 790"/>
                  <a:gd name="T26" fmla="*/ 0 w 395"/>
                  <a:gd name="T27" fmla="*/ 449 h 790"/>
                  <a:gd name="T28" fmla="*/ 0 w 395"/>
                  <a:gd name="T29" fmla="*/ 341 h 790"/>
                  <a:gd name="T30" fmla="*/ 58 w 395"/>
                  <a:gd name="T31" fmla="*/ 341 h 790"/>
                  <a:gd name="T32" fmla="*/ 119 w 395"/>
                  <a:gd name="T33" fmla="*/ 195 h 790"/>
                  <a:gd name="T34" fmla="*/ 78 w 395"/>
                  <a:gd name="T35" fmla="*/ 153 h 790"/>
                  <a:gd name="T36" fmla="*/ 154 w 395"/>
                  <a:gd name="T37" fmla="*/ 77 h 790"/>
                  <a:gd name="T38" fmla="*/ 195 w 395"/>
                  <a:gd name="T39" fmla="*/ 118 h 790"/>
                  <a:gd name="T40" fmla="*/ 341 w 395"/>
                  <a:gd name="T41" fmla="*/ 58 h 790"/>
                  <a:gd name="T42" fmla="*/ 341 w 395"/>
                  <a:gd name="T43" fmla="*/ 0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5" h="790">
                    <a:moveTo>
                      <a:pt x="341" y="0"/>
                    </a:moveTo>
                    <a:cubicBezTo>
                      <a:pt x="395" y="0"/>
                      <a:pt x="395" y="0"/>
                      <a:pt x="395" y="0"/>
                    </a:cubicBezTo>
                    <a:cubicBezTo>
                      <a:pt x="395" y="85"/>
                      <a:pt x="395" y="85"/>
                      <a:pt x="395" y="85"/>
                    </a:cubicBezTo>
                    <a:cubicBezTo>
                      <a:pt x="224" y="85"/>
                      <a:pt x="85" y="223"/>
                      <a:pt x="85" y="395"/>
                    </a:cubicBezTo>
                    <a:cubicBezTo>
                      <a:pt x="85" y="566"/>
                      <a:pt x="224" y="705"/>
                      <a:pt x="395" y="705"/>
                    </a:cubicBezTo>
                    <a:cubicBezTo>
                      <a:pt x="395" y="790"/>
                      <a:pt x="395" y="790"/>
                      <a:pt x="395" y="790"/>
                    </a:cubicBezTo>
                    <a:cubicBezTo>
                      <a:pt x="341" y="790"/>
                      <a:pt x="341" y="790"/>
                      <a:pt x="341" y="790"/>
                    </a:cubicBezTo>
                    <a:cubicBezTo>
                      <a:pt x="341" y="731"/>
                      <a:pt x="341" y="731"/>
                      <a:pt x="341" y="731"/>
                    </a:cubicBezTo>
                    <a:cubicBezTo>
                      <a:pt x="287" y="723"/>
                      <a:pt x="238" y="701"/>
                      <a:pt x="195" y="671"/>
                    </a:cubicBezTo>
                    <a:cubicBezTo>
                      <a:pt x="154" y="712"/>
                      <a:pt x="154" y="712"/>
                      <a:pt x="154" y="712"/>
                    </a:cubicBezTo>
                    <a:cubicBezTo>
                      <a:pt x="78" y="636"/>
                      <a:pt x="78" y="636"/>
                      <a:pt x="78" y="636"/>
                    </a:cubicBezTo>
                    <a:cubicBezTo>
                      <a:pt x="119" y="594"/>
                      <a:pt x="119" y="594"/>
                      <a:pt x="119" y="594"/>
                    </a:cubicBezTo>
                    <a:cubicBezTo>
                      <a:pt x="88" y="552"/>
                      <a:pt x="67" y="503"/>
                      <a:pt x="58" y="449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41"/>
                      <a:pt x="0" y="341"/>
                      <a:pt x="0" y="341"/>
                    </a:cubicBezTo>
                    <a:cubicBezTo>
                      <a:pt x="58" y="341"/>
                      <a:pt x="58" y="341"/>
                      <a:pt x="58" y="341"/>
                    </a:cubicBezTo>
                    <a:cubicBezTo>
                      <a:pt x="67" y="287"/>
                      <a:pt x="88" y="237"/>
                      <a:pt x="119" y="195"/>
                    </a:cubicBezTo>
                    <a:cubicBezTo>
                      <a:pt x="78" y="153"/>
                      <a:pt x="78" y="153"/>
                      <a:pt x="78" y="153"/>
                    </a:cubicBezTo>
                    <a:cubicBezTo>
                      <a:pt x="154" y="77"/>
                      <a:pt x="154" y="77"/>
                      <a:pt x="154" y="77"/>
                    </a:cubicBezTo>
                    <a:cubicBezTo>
                      <a:pt x="195" y="118"/>
                      <a:pt x="195" y="118"/>
                      <a:pt x="195" y="118"/>
                    </a:cubicBezTo>
                    <a:cubicBezTo>
                      <a:pt x="238" y="88"/>
                      <a:pt x="287" y="66"/>
                      <a:pt x="341" y="58"/>
                    </a:cubicBezTo>
                    <a:lnTo>
                      <a:pt x="3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2" name="Freeform 115"/>
              <p:cNvSpPr>
                <a:spLocks/>
              </p:cNvSpPr>
              <p:nvPr/>
            </p:nvSpPr>
            <p:spPr bwMode="auto">
              <a:xfrm>
                <a:off x="3613150" y="869950"/>
                <a:ext cx="2563813" cy="5122863"/>
              </a:xfrm>
              <a:custGeom>
                <a:avLst/>
                <a:gdLst>
                  <a:gd name="T0" fmla="*/ 101 w 682"/>
                  <a:gd name="T1" fmla="*/ 588 h 1363"/>
                  <a:gd name="T2" fmla="*/ 205 w 682"/>
                  <a:gd name="T3" fmla="*/ 337 h 1363"/>
                  <a:gd name="T4" fmla="*/ 134 w 682"/>
                  <a:gd name="T5" fmla="*/ 265 h 1363"/>
                  <a:gd name="T6" fmla="*/ 266 w 682"/>
                  <a:gd name="T7" fmla="*/ 134 h 1363"/>
                  <a:gd name="T8" fmla="*/ 337 w 682"/>
                  <a:gd name="T9" fmla="*/ 205 h 1363"/>
                  <a:gd name="T10" fmla="*/ 589 w 682"/>
                  <a:gd name="T11" fmla="*/ 101 h 1363"/>
                  <a:gd name="T12" fmla="*/ 589 w 682"/>
                  <a:gd name="T13" fmla="*/ 0 h 1363"/>
                  <a:gd name="T14" fmla="*/ 682 w 682"/>
                  <a:gd name="T15" fmla="*/ 0 h 1363"/>
                  <a:gd name="T16" fmla="*/ 682 w 682"/>
                  <a:gd name="T17" fmla="*/ 146 h 1363"/>
                  <a:gd name="T18" fmla="*/ 147 w 682"/>
                  <a:gd name="T19" fmla="*/ 682 h 1363"/>
                  <a:gd name="T20" fmla="*/ 682 w 682"/>
                  <a:gd name="T21" fmla="*/ 1217 h 1363"/>
                  <a:gd name="T22" fmla="*/ 682 w 682"/>
                  <a:gd name="T23" fmla="*/ 1363 h 1363"/>
                  <a:gd name="T24" fmla="*/ 589 w 682"/>
                  <a:gd name="T25" fmla="*/ 1363 h 1363"/>
                  <a:gd name="T26" fmla="*/ 589 w 682"/>
                  <a:gd name="T27" fmla="*/ 1263 h 1363"/>
                  <a:gd name="T28" fmla="*/ 337 w 682"/>
                  <a:gd name="T29" fmla="*/ 1158 h 1363"/>
                  <a:gd name="T30" fmla="*/ 266 w 682"/>
                  <a:gd name="T31" fmla="*/ 1230 h 1363"/>
                  <a:gd name="T32" fmla="*/ 134 w 682"/>
                  <a:gd name="T33" fmla="*/ 1098 h 1363"/>
                  <a:gd name="T34" fmla="*/ 205 w 682"/>
                  <a:gd name="T35" fmla="*/ 1026 h 1363"/>
                  <a:gd name="T36" fmla="*/ 101 w 682"/>
                  <a:gd name="T37" fmla="*/ 775 h 1363"/>
                  <a:gd name="T38" fmla="*/ 0 w 682"/>
                  <a:gd name="T39" fmla="*/ 775 h 1363"/>
                  <a:gd name="T40" fmla="*/ 0 w 682"/>
                  <a:gd name="T41" fmla="*/ 588 h 1363"/>
                  <a:gd name="T42" fmla="*/ 101 w 682"/>
                  <a:gd name="T43" fmla="*/ 588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82" h="1363">
                    <a:moveTo>
                      <a:pt x="101" y="588"/>
                    </a:moveTo>
                    <a:cubicBezTo>
                      <a:pt x="116" y="495"/>
                      <a:pt x="152" y="410"/>
                      <a:pt x="205" y="337"/>
                    </a:cubicBezTo>
                    <a:cubicBezTo>
                      <a:pt x="134" y="265"/>
                      <a:pt x="134" y="265"/>
                      <a:pt x="134" y="265"/>
                    </a:cubicBezTo>
                    <a:cubicBezTo>
                      <a:pt x="266" y="134"/>
                      <a:pt x="266" y="134"/>
                      <a:pt x="266" y="134"/>
                    </a:cubicBezTo>
                    <a:cubicBezTo>
                      <a:pt x="337" y="205"/>
                      <a:pt x="337" y="205"/>
                      <a:pt x="337" y="205"/>
                    </a:cubicBezTo>
                    <a:cubicBezTo>
                      <a:pt x="410" y="152"/>
                      <a:pt x="496" y="115"/>
                      <a:pt x="589" y="101"/>
                    </a:cubicBezTo>
                    <a:cubicBezTo>
                      <a:pt x="589" y="0"/>
                      <a:pt x="589" y="0"/>
                      <a:pt x="589" y="0"/>
                    </a:cubicBezTo>
                    <a:cubicBezTo>
                      <a:pt x="682" y="0"/>
                      <a:pt x="682" y="0"/>
                      <a:pt x="682" y="0"/>
                    </a:cubicBezTo>
                    <a:cubicBezTo>
                      <a:pt x="682" y="146"/>
                      <a:pt x="682" y="146"/>
                      <a:pt x="682" y="146"/>
                    </a:cubicBezTo>
                    <a:cubicBezTo>
                      <a:pt x="386" y="146"/>
                      <a:pt x="147" y="386"/>
                      <a:pt x="147" y="682"/>
                    </a:cubicBezTo>
                    <a:cubicBezTo>
                      <a:pt x="147" y="977"/>
                      <a:pt x="386" y="1217"/>
                      <a:pt x="682" y="1217"/>
                    </a:cubicBezTo>
                    <a:cubicBezTo>
                      <a:pt x="682" y="1363"/>
                      <a:pt x="682" y="1363"/>
                      <a:pt x="682" y="1363"/>
                    </a:cubicBezTo>
                    <a:cubicBezTo>
                      <a:pt x="589" y="1363"/>
                      <a:pt x="589" y="1363"/>
                      <a:pt x="589" y="1363"/>
                    </a:cubicBezTo>
                    <a:cubicBezTo>
                      <a:pt x="589" y="1263"/>
                      <a:pt x="589" y="1263"/>
                      <a:pt x="589" y="1263"/>
                    </a:cubicBezTo>
                    <a:cubicBezTo>
                      <a:pt x="496" y="1248"/>
                      <a:pt x="410" y="1211"/>
                      <a:pt x="337" y="1158"/>
                    </a:cubicBezTo>
                    <a:cubicBezTo>
                      <a:pt x="266" y="1230"/>
                      <a:pt x="266" y="1230"/>
                      <a:pt x="266" y="1230"/>
                    </a:cubicBezTo>
                    <a:cubicBezTo>
                      <a:pt x="134" y="1098"/>
                      <a:pt x="134" y="1098"/>
                      <a:pt x="134" y="1098"/>
                    </a:cubicBezTo>
                    <a:cubicBezTo>
                      <a:pt x="205" y="1026"/>
                      <a:pt x="205" y="1026"/>
                      <a:pt x="205" y="1026"/>
                    </a:cubicBezTo>
                    <a:cubicBezTo>
                      <a:pt x="152" y="953"/>
                      <a:pt x="116" y="868"/>
                      <a:pt x="101" y="775"/>
                    </a:cubicBezTo>
                    <a:cubicBezTo>
                      <a:pt x="0" y="775"/>
                      <a:pt x="0" y="775"/>
                      <a:pt x="0" y="775"/>
                    </a:cubicBezTo>
                    <a:cubicBezTo>
                      <a:pt x="0" y="588"/>
                      <a:pt x="0" y="588"/>
                      <a:pt x="0" y="588"/>
                    </a:cubicBezTo>
                    <a:lnTo>
                      <a:pt x="101" y="5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6958339" y="3675001"/>
            <a:ext cx="581407" cy="478310"/>
            <a:chOff x="9255601" y="4581128"/>
            <a:chExt cx="775209" cy="637746"/>
          </a:xfrm>
        </p:grpSpPr>
        <p:sp>
          <p:nvSpPr>
            <p:cNvPr id="11" name="矩形 10"/>
            <p:cNvSpPr/>
            <p:nvPr/>
          </p:nvSpPr>
          <p:spPr>
            <a:xfrm>
              <a:off x="9255601" y="4581128"/>
              <a:ext cx="775209" cy="63774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9409069" y="4661308"/>
              <a:ext cx="468272" cy="478125"/>
              <a:chOff x="3810000" y="1108075"/>
              <a:chExt cx="4602163" cy="4699000"/>
            </a:xfrm>
            <a:solidFill>
              <a:schemeClr val="bg1"/>
            </a:solidFill>
          </p:grpSpPr>
          <p:sp>
            <p:nvSpPr>
              <p:cNvPr id="34" name="Rectangle 188"/>
              <p:cNvSpPr>
                <a:spLocks noChangeArrowheads="1"/>
              </p:cNvSpPr>
              <p:nvPr/>
            </p:nvSpPr>
            <p:spPr bwMode="auto">
              <a:xfrm>
                <a:off x="3810000" y="4749800"/>
                <a:ext cx="579438" cy="933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5" name="Freeform 189"/>
              <p:cNvSpPr>
                <a:spLocks/>
              </p:cNvSpPr>
              <p:nvPr/>
            </p:nvSpPr>
            <p:spPr bwMode="auto">
              <a:xfrm>
                <a:off x="4449763" y="4070350"/>
                <a:ext cx="3962400" cy="1736725"/>
              </a:xfrm>
              <a:custGeom>
                <a:avLst/>
                <a:gdLst>
                  <a:gd name="T0" fmla="*/ 0 w 1054"/>
                  <a:gd name="T1" fmla="*/ 201 h 462"/>
                  <a:gd name="T2" fmla="*/ 0 w 1054"/>
                  <a:gd name="T3" fmla="*/ 406 h 462"/>
                  <a:gd name="T4" fmla="*/ 263 w 1054"/>
                  <a:gd name="T5" fmla="*/ 432 h 462"/>
                  <a:gd name="T6" fmla="*/ 598 w 1054"/>
                  <a:gd name="T7" fmla="*/ 432 h 462"/>
                  <a:gd name="T8" fmla="*/ 801 w 1054"/>
                  <a:gd name="T9" fmla="*/ 354 h 462"/>
                  <a:gd name="T10" fmla="*/ 961 w 1054"/>
                  <a:gd name="T11" fmla="*/ 231 h 462"/>
                  <a:gd name="T12" fmla="*/ 1028 w 1054"/>
                  <a:gd name="T13" fmla="*/ 101 h 462"/>
                  <a:gd name="T14" fmla="*/ 1045 w 1054"/>
                  <a:gd name="T15" fmla="*/ 31 h 462"/>
                  <a:gd name="T16" fmla="*/ 972 w 1054"/>
                  <a:gd name="T17" fmla="*/ 33 h 462"/>
                  <a:gd name="T18" fmla="*/ 898 w 1054"/>
                  <a:gd name="T19" fmla="*/ 160 h 462"/>
                  <a:gd name="T20" fmla="*/ 723 w 1054"/>
                  <a:gd name="T21" fmla="*/ 257 h 462"/>
                  <a:gd name="T22" fmla="*/ 548 w 1054"/>
                  <a:gd name="T23" fmla="*/ 257 h 462"/>
                  <a:gd name="T24" fmla="*/ 447 w 1054"/>
                  <a:gd name="T25" fmla="*/ 209 h 462"/>
                  <a:gd name="T26" fmla="*/ 570 w 1054"/>
                  <a:gd name="T27" fmla="*/ 209 h 462"/>
                  <a:gd name="T28" fmla="*/ 667 w 1054"/>
                  <a:gd name="T29" fmla="*/ 141 h 462"/>
                  <a:gd name="T30" fmla="*/ 596 w 1054"/>
                  <a:gd name="T31" fmla="*/ 100 h 462"/>
                  <a:gd name="T32" fmla="*/ 536 w 1054"/>
                  <a:gd name="T33" fmla="*/ 100 h 462"/>
                  <a:gd name="T34" fmla="*/ 360 w 1054"/>
                  <a:gd name="T35" fmla="*/ 100 h 462"/>
                  <a:gd name="T36" fmla="*/ 289 w 1054"/>
                  <a:gd name="T37" fmla="*/ 119 h 462"/>
                  <a:gd name="T38" fmla="*/ 148 w 1054"/>
                  <a:gd name="T39" fmla="*/ 182 h 462"/>
                  <a:gd name="T40" fmla="*/ 49 w 1054"/>
                  <a:gd name="T41" fmla="*/ 201 h 462"/>
                  <a:gd name="T42" fmla="*/ 0 w 1054"/>
                  <a:gd name="T43" fmla="*/ 201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54" h="462">
                    <a:moveTo>
                      <a:pt x="0" y="201"/>
                    </a:moveTo>
                    <a:cubicBezTo>
                      <a:pt x="0" y="406"/>
                      <a:pt x="0" y="406"/>
                      <a:pt x="0" y="406"/>
                    </a:cubicBezTo>
                    <a:cubicBezTo>
                      <a:pt x="0" y="406"/>
                      <a:pt x="199" y="414"/>
                      <a:pt x="263" y="432"/>
                    </a:cubicBezTo>
                    <a:cubicBezTo>
                      <a:pt x="263" y="432"/>
                      <a:pt x="418" y="462"/>
                      <a:pt x="598" y="432"/>
                    </a:cubicBezTo>
                    <a:cubicBezTo>
                      <a:pt x="659" y="422"/>
                      <a:pt x="801" y="354"/>
                      <a:pt x="801" y="354"/>
                    </a:cubicBezTo>
                    <a:cubicBezTo>
                      <a:pt x="961" y="231"/>
                      <a:pt x="961" y="231"/>
                      <a:pt x="961" y="231"/>
                    </a:cubicBezTo>
                    <a:cubicBezTo>
                      <a:pt x="961" y="231"/>
                      <a:pt x="995" y="171"/>
                      <a:pt x="1028" y="101"/>
                    </a:cubicBezTo>
                    <a:cubicBezTo>
                      <a:pt x="1037" y="83"/>
                      <a:pt x="1054" y="51"/>
                      <a:pt x="1045" y="31"/>
                    </a:cubicBezTo>
                    <a:cubicBezTo>
                      <a:pt x="1031" y="0"/>
                      <a:pt x="992" y="13"/>
                      <a:pt x="972" y="33"/>
                    </a:cubicBezTo>
                    <a:cubicBezTo>
                      <a:pt x="898" y="160"/>
                      <a:pt x="898" y="160"/>
                      <a:pt x="898" y="160"/>
                    </a:cubicBezTo>
                    <a:cubicBezTo>
                      <a:pt x="723" y="257"/>
                      <a:pt x="723" y="257"/>
                      <a:pt x="723" y="257"/>
                    </a:cubicBezTo>
                    <a:cubicBezTo>
                      <a:pt x="723" y="257"/>
                      <a:pt x="622" y="257"/>
                      <a:pt x="548" y="257"/>
                    </a:cubicBezTo>
                    <a:cubicBezTo>
                      <a:pt x="473" y="257"/>
                      <a:pt x="447" y="209"/>
                      <a:pt x="447" y="209"/>
                    </a:cubicBezTo>
                    <a:cubicBezTo>
                      <a:pt x="447" y="209"/>
                      <a:pt x="495" y="209"/>
                      <a:pt x="570" y="209"/>
                    </a:cubicBezTo>
                    <a:cubicBezTo>
                      <a:pt x="644" y="209"/>
                      <a:pt x="667" y="194"/>
                      <a:pt x="667" y="141"/>
                    </a:cubicBezTo>
                    <a:cubicBezTo>
                      <a:pt x="667" y="89"/>
                      <a:pt x="596" y="100"/>
                      <a:pt x="596" y="100"/>
                    </a:cubicBezTo>
                    <a:cubicBezTo>
                      <a:pt x="536" y="100"/>
                      <a:pt x="536" y="100"/>
                      <a:pt x="536" y="100"/>
                    </a:cubicBezTo>
                    <a:cubicBezTo>
                      <a:pt x="536" y="100"/>
                      <a:pt x="406" y="100"/>
                      <a:pt x="360" y="100"/>
                    </a:cubicBezTo>
                    <a:cubicBezTo>
                      <a:pt x="315" y="100"/>
                      <a:pt x="289" y="119"/>
                      <a:pt x="289" y="119"/>
                    </a:cubicBezTo>
                    <a:cubicBezTo>
                      <a:pt x="148" y="182"/>
                      <a:pt x="148" y="182"/>
                      <a:pt x="148" y="182"/>
                    </a:cubicBezTo>
                    <a:cubicBezTo>
                      <a:pt x="148" y="182"/>
                      <a:pt x="99" y="201"/>
                      <a:pt x="49" y="201"/>
                    </a:cubicBezTo>
                    <a:cubicBezTo>
                      <a:pt x="0" y="201"/>
                      <a:pt x="0" y="201"/>
                      <a:pt x="0" y="2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6" name="Freeform 190"/>
              <p:cNvSpPr>
                <a:spLocks/>
              </p:cNvSpPr>
              <p:nvPr/>
            </p:nvSpPr>
            <p:spPr bwMode="auto">
              <a:xfrm>
                <a:off x="4603750" y="2652713"/>
                <a:ext cx="1143000" cy="1162050"/>
              </a:xfrm>
              <a:custGeom>
                <a:avLst/>
                <a:gdLst>
                  <a:gd name="T0" fmla="*/ 360 w 720"/>
                  <a:gd name="T1" fmla="*/ 0 h 732"/>
                  <a:gd name="T2" fmla="*/ 0 w 720"/>
                  <a:gd name="T3" fmla="*/ 732 h 732"/>
                  <a:gd name="T4" fmla="*/ 365 w 720"/>
                  <a:gd name="T5" fmla="*/ 616 h 732"/>
                  <a:gd name="T6" fmla="*/ 720 w 720"/>
                  <a:gd name="T7" fmla="*/ 732 h 732"/>
                  <a:gd name="T8" fmla="*/ 360 w 720"/>
                  <a:gd name="T9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732">
                    <a:moveTo>
                      <a:pt x="360" y="0"/>
                    </a:moveTo>
                    <a:lnTo>
                      <a:pt x="0" y="732"/>
                    </a:lnTo>
                    <a:lnTo>
                      <a:pt x="365" y="616"/>
                    </a:lnTo>
                    <a:lnTo>
                      <a:pt x="720" y="732"/>
                    </a:lnTo>
                    <a:lnTo>
                      <a:pt x="3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7" name="Rectangle 191"/>
              <p:cNvSpPr>
                <a:spLocks noChangeArrowheads="1"/>
              </p:cNvSpPr>
              <p:nvPr/>
            </p:nvSpPr>
            <p:spPr bwMode="auto">
              <a:xfrm>
                <a:off x="5002213" y="4171950"/>
                <a:ext cx="349250" cy="1047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8" name="Rectangle 192"/>
              <p:cNvSpPr>
                <a:spLocks noChangeArrowheads="1"/>
              </p:cNvSpPr>
              <p:nvPr/>
            </p:nvSpPr>
            <p:spPr bwMode="auto">
              <a:xfrm>
                <a:off x="5002213" y="3983038"/>
                <a:ext cx="349250" cy="117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39" name="Freeform 193"/>
              <p:cNvSpPr>
                <a:spLocks/>
              </p:cNvSpPr>
              <p:nvPr/>
            </p:nvSpPr>
            <p:spPr bwMode="auto">
              <a:xfrm>
                <a:off x="5002213" y="3727450"/>
                <a:ext cx="349250" cy="184150"/>
              </a:xfrm>
              <a:custGeom>
                <a:avLst/>
                <a:gdLst>
                  <a:gd name="T0" fmla="*/ 0 w 220"/>
                  <a:gd name="T1" fmla="*/ 36 h 116"/>
                  <a:gd name="T2" fmla="*/ 0 w 220"/>
                  <a:gd name="T3" fmla="*/ 116 h 116"/>
                  <a:gd name="T4" fmla="*/ 220 w 220"/>
                  <a:gd name="T5" fmla="*/ 116 h 116"/>
                  <a:gd name="T6" fmla="*/ 220 w 220"/>
                  <a:gd name="T7" fmla="*/ 33 h 116"/>
                  <a:gd name="T8" fmla="*/ 116 w 220"/>
                  <a:gd name="T9" fmla="*/ 0 h 116"/>
                  <a:gd name="T10" fmla="*/ 0 w 220"/>
                  <a:gd name="T11" fmla="*/ 3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116">
                    <a:moveTo>
                      <a:pt x="0" y="36"/>
                    </a:moveTo>
                    <a:lnTo>
                      <a:pt x="0" y="116"/>
                    </a:lnTo>
                    <a:lnTo>
                      <a:pt x="220" y="116"/>
                    </a:lnTo>
                    <a:lnTo>
                      <a:pt x="220" y="33"/>
                    </a:lnTo>
                    <a:lnTo>
                      <a:pt x="116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0" name="Freeform 194"/>
              <p:cNvSpPr>
                <a:spLocks/>
              </p:cNvSpPr>
              <p:nvPr/>
            </p:nvSpPr>
            <p:spPr bwMode="auto">
              <a:xfrm>
                <a:off x="5765800" y="2024063"/>
                <a:ext cx="1141413" cy="1162050"/>
              </a:xfrm>
              <a:custGeom>
                <a:avLst/>
                <a:gdLst>
                  <a:gd name="T0" fmla="*/ 360 w 719"/>
                  <a:gd name="T1" fmla="*/ 0 h 732"/>
                  <a:gd name="T2" fmla="*/ 0 w 719"/>
                  <a:gd name="T3" fmla="*/ 732 h 732"/>
                  <a:gd name="T4" fmla="*/ 364 w 719"/>
                  <a:gd name="T5" fmla="*/ 616 h 732"/>
                  <a:gd name="T6" fmla="*/ 719 w 719"/>
                  <a:gd name="T7" fmla="*/ 732 h 732"/>
                  <a:gd name="T8" fmla="*/ 360 w 719"/>
                  <a:gd name="T9" fmla="*/ 0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9" h="732">
                    <a:moveTo>
                      <a:pt x="360" y="0"/>
                    </a:moveTo>
                    <a:lnTo>
                      <a:pt x="0" y="732"/>
                    </a:lnTo>
                    <a:lnTo>
                      <a:pt x="364" y="616"/>
                    </a:lnTo>
                    <a:lnTo>
                      <a:pt x="719" y="732"/>
                    </a:lnTo>
                    <a:lnTo>
                      <a:pt x="3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1" name="Rectangle 195"/>
              <p:cNvSpPr>
                <a:spLocks noChangeArrowheads="1"/>
              </p:cNvSpPr>
              <p:nvPr/>
            </p:nvSpPr>
            <p:spPr bwMode="auto">
              <a:xfrm>
                <a:off x="6164263" y="4171950"/>
                <a:ext cx="349250" cy="1016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2" name="Rectangle 196"/>
              <p:cNvSpPr>
                <a:spLocks noChangeArrowheads="1"/>
              </p:cNvSpPr>
              <p:nvPr/>
            </p:nvSpPr>
            <p:spPr bwMode="auto">
              <a:xfrm>
                <a:off x="6164263" y="3983038"/>
                <a:ext cx="349250" cy="117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3" name="Rectangle 197"/>
              <p:cNvSpPr>
                <a:spLocks noChangeArrowheads="1"/>
              </p:cNvSpPr>
              <p:nvPr/>
            </p:nvSpPr>
            <p:spPr bwMode="auto">
              <a:xfrm>
                <a:off x="6164263" y="3790950"/>
                <a:ext cx="34925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4" name="Rectangle 198"/>
              <p:cNvSpPr>
                <a:spLocks noChangeArrowheads="1"/>
              </p:cNvSpPr>
              <p:nvPr/>
            </p:nvSpPr>
            <p:spPr bwMode="auto">
              <a:xfrm>
                <a:off x="6164263" y="3595688"/>
                <a:ext cx="349250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5" name="Rectangle 199"/>
              <p:cNvSpPr>
                <a:spLocks noChangeArrowheads="1"/>
              </p:cNvSpPr>
              <p:nvPr/>
            </p:nvSpPr>
            <p:spPr bwMode="auto">
              <a:xfrm>
                <a:off x="6164263" y="3408363"/>
                <a:ext cx="34925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6" name="Freeform 200"/>
              <p:cNvSpPr>
                <a:spLocks/>
              </p:cNvSpPr>
              <p:nvPr/>
            </p:nvSpPr>
            <p:spPr bwMode="auto">
              <a:xfrm>
                <a:off x="6164263" y="3095625"/>
                <a:ext cx="349250" cy="241300"/>
              </a:xfrm>
              <a:custGeom>
                <a:avLst/>
                <a:gdLst>
                  <a:gd name="T0" fmla="*/ 0 w 220"/>
                  <a:gd name="T1" fmla="*/ 38 h 152"/>
                  <a:gd name="T2" fmla="*/ 0 w 220"/>
                  <a:gd name="T3" fmla="*/ 152 h 152"/>
                  <a:gd name="T4" fmla="*/ 220 w 220"/>
                  <a:gd name="T5" fmla="*/ 152 h 152"/>
                  <a:gd name="T6" fmla="*/ 220 w 220"/>
                  <a:gd name="T7" fmla="*/ 36 h 152"/>
                  <a:gd name="T8" fmla="*/ 116 w 220"/>
                  <a:gd name="T9" fmla="*/ 0 h 152"/>
                  <a:gd name="T10" fmla="*/ 0 w 220"/>
                  <a:gd name="T11" fmla="*/ 3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152">
                    <a:moveTo>
                      <a:pt x="0" y="38"/>
                    </a:moveTo>
                    <a:lnTo>
                      <a:pt x="0" y="152"/>
                    </a:lnTo>
                    <a:lnTo>
                      <a:pt x="220" y="152"/>
                    </a:lnTo>
                    <a:lnTo>
                      <a:pt x="220" y="36"/>
                    </a:lnTo>
                    <a:lnTo>
                      <a:pt x="116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7" name="Freeform 201"/>
              <p:cNvSpPr>
                <a:spLocks/>
              </p:cNvSpPr>
              <p:nvPr/>
            </p:nvSpPr>
            <p:spPr bwMode="auto">
              <a:xfrm>
                <a:off x="6870700" y="1108075"/>
                <a:ext cx="1143000" cy="1160463"/>
              </a:xfrm>
              <a:custGeom>
                <a:avLst/>
                <a:gdLst>
                  <a:gd name="T0" fmla="*/ 360 w 720"/>
                  <a:gd name="T1" fmla="*/ 0 h 731"/>
                  <a:gd name="T2" fmla="*/ 0 w 720"/>
                  <a:gd name="T3" fmla="*/ 731 h 731"/>
                  <a:gd name="T4" fmla="*/ 364 w 720"/>
                  <a:gd name="T5" fmla="*/ 615 h 731"/>
                  <a:gd name="T6" fmla="*/ 720 w 720"/>
                  <a:gd name="T7" fmla="*/ 731 h 731"/>
                  <a:gd name="T8" fmla="*/ 360 w 720"/>
                  <a:gd name="T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731">
                    <a:moveTo>
                      <a:pt x="360" y="0"/>
                    </a:moveTo>
                    <a:lnTo>
                      <a:pt x="0" y="731"/>
                    </a:lnTo>
                    <a:lnTo>
                      <a:pt x="364" y="615"/>
                    </a:lnTo>
                    <a:lnTo>
                      <a:pt x="720" y="731"/>
                    </a:lnTo>
                    <a:lnTo>
                      <a:pt x="3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8" name="Rectangle 202"/>
              <p:cNvSpPr>
                <a:spLocks noChangeArrowheads="1"/>
              </p:cNvSpPr>
              <p:nvPr/>
            </p:nvSpPr>
            <p:spPr bwMode="auto">
              <a:xfrm>
                <a:off x="7264400" y="4130675"/>
                <a:ext cx="354013" cy="142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9" name="Rectangle 203"/>
              <p:cNvSpPr>
                <a:spLocks noChangeArrowheads="1"/>
              </p:cNvSpPr>
              <p:nvPr/>
            </p:nvSpPr>
            <p:spPr bwMode="auto">
              <a:xfrm>
                <a:off x="7264400" y="3952875"/>
                <a:ext cx="354013" cy="1063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50" name="Rectangle 204"/>
              <p:cNvSpPr>
                <a:spLocks noChangeArrowheads="1"/>
              </p:cNvSpPr>
              <p:nvPr/>
            </p:nvSpPr>
            <p:spPr bwMode="auto">
              <a:xfrm>
                <a:off x="7264400" y="3760788"/>
                <a:ext cx="354013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51" name="Rectangle 205"/>
              <p:cNvSpPr>
                <a:spLocks noChangeArrowheads="1"/>
              </p:cNvSpPr>
              <p:nvPr/>
            </p:nvSpPr>
            <p:spPr bwMode="auto">
              <a:xfrm>
                <a:off x="7264400" y="3570288"/>
                <a:ext cx="354013" cy="1190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52" name="Rectangle 206"/>
              <p:cNvSpPr>
                <a:spLocks noChangeArrowheads="1"/>
              </p:cNvSpPr>
              <p:nvPr/>
            </p:nvSpPr>
            <p:spPr bwMode="auto">
              <a:xfrm>
                <a:off x="7264400" y="3378200"/>
                <a:ext cx="354013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53" name="Rectangle 207"/>
              <p:cNvSpPr>
                <a:spLocks noChangeArrowheads="1"/>
              </p:cNvSpPr>
              <p:nvPr/>
            </p:nvSpPr>
            <p:spPr bwMode="auto">
              <a:xfrm>
                <a:off x="7264400" y="3190875"/>
                <a:ext cx="354013" cy="1158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54" name="Rectangle 208"/>
              <p:cNvSpPr>
                <a:spLocks noChangeArrowheads="1"/>
              </p:cNvSpPr>
              <p:nvPr/>
            </p:nvSpPr>
            <p:spPr bwMode="auto">
              <a:xfrm>
                <a:off x="7264400" y="2998788"/>
                <a:ext cx="354013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55" name="Rectangle 209"/>
              <p:cNvSpPr>
                <a:spLocks noChangeArrowheads="1"/>
              </p:cNvSpPr>
              <p:nvPr/>
            </p:nvSpPr>
            <p:spPr bwMode="auto">
              <a:xfrm>
                <a:off x="7264400" y="2803525"/>
                <a:ext cx="354013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56" name="Rectangle 210"/>
              <p:cNvSpPr>
                <a:spLocks noChangeArrowheads="1"/>
              </p:cNvSpPr>
              <p:nvPr/>
            </p:nvSpPr>
            <p:spPr bwMode="auto">
              <a:xfrm>
                <a:off x="7264400" y="2614613"/>
                <a:ext cx="354013" cy="117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57" name="Freeform 211"/>
              <p:cNvSpPr>
                <a:spLocks/>
              </p:cNvSpPr>
              <p:nvPr/>
            </p:nvSpPr>
            <p:spPr bwMode="auto">
              <a:xfrm>
                <a:off x="7264400" y="2178050"/>
                <a:ext cx="354013" cy="365125"/>
              </a:xfrm>
              <a:custGeom>
                <a:avLst/>
                <a:gdLst>
                  <a:gd name="T0" fmla="*/ 0 w 223"/>
                  <a:gd name="T1" fmla="*/ 38 h 230"/>
                  <a:gd name="T2" fmla="*/ 0 w 223"/>
                  <a:gd name="T3" fmla="*/ 230 h 230"/>
                  <a:gd name="T4" fmla="*/ 223 w 223"/>
                  <a:gd name="T5" fmla="*/ 230 h 230"/>
                  <a:gd name="T6" fmla="*/ 223 w 223"/>
                  <a:gd name="T7" fmla="*/ 36 h 230"/>
                  <a:gd name="T8" fmla="*/ 116 w 223"/>
                  <a:gd name="T9" fmla="*/ 0 h 230"/>
                  <a:gd name="T10" fmla="*/ 0 w 223"/>
                  <a:gd name="T11" fmla="*/ 38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3" h="230">
                    <a:moveTo>
                      <a:pt x="0" y="38"/>
                    </a:moveTo>
                    <a:lnTo>
                      <a:pt x="0" y="230"/>
                    </a:lnTo>
                    <a:lnTo>
                      <a:pt x="223" y="230"/>
                    </a:lnTo>
                    <a:lnTo>
                      <a:pt x="223" y="36"/>
                    </a:lnTo>
                    <a:lnTo>
                      <a:pt x="116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7666384" y="3682745"/>
            <a:ext cx="581407" cy="478310"/>
            <a:chOff x="10199662" y="4591454"/>
            <a:chExt cx="775209" cy="637746"/>
          </a:xfrm>
        </p:grpSpPr>
        <p:sp>
          <p:nvSpPr>
            <p:cNvPr id="12" name="矩形 11"/>
            <p:cNvSpPr/>
            <p:nvPr/>
          </p:nvSpPr>
          <p:spPr>
            <a:xfrm>
              <a:off x="10199662" y="4591454"/>
              <a:ext cx="775209" cy="637746"/>
            </a:xfrm>
            <a:prstGeom prst="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8" name="Freeform 17"/>
            <p:cNvSpPr>
              <a:spLocks noEditPoints="1"/>
            </p:cNvSpPr>
            <p:nvPr/>
          </p:nvSpPr>
          <p:spPr bwMode="auto">
            <a:xfrm rot="20811102">
              <a:off x="10268756" y="4801152"/>
              <a:ext cx="667500" cy="258758"/>
            </a:xfrm>
            <a:custGeom>
              <a:avLst/>
              <a:gdLst>
                <a:gd name="T0" fmla="*/ 54 w 415"/>
                <a:gd name="T1" fmla="*/ 102 h 159"/>
                <a:gd name="T2" fmla="*/ 0 w 415"/>
                <a:gd name="T3" fmla="*/ 105 h 159"/>
                <a:gd name="T4" fmla="*/ 30 w 415"/>
                <a:gd name="T5" fmla="*/ 90 h 159"/>
                <a:gd name="T6" fmla="*/ 31 w 415"/>
                <a:gd name="T7" fmla="*/ 90 h 159"/>
                <a:gd name="T8" fmla="*/ 67 w 415"/>
                <a:gd name="T9" fmla="*/ 96 h 159"/>
                <a:gd name="T10" fmla="*/ 54 w 415"/>
                <a:gd name="T11" fmla="*/ 102 h 159"/>
                <a:gd name="T12" fmla="*/ 314 w 415"/>
                <a:gd name="T13" fmla="*/ 37 h 159"/>
                <a:gd name="T14" fmla="*/ 326 w 415"/>
                <a:gd name="T15" fmla="*/ 38 h 159"/>
                <a:gd name="T16" fmla="*/ 332 w 415"/>
                <a:gd name="T17" fmla="*/ 21 h 159"/>
                <a:gd name="T18" fmla="*/ 319 w 415"/>
                <a:gd name="T19" fmla="*/ 2 h 159"/>
                <a:gd name="T20" fmla="*/ 298 w 415"/>
                <a:gd name="T21" fmla="*/ 0 h 159"/>
                <a:gd name="T22" fmla="*/ 283 w 415"/>
                <a:gd name="T23" fmla="*/ 20 h 159"/>
                <a:gd name="T24" fmla="*/ 314 w 415"/>
                <a:gd name="T25" fmla="*/ 37 h 159"/>
                <a:gd name="T26" fmla="*/ 397 w 415"/>
                <a:gd name="T27" fmla="*/ 56 h 159"/>
                <a:gd name="T28" fmla="*/ 397 w 415"/>
                <a:gd name="T29" fmla="*/ 75 h 159"/>
                <a:gd name="T30" fmla="*/ 415 w 415"/>
                <a:gd name="T31" fmla="*/ 66 h 159"/>
                <a:gd name="T32" fmla="*/ 397 w 415"/>
                <a:gd name="T33" fmla="*/ 56 h 159"/>
                <a:gd name="T34" fmla="*/ 385 w 415"/>
                <a:gd name="T35" fmla="*/ 77 h 159"/>
                <a:gd name="T36" fmla="*/ 295 w 415"/>
                <a:gd name="T37" fmla="*/ 103 h 159"/>
                <a:gd name="T38" fmla="*/ 292 w 415"/>
                <a:gd name="T39" fmla="*/ 103 h 159"/>
                <a:gd name="T40" fmla="*/ 181 w 415"/>
                <a:gd name="T41" fmla="*/ 151 h 159"/>
                <a:gd name="T42" fmla="*/ 86 w 415"/>
                <a:gd name="T43" fmla="*/ 154 h 159"/>
                <a:gd name="T44" fmla="*/ 160 w 415"/>
                <a:gd name="T45" fmla="*/ 113 h 159"/>
                <a:gd name="T46" fmla="*/ 170 w 415"/>
                <a:gd name="T47" fmla="*/ 99 h 159"/>
                <a:gd name="T48" fmla="*/ 33 w 415"/>
                <a:gd name="T49" fmla="*/ 78 h 159"/>
                <a:gd name="T50" fmla="*/ 2 w 415"/>
                <a:gd name="T51" fmla="*/ 3 h 159"/>
                <a:gd name="T52" fmla="*/ 18 w 415"/>
                <a:gd name="T53" fmla="*/ 3 h 159"/>
                <a:gd name="T54" fmla="*/ 47 w 415"/>
                <a:gd name="T55" fmla="*/ 14 h 159"/>
                <a:gd name="T56" fmla="*/ 69 w 415"/>
                <a:gd name="T57" fmla="*/ 36 h 159"/>
                <a:gd name="T58" fmla="*/ 123 w 415"/>
                <a:gd name="T59" fmla="*/ 51 h 159"/>
                <a:gd name="T60" fmla="*/ 235 w 415"/>
                <a:gd name="T61" fmla="*/ 24 h 159"/>
                <a:gd name="T62" fmla="*/ 310 w 415"/>
                <a:gd name="T63" fmla="*/ 48 h 159"/>
                <a:gd name="T64" fmla="*/ 385 w 415"/>
                <a:gd name="T65" fmla="*/ 55 h 159"/>
                <a:gd name="T66" fmla="*/ 385 w 415"/>
                <a:gd name="T67" fmla="*/ 77 h 159"/>
                <a:gd name="T68" fmla="*/ 301 w 415"/>
                <a:gd name="T69" fmla="*/ 56 h 159"/>
                <a:gd name="T70" fmla="*/ 239 w 415"/>
                <a:gd name="T71" fmla="*/ 36 h 159"/>
                <a:gd name="T72" fmla="*/ 209 w 415"/>
                <a:gd name="T73" fmla="*/ 41 h 159"/>
                <a:gd name="T74" fmla="*/ 259 w 415"/>
                <a:gd name="T75" fmla="*/ 69 h 159"/>
                <a:gd name="T76" fmla="*/ 301 w 415"/>
                <a:gd name="T77" fmla="*/ 5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5" h="159">
                  <a:moveTo>
                    <a:pt x="54" y="102"/>
                  </a:moveTo>
                  <a:cubicBezTo>
                    <a:pt x="34" y="110"/>
                    <a:pt x="0" y="105"/>
                    <a:pt x="0" y="105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1" y="90"/>
                    <a:pt x="46" y="93"/>
                    <a:pt x="67" y="96"/>
                  </a:cubicBezTo>
                  <a:cubicBezTo>
                    <a:pt x="64" y="98"/>
                    <a:pt x="59" y="100"/>
                    <a:pt x="54" y="102"/>
                  </a:cubicBezTo>
                  <a:close/>
                  <a:moveTo>
                    <a:pt x="314" y="37"/>
                  </a:moveTo>
                  <a:cubicBezTo>
                    <a:pt x="317" y="37"/>
                    <a:pt x="321" y="37"/>
                    <a:pt x="326" y="38"/>
                  </a:cubicBezTo>
                  <a:cubicBezTo>
                    <a:pt x="328" y="35"/>
                    <a:pt x="330" y="29"/>
                    <a:pt x="332" y="21"/>
                  </a:cubicBezTo>
                  <a:cubicBezTo>
                    <a:pt x="336" y="10"/>
                    <a:pt x="328" y="4"/>
                    <a:pt x="319" y="2"/>
                  </a:cubicBezTo>
                  <a:cubicBezTo>
                    <a:pt x="306" y="1"/>
                    <a:pt x="298" y="0"/>
                    <a:pt x="298" y="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99" y="26"/>
                    <a:pt x="309" y="33"/>
                    <a:pt x="314" y="37"/>
                  </a:cubicBezTo>
                  <a:close/>
                  <a:moveTo>
                    <a:pt x="397" y="56"/>
                  </a:moveTo>
                  <a:cubicBezTo>
                    <a:pt x="397" y="75"/>
                    <a:pt x="397" y="75"/>
                    <a:pt x="397" y="75"/>
                  </a:cubicBezTo>
                  <a:cubicBezTo>
                    <a:pt x="407" y="74"/>
                    <a:pt x="415" y="70"/>
                    <a:pt x="415" y="66"/>
                  </a:cubicBezTo>
                  <a:cubicBezTo>
                    <a:pt x="415" y="62"/>
                    <a:pt x="407" y="57"/>
                    <a:pt x="397" y="56"/>
                  </a:cubicBezTo>
                  <a:close/>
                  <a:moveTo>
                    <a:pt x="385" y="77"/>
                  </a:moveTo>
                  <a:cubicBezTo>
                    <a:pt x="385" y="77"/>
                    <a:pt x="371" y="103"/>
                    <a:pt x="295" y="103"/>
                  </a:cubicBezTo>
                  <a:cubicBezTo>
                    <a:pt x="294" y="103"/>
                    <a:pt x="293" y="103"/>
                    <a:pt x="292" y="103"/>
                  </a:cubicBezTo>
                  <a:cubicBezTo>
                    <a:pt x="270" y="113"/>
                    <a:pt x="194" y="146"/>
                    <a:pt x="181" y="151"/>
                  </a:cubicBezTo>
                  <a:cubicBezTo>
                    <a:pt x="161" y="159"/>
                    <a:pt x="137" y="159"/>
                    <a:pt x="86" y="154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67" y="107"/>
                    <a:pt x="172" y="103"/>
                    <a:pt x="170" y="99"/>
                  </a:cubicBezTo>
                  <a:cubicBezTo>
                    <a:pt x="107" y="91"/>
                    <a:pt x="33" y="78"/>
                    <a:pt x="33" y="78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1" y="3"/>
                    <a:pt x="18" y="3"/>
                  </a:cubicBezTo>
                  <a:cubicBezTo>
                    <a:pt x="29" y="3"/>
                    <a:pt x="38" y="5"/>
                    <a:pt x="47" y="14"/>
                  </a:cubicBezTo>
                  <a:cubicBezTo>
                    <a:pt x="52" y="19"/>
                    <a:pt x="59" y="27"/>
                    <a:pt x="69" y="36"/>
                  </a:cubicBezTo>
                  <a:cubicBezTo>
                    <a:pt x="86" y="54"/>
                    <a:pt x="99" y="58"/>
                    <a:pt x="123" y="51"/>
                  </a:cubicBezTo>
                  <a:cubicBezTo>
                    <a:pt x="159" y="41"/>
                    <a:pt x="208" y="24"/>
                    <a:pt x="235" y="24"/>
                  </a:cubicBezTo>
                  <a:cubicBezTo>
                    <a:pt x="284" y="24"/>
                    <a:pt x="310" y="48"/>
                    <a:pt x="310" y="48"/>
                  </a:cubicBezTo>
                  <a:cubicBezTo>
                    <a:pt x="310" y="48"/>
                    <a:pt x="374" y="53"/>
                    <a:pt x="385" y="55"/>
                  </a:cubicBezTo>
                  <a:cubicBezTo>
                    <a:pt x="385" y="58"/>
                    <a:pt x="385" y="77"/>
                    <a:pt x="385" y="77"/>
                  </a:cubicBezTo>
                  <a:close/>
                  <a:moveTo>
                    <a:pt x="301" y="56"/>
                  </a:moveTo>
                  <a:cubicBezTo>
                    <a:pt x="298" y="54"/>
                    <a:pt x="277" y="37"/>
                    <a:pt x="239" y="36"/>
                  </a:cubicBezTo>
                  <a:cubicBezTo>
                    <a:pt x="232" y="36"/>
                    <a:pt x="221" y="38"/>
                    <a:pt x="209" y="41"/>
                  </a:cubicBezTo>
                  <a:cubicBezTo>
                    <a:pt x="221" y="60"/>
                    <a:pt x="235" y="69"/>
                    <a:pt x="259" y="69"/>
                  </a:cubicBezTo>
                  <a:cubicBezTo>
                    <a:pt x="276" y="70"/>
                    <a:pt x="291" y="65"/>
                    <a:pt x="301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1763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977037" y="3125535"/>
            <a:ext cx="1700658" cy="854762"/>
          </a:xfrm>
          <a:custGeom>
            <a:avLst/>
            <a:gdLst>
              <a:gd name="T0" fmla="*/ 1868488 w 2333"/>
              <a:gd name="T1" fmla="*/ 0 h 1818"/>
              <a:gd name="T2" fmla="*/ 1868488 w 2333"/>
              <a:gd name="T3" fmla="*/ 1092205 h 1818"/>
              <a:gd name="T4" fmla="*/ 933844 w 2333"/>
              <a:gd name="T5" fmla="*/ 1455739 h 1818"/>
              <a:gd name="T6" fmla="*/ 0 w 2333"/>
              <a:gd name="T7" fmla="*/ 1092205 h 1818"/>
              <a:gd name="T8" fmla="*/ 0 w 2333"/>
              <a:gd name="T9" fmla="*/ 0 h 1818"/>
              <a:gd name="T10" fmla="*/ 1868488 w 2333"/>
              <a:gd name="T11" fmla="*/ 0 h 1818"/>
              <a:gd name="T12" fmla="*/ 933844 w 2333"/>
              <a:gd name="T13" fmla="*/ 0 h 18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33"/>
              <a:gd name="T22" fmla="*/ 0 h 1818"/>
              <a:gd name="T23" fmla="*/ 2333 w 2333"/>
              <a:gd name="T24" fmla="*/ 1818 h 18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33" h="1818">
                <a:moveTo>
                  <a:pt x="2333" y="0"/>
                </a:moveTo>
                <a:lnTo>
                  <a:pt x="2333" y="1364"/>
                </a:lnTo>
                <a:lnTo>
                  <a:pt x="1166" y="1818"/>
                </a:lnTo>
                <a:lnTo>
                  <a:pt x="0" y="1364"/>
                </a:lnTo>
                <a:lnTo>
                  <a:pt x="0" y="0"/>
                </a:lnTo>
                <a:lnTo>
                  <a:pt x="2333" y="0"/>
                </a:lnTo>
                <a:close/>
                <a:moveTo>
                  <a:pt x="1166" y="0"/>
                </a:moveTo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013" b="1" dirty="0"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1013" b="1" dirty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013" b="1" dirty="0"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1013" b="1" dirty="0"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1013" b="1" dirty="0">
                <a:latin typeface="微软雅黑" pitchFamily="34" charset="-122"/>
                <a:ea typeface="微软雅黑" pitchFamily="34" charset="-122"/>
              </a:rPr>
              <a:t>28</a:t>
            </a:r>
            <a:r>
              <a:rPr lang="zh-CN" altLang="en-US" sz="1013" b="1" dirty="0">
                <a:latin typeface="微软雅黑" pitchFamily="34" charset="-122"/>
                <a:ea typeface="微软雅黑" pitchFamily="34" charset="-122"/>
              </a:rPr>
              <a:t>开工</a:t>
            </a:r>
          </a:p>
        </p:txBody>
      </p:sp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2792105" y="3116202"/>
            <a:ext cx="1593590" cy="854762"/>
          </a:xfrm>
          <a:custGeom>
            <a:avLst/>
            <a:gdLst>
              <a:gd name="T0" fmla="*/ 1868488 w 2333"/>
              <a:gd name="T1" fmla="*/ 0 h 1818"/>
              <a:gd name="T2" fmla="*/ 1868488 w 2333"/>
              <a:gd name="T3" fmla="*/ 1092205 h 1818"/>
              <a:gd name="T4" fmla="*/ 933844 w 2333"/>
              <a:gd name="T5" fmla="*/ 1455739 h 1818"/>
              <a:gd name="T6" fmla="*/ 0 w 2333"/>
              <a:gd name="T7" fmla="*/ 1092205 h 1818"/>
              <a:gd name="T8" fmla="*/ 0 w 2333"/>
              <a:gd name="T9" fmla="*/ 0 h 1818"/>
              <a:gd name="T10" fmla="*/ 1868488 w 2333"/>
              <a:gd name="T11" fmla="*/ 0 h 1818"/>
              <a:gd name="T12" fmla="*/ 933844 w 2333"/>
              <a:gd name="T13" fmla="*/ 0 h 18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33"/>
              <a:gd name="T22" fmla="*/ 0 h 1818"/>
              <a:gd name="T23" fmla="*/ 2333 w 2333"/>
              <a:gd name="T24" fmla="*/ 1818 h 18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33" h="1818">
                <a:moveTo>
                  <a:pt x="2333" y="0"/>
                </a:moveTo>
                <a:lnTo>
                  <a:pt x="2333" y="1364"/>
                </a:lnTo>
                <a:lnTo>
                  <a:pt x="1166" y="1818"/>
                </a:lnTo>
                <a:lnTo>
                  <a:pt x="0" y="1364"/>
                </a:lnTo>
                <a:lnTo>
                  <a:pt x="0" y="0"/>
                </a:lnTo>
                <a:lnTo>
                  <a:pt x="2333" y="0"/>
                </a:lnTo>
                <a:close/>
                <a:moveTo>
                  <a:pt x="1166" y="0"/>
                </a:moveTo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013" b="1" dirty="0">
                <a:latin typeface="微软雅黑" pitchFamily="34" charset="-122"/>
                <a:ea typeface="微软雅黑" pitchFamily="34" charset="-122"/>
              </a:rPr>
              <a:t>2020</a:t>
            </a:r>
            <a:r>
              <a:rPr lang="zh-CN" altLang="en-US" sz="1013" b="1" dirty="0"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013" b="1" dirty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013" b="1" dirty="0">
                <a:latin typeface="微软雅黑" pitchFamily="34" charset="-122"/>
                <a:ea typeface="微软雅黑" pitchFamily="34" charset="-122"/>
              </a:rPr>
              <a:t>月竣工</a:t>
            </a:r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>
            <a:off x="4574459" y="3104134"/>
            <a:ext cx="1596951" cy="854762"/>
          </a:xfrm>
          <a:custGeom>
            <a:avLst/>
            <a:gdLst>
              <a:gd name="T0" fmla="*/ 1868488 w 2333"/>
              <a:gd name="T1" fmla="*/ 0 h 1818"/>
              <a:gd name="T2" fmla="*/ 1868488 w 2333"/>
              <a:gd name="T3" fmla="*/ 1092205 h 1818"/>
              <a:gd name="T4" fmla="*/ 933844 w 2333"/>
              <a:gd name="T5" fmla="*/ 1455739 h 1818"/>
              <a:gd name="T6" fmla="*/ 0 w 2333"/>
              <a:gd name="T7" fmla="*/ 1092205 h 1818"/>
              <a:gd name="T8" fmla="*/ 0 w 2333"/>
              <a:gd name="T9" fmla="*/ 0 h 1818"/>
              <a:gd name="T10" fmla="*/ 1868488 w 2333"/>
              <a:gd name="T11" fmla="*/ 0 h 1818"/>
              <a:gd name="T12" fmla="*/ 933844 w 2333"/>
              <a:gd name="T13" fmla="*/ 0 h 18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33"/>
              <a:gd name="T22" fmla="*/ 0 h 1818"/>
              <a:gd name="T23" fmla="*/ 2333 w 2333"/>
              <a:gd name="T24" fmla="*/ 1818 h 18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33" h="1818">
                <a:moveTo>
                  <a:pt x="2333" y="0"/>
                </a:moveTo>
                <a:lnTo>
                  <a:pt x="2333" y="1364"/>
                </a:lnTo>
                <a:lnTo>
                  <a:pt x="1166" y="1818"/>
                </a:lnTo>
                <a:lnTo>
                  <a:pt x="0" y="1364"/>
                </a:lnTo>
                <a:lnTo>
                  <a:pt x="0" y="0"/>
                </a:lnTo>
                <a:lnTo>
                  <a:pt x="2333" y="0"/>
                </a:lnTo>
                <a:close/>
                <a:moveTo>
                  <a:pt x="1166" y="0"/>
                </a:moveTo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013" b="1" dirty="0">
                <a:latin typeface="微软雅黑" pitchFamily="34" charset="-122"/>
                <a:ea typeface="微软雅黑" pitchFamily="34" charset="-122"/>
              </a:rPr>
              <a:t>质量目标为合格</a:t>
            </a:r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6405674" y="3125535"/>
            <a:ext cx="1652429" cy="854762"/>
          </a:xfrm>
          <a:custGeom>
            <a:avLst/>
            <a:gdLst>
              <a:gd name="T0" fmla="*/ 1868488 w 2333"/>
              <a:gd name="T1" fmla="*/ 0 h 1818"/>
              <a:gd name="T2" fmla="*/ 1868488 w 2333"/>
              <a:gd name="T3" fmla="*/ 1092205 h 1818"/>
              <a:gd name="T4" fmla="*/ 933844 w 2333"/>
              <a:gd name="T5" fmla="*/ 1455739 h 1818"/>
              <a:gd name="T6" fmla="*/ 0 w 2333"/>
              <a:gd name="T7" fmla="*/ 1092205 h 1818"/>
              <a:gd name="T8" fmla="*/ 0 w 2333"/>
              <a:gd name="T9" fmla="*/ 0 h 1818"/>
              <a:gd name="T10" fmla="*/ 1868488 w 2333"/>
              <a:gd name="T11" fmla="*/ 0 h 1818"/>
              <a:gd name="T12" fmla="*/ 933844 w 2333"/>
              <a:gd name="T13" fmla="*/ 0 h 18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33"/>
              <a:gd name="T22" fmla="*/ 0 h 1818"/>
              <a:gd name="T23" fmla="*/ 2333 w 2333"/>
              <a:gd name="T24" fmla="*/ 1818 h 18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33" h="1818">
                <a:moveTo>
                  <a:pt x="2333" y="0"/>
                </a:moveTo>
                <a:lnTo>
                  <a:pt x="2333" y="1364"/>
                </a:lnTo>
                <a:lnTo>
                  <a:pt x="1166" y="1818"/>
                </a:lnTo>
                <a:lnTo>
                  <a:pt x="0" y="1364"/>
                </a:lnTo>
                <a:lnTo>
                  <a:pt x="0" y="0"/>
                </a:lnTo>
                <a:lnTo>
                  <a:pt x="2333" y="0"/>
                </a:lnTo>
                <a:close/>
                <a:moveTo>
                  <a:pt x="1166" y="0"/>
                </a:moveTo>
              </a:path>
            </a:pathLst>
          </a:custGeom>
          <a:solidFill>
            <a:srgbClr val="203864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013" b="1" dirty="0">
                <a:latin typeface="微软雅黑" pitchFamily="34" charset="-122"/>
                <a:ea typeface="微软雅黑" pitchFamily="34" charset="-122"/>
              </a:rPr>
              <a:t>实测实量</a:t>
            </a:r>
            <a:r>
              <a:rPr lang="en-US" altLang="zh-CN" sz="1013" b="1" dirty="0">
                <a:latin typeface="微软雅黑" pitchFamily="34" charset="-122"/>
                <a:ea typeface="微软雅黑" pitchFamily="34" charset="-122"/>
              </a:rPr>
              <a:t>85</a:t>
            </a:r>
            <a:r>
              <a:rPr lang="zh-CN" altLang="en-US" sz="1013" b="1" dirty="0">
                <a:latin typeface="微软雅黑" pitchFamily="34" charset="-122"/>
                <a:ea typeface="微软雅黑" pitchFamily="34" charset="-122"/>
              </a:rPr>
              <a:t>分</a:t>
            </a:r>
          </a:p>
          <a:p>
            <a:pPr algn="ctr"/>
            <a:r>
              <a:rPr lang="zh-CN" altLang="en-US" sz="1013" b="1" dirty="0">
                <a:latin typeface="微软雅黑" pitchFamily="34" charset="-122"/>
                <a:ea typeface="微软雅黑" pitchFamily="34" charset="-122"/>
              </a:rPr>
              <a:t>力争</a:t>
            </a:r>
            <a:r>
              <a:rPr lang="en-US" altLang="zh-CN" sz="1013" b="1" dirty="0">
                <a:latin typeface="微软雅黑" pitchFamily="34" charset="-122"/>
                <a:ea typeface="微软雅黑" pitchFamily="34" charset="-122"/>
              </a:rPr>
              <a:t>90</a:t>
            </a:r>
            <a:r>
              <a:rPr lang="zh-CN" altLang="en-US" sz="1013" b="1" dirty="0">
                <a:latin typeface="微软雅黑" pitchFamily="34" charset="-122"/>
                <a:ea typeface="微软雅黑" pitchFamily="34" charset="-122"/>
              </a:rPr>
              <a:t>分</a:t>
            </a:r>
          </a:p>
        </p:txBody>
      </p:sp>
      <p:pic>
        <p:nvPicPr>
          <p:cNvPr id="12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036" y="1876774"/>
            <a:ext cx="1700659" cy="125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459" y="1924206"/>
            <a:ext cx="1596951" cy="121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2105" y="1899095"/>
            <a:ext cx="1593590" cy="123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5674" y="1893593"/>
            <a:ext cx="1652429" cy="123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174112" y="296469"/>
            <a:ext cx="1915910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工程总目标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5" name="矩形 4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" name="五边形 5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761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/>
        </p:nvSpPr>
        <p:spPr bwMode="auto">
          <a:xfrm rot="5400000">
            <a:off x="3170173" y="1516352"/>
            <a:ext cx="963364" cy="869351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2" name="Freeform 5"/>
          <p:cNvSpPr>
            <a:spLocks/>
          </p:cNvSpPr>
          <p:nvPr/>
        </p:nvSpPr>
        <p:spPr bwMode="auto">
          <a:xfrm rot="5400000">
            <a:off x="3921192" y="416707"/>
            <a:ext cx="1746138" cy="1575735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3" name="矩形 2"/>
          <p:cNvSpPr/>
          <p:nvPr/>
        </p:nvSpPr>
        <p:spPr>
          <a:xfrm>
            <a:off x="0" y="2787774"/>
            <a:ext cx="9142810" cy="235572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cxnSp>
        <p:nvCxnSpPr>
          <p:cNvPr id="6" name="直接连接符 5"/>
          <p:cNvCxnSpPr/>
          <p:nvPr/>
        </p:nvCxnSpPr>
        <p:spPr>
          <a:xfrm>
            <a:off x="1115616" y="3381840"/>
            <a:ext cx="1944216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030162" y="3378809"/>
            <a:ext cx="2214246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/>
          <p:cNvSpPr>
            <a:spLocks/>
          </p:cNvSpPr>
          <p:nvPr/>
        </p:nvSpPr>
        <p:spPr bwMode="auto">
          <a:xfrm rot="5400000">
            <a:off x="5456030" y="1549172"/>
            <a:ext cx="539952" cy="421319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3387906" y="2967054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工程进度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51856" y="403977"/>
            <a:ext cx="228481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altLang="zh-CN" sz="8800" b="1" dirty="0" smtClean="0">
                <a:solidFill>
                  <a:prstClr val="white"/>
                </a:solidFill>
              </a:rPr>
              <a:t>02</a:t>
            </a:r>
            <a:endParaRPr lang="zh-CN" altLang="en-US" sz="8800" b="1" dirty="0">
              <a:solidFill>
                <a:prstClr val="white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94571" y="398053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施工进度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900867" y="398053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技术管理进度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829600" y="398897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合同进度</a:t>
            </a:r>
          </a:p>
        </p:txBody>
      </p:sp>
      <p:sp>
        <p:nvSpPr>
          <p:cNvPr id="4" name="椭圆 3"/>
          <p:cNvSpPr/>
          <p:nvPr/>
        </p:nvSpPr>
        <p:spPr>
          <a:xfrm>
            <a:off x="2024242" y="4081960"/>
            <a:ext cx="161202" cy="1612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640801" y="4074038"/>
            <a:ext cx="161202" cy="1612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645405" y="4102729"/>
            <a:ext cx="161202" cy="1612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96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3" grpId="0" animBg="1"/>
      <p:bldP spid="8" grpId="0" animBg="1"/>
      <p:bldP spid="11" grpId="0"/>
      <p:bldP spid="10" grpId="0"/>
      <p:bldP spid="12" grpId="0"/>
      <p:bldP spid="13" grpId="0"/>
      <p:bldP spid="14" grpId="0"/>
      <p:bldP spid="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/>
        </p:nvSpPr>
        <p:spPr>
          <a:xfrm>
            <a:off x="6183823" y="2819489"/>
            <a:ext cx="2916183" cy="1528653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3216131" y="2819489"/>
            <a:ext cx="2916183" cy="1528653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248439" y="2813001"/>
            <a:ext cx="2916183" cy="1528653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37401" y="1807574"/>
            <a:ext cx="12266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1#</a:t>
            </a:r>
            <a:r>
              <a:rPr lang="zh-CN" altLang="en-US" sz="3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48439" y="2956182"/>
            <a:ext cx="2608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日完成九层楼面砼浇筑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48439" y="3379937"/>
            <a:ext cx="2916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实际进度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日完成九层楼面砼浇筑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48439" y="3803691"/>
            <a:ext cx="2454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偏差原因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日暴雨无法施工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74112" y="280710"/>
            <a:ext cx="1569660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700" b="1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施工进度</a:t>
            </a:r>
          </a:p>
        </p:txBody>
      </p:sp>
      <p:sp>
        <p:nvSpPr>
          <p:cNvPr id="9" name="矩形 8"/>
          <p:cNvSpPr/>
          <p:nvPr/>
        </p:nvSpPr>
        <p:spPr>
          <a:xfrm>
            <a:off x="3941862" y="1849570"/>
            <a:ext cx="12266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2#</a:t>
            </a:r>
            <a:r>
              <a:rPr lang="zh-CN" altLang="en-US" sz="3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93076" y="2908217"/>
            <a:ext cx="2762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日完成九层楼面砼浇捣。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67640" y="3327967"/>
            <a:ext cx="2916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实际进度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日完成九层楼面砼浇筑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13" name="矩形 12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14" name="五边形 13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789830" y="1823321"/>
            <a:ext cx="12266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3#</a:t>
            </a:r>
            <a:r>
              <a:rPr lang="zh-CN" altLang="en-US" sz="3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132314" y="2899676"/>
            <a:ext cx="2762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日完成九层楼面砼浇捣。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132314" y="3289606"/>
            <a:ext cx="1731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实际进度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：已完成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32314" y="3679536"/>
            <a:ext cx="29546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偏差原因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：增加工程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内容工序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衔接不到位</a:t>
            </a:r>
          </a:p>
        </p:txBody>
      </p:sp>
    </p:spTree>
    <p:extLst>
      <p:ext uri="{BB962C8B-B14F-4D97-AF65-F5344CB8AC3E}">
        <p14:creationId xmlns:p14="http://schemas.microsoft.com/office/powerpoint/2010/main" val="6423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 animBg="1"/>
      <p:bldP spid="2" grpId="0" animBg="1"/>
      <p:bldP spid="4" grpId="0"/>
      <p:bldP spid="5" grpId="0"/>
      <p:bldP spid="6" grpId="0"/>
      <p:bldP spid="7" grpId="0"/>
      <p:bldP spid="9" grpId="0"/>
      <p:bldP spid="10" grpId="0"/>
      <p:bldP spid="11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28732" y="249723"/>
            <a:ext cx="2262158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700" b="1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技术管理进度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10" name="矩形 9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11" name="五边形 10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sp>
        <p:nvSpPr>
          <p:cNvPr id="12" name="KSO_Shape"/>
          <p:cNvSpPr/>
          <p:nvPr/>
        </p:nvSpPr>
        <p:spPr>
          <a:xfrm>
            <a:off x="894141" y="1637649"/>
            <a:ext cx="1890210" cy="1428750"/>
          </a:xfrm>
          <a:prstGeom prst="wav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2789802" y="1645649"/>
            <a:ext cx="1890210" cy="1428750"/>
          </a:xfrm>
          <a:prstGeom prst="wav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4666004" y="1645649"/>
            <a:ext cx="1890210" cy="1428750"/>
          </a:xfrm>
          <a:prstGeom prst="wav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>
            <a:off x="6555897" y="1653648"/>
            <a:ext cx="1890210" cy="1428750"/>
          </a:xfrm>
          <a:prstGeom prst="wav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38948" y="3360539"/>
            <a:ext cx="1162760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013" b="1" dirty="0" smtClean="0">
                <a:solidFill>
                  <a:srgbClr val="203864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  <a:endParaRPr lang="zh-CN" altLang="en-US" sz="1013" b="1" dirty="0">
              <a:solidFill>
                <a:srgbClr val="20386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736766" y="3605249"/>
            <a:ext cx="1691637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88506" y="3382985"/>
            <a:ext cx="1162760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013" b="1" dirty="0">
                <a:solidFill>
                  <a:srgbClr val="203864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4678725" y="3627694"/>
            <a:ext cx="1691637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68688" y="3360539"/>
            <a:ext cx="1162760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013" b="1" dirty="0">
                <a:solidFill>
                  <a:srgbClr val="203864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558907" y="3627694"/>
            <a:ext cx="1691637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46547" y="3360539"/>
            <a:ext cx="1162760" cy="24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013" b="1" dirty="0" smtClean="0">
                <a:solidFill>
                  <a:srgbClr val="203864"/>
                </a:solidFill>
                <a:latin typeface="微软雅黑" pitchFamily="34" charset="-122"/>
                <a:ea typeface="微软雅黑" pitchFamily="34" charset="-122"/>
              </a:rPr>
              <a:t>请添加内容</a:t>
            </a:r>
            <a:endParaRPr lang="zh-CN" altLang="en-US" sz="1013" b="1" dirty="0">
              <a:solidFill>
                <a:srgbClr val="20386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77036" y="3627694"/>
            <a:ext cx="1691637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可通过右键选择只保留文本来粘贴您的内容。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911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5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5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357214" y="3385497"/>
            <a:ext cx="8383163" cy="1074943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28861" y="249723"/>
            <a:ext cx="1569660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合同进度</a:t>
            </a:r>
          </a:p>
        </p:txBody>
      </p:sp>
      <p:sp>
        <p:nvSpPr>
          <p:cNvPr id="3" name="矩形 2"/>
          <p:cNvSpPr/>
          <p:nvPr/>
        </p:nvSpPr>
        <p:spPr>
          <a:xfrm>
            <a:off x="384537" y="3385496"/>
            <a:ext cx="84180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正在确定的合同：电梯安装单位、三箱设备、消防安装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还需确定的合同：铝合金门窗、防火门、园林绿化、亮化工程、地坪工程、装修、市政、供水、供电、天然气、通信、标识、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5" name="矩形 4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" name="五边形 5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974" y="1254022"/>
            <a:ext cx="2804929" cy="181002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1638" y="1252848"/>
            <a:ext cx="2774153" cy="181119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7525" y="1252848"/>
            <a:ext cx="2737997" cy="1811193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377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57199" y="3449053"/>
            <a:ext cx="8261424" cy="54543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74112" y="296469"/>
            <a:ext cx="2262158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本周重大事件</a:t>
            </a:r>
          </a:p>
        </p:txBody>
      </p:sp>
      <p:sp>
        <p:nvSpPr>
          <p:cNvPr id="3" name="矩形 2"/>
          <p:cNvSpPr/>
          <p:nvPr/>
        </p:nvSpPr>
        <p:spPr>
          <a:xfrm>
            <a:off x="515257" y="3583524"/>
            <a:ext cx="315168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日：单击输入文字描述事件内容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3336882" y="3583523"/>
            <a:ext cx="315168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日：单击输入文字描述事件内容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6257370" y="3583523"/>
            <a:ext cx="315168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日：单击输入文字描述事件内容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9" name="矩形 8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10" name="五边形 9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696725"/>
            <a:ext cx="2411188" cy="159048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882" y="1696725"/>
            <a:ext cx="2451993" cy="15904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370" y="1696725"/>
            <a:ext cx="2461253" cy="159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5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861" y="301805"/>
            <a:ext cx="5032148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施工质量、安全及文明施工情况</a:t>
            </a:r>
          </a:p>
        </p:txBody>
      </p:sp>
      <p:sp>
        <p:nvSpPr>
          <p:cNvPr id="3" name="矩形 2"/>
          <p:cNvSpPr/>
          <p:nvPr/>
        </p:nvSpPr>
        <p:spPr>
          <a:xfrm>
            <a:off x="252051" y="1187329"/>
            <a:ext cx="822234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dirty="0">
                <a:solidFill>
                  <a:srgbClr val="203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①质量情况</a:t>
            </a:r>
            <a:r>
              <a:rPr lang="zh-CN" altLang="en-US" sz="1600" dirty="0" smtClean="0">
                <a:solidFill>
                  <a:srgbClr val="203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dirty="0" smtClean="0">
              <a:solidFill>
                <a:srgbClr val="203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本周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实测实量工作，对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2#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楼三层主体进行实测实量评分：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87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分。</a:t>
            </a:r>
          </a:p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1#2#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楼：已浇筑柱、楼面板截面尺寸、平整度、观感合格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b="1" dirty="0">
                <a:solidFill>
                  <a:srgbClr val="203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存在的问题</a:t>
            </a:r>
            <a:r>
              <a:rPr lang="zh-CN" altLang="en-US" sz="1600" dirty="0">
                <a:solidFill>
                  <a:srgbClr val="203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dirty="0">
              <a:solidFill>
                <a:srgbClr val="2038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1#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楼六层楼面部分卫生间存在渗水情况。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1#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楼五层楼面局部浇筑剪力墙、柱观感度偏差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b="1" dirty="0">
                <a:solidFill>
                  <a:srgbClr val="2038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②安全及文明施工情况及存在的问题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上周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检查问题已整改到位，有明显改观，评分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84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5" name="矩形 4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" name="五边形 5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4140" y="1912690"/>
            <a:ext cx="3867729" cy="2478556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75000"/>
                </a:schemeClr>
              </a:gs>
              <a:gs pos="48000">
                <a:schemeClr val="bg1">
                  <a:lumMod val="95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78403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/>
        </p:nvSpPr>
        <p:spPr bwMode="auto">
          <a:xfrm rot="5400000">
            <a:off x="3170173" y="1516352"/>
            <a:ext cx="963364" cy="869351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2" name="Freeform 5"/>
          <p:cNvSpPr>
            <a:spLocks/>
          </p:cNvSpPr>
          <p:nvPr/>
        </p:nvSpPr>
        <p:spPr bwMode="auto">
          <a:xfrm rot="5400000">
            <a:off x="3921192" y="416707"/>
            <a:ext cx="1746138" cy="1575735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3" name="矩形 2"/>
          <p:cNvSpPr/>
          <p:nvPr/>
        </p:nvSpPr>
        <p:spPr>
          <a:xfrm>
            <a:off x="0" y="2787774"/>
            <a:ext cx="9142810" cy="235572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cxnSp>
        <p:nvCxnSpPr>
          <p:cNvPr id="6" name="直接连接符 5"/>
          <p:cNvCxnSpPr/>
          <p:nvPr/>
        </p:nvCxnSpPr>
        <p:spPr>
          <a:xfrm>
            <a:off x="1115616" y="3381840"/>
            <a:ext cx="1944216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030162" y="3378809"/>
            <a:ext cx="2214246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/>
          <p:cNvSpPr>
            <a:spLocks/>
          </p:cNvSpPr>
          <p:nvPr/>
        </p:nvSpPr>
        <p:spPr bwMode="auto">
          <a:xfrm rot="5400000">
            <a:off x="5456030" y="1549172"/>
            <a:ext cx="539952" cy="421319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3105777" y="2978223"/>
            <a:ext cx="30059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解决问题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51856" y="403977"/>
            <a:ext cx="228481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altLang="zh-CN" sz="8800" b="1" dirty="0" smtClean="0">
                <a:solidFill>
                  <a:prstClr val="white"/>
                </a:solidFill>
              </a:rPr>
              <a:t>03</a:t>
            </a:r>
            <a:endParaRPr lang="zh-CN" altLang="en-US" sz="8800" b="1" dirty="0">
              <a:solidFill>
                <a:prstClr val="white"/>
              </a:solidFill>
            </a:endParaRPr>
          </a:p>
        </p:txBody>
      </p:sp>
      <p:sp>
        <p:nvSpPr>
          <p:cNvPr id="17" name="TextBox 18"/>
          <p:cNvSpPr>
            <a:spLocks noChangeArrowheads="1"/>
          </p:cNvSpPr>
          <p:nvPr/>
        </p:nvSpPr>
        <p:spPr bwMode="auto">
          <a:xfrm>
            <a:off x="1115616" y="3736495"/>
            <a:ext cx="7128792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/>
            </a:r>
            <a:b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</a:b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处添加您的文本内容，语言尽可能精炼，可根据实际情况调整文本框大小，或者字体的大小。在此处添加您的文本内容，语言尽可能精炼，可根据实际情况调整文本框大小，或者字体的大小。在此处添加您的文本内容，语言尽可能精炼，可根据实际情况调整文本框大小，或者字体的大小。 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256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3" grpId="0" animBg="1"/>
      <p:bldP spid="8" grpId="0" animBg="1"/>
      <p:bldP spid="11" grpId="0"/>
      <p:bldP spid="10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72095" y="1210866"/>
            <a:ext cx="3349229" cy="16240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en-US" sz="1013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72096" y="2927748"/>
            <a:ext cx="1394222" cy="162520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1013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067520" y="2927748"/>
            <a:ext cx="1853804" cy="162520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en-US" sz="1013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4" name="矩形 17"/>
          <p:cNvSpPr>
            <a:spLocks noChangeArrowheads="1"/>
          </p:cNvSpPr>
          <p:nvPr/>
        </p:nvSpPr>
        <p:spPr bwMode="auto">
          <a:xfrm>
            <a:off x="5538193" y="1132285"/>
            <a:ext cx="3124200" cy="73699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ym typeface="宋体" pitchFamily="2" charset="-122"/>
            </a:endParaRPr>
          </a:p>
        </p:txBody>
      </p:sp>
      <p:sp>
        <p:nvSpPr>
          <p:cNvPr id="15" name="矩形 18"/>
          <p:cNvSpPr>
            <a:spLocks noChangeArrowheads="1"/>
          </p:cNvSpPr>
          <p:nvPr/>
        </p:nvSpPr>
        <p:spPr bwMode="auto">
          <a:xfrm>
            <a:off x="5544146" y="2049066"/>
            <a:ext cx="3124200" cy="73699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ym typeface="宋体" pitchFamily="2" charset="-122"/>
            </a:endParaRPr>
          </a:p>
        </p:txBody>
      </p:sp>
      <p:sp>
        <p:nvSpPr>
          <p:cNvPr id="16" name="矩形 19"/>
          <p:cNvSpPr>
            <a:spLocks noChangeArrowheads="1"/>
          </p:cNvSpPr>
          <p:nvPr/>
        </p:nvSpPr>
        <p:spPr bwMode="auto">
          <a:xfrm>
            <a:off x="5544146" y="2965847"/>
            <a:ext cx="3124200" cy="73699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ym typeface="宋体" pitchFamily="2" charset="-122"/>
            </a:endParaRPr>
          </a:p>
        </p:txBody>
      </p:sp>
      <p:sp>
        <p:nvSpPr>
          <p:cNvPr id="17" name="矩形 20"/>
          <p:cNvSpPr>
            <a:spLocks noChangeArrowheads="1"/>
          </p:cNvSpPr>
          <p:nvPr/>
        </p:nvSpPr>
        <p:spPr bwMode="auto">
          <a:xfrm>
            <a:off x="5544146" y="3881438"/>
            <a:ext cx="3124200" cy="736997"/>
          </a:xfrm>
          <a:prstGeom prst="rect">
            <a:avLst/>
          </a:prstGeom>
          <a:solidFill>
            <a:srgbClr val="203864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ym typeface="宋体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597599" y="2049066"/>
            <a:ext cx="736997" cy="736997"/>
            <a:chOff x="6129338" y="2732088"/>
            <a:chExt cx="982662" cy="982662"/>
          </a:xfrm>
        </p:grpSpPr>
        <p:sp>
          <p:nvSpPr>
            <p:cNvPr id="19" name="矩形 14"/>
            <p:cNvSpPr>
              <a:spLocks noChangeArrowheads="1"/>
            </p:cNvSpPr>
            <p:nvPr/>
          </p:nvSpPr>
          <p:spPr bwMode="auto">
            <a:xfrm>
              <a:off x="6129338" y="2732088"/>
              <a:ext cx="982662" cy="982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pic>
          <p:nvPicPr>
            <p:cNvPr id="20" name="图片 2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8725" y="2901950"/>
              <a:ext cx="623888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4597599" y="2965847"/>
            <a:ext cx="736997" cy="736997"/>
            <a:chOff x="6129338" y="3954463"/>
            <a:chExt cx="982662" cy="982662"/>
          </a:xfrm>
        </p:grpSpPr>
        <p:sp>
          <p:nvSpPr>
            <p:cNvPr id="22" name="矩形 15"/>
            <p:cNvSpPr>
              <a:spLocks noChangeArrowheads="1"/>
            </p:cNvSpPr>
            <p:nvPr/>
          </p:nvSpPr>
          <p:spPr bwMode="auto">
            <a:xfrm>
              <a:off x="6129338" y="3954463"/>
              <a:ext cx="982662" cy="982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pic>
          <p:nvPicPr>
            <p:cNvPr id="23" name="图片 2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6188" y="4194175"/>
              <a:ext cx="587375" cy="42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4597599" y="3881438"/>
            <a:ext cx="736997" cy="736997"/>
            <a:chOff x="6129338" y="5175250"/>
            <a:chExt cx="982662" cy="982663"/>
          </a:xfrm>
        </p:grpSpPr>
        <p:sp>
          <p:nvSpPr>
            <p:cNvPr id="25" name="矩形 16"/>
            <p:cNvSpPr>
              <a:spLocks noChangeArrowheads="1"/>
            </p:cNvSpPr>
            <p:nvPr/>
          </p:nvSpPr>
          <p:spPr bwMode="auto">
            <a:xfrm>
              <a:off x="6129338" y="5175250"/>
              <a:ext cx="982662" cy="982663"/>
            </a:xfrm>
            <a:prstGeom prst="rect">
              <a:avLst/>
            </a:prstGeom>
            <a:solidFill>
              <a:srgbClr val="20386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pic>
          <p:nvPicPr>
            <p:cNvPr id="26" name="图片 2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7625" y="5416550"/>
              <a:ext cx="511175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矩形 26"/>
          <p:cNvSpPr/>
          <p:nvPr/>
        </p:nvSpPr>
        <p:spPr>
          <a:xfrm>
            <a:off x="5774419" y="1210866"/>
            <a:ext cx="16598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解决问题一</a:t>
            </a:r>
            <a:endParaRPr lang="zh-CN" altLang="en-US" sz="1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796687" y="1509471"/>
            <a:ext cx="2871659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右键点击图片选择形状填充来修改图片。</a:t>
            </a:r>
          </a:p>
        </p:txBody>
      </p:sp>
      <p:sp>
        <p:nvSpPr>
          <p:cNvPr id="29" name="矩形 28"/>
          <p:cNvSpPr/>
          <p:nvPr/>
        </p:nvSpPr>
        <p:spPr>
          <a:xfrm>
            <a:off x="5778921" y="2139702"/>
            <a:ext cx="16598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解决问题二</a:t>
            </a:r>
            <a:endParaRPr lang="zh-CN" altLang="en-US" sz="1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801188" y="2438307"/>
            <a:ext cx="2871659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右键点击图片选择形状填充来修改图片。</a:t>
            </a:r>
          </a:p>
        </p:txBody>
      </p:sp>
      <p:sp>
        <p:nvSpPr>
          <p:cNvPr id="31" name="矩形 30"/>
          <p:cNvSpPr/>
          <p:nvPr/>
        </p:nvSpPr>
        <p:spPr>
          <a:xfrm>
            <a:off x="5756653" y="3057804"/>
            <a:ext cx="16598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解决问题三</a:t>
            </a:r>
            <a:endParaRPr lang="zh-CN" altLang="en-US" sz="1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78921" y="3356409"/>
            <a:ext cx="2871659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右键点击图片选择形状填充来修改图片。</a:t>
            </a:r>
          </a:p>
        </p:txBody>
      </p:sp>
      <p:sp>
        <p:nvSpPr>
          <p:cNvPr id="33" name="矩形 32"/>
          <p:cNvSpPr/>
          <p:nvPr/>
        </p:nvSpPr>
        <p:spPr>
          <a:xfrm>
            <a:off x="5801188" y="3970659"/>
            <a:ext cx="165989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解决问题四</a:t>
            </a:r>
            <a:endParaRPr lang="zh-CN" altLang="en-US" sz="1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823456" y="4269264"/>
            <a:ext cx="2871659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右键点击图片选择形状填充来修改图片。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597599" y="1132285"/>
            <a:ext cx="736997" cy="736997"/>
            <a:chOff x="6129338" y="1509713"/>
            <a:chExt cx="982662" cy="982662"/>
          </a:xfrm>
        </p:grpSpPr>
        <p:sp>
          <p:nvSpPr>
            <p:cNvPr id="36" name="矩形 13"/>
            <p:cNvSpPr>
              <a:spLocks noChangeArrowheads="1"/>
            </p:cNvSpPr>
            <p:nvPr/>
          </p:nvSpPr>
          <p:spPr bwMode="auto">
            <a:xfrm>
              <a:off x="6129338" y="1509713"/>
              <a:ext cx="982662" cy="9826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pic>
          <p:nvPicPr>
            <p:cNvPr id="37" name="图片 2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8100" y="1677988"/>
              <a:ext cx="485775" cy="608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9" name="矩形 8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五边形 9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1174112" y="321315"/>
            <a:ext cx="1915909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待解决问题</a:t>
            </a:r>
          </a:p>
        </p:txBody>
      </p:sp>
    </p:spTree>
    <p:extLst>
      <p:ext uri="{BB962C8B-B14F-4D97-AF65-F5344CB8AC3E}">
        <p14:creationId xmlns:p14="http://schemas.microsoft.com/office/powerpoint/2010/main" val="179114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5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85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1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5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800"/>
                            </p:stCondLst>
                            <p:childTnLst>
                              <p:par>
                                <p:cTn id="8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5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5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800"/>
                            </p:stCondLst>
                            <p:childTnLst>
                              <p:par>
                                <p:cTn id="9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15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99D7F79-099E-4DC4-9984-DFB286EC6297}"/>
              </a:ext>
            </a:extLst>
          </p:cNvPr>
          <p:cNvGrpSpPr/>
          <p:nvPr/>
        </p:nvGrpSpPr>
        <p:grpSpPr>
          <a:xfrm>
            <a:off x="273385" y="1193244"/>
            <a:ext cx="3766702" cy="817265"/>
            <a:chOff x="4806948" y="4254292"/>
            <a:chExt cx="4531015" cy="81726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999E8A35-597D-47CC-B89A-A6036F23F9A4}"/>
                </a:ext>
              </a:extLst>
            </p:cNvPr>
            <p:cNvSpPr/>
            <p:nvPr/>
          </p:nvSpPr>
          <p:spPr>
            <a:xfrm>
              <a:off x="4806948" y="4609892"/>
              <a:ext cx="4531015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请输入您的文字，请输入您的文字，请输入您的文字，请输入您的文字，请输入您的文字，请输入您的文字。</a:t>
              </a:r>
              <a:endParaRPr lang="zh-CN" altLang="en-US" sz="1200" dirty="0">
                <a:solidFill>
                  <a:srgbClr val="20386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C1771CA3-FB37-48F8-9D32-654B9CC72F13}"/>
                </a:ext>
              </a:extLst>
            </p:cNvPr>
            <p:cNvSpPr/>
            <p:nvPr/>
          </p:nvSpPr>
          <p:spPr>
            <a:xfrm>
              <a:off x="4806949" y="4254292"/>
              <a:ext cx="2301875" cy="3000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2038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您的文字添加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9660AF3-2FDC-466B-AEBF-AF53FFBAE717}"/>
              </a:ext>
            </a:extLst>
          </p:cNvPr>
          <p:cNvGrpSpPr/>
          <p:nvPr/>
        </p:nvGrpSpPr>
        <p:grpSpPr>
          <a:xfrm>
            <a:off x="247521" y="3448330"/>
            <a:ext cx="2635555" cy="1001931"/>
            <a:chOff x="4806948" y="4254292"/>
            <a:chExt cx="2635555" cy="100193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13EA3F8-6D93-44E9-90BB-2EB815282ABE}"/>
                </a:ext>
              </a:extLst>
            </p:cNvPr>
            <p:cNvSpPr/>
            <p:nvPr/>
          </p:nvSpPr>
          <p:spPr>
            <a:xfrm>
              <a:off x="4806948" y="4609892"/>
              <a:ext cx="2635555" cy="6463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请输入您的文字，请输入您的文字，请输入您的文字，请输入您的文字，请输入您的文字，请输入您的文字。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E6C87D8D-0148-44CB-B867-7E32998AF393}"/>
                </a:ext>
              </a:extLst>
            </p:cNvPr>
            <p:cNvSpPr/>
            <p:nvPr/>
          </p:nvSpPr>
          <p:spPr>
            <a:xfrm>
              <a:off x="4806949" y="4254292"/>
              <a:ext cx="2301875" cy="3000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rgbClr val="2038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您的文字添加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51DA7EB-1843-4937-AB6A-4B11EA46BF88}"/>
              </a:ext>
            </a:extLst>
          </p:cNvPr>
          <p:cNvGrpSpPr/>
          <p:nvPr/>
        </p:nvGrpSpPr>
        <p:grpSpPr>
          <a:xfrm>
            <a:off x="4759657" y="3718462"/>
            <a:ext cx="3916695" cy="817265"/>
            <a:chOff x="5421268" y="4254292"/>
            <a:chExt cx="3916695" cy="81726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86AC3AFD-BA37-4630-9313-08AAC8598ED9}"/>
                </a:ext>
              </a:extLst>
            </p:cNvPr>
            <p:cNvSpPr/>
            <p:nvPr/>
          </p:nvSpPr>
          <p:spPr>
            <a:xfrm>
              <a:off x="5421268" y="4609892"/>
              <a:ext cx="3916695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请输入您的文字，请输入您的文字，请输入您的文字，请输入您的文字，请输入您的文字，请输入您的文字。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DA56FABD-1C80-4DA3-BC76-AB6EFA8AEED3}"/>
                </a:ext>
              </a:extLst>
            </p:cNvPr>
            <p:cNvSpPr/>
            <p:nvPr/>
          </p:nvSpPr>
          <p:spPr>
            <a:xfrm>
              <a:off x="7036088" y="4254292"/>
              <a:ext cx="2301875" cy="3000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rgbClr val="2038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您的文字添加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5F6BCBE7-A0FE-4796-8058-35EAF4D4A0D1}"/>
              </a:ext>
            </a:extLst>
          </p:cNvPr>
          <p:cNvGrpSpPr/>
          <p:nvPr/>
        </p:nvGrpSpPr>
        <p:grpSpPr>
          <a:xfrm>
            <a:off x="6132332" y="1099350"/>
            <a:ext cx="2635555" cy="1001931"/>
            <a:chOff x="4806948" y="4254292"/>
            <a:chExt cx="2635555" cy="100193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22FF4602-EBB8-4A52-BEB5-D6F02055B8EA}"/>
                </a:ext>
              </a:extLst>
            </p:cNvPr>
            <p:cNvSpPr/>
            <p:nvPr/>
          </p:nvSpPr>
          <p:spPr>
            <a:xfrm>
              <a:off x="4806948" y="4609892"/>
              <a:ext cx="2635555" cy="6463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请输入您的文字，请输入您的文字，请输入您的文字，请输入您的文字，请输入您的文字，请输入您的文字。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A1CEF740-BB15-4CA0-814C-D447603093FD}"/>
                </a:ext>
              </a:extLst>
            </p:cNvPr>
            <p:cNvSpPr/>
            <p:nvPr/>
          </p:nvSpPr>
          <p:spPr>
            <a:xfrm>
              <a:off x="5140628" y="4254292"/>
              <a:ext cx="2301875" cy="3000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rgbClr val="20386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您的文字添加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7884A0CD-FB4B-4FB3-97D4-E0E0DD5DEBFC}"/>
              </a:ext>
            </a:extLst>
          </p:cNvPr>
          <p:cNvGrpSpPr/>
          <p:nvPr/>
        </p:nvGrpSpPr>
        <p:grpSpPr>
          <a:xfrm>
            <a:off x="2778754" y="2206200"/>
            <a:ext cx="2299733" cy="2313328"/>
            <a:chOff x="4306158" y="3029039"/>
            <a:chExt cx="2299733" cy="2313328"/>
          </a:xfrm>
        </p:grpSpPr>
        <p:sp>
          <p:nvSpPr>
            <p:cNvPr id="15" name="îŝḷiḍe">
              <a:extLst>
                <a:ext uri="{FF2B5EF4-FFF2-40B4-BE49-F238E27FC236}">
                  <a16:creationId xmlns:a16="http://schemas.microsoft.com/office/drawing/2014/main" xmlns="" id="{18FAA305-11E5-4B6F-AEAB-730278FBCDA2}"/>
                </a:ext>
              </a:extLst>
            </p:cNvPr>
            <p:cNvSpPr/>
            <p:nvPr/>
          </p:nvSpPr>
          <p:spPr bwMode="auto">
            <a:xfrm rot="20425986">
              <a:off x="4306158" y="3029039"/>
              <a:ext cx="2299733" cy="2313328"/>
            </a:xfrm>
            <a:custGeom>
              <a:avLst/>
              <a:gdLst>
                <a:gd name="T0" fmla="*/ 2147483646 w 1052"/>
                <a:gd name="T1" fmla="*/ 2147483646 h 1057"/>
                <a:gd name="T2" fmla="*/ 2147483646 w 1052"/>
                <a:gd name="T3" fmla="*/ 2147483646 h 1057"/>
                <a:gd name="T4" fmla="*/ 2147483646 w 1052"/>
                <a:gd name="T5" fmla="*/ 2147483646 h 1057"/>
                <a:gd name="T6" fmla="*/ 2147483646 w 1052"/>
                <a:gd name="T7" fmla="*/ 2147483646 h 1057"/>
                <a:gd name="T8" fmla="*/ 2147483646 w 1052"/>
                <a:gd name="T9" fmla="*/ 2147483646 h 1057"/>
                <a:gd name="T10" fmla="*/ 2147483646 w 1052"/>
                <a:gd name="T11" fmla="*/ 2147483646 h 1057"/>
                <a:gd name="T12" fmla="*/ 2147483646 w 1052"/>
                <a:gd name="T13" fmla="*/ 2147483646 h 1057"/>
                <a:gd name="T14" fmla="*/ 2147483646 w 1052"/>
                <a:gd name="T15" fmla="*/ 2147483646 h 1057"/>
                <a:gd name="T16" fmla="*/ 2147483646 w 1052"/>
                <a:gd name="T17" fmla="*/ 2147483646 h 1057"/>
                <a:gd name="T18" fmla="*/ 2147483646 w 1052"/>
                <a:gd name="T19" fmla="*/ 2147483646 h 1057"/>
                <a:gd name="T20" fmla="*/ 2147483646 w 1052"/>
                <a:gd name="T21" fmla="*/ 2147483646 h 1057"/>
                <a:gd name="T22" fmla="*/ 2147483646 w 1052"/>
                <a:gd name="T23" fmla="*/ 2147483646 h 1057"/>
                <a:gd name="T24" fmla="*/ 2147483646 w 1052"/>
                <a:gd name="T25" fmla="*/ 2147483646 h 1057"/>
                <a:gd name="T26" fmla="*/ 2147483646 w 1052"/>
                <a:gd name="T27" fmla="*/ 2147483646 h 1057"/>
                <a:gd name="T28" fmla="*/ 2147483646 w 1052"/>
                <a:gd name="T29" fmla="*/ 2147483646 h 1057"/>
                <a:gd name="T30" fmla="*/ 2147483646 w 1052"/>
                <a:gd name="T31" fmla="*/ 2147483646 h 1057"/>
                <a:gd name="T32" fmla="*/ 2147483646 w 1052"/>
                <a:gd name="T33" fmla="*/ 2147483646 h 1057"/>
                <a:gd name="T34" fmla="*/ 2147483646 w 1052"/>
                <a:gd name="T35" fmla="*/ 2147483646 h 1057"/>
                <a:gd name="T36" fmla="*/ 2147483646 w 1052"/>
                <a:gd name="T37" fmla="*/ 2147483646 h 1057"/>
                <a:gd name="T38" fmla="*/ 2147483646 w 1052"/>
                <a:gd name="T39" fmla="*/ 2147483646 h 1057"/>
                <a:gd name="T40" fmla="*/ 2147483646 w 1052"/>
                <a:gd name="T41" fmla="*/ 2147483646 h 1057"/>
                <a:gd name="T42" fmla="*/ 2147483646 w 1052"/>
                <a:gd name="T43" fmla="*/ 2147483646 h 1057"/>
                <a:gd name="T44" fmla="*/ 2147483646 w 1052"/>
                <a:gd name="T45" fmla="*/ 2147483646 h 1057"/>
                <a:gd name="T46" fmla="*/ 2147483646 w 1052"/>
                <a:gd name="T47" fmla="*/ 2147483646 h 1057"/>
                <a:gd name="T48" fmla="*/ 2147483646 w 1052"/>
                <a:gd name="T49" fmla="*/ 2147483646 h 1057"/>
                <a:gd name="T50" fmla="*/ 2147483646 w 1052"/>
                <a:gd name="T51" fmla="*/ 2147483646 h 1057"/>
                <a:gd name="T52" fmla="*/ 2147483646 w 1052"/>
                <a:gd name="T53" fmla="*/ 2147483646 h 1057"/>
                <a:gd name="T54" fmla="*/ 2147483646 w 1052"/>
                <a:gd name="T55" fmla="*/ 2147483646 h 1057"/>
                <a:gd name="T56" fmla="*/ 2147483646 w 1052"/>
                <a:gd name="T57" fmla="*/ 2147483646 h 1057"/>
                <a:gd name="T58" fmla="*/ 2147483646 w 1052"/>
                <a:gd name="T59" fmla="*/ 2147483646 h 1057"/>
                <a:gd name="T60" fmla="*/ 2147483646 w 1052"/>
                <a:gd name="T61" fmla="*/ 2147483646 h 1057"/>
                <a:gd name="T62" fmla="*/ 2147483646 w 1052"/>
                <a:gd name="T63" fmla="*/ 2147483646 h 1057"/>
                <a:gd name="T64" fmla="*/ 2147483646 w 1052"/>
                <a:gd name="T65" fmla="*/ 2147483646 h 1057"/>
                <a:gd name="T66" fmla="*/ 2147483646 w 1052"/>
                <a:gd name="T67" fmla="*/ 2147483646 h 1057"/>
                <a:gd name="T68" fmla="*/ 2147483646 w 1052"/>
                <a:gd name="T69" fmla="*/ 2147483646 h 1057"/>
                <a:gd name="T70" fmla="*/ 2147483646 w 1052"/>
                <a:gd name="T71" fmla="*/ 2147483646 h 1057"/>
                <a:gd name="T72" fmla="*/ 2147483646 w 1052"/>
                <a:gd name="T73" fmla="*/ 2147483646 h 1057"/>
                <a:gd name="T74" fmla="*/ 2147483646 w 1052"/>
                <a:gd name="T75" fmla="*/ 2147483646 h 1057"/>
                <a:gd name="T76" fmla="*/ 2147483646 w 1052"/>
                <a:gd name="T77" fmla="*/ 2147483646 h 1057"/>
                <a:gd name="T78" fmla="*/ 2147483646 w 1052"/>
                <a:gd name="T79" fmla="*/ 2147483646 h 1057"/>
                <a:gd name="T80" fmla="*/ 2147483646 w 1052"/>
                <a:gd name="T81" fmla="*/ 2147483646 h 1057"/>
                <a:gd name="T82" fmla="*/ 0 w 1052"/>
                <a:gd name="T83" fmla="*/ 2147483646 h 1057"/>
                <a:gd name="T84" fmla="*/ 2147483646 w 1052"/>
                <a:gd name="T85" fmla="*/ 2147483646 h 1057"/>
                <a:gd name="T86" fmla="*/ 2147483646 w 1052"/>
                <a:gd name="T87" fmla="*/ 2147483646 h 1057"/>
                <a:gd name="T88" fmla="*/ 2147483646 w 1052"/>
                <a:gd name="T89" fmla="*/ 2147483646 h 1057"/>
                <a:gd name="T90" fmla="*/ 2147483646 w 1052"/>
                <a:gd name="T91" fmla="*/ 2147483646 h 1057"/>
                <a:gd name="T92" fmla="*/ 2147483646 w 1052"/>
                <a:gd name="T93" fmla="*/ 2147483646 h 1057"/>
                <a:gd name="T94" fmla="*/ 2147483646 w 1052"/>
                <a:gd name="T95" fmla="*/ 2147483646 h 1057"/>
                <a:gd name="T96" fmla="*/ 2147483646 w 1052"/>
                <a:gd name="T97" fmla="*/ 2147483646 h 1057"/>
                <a:gd name="T98" fmla="*/ 2147483646 w 1052"/>
                <a:gd name="T99" fmla="*/ 2147483646 h 1057"/>
                <a:gd name="T100" fmla="*/ 2147483646 w 1052"/>
                <a:gd name="T101" fmla="*/ 2147483646 h 1057"/>
                <a:gd name="T102" fmla="*/ 2147483646 w 1052"/>
                <a:gd name="T103" fmla="*/ 2147483646 h 1057"/>
                <a:gd name="T104" fmla="*/ 2147483646 w 1052"/>
                <a:gd name="T105" fmla="*/ 2147483646 h 1057"/>
                <a:gd name="T106" fmla="*/ 2147483646 w 1052"/>
                <a:gd name="T107" fmla="*/ 2147483646 h 1057"/>
                <a:gd name="T108" fmla="*/ 2147483646 w 1052"/>
                <a:gd name="T109" fmla="*/ 2147483646 h 1057"/>
                <a:gd name="T110" fmla="*/ 2147483646 w 1052"/>
                <a:gd name="T111" fmla="*/ 2147483646 h 1057"/>
                <a:gd name="T112" fmla="*/ 2147483646 w 1052"/>
                <a:gd name="T113" fmla="*/ 2147483646 h 1057"/>
                <a:gd name="T114" fmla="*/ 2147483646 w 1052"/>
                <a:gd name="T115" fmla="*/ 2147483646 h 105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052" h="1057">
                  <a:moveTo>
                    <a:pt x="187" y="528"/>
                  </a:moveTo>
                  <a:lnTo>
                    <a:pt x="188" y="545"/>
                  </a:lnTo>
                  <a:lnTo>
                    <a:pt x="189" y="563"/>
                  </a:lnTo>
                  <a:lnTo>
                    <a:pt x="190" y="572"/>
                  </a:lnTo>
                  <a:lnTo>
                    <a:pt x="191" y="580"/>
                  </a:lnTo>
                  <a:lnTo>
                    <a:pt x="194" y="597"/>
                  </a:lnTo>
                  <a:lnTo>
                    <a:pt x="196" y="605"/>
                  </a:lnTo>
                  <a:lnTo>
                    <a:pt x="198" y="613"/>
                  </a:lnTo>
                  <a:lnTo>
                    <a:pt x="202" y="629"/>
                  </a:lnTo>
                  <a:lnTo>
                    <a:pt x="208" y="646"/>
                  </a:lnTo>
                  <a:lnTo>
                    <a:pt x="214" y="661"/>
                  </a:lnTo>
                  <a:lnTo>
                    <a:pt x="217" y="668"/>
                  </a:lnTo>
                  <a:lnTo>
                    <a:pt x="220" y="676"/>
                  </a:lnTo>
                  <a:lnTo>
                    <a:pt x="224" y="683"/>
                  </a:lnTo>
                  <a:lnTo>
                    <a:pt x="228" y="690"/>
                  </a:lnTo>
                  <a:lnTo>
                    <a:pt x="236" y="704"/>
                  </a:lnTo>
                  <a:lnTo>
                    <a:pt x="245" y="718"/>
                  </a:lnTo>
                  <a:lnTo>
                    <a:pt x="254" y="732"/>
                  </a:lnTo>
                  <a:lnTo>
                    <a:pt x="264" y="745"/>
                  </a:lnTo>
                  <a:lnTo>
                    <a:pt x="274" y="757"/>
                  </a:lnTo>
                  <a:lnTo>
                    <a:pt x="286" y="768"/>
                  </a:lnTo>
                  <a:lnTo>
                    <a:pt x="298" y="780"/>
                  </a:lnTo>
                  <a:lnTo>
                    <a:pt x="304" y="785"/>
                  </a:lnTo>
                  <a:lnTo>
                    <a:pt x="310" y="790"/>
                  </a:lnTo>
                  <a:lnTo>
                    <a:pt x="323" y="800"/>
                  </a:lnTo>
                  <a:lnTo>
                    <a:pt x="336" y="809"/>
                  </a:lnTo>
                  <a:lnTo>
                    <a:pt x="350" y="819"/>
                  </a:lnTo>
                  <a:lnTo>
                    <a:pt x="364" y="827"/>
                  </a:lnTo>
                  <a:lnTo>
                    <a:pt x="378" y="835"/>
                  </a:lnTo>
                  <a:lnTo>
                    <a:pt x="393" y="841"/>
                  </a:lnTo>
                  <a:lnTo>
                    <a:pt x="401" y="845"/>
                  </a:lnTo>
                  <a:lnTo>
                    <a:pt x="409" y="847"/>
                  </a:lnTo>
                  <a:lnTo>
                    <a:pt x="424" y="853"/>
                  </a:lnTo>
                  <a:lnTo>
                    <a:pt x="432" y="855"/>
                  </a:lnTo>
                  <a:lnTo>
                    <a:pt x="440" y="857"/>
                  </a:lnTo>
                  <a:lnTo>
                    <a:pt x="449" y="859"/>
                  </a:lnTo>
                  <a:lnTo>
                    <a:pt x="457" y="861"/>
                  </a:lnTo>
                  <a:lnTo>
                    <a:pt x="474" y="864"/>
                  </a:lnTo>
                  <a:lnTo>
                    <a:pt x="491" y="866"/>
                  </a:lnTo>
                  <a:lnTo>
                    <a:pt x="508" y="867"/>
                  </a:lnTo>
                  <a:lnTo>
                    <a:pt x="525" y="868"/>
                  </a:lnTo>
                  <a:lnTo>
                    <a:pt x="542" y="867"/>
                  </a:lnTo>
                  <a:lnTo>
                    <a:pt x="559" y="866"/>
                  </a:lnTo>
                  <a:lnTo>
                    <a:pt x="568" y="865"/>
                  </a:lnTo>
                  <a:lnTo>
                    <a:pt x="576" y="864"/>
                  </a:lnTo>
                  <a:lnTo>
                    <a:pt x="593" y="861"/>
                  </a:lnTo>
                  <a:lnTo>
                    <a:pt x="602" y="859"/>
                  </a:lnTo>
                  <a:lnTo>
                    <a:pt x="610" y="857"/>
                  </a:lnTo>
                  <a:lnTo>
                    <a:pt x="626" y="853"/>
                  </a:lnTo>
                  <a:lnTo>
                    <a:pt x="641" y="847"/>
                  </a:lnTo>
                  <a:lnTo>
                    <a:pt x="657" y="841"/>
                  </a:lnTo>
                  <a:lnTo>
                    <a:pt x="664" y="838"/>
                  </a:lnTo>
                  <a:lnTo>
                    <a:pt x="672" y="835"/>
                  </a:lnTo>
                  <a:lnTo>
                    <a:pt x="679" y="831"/>
                  </a:lnTo>
                  <a:lnTo>
                    <a:pt x="686" y="827"/>
                  </a:lnTo>
                  <a:lnTo>
                    <a:pt x="700" y="819"/>
                  </a:lnTo>
                  <a:lnTo>
                    <a:pt x="714" y="809"/>
                  </a:lnTo>
                  <a:lnTo>
                    <a:pt x="727" y="800"/>
                  </a:lnTo>
                  <a:lnTo>
                    <a:pt x="740" y="790"/>
                  </a:lnTo>
                  <a:lnTo>
                    <a:pt x="753" y="780"/>
                  </a:lnTo>
                  <a:lnTo>
                    <a:pt x="764" y="768"/>
                  </a:lnTo>
                  <a:lnTo>
                    <a:pt x="776" y="757"/>
                  </a:lnTo>
                  <a:lnTo>
                    <a:pt x="781" y="751"/>
                  </a:lnTo>
                  <a:lnTo>
                    <a:pt x="786" y="745"/>
                  </a:lnTo>
                  <a:lnTo>
                    <a:pt x="796" y="732"/>
                  </a:lnTo>
                  <a:lnTo>
                    <a:pt x="805" y="718"/>
                  </a:lnTo>
                  <a:lnTo>
                    <a:pt x="814" y="704"/>
                  </a:lnTo>
                  <a:lnTo>
                    <a:pt x="822" y="690"/>
                  </a:lnTo>
                  <a:lnTo>
                    <a:pt x="830" y="676"/>
                  </a:lnTo>
                  <a:lnTo>
                    <a:pt x="836" y="661"/>
                  </a:lnTo>
                  <a:lnTo>
                    <a:pt x="840" y="653"/>
                  </a:lnTo>
                  <a:lnTo>
                    <a:pt x="842" y="646"/>
                  </a:lnTo>
                  <a:lnTo>
                    <a:pt x="848" y="629"/>
                  </a:lnTo>
                  <a:lnTo>
                    <a:pt x="850" y="621"/>
                  </a:lnTo>
                  <a:lnTo>
                    <a:pt x="852" y="613"/>
                  </a:lnTo>
                  <a:lnTo>
                    <a:pt x="854" y="605"/>
                  </a:lnTo>
                  <a:lnTo>
                    <a:pt x="856" y="597"/>
                  </a:lnTo>
                  <a:lnTo>
                    <a:pt x="859" y="580"/>
                  </a:lnTo>
                  <a:lnTo>
                    <a:pt x="861" y="563"/>
                  </a:lnTo>
                  <a:lnTo>
                    <a:pt x="862" y="545"/>
                  </a:lnTo>
                  <a:lnTo>
                    <a:pt x="863" y="528"/>
                  </a:lnTo>
                  <a:lnTo>
                    <a:pt x="862" y="511"/>
                  </a:lnTo>
                  <a:lnTo>
                    <a:pt x="861" y="494"/>
                  </a:lnTo>
                  <a:lnTo>
                    <a:pt x="860" y="485"/>
                  </a:lnTo>
                  <a:lnTo>
                    <a:pt x="859" y="477"/>
                  </a:lnTo>
                  <a:lnTo>
                    <a:pt x="856" y="459"/>
                  </a:lnTo>
                  <a:lnTo>
                    <a:pt x="854" y="451"/>
                  </a:lnTo>
                  <a:lnTo>
                    <a:pt x="852" y="443"/>
                  </a:lnTo>
                  <a:lnTo>
                    <a:pt x="848" y="427"/>
                  </a:lnTo>
                  <a:lnTo>
                    <a:pt x="842" y="412"/>
                  </a:lnTo>
                  <a:lnTo>
                    <a:pt x="836" y="396"/>
                  </a:lnTo>
                  <a:lnTo>
                    <a:pt x="833" y="389"/>
                  </a:lnTo>
                  <a:lnTo>
                    <a:pt x="830" y="380"/>
                  </a:lnTo>
                  <a:lnTo>
                    <a:pt x="826" y="373"/>
                  </a:lnTo>
                  <a:lnTo>
                    <a:pt x="822" y="366"/>
                  </a:lnTo>
                  <a:lnTo>
                    <a:pt x="814" y="352"/>
                  </a:lnTo>
                  <a:lnTo>
                    <a:pt x="805" y="338"/>
                  </a:lnTo>
                  <a:lnTo>
                    <a:pt x="796" y="325"/>
                  </a:lnTo>
                  <a:lnTo>
                    <a:pt x="786" y="312"/>
                  </a:lnTo>
                  <a:lnTo>
                    <a:pt x="776" y="300"/>
                  </a:lnTo>
                  <a:lnTo>
                    <a:pt x="764" y="288"/>
                  </a:lnTo>
                  <a:lnTo>
                    <a:pt x="753" y="276"/>
                  </a:lnTo>
                  <a:lnTo>
                    <a:pt x="747" y="271"/>
                  </a:lnTo>
                  <a:lnTo>
                    <a:pt x="740" y="266"/>
                  </a:lnTo>
                  <a:lnTo>
                    <a:pt x="727" y="256"/>
                  </a:lnTo>
                  <a:lnTo>
                    <a:pt x="714" y="247"/>
                  </a:lnTo>
                  <a:lnTo>
                    <a:pt x="700" y="238"/>
                  </a:lnTo>
                  <a:lnTo>
                    <a:pt x="686" y="230"/>
                  </a:lnTo>
                  <a:lnTo>
                    <a:pt x="672" y="222"/>
                  </a:lnTo>
                  <a:lnTo>
                    <a:pt x="657" y="216"/>
                  </a:lnTo>
                  <a:lnTo>
                    <a:pt x="649" y="212"/>
                  </a:lnTo>
                  <a:lnTo>
                    <a:pt x="641" y="209"/>
                  </a:lnTo>
                  <a:lnTo>
                    <a:pt x="626" y="203"/>
                  </a:lnTo>
                  <a:lnTo>
                    <a:pt x="618" y="201"/>
                  </a:lnTo>
                  <a:lnTo>
                    <a:pt x="610" y="199"/>
                  </a:lnTo>
                  <a:lnTo>
                    <a:pt x="602" y="197"/>
                  </a:lnTo>
                  <a:lnTo>
                    <a:pt x="593" y="195"/>
                  </a:lnTo>
                  <a:lnTo>
                    <a:pt x="576" y="192"/>
                  </a:lnTo>
                  <a:lnTo>
                    <a:pt x="559" y="190"/>
                  </a:lnTo>
                  <a:lnTo>
                    <a:pt x="542" y="189"/>
                  </a:lnTo>
                  <a:lnTo>
                    <a:pt x="525" y="188"/>
                  </a:lnTo>
                  <a:lnTo>
                    <a:pt x="508" y="189"/>
                  </a:lnTo>
                  <a:lnTo>
                    <a:pt x="491" y="190"/>
                  </a:lnTo>
                  <a:lnTo>
                    <a:pt x="482" y="191"/>
                  </a:lnTo>
                  <a:lnTo>
                    <a:pt x="474" y="192"/>
                  </a:lnTo>
                  <a:lnTo>
                    <a:pt x="457" y="195"/>
                  </a:lnTo>
                  <a:lnTo>
                    <a:pt x="449" y="197"/>
                  </a:lnTo>
                  <a:lnTo>
                    <a:pt x="440" y="199"/>
                  </a:lnTo>
                  <a:lnTo>
                    <a:pt x="424" y="203"/>
                  </a:lnTo>
                  <a:lnTo>
                    <a:pt x="409" y="209"/>
                  </a:lnTo>
                  <a:lnTo>
                    <a:pt x="393" y="216"/>
                  </a:lnTo>
                  <a:lnTo>
                    <a:pt x="386" y="219"/>
                  </a:lnTo>
                  <a:lnTo>
                    <a:pt x="378" y="222"/>
                  </a:lnTo>
                  <a:lnTo>
                    <a:pt x="371" y="226"/>
                  </a:lnTo>
                  <a:lnTo>
                    <a:pt x="364" y="230"/>
                  </a:lnTo>
                  <a:lnTo>
                    <a:pt x="350" y="238"/>
                  </a:lnTo>
                  <a:lnTo>
                    <a:pt x="336" y="247"/>
                  </a:lnTo>
                  <a:lnTo>
                    <a:pt x="323" y="256"/>
                  </a:lnTo>
                  <a:lnTo>
                    <a:pt x="310" y="266"/>
                  </a:lnTo>
                  <a:lnTo>
                    <a:pt x="298" y="276"/>
                  </a:lnTo>
                  <a:lnTo>
                    <a:pt x="286" y="288"/>
                  </a:lnTo>
                  <a:lnTo>
                    <a:pt x="274" y="300"/>
                  </a:lnTo>
                  <a:lnTo>
                    <a:pt x="269" y="306"/>
                  </a:lnTo>
                  <a:lnTo>
                    <a:pt x="264" y="312"/>
                  </a:lnTo>
                  <a:lnTo>
                    <a:pt x="254" y="325"/>
                  </a:lnTo>
                  <a:lnTo>
                    <a:pt x="245" y="338"/>
                  </a:lnTo>
                  <a:lnTo>
                    <a:pt x="236" y="352"/>
                  </a:lnTo>
                  <a:lnTo>
                    <a:pt x="228" y="366"/>
                  </a:lnTo>
                  <a:lnTo>
                    <a:pt x="220" y="380"/>
                  </a:lnTo>
                  <a:lnTo>
                    <a:pt x="214" y="396"/>
                  </a:lnTo>
                  <a:lnTo>
                    <a:pt x="211" y="404"/>
                  </a:lnTo>
                  <a:lnTo>
                    <a:pt x="208" y="412"/>
                  </a:lnTo>
                  <a:lnTo>
                    <a:pt x="202" y="427"/>
                  </a:lnTo>
                  <a:lnTo>
                    <a:pt x="200" y="435"/>
                  </a:lnTo>
                  <a:lnTo>
                    <a:pt x="198" y="443"/>
                  </a:lnTo>
                  <a:lnTo>
                    <a:pt x="196" y="451"/>
                  </a:lnTo>
                  <a:lnTo>
                    <a:pt x="194" y="459"/>
                  </a:lnTo>
                  <a:lnTo>
                    <a:pt x="191" y="477"/>
                  </a:lnTo>
                  <a:lnTo>
                    <a:pt x="189" y="494"/>
                  </a:lnTo>
                  <a:lnTo>
                    <a:pt x="188" y="511"/>
                  </a:lnTo>
                  <a:lnTo>
                    <a:pt x="187" y="528"/>
                  </a:lnTo>
                  <a:close/>
                  <a:moveTo>
                    <a:pt x="887" y="917"/>
                  </a:moveTo>
                  <a:lnTo>
                    <a:pt x="820" y="893"/>
                  </a:lnTo>
                  <a:lnTo>
                    <a:pt x="800" y="909"/>
                  </a:lnTo>
                  <a:lnTo>
                    <a:pt x="780" y="923"/>
                  </a:lnTo>
                  <a:lnTo>
                    <a:pt x="781" y="996"/>
                  </a:lnTo>
                  <a:lnTo>
                    <a:pt x="766" y="1003"/>
                  </a:lnTo>
                  <a:lnTo>
                    <a:pt x="751" y="1011"/>
                  </a:lnTo>
                  <a:lnTo>
                    <a:pt x="693" y="967"/>
                  </a:lnTo>
                  <a:lnTo>
                    <a:pt x="670" y="975"/>
                  </a:lnTo>
                  <a:lnTo>
                    <a:pt x="658" y="979"/>
                  </a:lnTo>
                  <a:lnTo>
                    <a:pt x="646" y="982"/>
                  </a:lnTo>
                  <a:lnTo>
                    <a:pt x="625" y="1051"/>
                  </a:lnTo>
                  <a:lnTo>
                    <a:pt x="591" y="1057"/>
                  </a:lnTo>
                  <a:lnTo>
                    <a:pt x="550" y="998"/>
                  </a:lnTo>
                  <a:lnTo>
                    <a:pt x="525" y="999"/>
                  </a:lnTo>
                  <a:lnTo>
                    <a:pt x="500" y="998"/>
                  </a:lnTo>
                  <a:lnTo>
                    <a:pt x="459" y="1057"/>
                  </a:lnTo>
                  <a:lnTo>
                    <a:pt x="442" y="1054"/>
                  </a:lnTo>
                  <a:lnTo>
                    <a:pt x="425" y="1051"/>
                  </a:lnTo>
                  <a:lnTo>
                    <a:pt x="404" y="982"/>
                  </a:lnTo>
                  <a:lnTo>
                    <a:pt x="380" y="975"/>
                  </a:lnTo>
                  <a:lnTo>
                    <a:pt x="369" y="971"/>
                  </a:lnTo>
                  <a:lnTo>
                    <a:pt x="357" y="967"/>
                  </a:lnTo>
                  <a:lnTo>
                    <a:pt x="300" y="1011"/>
                  </a:lnTo>
                  <a:lnTo>
                    <a:pt x="284" y="1003"/>
                  </a:lnTo>
                  <a:lnTo>
                    <a:pt x="269" y="996"/>
                  </a:lnTo>
                  <a:lnTo>
                    <a:pt x="270" y="923"/>
                  </a:lnTo>
                  <a:lnTo>
                    <a:pt x="250" y="909"/>
                  </a:lnTo>
                  <a:lnTo>
                    <a:pt x="240" y="902"/>
                  </a:lnTo>
                  <a:lnTo>
                    <a:pt x="230" y="893"/>
                  </a:lnTo>
                  <a:lnTo>
                    <a:pt x="163" y="917"/>
                  </a:lnTo>
                  <a:lnTo>
                    <a:pt x="151" y="905"/>
                  </a:lnTo>
                  <a:lnTo>
                    <a:pt x="138" y="892"/>
                  </a:lnTo>
                  <a:lnTo>
                    <a:pt x="162" y="825"/>
                  </a:lnTo>
                  <a:lnTo>
                    <a:pt x="147" y="804"/>
                  </a:lnTo>
                  <a:lnTo>
                    <a:pt x="132" y="784"/>
                  </a:lnTo>
                  <a:lnTo>
                    <a:pt x="61" y="785"/>
                  </a:lnTo>
                  <a:lnTo>
                    <a:pt x="53" y="770"/>
                  </a:lnTo>
                  <a:lnTo>
                    <a:pt x="45" y="755"/>
                  </a:lnTo>
                  <a:lnTo>
                    <a:pt x="88" y="697"/>
                  </a:lnTo>
                  <a:lnTo>
                    <a:pt x="80" y="674"/>
                  </a:lnTo>
                  <a:lnTo>
                    <a:pt x="76" y="662"/>
                  </a:lnTo>
                  <a:lnTo>
                    <a:pt x="73" y="650"/>
                  </a:lnTo>
                  <a:lnTo>
                    <a:pt x="5" y="628"/>
                  </a:lnTo>
                  <a:lnTo>
                    <a:pt x="0" y="595"/>
                  </a:lnTo>
                  <a:lnTo>
                    <a:pt x="58" y="553"/>
                  </a:lnTo>
                  <a:lnTo>
                    <a:pt x="57" y="528"/>
                  </a:lnTo>
                  <a:lnTo>
                    <a:pt x="58" y="503"/>
                  </a:lnTo>
                  <a:lnTo>
                    <a:pt x="0" y="461"/>
                  </a:lnTo>
                  <a:lnTo>
                    <a:pt x="2" y="445"/>
                  </a:lnTo>
                  <a:lnTo>
                    <a:pt x="5" y="428"/>
                  </a:lnTo>
                  <a:lnTo>
                    <a:pt x="73" y="407"/>
                  </a:lnTo>
                  <a:lnTo>
                    <a:pt x="80" y="382"/>
                  </a:lnTo>
                  <a:lnTo>
                    <a:pt x="84" y="371"/>
                  </a:lnTo>
                  <a:lnTo>
                    <a:pt x="88" y="359"/>
                  </a:lnTo>
                  <a:lnTo>
                    <a:pt x="45" y="302"/>
                  </a:lnTo>
                  <a:lnTo>
                    <a:pt x="53" y="286"/>
                  </a:lnTo>
                  <a:lnTo>
                    <a:pt x="61" y="271"/>
                  </a:lnTo>
                  <a:lnTo>
                    <a:pt x="132" y="272"/>
                  </a:lnTo>
                  <a:lnTo>
                    <a:pt x="147" y="252"/>
                  </a:lnTo>
                  <a:lnTo>
                    <a:pt x="154" y="242"/>
                  </a:lnTo>
                  <a:lnTo>
                    <a:pt x="162" y="232"/>
                  </a:lnTo>
                  <a:lnTo>
                    <a:pt x="138" y="164"/>
                  </a:lnTo>
                  <a:lnTo>
                    <a:pt x="151" y="152"/>
                  </a:lnTo>
                  <a:lnTo>
                    <a:pt x="163" y="140"/>
                  </a:lnTo>
                  <a:lnTo>
                    <a:pt x="230" y="163"/>
                  </a:lnTo>
                  <a:lnTo>
                    <a:pt x="250" y="148"/>
                  </a:lnTo>
                  <a:lnTo>
                    <a:pt x="270" y="134"/>
                  </a:lnTo>
                  <a:lnTo>
                    <a:pt x="269" y="62"/>
                  </a:lnTo>
                  <a:lnTo>
                    <a:pt x="284" y="54"/>
                  </a:lnTo>
                  <a:lnTo>
                    <a:pt x="300" y="46"/>
                  </a:lnTo>
                  <a:lnTo>
                    <a:pt x="357" y="89"/>
                  </a:lnTo>
                  <a:lnTo>
                    <a:pt x="380" y="81"/>
                  </a:lnTo>
                  <a:lnTo>
                    <a:pt x="392" y="77"/>
                  </a:lnTo>
                  <a:lnTo>
                    <a:pt x="404" y="74"/>
                  </a:lnTo>
                  <a:lnTo>
                    <a:pt x="425" y="5"/>
                  </a:lnTo>
                  <a:lnTo>
                    <a:pt x="459" y="0"/>
                  </a:lnTo>
                  <a:lnTo>
                    <a:pt x="500" y="59"/>
                  </a:lnTo>
                  <a:lnTo>
                    <a:pt x="525" y="58"/>
                  </a:lnTo>
                  <a:lnTo>
                    <a:pt x="550" y="59"/>
                  </a:lnTo>
                  <a:lnTo>
                    <a:pt x="591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4"/>
                  </a:lnTo>
                  <a:lnTo>
                    <a:pt x="670" y="81"/>
                  </a:lnTo>
                  <a:lnTo>
                    <a:pt x="682" y="85"/>
                  </a:lnTo>
                  <a:lnTo>
                    <a:pt x="693" y="89"/>
                  </a:lnTo>
                  <a:lnTo>
                    <a:pt x="751" y="46"/>
                  </a:lnTo>
                  <a:lnTo>
                    <a:pt x="766" y="54"/>
                  </a:lnTo>
                  <a:lnTo>
                    <a:pt x="781" y="62"/>
                  </a:lnTo>
                  <a:lnTo>
                    <a:pt x="780" y="134"/>
                  </a:lnTo>
                  <a:lnTo>
                    <a:pt x="800" y="148"/>
                  </a:lnTo>
                  <a:lnTo>
                    <a:pt x="810" y="155"/>
                  </a:lnTo>
                  <a:lnTo>
                    <a:pt x="820" y="163"/>
                  </a:lnTo>
                  <a:lnTo>
                    <a:pt x="887" y="140"/>
                  </a:lnTo>
                  <a:lnTo>
                    <a:pt x="900" y="152"/>
                  </a:lnTo>
                  <a:lnTo>
                    <a:pt x="912" y="164"/>
                  </a:lnTo>
                  <a:lnTo>
                    <a:pt x="888" y="232"/>
                  </a:lnTo>
                  <a:lnTo>
                    <a:pt x="904" y="252"/>
                  </a:lnTo>
                  <a:lnTo>
                    <a:pt x="918" y="272"/>
                  </a:lnTo>
                  <a:lnTo>
                    <a:pt x="990" y="271"/>
                  </a:lnTo>
                  <a:lnTo>
                    <a:pt x="997" y="286"/>
                  </a:lnTo>
                  <a:lnTo>
                    <a:pt x="1005" y="302"/>
                  </a:lnTo>
                  <a:lnTo>
                    <a:pt x="962" y="359"/>
                  </a:lnTo>
                  <a:lnTo>
                    <a:pt x="970" y="382"/>
                  </a:lnTo>
                  <a:lnTo>
                    <a:pt x="974" y="395"/>
                  </a:lnTo>
                  <a:lnTo>
                    <a:pt x="977" y="407"/>
                  </a:lnTo>
                  <a:lnTo>
                    <a:pt x="1045" y="428"/>
                  </a:lnTo>
                  <a:lnTo>
                    <a:pt x="1052" y="461"/>
                  </a:lnTo>
                  <a:lnTo>
                    <a:pt x="992" y="503"/>
                  </a:lnTo>
                  <a:lnTo>
                    <a:pt x="993" y="528"/>
                  </a:lnTo>
                  <a:lnTo>
                    <a:pt x="992" y="553"/>
                  </a:lnTo>
                  <a:lnTo>
                    <a:pt x="1052" y="595"/>
                  </a:lnTo>
                  <a:lnTo>
                    <a:pt x="1049" y="611"/>
                  </a:lnTo>
                  <a:lnTo>
                    <a:pt x="1045" y="628"/>
                  </a:lnTo>
                  <a:lnTo>
                    <a:pt x="977" y="650"/>
                  </a:lnTo>
                  <a:lnTo>
                    <a:pt x="970" y="674"/>
                  </a:lnTo>
                  <a:lnTo>
                    <a:pt x="966" y="686"/>
                  </a:lnTo>
                  <a:lnTo>
                    <a:pt x="962" y="697"/>
                  </a:lnTo>
                  <a:lnTo>
                    <a:pt x="1005" y="755"/>
                  </a:lnTo>
                  <a:lnTo>
                    <a:pt x="997" y="770"/>
                  </a:lnTo>
                  <a:lnTo>
                    <a:pt x="990" y="785"/>
                  </a:lnTo>
                  <a:lnTo>
                    <a:pt x="918" y="784"/>
                  </a:lnTo>
                  <a:lnTo>
                    <a:pt x="904" y="804"/>
                  </a:lnTo>
                  <a:lnTo>
                    <a:pt x="897" y="814"/>
                  </a:lnTo>
                  <a:lnTo>
                    <a:pt x="888" y="825"/>
                  </a:lnTo>
                  <a:lnTo>
                    <a:pt x="912" y="892"/>
                  </a:lnTo>
                  <a:lnTo>
                    <a:pt x="900" y="905"/>
                  </a:lnTo>
                  <a:lnTo>
                    <a:pt x="887" y="917"/>
                  </a:lnTo>
                  <a:close/>
                </a:path>
              </a:pathLst>
            </a:custGeom>
            <a:solidFill>
              <a:srgbClr val="203864"/>
            </a:solidFill>
            <a:ln w="6350">
              <a:noFill/>
              <a:round/>
              <a:headEnd/>
              <a:tailEnd/>
            </a:ln>
            <a:effectLst/>
            <a:extLst/>
          </p:spPr>
          <p:txBody>
            <a:bodyPr wrap="none" anchor="ctr">
              <a:normAutofit/>
            </a:bodyPr>
            <a:lstStyle/>
            <a:p>
              <a:pPr algn="ctr"/>
              <a:endParaRPr lang="zh-CN" altLang="en-US" sz="3200" b="1" dirty="0"/>
            </a:p>
          </p:txBody>
        </p:sp>
        <p:sp>
          <p:nvSpPr>
            <p:cNvPr id="16" name="椭圆 1">
              <a:extLst>
                <a:ext uri="{FF2B5EF4-FFF2-40B4-BE49-F238E27FC236}">
                  <a16:creationId xmlns:a16="http://schemas.microsoft.com/office/drawing/2014/main" xmlns="" id="{F02A4F62-42A2-46EF-A990-B83F5B0A7D44}"/>
                </a:ext>
              </a:extLst>
            </p:cNvPr>
            <p:cNvSpPr/>
            <p:nvPr/>
          </p:nvSpPr>
          <p:spPr>
            <a:xfrm>
              <a:off x="4990142" y="3713094"/>
              <a:ext cx="931765" cy="945218"/>
            </a:xfrm>
            <a:custGeom>
              <a:avLst/>
              <a:gdLst>
                <a:gd name="T0" fmla="*/ 375 w 500"/>
                <a:gd name="T1" fmla="*/ 188 h 508"/>
                <a:gd name="T2" fmla="*/ 188 w 500"/>
                <a:gd name="T3" fmla="*/ 0 h 508"/>
                <a:gd name="T4" fmla="*/ 0 w 500"/>
                <a:gd name="T5" fmla="*/ 188 h 508"/>
                <a:gd name="T6" fmla="*/ 188 w 500"/>
                <a:gd name="T7" fmla="*/ 375 h 508"/>
                <a:gd name="T8" fmla="*/ 375 w 500"/>
                <a:gd name="T9" fmla="*/ 188 h 508"/>
                <a:gd name="T10" fmla="*/ 188 w 500"/>
                <a:gd name="T11" fmla="*/ 328 h 508"/>
                <a:gd name="T12" fmla="*/ 47 w 500"/>
                <a:gd name="T13" fmla="*/ 188 h 508"/>
                <a:gd name="T14" fmla="*/ 188 w 500"/>
                <a:gd name="T15" fmla="*/ 47 h 508"/>
                <a:gd name="T16" fmla="*/ 328 w 500"/>
                <a:gd name="T17" fmla="*/ 188 h 508"/>
                <a:gd name="T18" fmla="*/ 188 w 500"/>
                <a:gd name="T19" fmla="*/ 328 h 508"/>
                <a:gd name="T20" fmla="*/ 500 w 500"/>
                <a:gd name="T21" fmla="*/ 466 h 508"/>
                <a:gd name="T22" fmla="*/ 458 w 500"/>
                <a:gd name="T23" fmla="*/ 508 h 508"/>
                <a:gd name="T24" fmla="*/ 314 w 500"/>
                <a:gd name="T25" fmla="*/ 364 h 508"/>
                <a:gd name="T26" fmla="*/ 356 w 500"/>
                <a:gd name="T27" fmla="*/ 322 h 508"/>
                <a:gd name="T28" fmla="*/ 500 w 500"/>
                <a:gd name="T29" fmla="*/ 4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508">
                  <a:moveTo>
                    <a:pt x="375" y="188"/>
                  </a:moveTo>
                  <a:cubicBezTo>
                    <a:pt x="375" y="84"/>
                    <a:pt x="291" y="0"/>
                    <a:pt x="188" y="0"/>
                  </a:cubicBez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8"/>
                  </a:cubicBezTo>
                  <a:close/>
                  <a:moveTo>
                    <a:pt x="188" y="328"/>
                  </a:moveTo>
                  <a:cubicBezTo>
                    <a:pt x="110" y="328"/>
                    <a:pt x="47" y="265"/>
                    <a:pt x="47" y="188"/>
                  </a:cubicBezTo>
                  <a:cubicBezTo>
                    <a:pt x="47" y="110"/>
                    <a:pt x="110" y="47"/>
                    <a:pt x="188" y="47"/>
                  </a:cubicBezTo>
                  <a:cubicBezTo>
                    <a:pt x="265" y="47"/>
                    <a:pt x="328" y="110"/>
                    <a:pt x="328" y="188"/>
                  </a:cubicBezTo>
                  <a:cubicBezTo>
                    <a:pt x="328" y="265"/>
                    <a:pt x="265" y="328"/>
                    <a:pt x="188" y="328"/>
                  </a:cubicBezTo>
                  <a:close/>
                  <a:moveTo>
                    <a:pt x="500" y="466"/>
                  </a:moveTo>
                  <a:lnTo>
                    <a:pt x="458" y="508"/>
                  </a:lnTo>
                  <a:lnTo>
                    <a:pt x="314" y="364"/>
                  </a:lnTo>
                  <a:lnTo>
                    <a:pt x="356" y="322"/>
                  </a:lnTo>
                  <a:lnTo>
                    <a:pt x="500" y="466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0D8A426-F657-4959-B256-A35BB57AF8BE}"/>
              </a:ext>
            </a:extLst>
          </p:cNvPr>
          <p:cNvGrpSpPr/>
          <p:nvPr/>
        </p:nvGrpSpPr>
        <p:grpSpPr>
          <a:xfrm>
            <a:off x="4713021" y="1587941"/>
            <a:ext cx="1481799" cy="1477267"/>
            <a:chOff x="6240425" y="2410780"/>
            <a:chExt cx="1481799" cy="1477267"/>
          </a:xfrm>
        </p:grpSpPr>
        <p:sp>
          <p:nvSpPr>
            <p:cNvPr id="18" name="is1íḍe">
              <a:extLst>
                <a:ext uri="{FF2B5EF4-FFF2-40B4-BE49-F238E27FC236}">
                  <a16:creationId xmlns:a16="http://schemas.microsoft.com/office/drawing/2014/main" xmlns="" id="{56925373-C97C-4302-84E2-34BC7C0ECFF8}"/>
                </a:ext>
              </a:extLst>
            </p:cNvPr>
            <p:cNvSpPr/>
            <p:nvPr/>
          </p:nvSpPr>
          <p:spPr bwMode="auto">
            <a:xfrm rot="20425986">
              <a:off x="6240425" y="2410780"/>
              <a:ext cx="1481799" cy="1477267"/>
            </a:xfrm>
            <a:custGeom>
              <a:avLst/>
              <a:gdLst>
                <a:gd name="T0" fmla="*/ 2147483646 w 636"/>
                <a:gd name="T1" fmla="*/ 2147483646 h 633"/>
                <a:gd name="T2" fmla="*/ 2147483646 w 636"/>
                <a:gd name="T3" fmla="*/ 2147483646 h 633"/>
                <a:gd name="T4" fmla="*/ 2147483646 w 636"/>
                <a:gd name="T5" fmla="*/ 2147483646 h 633"/>
                <a:gd name="T6" fmla="*/ 2147483646 w 636"/>
                <a:gd name="T7" fmla="*/ 2147483646 h 633"/>
                <a:gd name="T8" fmla="*/ 2147483646 w 636"/>
                <a:gd name="T9" fmla="*/ 2147483646 h 633"/>
                <a:gd name="T10" fmla="*/ 2147483646 w 636"/>
                <a:gd name="T11" fmla="*/ 2147483646 h 633"/>
                <a:gd name="T12" fmla="*/ 2147483646 w 636"/>
                <a:gd name="T13" fmla="*/ 2147483646 h 633"/>
                <a:gd name="T14" fmla="*/ 2147483646 w 636"/>
                <a:gd name="T15" fmla="*/ 2147483646 h 633"/>
                <a:gd name="T16" fmla="*/ 2147483646 w 636"/>
                <a:gd name="T17" fmla="*/ 2147483646 h 633"/>
                <a:gd name="T18" fmla="*/ 2147483646 w 636"/>
                <a:gd name="T19" fmla="*/ 2147483646 h 633"/>
                <a:gd name="T20" fmla="*/ 2147483646 w 636"/>
                <a:gd name="T21" fmla="*/ 2147483646 h 633"/>
                <a:gd name="T22" fmla="*/ 2147483646 w 636"/>
                <a:gd name="T23" fmla="*/ 2147483646 h 633"/>
                <a:gd name="T24" fmla="*/ 2147483646 w 636"/>
                <a:gd name="T25" fmla="*/ 2147483646 h 633"/>
                <a:gd name="T26" fmla="*/ 2147483646 w 636"/>
                <a:gd name="T27" fmla="*/ 2147483646 h 633"/>
                <a:gd name="T28" fmla="*/ 2147483646 w 636"/>
                <a:gd name="T29" fmla="*/ 2147483646 h 633"/>
                <a:gd name="T30" fmla="*/ 2147483646 w 636"/>
                <a:gd name="T31" fmla="*/ 2147483646 h 633"/>
                <a:gd name="T32" fmla="*/ 2147483646 w 636"/>
                <a:gd name="T33" fmla="*/ 2147483646 h 633"/>
                <a:gd name="T34" fmla="*/ 2147483646 w 636"/>
                <a:gd name="T35" fmla="*/ 2147483646 h 633"/>
                <a:gd name="T36" fmla="*/ 2147483646 w 636"/>
                <a:gd name="T37" fmla="*/ 2147483646 h 633"/>
                <a:gd name="T38" fmla="*/ 2147483646 w 636"/>
                <a:gd name="T39" fmla="*/ 2147483646 h 633"/>
                <a:gd name="T40" fmla="*/ 2147483646 w 636"/>
                <a:gd name="T41" fmla="*/ 2147483646 h 633"/>
                <a:gd name="T42" fmla="*/ 2147483646 w 636"/>
                <a:gd name="T43" fmla="*/ 2147483646 h 633"/>
                <a:gd name="T44" fmla="*/ 2147483646 w 636"/>
                <a:gd name="T45" fmla="*/ 2147483646 h 633"/>
                <a:gd name="T46" fmla="*/ 2147483646 w 636"/>
                <a:gd name="T47" fmla="*/ 2147483646 h 633"/>
                <a:gd name="T48" fmla="*/ 2147483646 w 636"/>
                <a:gd name="T49" fmla="*/ 2147483646 h 633"/>
                <a:gd name="T50" fmla="*/ 2147483646 w 636"/>
                <a:gd name="T51" fmla="*/ 2147483646 h 633"/>
                <a:gd name="T52" fmla="*/ 2147483646 w 636"/>
                <a:gd name="T53" fmla="*/ 2147483646 h 633"/>
                <a:gd name="T54" fmla="*/ 2147483646 w 636"/>
                <a:gd name="T55" fmla="*/ 2147483646 h 633"/>
                <a:gd name="T56" fmla="*/ 2147483646 w 636"/>
                <a:gd name="T57" fmla="*/ 2147483646 h 633"/>
                <a:gd name="T58" fmla="*/ 2147483646 w 636"/>
                <a:gd name="T59" fmla="*/ 2147483646 h 633"/>
                <a:gd name="T60" fmla="*/ 2147483646 w 636"/>
                <a:gd name="T61" fmla="*/ 2147483646 h 633"/>
                <a:gd name="T62" fmla="*/ 2147483646 w 636"/>
                <a:gd name="T63" fmla="*/ 2147483646 h 633"/>
                <a:gd name="T64" fmla="*/ 2147483646 w 636"/>
                <a:gd name="T65" fmla="*/ 2147483646 h 633"/>
                <a:gd name="T66" fmla="*/ 2147483646 w 636"/>
                <a:gd name="T67" fmla="*/ 2147483646 h 633"/>
                <a:gd name="T68" fmla="*/ 2147483646 w 636"/>
                <a:gd name="T69" fmla="*/ 2147483646 h 633"/>
                <a:gd name="T70" fmla="*/ 2147483646 w 636"/>
                <a:gd name="T71" fmla="*/ 2147483646 h 633"/>
                <a:gd name="T72" fmla="*/ 2147483646 w 636"/>
                <a:gd name="T73" fmla="*/ 2147483646 h 633"/>
                <a:gd name="T74" fmla="*/ 2147483646 w 636"/>
                <a:gd name="T75" fmla="*/ 2147483646 h 633"/>
                <a:gd name="T76" fmla="*/ 2147483646 w 636"/>
                <a:gd name="T77" fmla="*/ 2147483646 h 633"/>
                <a:gd name="T78" fmla="*/ 2147483646 w 636"/>
                <a:gd name="T79" fmla="*/ 2147483646 h 633"/>
                <a:gd name="T80" fmla="*/ 2147483646 w 636"/>
                <a:gd name="T81" fmla="*/ 2147483646 h 633"/>
                <a:gd name="T82" fmla="*/ 2147483646 w 636"/>
                <a:gd name="T83" fmla="*/ 2147483646 h 633"/>
                <a:gd name="T84" fmla="*/ 2147483646 w 636"/>
                <a:gd name="T85" fmla="*/ 2147483646 h 633"/>
                <a:gd name="T86" fmla="*/ 2147483646 w 636"/>
                <a:gd name="T87" fmla="*/ 2147483646 h 633"/>
                <a:gd name="T88" fmla="*/ 2147483646 w 636"/>
                <a:gd name="T89" fmla="*/ 2147483646 h 633"/>
                <a:gd name="T90" fmla="*/ 2147483646 w 636"/>
                <a:gd name="T91" fmla="*/ 2147483646 h 633"/>
                <a:gd name="T92" fmla="*/ 2147483646 w 636"/>
                <a:gd name="T93" fmla="*/ 0 h 633"/>
                <a:gd name="T94" fmla="*/ 2147483646 w 636"/>
                <a:gd name="T95" fmla="*/ 2147483646 h 633"/>
                <a:gd name="T96" fmla="*/ 2147483646 w 636"/>
                <a:gd name="T97" fmla="*/ 2147483646 h 633"/>
                <a:gd name="T98" fmla="*/ 2147483646 w 636"/>
                <a:gd name="T99" fmla="*/ 2147483646 h 633"/>
                <a:gd name="T100" fmla="*/ 2147483646 w 636"/>
                <a:gd name="T101" fmla="*/ 2147483646 h 633"/>
                <a:gd name="T102" fmla="*/ 2147483646 w 636"/>
                <a:gd name="T103" fmla="*/ 2147483646 h 633"/>
                <a:gd name="T104" fmla="*/ 2147483646 w 636"/>
                <a:gd name="T105" fmla="*/ 2147483646 h 633"/>
                <a:gd name="T106" fmla="*/ 2147483646 w 636"/>
                <a:gd name="T107" fmla="*/ 2147483646 h 633"/>
                <a:gd name="T108" fmla="*/ 2147483646 w 636"/>
                <a:gd name="T109" fmla="*/ 2147483646 h 633"/>
                <a:gd name="T110" fmla="*/ 2147483646 w 636"/>
                <a:gd name="T111" fmla="*/ 2147483646 h 633"/>
                <a:gd name="T112" fmla="*/ 2147483646 w 636"/>
                <a:gd name="T113" fmla="*/ 2147483646 h 633"/>
                <a:gd name="T114" fmla="*/ 2147483646 w 636"/>
                <a:gd name="T115" fmla="*/ 2147483646 h 63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636" h="633">
                  <a:moveTo>
                    <a:pt x="135" y="316"/>
                  </a:moveTo>
                  <a:lnTo>
                    <a:pt x="135" y="325"/>
                  </a:lnTo>
                  <a:lnTo>
                    <a:pt x="136" y="335"/>
                  </a:lnTo>
                  <a:lnTo>
                    <a:pt x="137" y="344"/>
                  </a:lnTo>
                  <a:lnTo>
                    <a:pt x="139" y="354"/>
                  </a:lnTo>
                  <a:lnTo>
                    <a:pt x="141" y="362"/>
                  </a:lnTo>
                  <a:lnTo>
                    <a:pt x="143" y="371"/>
                  </a:lnTo>
                  <a:lnTo>
                    <a:pt x="146" y="379"/>
                  </a:lnTo>
                  <a:lnTo>
                    <a:pt x="149" y="388"/>
                  </a:lnTo>
                  <a:lnTo>
                    <a:pt x="151" y="392"/>
                  </a:lnTo>
                  <a:lnTo>
                    <a:pt x="153" y="396"/>
                  </a:lnTo>
                  <a:lnTo>
                    <a:pt x="157" y="404"/>
                  </a:lnTo>
                  <a:lnTo>
                    <a:pt x="161" y="411"/>
                  </a:lnTo>
                  <a:lnTo>
                    <a:pt x="166" y="419"/>
                  </a:lnTo>
                  <a:lnTo>
                    <a:pt x="171" y="426"/>
                  </a:lnTo>
                  <a:lnTo>
                    <a:pt x="177" y="432"/>
                  </a:lnTo>
                  <a:lnTo>
                    <a:pt x="182" y="439"/>
                  </a:lnTo>
                  <a:lnTo>
                    <a:pt x="189" y="445"/>
                  </a:lnTo>
                  <a:lnTo>
                    <a:pt x="196" y="451"/>
                  </a:lnTo>
                  <a:lnTo>
                    <a:pt x="202" y="457"/>
                  </a:lnTo>
                  <a:lnTo>
                    <a:pt x="209" y="462"/>
                  </a:lnTo>
                  <a:lnTo>
                    <a:pt x="216" y="468"/>
                  </a:lnTo>
                  <a:lnTo>
                    <a:pt x="223" y="472"/>
                  </a:lnTo>
                  <a:lnTo>
                    <a:pt x="231" y="477"/>
                  </a:lnTo>
                  <a:lnTo>
                    <a:pt x="247" y="484"/>
                  </a:lnTo>
                  <a:lnTo>
                    <a:pt x="255" y="487"/>
                  </a:lnTo>
                  <a:lnTo>
                    <a:pt x="264" y="490"/>
                  </a:lnTo>
                  <a:lnTo>
                    <a:pt x="272" y="493"/>
                  </a:lnTo>
                  <a:lnTo>
                    <a:pt x="281" y="495"/>
                  </a:lnTo>
                  <a:lnTo>
                    <a:pt x="290" y="496"/>
                  </a:lnTo>
                  <a:lnTo>
                    <a:pt x="299" y="498"/>
                  </a:lnTo>
                  <a:lnTo>
                    <a:pt x="308" y="498"/>
                  </a:lnTo>
                  <a:lnTo>
                    <a:pt x="319" y="499"/>
                  </a:lnTo>
                  <a:lnTo>
                    <a:pt x="328" y="498"/>
                  </a:lnTo>
                  <a:lnTo>
                    <a:pt x="337" y="498"/>
                  </a:lnTo>
                  <a:lnTo>
                    <a:pt x="346" y="496"/>
                  </a:lnTo>
                  <a:lnTo>
                    <a:pt x="355" y="495"/>
                  </a:lnTo>
                  <a:lnTo>
                    <a:pt x="364" y="493"/>
                  </a:lnTo>
                  <a:lnTo>
                    <a:pt x="372" y="490"/>
                  </a:lnTo>
                  <a:lnTo>
                    <a:pt x="381" y="487"/>
                  </a:lnTo>
                  <a:lnTo>
                    <a:pt x="389" y="484"/>
                  </a:lnTo>
                  <a:lnTo>
                    <a:pt x="393" y="482"/>
                  </a:lnTo>
                  <a:lnTo>
                    <a:pt x="397" y="481"/>
                  </a:lnTo>
                  <a:lnTo>
                    <a:pt x="405" y="477"/>
                  </a:lnTo>
                  <a:lnTo>
                    <a:pt x="413" y="472"/>
                  </a:lnTo>
                  <a:lnTo>
                    <a:pt x="420" y="468"/>
                  </a:lnTo>
                  <a:lnTo>
                    <a:pt x="427" y="462"/>
                  </a:lnTo>
                  <a:lnTo>
                    <a:pt x="434" y="457"/>
                  </a:lnTo>
                  <a:lnTo>
                    <a:pt x="442" y="451"/>
                  </a:lnTo>
                  <a:lnTo>
                    <a:pt x="448" y="445"/>
                  </a:lnTo>
                  <a:lnTo>
                    <a:pt x="454" y="439"/>
                  </a:lnTo>
                  <a:lnTo>
                    <a:pt x="460" y="432"/>
                  </a:lnTo>
                  <a:lnTo>
                    <a:pt x="465" y="426"/>
                  </a:lnTo>
                  <a:lnTo>
                    <a:pt x="470" y="419"/>
                  </a:lnTo>
                  <a:lnTo>
                    <a:pt x="475" y="411"/>
                  </a:lnTo>
                  <a:lnTo>
                    <a:pt x="479" y="404"/>
                  </a:lnTo>
                  <a:lnTo>
                    <a:pt x="487" y="388"/>
                  </a:lnTo>
                  <a:lnTo>
                    <a:pt x="490" y="379"/>
                  </a:lnTo>
                  <a:lnTo>
                    <a:pt x="493" y="371"/>
                  </a:lnTo>
                  <a:lnTo>
                    <a:pt x="495" y="362"/>
                  </a:lnTo>
                  <a:lnTo>
                    <a:pt x="497" y="354"/>
                  </a:lnTo>
                  <a:lnTo>
                    <a:pt x="499" y="344"/>
                  </a:lnTo>
                  <a:lnTo>
                    <a:pt x="500" y="335"/>
                  </a:lnTo>
                  <a:lnTo>
                    <a:pt x="501" y="325"/>
                  </a:lnTo>
                  <a:lnTo>
                    <a:pt x="501" y="316"/>
                  </a:lnTo>
                  <a:lnTo>
                    <a:pt x="501" y="307"/>
                  </a:lnTo>
                  <a:lnTo>
                    <a:pt x="500" y="298"/>
                  </a:lnTo>
                  <a:lnTo>
                    <a:pt x="499" y="288"/>
                  </a:lnTo>
                  <a:lnTo>
                    <a:pt x="497" y="279"/>
                  </a:lnTo>
                  <a:lnTo>
                    <a:pt x="495" y="271"/>
                  </a:lnTo>
                  <a:lnTo>
                    <a:pt x="493" y="262"/>
                  </a:lnTo>
                  <a:lnTo>
                    <a:pt x="490" y="254"/>
                  </a:lnTo>
                  <a:lnTo>
                    <a:pt x="487" y="245"/>
                  </a:lnTo>
                  <a:lnTo>
                    <a:pt x="485" y="241"/>
                  </a:lnTo>
                  <a:lnTo>
                    <a:pt x="483" y="237"/>
                  </a:lnTo>
                  <a:lnTo>
                    <a:pt x="479" y="230"/>
                  </a:lnTo>
                  <a:lnTo>
                    <a:pt x="475" y="222"/>
                  </a:lnTo>
                  <a:lnTo>
                    <a:pt x="470" y="215"/>
                  </a:lnTo>
                  <a:lnTo>
                    <a:pt x="465" y="207"/>
                  </a:lnTo>
                  <a:lnTo>
                    <a:pt x="460" y="201"/>
                  </a:lnTo>
                  <a:lnTo>
                    <a:pt x="454" y="194"/>
                  </a:lnTo>
                  <a:lnTo>
                    <a:pt x="448" y="188"/>
                  </a:lnTo>
                  <a:lnTo>
                    <a:pt x="442" y="182"/>
                  </a:lnTo>
                  <a:lnTo>
                    <a:pt x="434" y="176"/>
                  </a:lnTo>
                  <a:lnTo>
                    <a:pt x="427" y="171"/>
                  </a:lnTo>
                  <a:lnTo>
                    <a:pt x="420" y="166"/>
                  </a:lnTo>
                  <a:lnTo>
                    <a:pt x="413" y="161"/>
                  </a:lnTo>
                  <a:lnTo>
                    <a:pt x="405" y="157"/>
                  </a:lnTo>
                  <a:lnTo>
                    <a:pt x="389" y="148"/>
                  </a:lnTo>
                  <a:lnTo>
                    <a:pt x="381" y="145"/>
                  </a:lnTo>
                  <a:lnTo>
                    <a:pt x="372" y="142"/>
                  </a:lnTo>
                  <a:lnTo>
                    <a:pt x="364" y="139"/>
                  </a:lnTo>
                  <a:lnTo>
                    <a:pt x="355" y="137"/>
                  </a:lnTo>
                  <a:lnTo>
                    <a:pt x="346" y="136"/>
                  </a:lnTo>
                  <a:lnTo>
                    <a:pt x="337" y="135"/>
                  </a:lnTo>
                  <a:lnTo>
                    <a:pt x="328" y="134"/>
                  </a:lnTo>
                  <a:lnTo>
                    <a:pt x="319" y="134"/>
                  </a:lnTo>
                  <a:lnTo>
                    <a:pt x="308" y="134"/>
                  </a:lnTo>
                  <a:lnTo>
                    <a:pt x="299" y="135"/>
                  </a:lnTo>
                  <a:lnTo>
                    <a:pt x="290" y="136"/>
                  </a:lnTo>
                  <a:lnTo>
                    <a:pt x="281" y="137"/>
                  </a:lnTo>
                  <a:lnTo>
                    <a:pt x="272" y="139"/>
                  </a:lnTo>
                  <a:lnTo>
                    <a:pt x="264" y="142"/>
                  </a:lnTo>
                  <a:lnTo>
                    <a:pt x="255" y="145"/>
                  </a:lnTo>
                  <a:lnTo>
                    <a:pt x="247" y="148"/>
                  </a:lnTo>
                  <a:lnTo>
                    <a:pt x="243" y="150"/>
                  </a:lnTo>
                  <a:lnTo>
                    <a:pt x="239" y="153"/>
                  </a:lnTo>
                  <a:lnTo>
                    <a:pt x="231" y="157"/>
                  </a:lnTo>
                  <a:lnTo>
                    <a:pt x="223" y="161"/>
                  </a:lnTo>
                  <a:lnTo>
                    <a:pt x="216" y="166"/>
                  </a:lnTo>
                  <a:lnTo>
                    <a:pt x="209" y="171"/>
                  </a:lnTo>
                  <a:lnTo>
                    <a:pt x="202" y="176"/>
                  </a:lnTo>
                  <a:lnTo>
                    <a:pt x="196" y="182"/>
                  </a:lnTo>
                  <a:lnTo>
                    <a:pt x="189" y="188"/>
                  </a:lnTo>
                  <a:lnTo>
                    <a:pt x="182" y="194"/>
                  </a:lnTo>
                  <a:lnTo>
                    <a:pt x="177" y="201"/>
                  </a:lnTo>
                  <a:lnTo>
                    <a:pt x="171" y="207"/>
                  </a:lnTo>
                  <a:lnTo>
                    <a:pt x="166" y="215"/>
                  </a:lnTo>
                  <a:lnTo>
                    <a:pt x="161" y="222"/>
                  </a:lnTo>
                  <a:lnTo>
                    <a:pt x="157" y="230"/>
                  </a:lnTo>
                  <a:lnTo>
                    <a:pt x="149" y="245"/>
                  </a:lnTo>
                  <a:lnTo>
                    <a:pt x="146" y="254"/>
                  </a:lnTo>
                  <a:lnTo>
                    <a:pt x="143" y="262"/>
                  </a:lnTo>
                  <a:lnTo>
                    <a:pt x="141" y="271"/>
                  </a:lnTo>
                  <a:lnTo>
                    <a:pt x="139" y="279"/>
                  </a:lnTo>
                  <a:lnTo>
                    <a:pt x="137" y="288"/>
                  </a:lnTo>
                  <a:lnTo>
                    <a:pt x="136" y="298"/>
                  </a:lnTo>
                  <a:lnTo>
                    <a:pt x="135" y="307"/>
                  </a:lnTo>
                  <a:lnTo>
                    <a:pt x="135" y="316"/>
                  </a:lnTo>
                  <a:close/>
                  <a:moveTo>
                    <a:pt x="495" y="581"/>
                  </a:moveTo>
                  <a:lnTo>
                    <a:pt x="441" y="545"/>
                  </a:lnTo>
                  <a:lnTo>
                    <a:pt x="429" y="551"/>
                  </a:lnTo>
                  <a:lnTo>
                    <a:pt x="419" y="556"/>
                  </a:lnTo>
                  <a:lnTo>
                    <a:pt x="408" y="560"/>
                  </a:lnTo>
                  <a:lnTo>
                    <a:pt x="396" y="564"/>
                  </a:lnTo>
                  <a:lnTo>
                    <a:pt x="382" y="628"/>
                  </a:lnTo>
                  <a:lnTo>
                    <a:pt x="362" y="631"/>
                  </a:lnTo>
                  <a:lnTo>
                    <a:pt x="342" y="633"/>
                  </a:lnTo>
                  <a:lnTo>
                    <a:pt x="311" y="575"/>
                  </a:lnTo>
                  <a:lnTo>
                    <a:pt x="299" y="575"/>
                  </a:lnTo>
                  <a:lnTo>
                    <a:pt x="287" y="573"/>
                  </a:lnTo>
                  <a:lnTo>
                    <a:pt x="275" y="572"/>
                  </a:lnTo>
                  <a:lnTo>
                    <a:pt x="263" y="569"/>
                  </a:lnTo>
                  <a:lnTo>
                    <a:pt x="219" y="618"/>
                  </a:lnTo>
                  <a:lnTo>
                    <a:pt x="209" y="615"/>
                  </a:lnTo>
                  <a:lnTo>
                    <a:pt x="200" y="612"/>
                  </a:lnTo>
                  <a:lnTo>
                    <a:pt x="181" y="604"/>
                  </a:lnTo>
                  <a:lnTo>
                    <a:pt x="184" y="536"/>
                  </a:lnTo>
                  <a:lnTo>
                    <a:pt x="174" y="530"/>
                  </a:lnTo>
                  <a:lnTo>
                    <a:pt x="164" y="522"/>
                  </a:lnTo>
                  <a:lnTo>
                    <a:pt x="155" y="515"/>
                  </a:lnTo>
                  <a:lnTo>
                    <a:pt x="146" y="507"/>
                  </a:lnTo>
                  <a:lnTo>
                    <a:pt x="80" y="527"/>
                  </a:lnTo>
                  <a:lnTo>
                    <a:pt x="68" y="513"/>
                  </a:lnTo>
                  <a:lnTo>
                    <a:pt x="56" y="498"/>
                  </a:lnTo>
                  <a:lnTo>
                    <a:pt x="94" y="440"/>
                  </a:lnTo>
                  <a:lnTo>
                    <a:pt x="89" y="429"/>
                  </a:lnTo>
                  <a:lnTo>
                    <a:pt x="84" y="418"/>
                  </a:lnTo>
                  <a:lnTo>
                    <a:pt x="79" y="407"/>
                  </a:lnTo>
                  <a:lnTo>
                    <a:pt x="75" y="395"/>
                  </a:lnTo>
                  <a:lnTo>
                    <a:pt x="5" y="380"/>
                  </a:lnTo>
                  <a:lnTo>
                    <a:pt x="2" y="362"/>
                  </a:lnTo>
                  <a:lnTo>
                    <a:pt x="0" y="343"/>
                  </a:lnTo>
                  <a:lnTo>
                    <a:pt x="64" y="311"/>
                  </a:lnTo>
                  <a:lnTo>
                    <a:pt x="65" y="298"/>
                  </a:lnTo>
                  <a:lnTo>
                    <a:pt x="66" y="286"/>
                  </a:lnTo>
                  <a:lnTo>
                    <a:pt x="68" y="274"/>
                  </a:lnTo>
                  <a:lnTo>
                    <a:pt x="70" y="262"/>
                  </a:lnTo>
                  <a:lnTo>
                    <a:pt x="16" y="213"/>
                  </a:lnTo>
                  <a:lnTo>
                    <a:pt x="23" y="197"/>
                  </a:lnTo>
                  <a:lnTo>
                    <a:pt x="30" y="181"/>
                  </a:lnTo>
                  <a:lnTo>
                    <a:pt x="102" y="184"/>
                  </a:lnTo>
                  <a:lnTo>
                    <a:pt x="109" y="174"/>
                  </a:lnTo>
                  <a:lnTo>
                    <a:pt x="116" y="164"/>
                  </a:lnTo>
                  <a:lnTo>
                    <a:pt x="124" y="154"/>
                  </a:lnTo>
                  <a:lnTo>
                    <a:pt x="132" y="144"/>
                  </a:lnTo>
                  <a:lnTo>
                    <a:pt x="111" y="75"/>
                  </a:lnTo>
                  <a:lnTo>
                    <a:pt x="124" y="64"/>
                  </a:lnTo>
                  <a:lnTo>
                    <a:pt x="138" y="54"/>
                  </a:lnTo>
                  <a:lnTo>
                    <a:pt x="200" y="93"/>
                  </a:lnTo>
                  <a:lnTo>
                    <a:pt x="211" y="87"/>
                  </a:lnTo>
                  <a:lnTo>
                    <a:pt x="222" y="82"/>
                  </a:lnTo>
                  <a:lnTo>
                    <a:pt x="234" y="78"/>
                  </a:lnTo>
                  <a:lnTo>
                    <a:pt x="246" y="74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6" y="0"/>
                  </a:lnTo>
                  <a:lnTo>
                    <a:pt x="330" y="63"/>
                  </a:lnTo>
                  <a:lnTo>
                    <a:pt x="343" y="64"/>
                  </a:lnTo>
                  <a:lnTo>
                    <a:pt x="355" y="65"/>
                  </a:lnTo>
                  <a:lnTo>
                    <a:pt x="367" y="67"/>
                  </a:lnTo>
                  <a:lnTo>
                    <a:pt x="379" y="69"/>
                  </a:lnTo>
                  <a:lnTo>
                    <a:pt x="426" y="18"/>
                  </a:lnTo>
                  <a:lnTo>
                    <a:pt x="435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2"/>
                  </a:lnTo>
                  <a:lnTo>
                    <a:pt x="468" y="109"/>
                  </a:lnTo>
                  <a:lnTo>
                    <a:pt x="478" y="116"/>
                  </a:lnTo>
                  <a:lnTo>
                    <a:pt x="487" y="124"/>
                  </a:lnTo>
                  <a:lnTo>
                    <a:pt x="496" y="132"/>
                  </a:lnTo>
                  <a:lnTo>
                    <a:pt x="561" y="111"/>
                  </a:lnTo>
                  <a:lnTo>
                    <a:pt x="574" y="126"/>
                  </a:lnTo>
                  <a:lnTo>
                    <a:pt x="579" y="134"/>
                  </a:lnTo>
                  <a:lnTo>
                    <a:pt x="585" y="142"/>
                  </a:lnTo>
                  <a:lnTo>
                    <a:pt x="547" y="200"/>
                  </a:lnTo>
                  <a:lnTo>
                    <a:pt x="550" y="205"/>
                  </a:lnTo>
                  <a:lnTo>
                    <a:pt x="553" y="211"/>
                  </a:lnTo>
                  <a:lnTo>
                    <a:pt x="558" y="222"/>
                  </a:lnTo>
                  <a:lnTo>
                    <a:pt x="562" y="233"/>
                  </a:lnTo>
                  <a:lnTo>
                    <a:pt x="567" y="245"/>
                  </a:lnTo>
                  <a:lnTo>
                    <a:pt x="631" y="259"/>
                  </a:lnTo>
                  <a:lnTo>
                    <a:pt x="634" y="278"/>
                  </a:lnTo>
                  <a:lnTo>
                    <a:pt x="636" y="298"/>
                  </a:lnTo>
                  <a:lnTo>
                    <a:pt x="577" y="329"/>
                  </a:lnTo>
                  <a:lnTo>
                    <a:pt x="577" y="341"/>
                  </a:lnTo>
                  <a:lnTo>
                    <a:pt x="575" y="354"/>
                  </a:lnTo>
                  <a:lnTo>
                    <a:pt x="574" y="365"/>
                  </a:lnTo>
                  <a:lnTo>
                    <a:pt x="571" y="377"/>
                  </a:lnTo>
                  <a:lnTo>
                    <a:pt x="619" y="421"/>
                  </a:lnTo>
                  <a:lnTo>
                    <a:pt x="612" y="440"/>
                  </a:lnTo>
                  <a:lnTo>
                    <a:pt x="603" y="458"/>
                  </a:lnTo>
                  <a:lnTo>
                    <a:pt x="537" y="456"/>
                  </a:lnTo>
                  <a:lnTo>
                    <a:pt x="531" y="465"/>
                  </a:lnTo>
                  <a:lnTo>
                    <a:pt x="524" y="475"/>
                  </a:lnTo>
                  <a:lnTo>
                    <a:pt x="516" y="484"/>
                  </a:lnTo>
                  <a:lnTo>
                    <a:pt x="509" y="493"/>
                  </a:lnTo>
                  <a:lnTo>
                    <a:pt x="528" y="555"/>
                  </a:lnTo>
                  <a:lnTo>
                    <a:pt x="512" y="569"/>
                  </a:lnTo>
                  <a:lnTo>
                    <a:pt x="504" y="575"/>
                  </a:lnTo>
                  <a:lnTo>
                    <a:pt x="495" y="581"/>
                  </a:lnTo>
                  <a:close/>
                </a:path>
              </a:pathLst>
            </a:custGeom>
            <a:solidFill>
              <a:srgbClr val="0070C0"/>
            </a:solidFill>
            <a:ln w="6350">
              <a:noFill/>
              <a:round/>
              <a:headEnd/>
              <a:tailEnd/>
            </a:ln>
            <a:effectLst/>
            <a:extLst/>
          </p:spPr>
          <p:txBody>
            <a:bodyPr wrap="none" anchor="ctr">
              <a:normAutofit/>
            </a:bodyPr>
            <a:lstStyle/>
            <a:p>
              <a:pPr algn="ctr"/>
              <a:endParaRPr lang="zh-CN" altLang="en-US" sz="2000" b="1" dirty="0"/>
            </a:p>
          </p:txBody>
        </p:sp>
        <p:sp>
          <p:nvSpPr>
            <p:cNvPr id="19" name="椭圆 17">
              <a:extLst>
                <a:ext uri="{FF2B5EF4-FFF2-40B4-BE49-F238E27FC236}">
                  <a16:creationId xmlns:a16="http://schemas.microsoft.com/office/drawing/2014/main" xmlns="" id="{E94AC93B-7019-404B-99CD-A8593FAF95BC}"/>
                </a:ext>
              </a:extLst>
            </p:cNvPr>
            <p:cNvSpPr/>
            <p:nvPr/>
          </p:nvSpPr>
          <p:spPr>
            <a:xfrm>
              <a:off x="6734201" y="2914466"/>
              <a:ext cx="493708" cy="469893"/>
            </a:xfrm>
            <a:custGeom>
              <a:avLst/>
              <a:gdLst>
                <a:gd name="connsiteX0" fmla="*/ 430076 w 607539"/>
                <a:gd name="connsiteY0" fmla="*/ 475990 h 578234"/>
                <a:gd name="connsiteX1" fmla="*/ 444051 w 607539"/>
                <a:gd name="connsiteY1" fmla="*/ 485857 h 578234"/>
                <a:gd name="connsiteX2" fmla="*/ 445119 w 607539"/>
                <a:gd name="connsiteY2" fmla="*/ 492524 h 578234"/>
                <a:gd name="connsiteX3" fmla="*/ 435238 w 607539"/>
                <a:gd name="connsiteY3" fmla="*/ 506481 h 578234"/>
                <a:gd name="connsiteX4" fmla="*/ 433191 w 607539"/>
                <a:gd name="connsiteY4" fmla="*/ 506659 h 578234"/>
                <a:gd name="connsiteX5" fmla="*/ 421263 w 607539"/>
                <a:gd name="connsiteY5" fmla="*/ 496614 h 578234"/>
                <a:gd name="connsiteX6" fmla="*/ 420106 w 607539"/>
                <a:gd name="connsiteY6" fmla="*/ 489946 h 578234"/>
                <a:gd name="connsiteX7" fmla="*/ 430076 w 607539"/>
                <a:gd name="connsiteY7" fmla="*/ 475990 h 578234"/>
                <a:gd name="connsiteX8" fmla="*/ 414552 w 607539"/>
                <a:gd name="connsiteY8" fmla="*/ 385313 h 578234"/>
                <a:gd name="connsiteX9" fmla="*/ 428527 w 607539"/>
                <a:gd name="connsiteY9" fmla="*/ 395179 h 578234"/>
                <a:gd name="connsiteX10" fmla="*/ 437428 w 607539"/>
                <a:gd name="connsiteY10" fmla="*/ 447083 h 578234"/>
                <a:gd name="connsiteX11" fmla="*/ 427547 w 607539"/>
                <a:gd name="connsiteY11" fmla="*/ 461126 h 578234"/>
                <a:gd name="connsiteX12" fmla="*/ 425500 w 607539"/>
                <a:gd name="connsiteY12" fmla="*/ 461215 h 578234"/>
                <a:gd name="connsiteX13" fmla="*/ 413572 w 607539"/>
                <a:gd name="connsiteY13" fmla="*/ 451172 h 578234"/>
                <a:gd name="connsiteX14" fmla="*/ 404582 w 607539"/>
                <a:gd name="connsiteY14" fmla="*/ 399267 h 578234"/>
                <a:gd name="connsiteX15" fmla="*/ 414552 w 607539"/>
                <a:gd name="connsiteY15" fmla="*/ 385313 h 578234"/>
                <a:gd name="connsiteX16" fmla="*/ 303725 w 607539"/>
                <a:gd name="connsiteY16" fmla="*/ 39458 h 578234"/>
                <a:gd name="connsiteX17" fmla="*/ 224517 w 607539"/>
                <a:gd name="connsiteY17" fmla="*/ 199869 h 578234"/>
                <a:gd name="connsiteX18" fmla="*/ 215350 w 607539"/>
                <a:gd name="connsiteY18" fmla="*/ 206445 h 578234"/>
                <a:gd name="connsiteX19" fmla="*/ 38066 w 607539"/>
                <a:gd name="connsiteY19" fmla="*/ 232129 h 578234"/>
                <a:gd name="connsiteX20" fmla="*/ 166401 w 607539"/>
                <a:gd name="connsiteY20" fmla="*/ 356991 h 578234"/>
                <a:gd name="connsiteX21" fmla="*/ 169872 w 607539"/>
                <a:gd name="connsiteY21" fmla="*/ 367745 h 578234"/>
                <a:gd name="connsiteX22" fmla="*/ 139524 w 607539"/>
                <a:gd name="connsiteY22" fmla="*/ 544063 h 578234"/>
                <a:gd name="connsiteX23" fmla="*/ 298118 w 607539"/>
                <a:gd name="connsiteY23" fmla="*/ 460792 h 578234"/>
                <a:gd name="connsiteX24" fmla="*/ 303725 w 607539"/>
                <a:gd name="connsiteY24" fmla="*/ 459370 h 578234"/>
                <a:gd name="connsiteX25" fmla="*/ 309421 w 607539"/>
                <a:gd name="connsiteY25" fmla="*/ 460792 h 578234"/>
                <a:gd name="connsiteX26" fmla="*/ 467926 w 607539"/>
                <a:gd name="connsiteY26" fmla="*/ 544063 h 578234"/>
                <a:gd name="connsiteX27" fmla="*/ 437667 w 607539"/>
                <a:gd name="connsiteY27" fmla="*/ 367745 h 578234"/>
                <a:gd name="connsiteX28" fmla="*/ 441138 w 607539"/>
                <a:gd name="connsiteY28" fmla="*/ 356991 h 578234"/>
                <a:gd name="connsiteX29" fmla="*/ 569384 w 607539"/>
                <a:gd name="connsiteY29" fmla="*/ 232129 h 578234"/>
                <a:gd name="connsiteX30" fmla="*/ 392189 w 607539"/>
                <a:gd name="connsiteY30" fmla="*/ 206445 h 578234"/>
                <a:gd name="connsiteX31" fmla="*/ 383022 w 607539"/>
                <a:gd name="connsiteY31" fmla="*/ 199869 h 578234"/>
                <a:gd name="connsiteX32" fmla="*/ 303725 w 607539"/>
                <a:gd name="connsiteY32" fmla="*/ 0 h 578234"/>
                <a:gd name="connsiteX33" fmla="*/ 314583 w 607539"/>
                <a:gd name="connsiteY33" fmla="*/ 6754 h 578234"/>
                <a:gd name="connsiteX34" fmla="*/ 401890 w 607539"/>
                <a:gd name="connsiteY34" fmla="*/ 183428 h 578234"/>
                <a:gd name="connsiteX35" fmla="*/ 597151 w 607539"/>
                <a:gd name="connsiteY35" fmla="*/ 211778 h 578234"/>
                <a:gd name="connsiteX36" fmla="*/ 606941 w 607539"/>
                <a:gd name="connsiteY36" fmla="*/ 220042 h 578234"/>
                <a:gd name="connsiteX37" fmla="*/ 603915 w 607539"/>
                <a:gd name="connsiteY37" fmla="*/ 232395 h 578234"/>
                <a:gd name="connsiteX38" fmla="*/ 462586 w 607539"/>
                <a:gd name="connsiteY38" fmla="*/ 369878 h 578234"/>
                <a:gd name="connsiteX39" fmla="*/ 495961 w 607539"/>
                <a:gd name="connsiteY39" fmla="*/ 564059 h 578234"/>
                <a:gd name="connsiteX40" fmla="*/ 491155 w 607539"/>
                <a:gd name="connsiteY40" fmla="*/ 575879 h 578234"/>
                <a:gd name="connsiteX41" fmla="*/ 484035 w 607539"/>
                <a:gd name="connsiteY41" fmla="*/ 578189 h 578234"/>
                <a:gd name="connsiteX42" fmla="*/ 478428 w 607539"/>
                <a:gd name="connsiteY42" fmla="*/ 576856 h 578234"/>
                <a:gd name="connsiteX43" fmla="*/ 303725 w 607539"/>
                <a:gd name="connsiteY43" fmla="*/ 485142 h 578234"/>
                <a:gd name="connsiteX44" fmla="*/ 129111 w 607539"/>
                <a:gd name="connsiteY44" fmla="*/ 576856 h 578234"/>
                <a:gd name="connsiteX45" fmla="*/ 116384 w 607539"/>
                <a:gd name="connsiteY45" fmla="*/ 575879 h 578234"/>
                <a:gd name="connsiteX46" fmla="*/ 111578 w 607539"/>
                <a:gd name="connsiteY46" fmla="*/ 564059 h 578234"/>
                <a:gd name="connsiteX47" fmla="*/ 144953 w 607539"/>
                <a:gd name="connsiteY47" fmla="*/ 369878 h 578234"/>
                <a:gd name="connsiteX48" fmla="*/ 3624 w 607539"/>
                <a:gd name="connsiteY48" fmla="*/ 232395 h 578234"/>
                <a:gd name="connsiteX49" fmla="*/ 598 w 607539"/>
                <a:gd name="connsiteY49" fmla="*/ 220042 h 578234"/>
                <a:gd name="connsiteX50" fmla="*/ 10299 w 607539"/>
                <a:gd name="connsiteY50" fmla="*/ 211778 h 578234"/>
                <a:gd name="connsiteX51" fmla="*/ 205560 w 607539"/>
                <a:gd name="connsiteY51" fmla="*/ 183428 h 578234"/>
                <a:gd name="connsiteX52" fmla="*/ 292867 w 607539"/>
                <a:gd name="connsiteY52" fmla="*/ 6754 h 578234"/>
                <a:gd name="connsiteX53" fmla="*/ 303725 w 607539"/>
                <a:gd name="connsiteY53" fmla="*/ 0 h 57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607539" h="578234">
                  <a:moveTo>
                    <a:pt x="430076" y="475990"/>
                  </a:moveTo>
                  <a:cubicBezTo>
                    <a:pt x="436663" y="474834"/>
                    <a:pt x="442894" y="479279"/>
                    <a:pt x="444051" y="485857"/>
                  </a:cubicBezTo>
                  <a:lnTo>
                    <a:pt x="445119" y="492524"/>
                  </a:lnTo>
                  <a:cubicBezTo>
                    <a:pt x="446276" y="499103"/>
                    <a:pt x="441825" y="505326"/>
                    <a:pt x="435238" y="506481"/>
                  </a:cubicBezTo>
                  <a:cubicBezTo>
                    <a:pt x="434615" y="506659"/>
                    <a:pt x="433903" y="506659"/>
                    <a:pt x="433191" y="506659"/>
                  </a:cubicBezTo>
                  <a:cubicBezTo>
                    <a:pt x="427405" y="506659"/>
                    <a:pt x="422331" y="502481"/>
                    <a:pt x="421263" y="496614"/>
                  </a:cubicBezTo>
                  <a:lnTo>
                    <a:pt x="420106" y="489946"/>
                  </a:lnTo>
                  <a:cubicBezTo>
                    <a:pt x="419038" y="483368"/>
                    <a:pt x="423400" y="477056"/>
                    <a:pt x="430076" y="475990"/>
                  </a:cubicBezTo>
                  <a:close/>
                  <a:moveTo>
                    <a:pt x="414552" y="385313"/>
                  </a:moveTo>
                  <a:cubicBezTo>
                    <a:pt x="421139" y="384158"/>
                    <a:pt x="427369" y="388602"/>
                    <a:pt x="428527" y="395179"/>
                  </a:cubicBezTo>
                  <a:lnTo>
                    <a:pt x="437428" y="447083"/>
                  </a:lnTo>
                  <a:cubicBezTo>
                    <a:pt x="438585" y="453749"/>
                    <a:pt x="434134" y="459971"/>
                    <a:pt x="427547" y="461126"/>
                  </a:cubicBezTo>
                  <a:cubicBezTo>
                    <a:pt x="426835" y="461215"/>
                    <a:pt x="426123" y="461215"/>
                    <a:pt x="425500" y="461215"/>
                  </a:cubicBezTo>
                  <a:cubicBezTo>
                    <a:pt x="419714" y="461215"/>
                    <a:pt x="414552" y="457127"/>
                    <a:pt x="413572" y="451172"/>
                  </a:cubicBezTo>
                  <a:lnTo>
                    <a:pt x="404582" y="399267"/>
                  </a:lnTo>
                  <a:cubicBezTo>
                    <a:pt x="403514" y="392690"/>
                    <a:pt x="407965" y="386380"/>
                    <a:pt x="414552" y="385313"/>
                  </a:cubicBezTo>
                  <a:close/>
                  <a:moveTo>
                    <a:pt x="303725" y="39458"/>
                  </a:moveTo>
                  <a:lnTo>
                    <a:pt x="224517" y="199869"/>
                  </a:lnTo>
                  <a:cubicBezTo>
                    <a:pt x="222737" y="203424"/>
                    <a:pt x="219266" y="205912"/>
                    <a:pt x="215350" y="206445"/>
                  </a:cubicBezTo>
                  <a:lnTo>
                    <a:pt x="38066" y="232129"/>
                  </a:lnTo>
                  <a:lnTo>
                    <a:pt x="166401" y="356991"/>
                  </a:lnTo>
                  <a:cubicBezTo>
                    <a:pt x="169249" y="359835"/>
                    <a:pt x="170495" y="363834"/>
                    <a:pt x="169872" y="367745"/>
                  </a:cubicBezTo>
                  <a:lnTo>
                    <a:pt x="139524" y="544063"/>
                  </a:lnTo>
                  <a:lnTo>
                    <a:pt x="298118" y="460792"/>
                  </a:lnTo>
                  <a:cubicBezTo>
                    <a:pt x="299898" y="459903"/>
                    <a:pt x="301856" y="459370"/>
                    <a:pt x="303725" y="459370"/>
                  </a:cubicBezTo>
                  <a:cubicBezTo>
                    <a:pt x="305683" y="459370"/>
                    <a:pt x="307641" y="459903"/>
                    <a:pt x="309421" y="460792"/>
                  </a:cubicBezTo>
                  <a:lnTo>
                    <a:pt x="467926" y="544063"/>
                  </a:lnTo>
                  <a:lnTo>
                    <a:pt x="437667" y="367745"/>
                  </a:lnTo>
                  <a:cubicBezTo>
                    <a:pt x="436955" y="363834"/>
                    <a:pt x="438290" y="359835"/>
                    <a:pt x="441138" y="356991"/>
                  </a:cubicBezTo>
                  <a:lnTo>
                    <a:pt x="569384" y="232129"/>
                  </a:lnTo>
                  <a:lnTo>
                    <a:pt x="392189" y="206445"/>
                  </a:lnTo>
                  <a:cubicBezTo>
                    <a:pt x="388184" y="205912"/>
                    <a:pt x="384802" y="203424"/>
                    <a:pt x="383022" y="199869"/>
                  </a:cubicBezTo>
                  <a:close/>
                  <a:moveTo>
                    <a:pt x="303725" y="0"/>
                  </a:moveTo>
                  <a:cubicBezTo>
                    <a:pt x="308353" y="0"/>
                    <a:pt x="312536" y="2666"/>
                    <a:pt x="314583" y="6754"/>
                  </a:cubicBezTo>
                  <a:lnTo>
                    <a:pt x="401890" y="183428"/>
                  </a:lnTo>
                  <a:lnTo>
                    <a:pt x="597151" y="211778"/>
                  </a:lnTo>
                  <a:cubicBezTo>
                    <a:pt x="601690" y="212400"/>
                    <a:pt x="605517" y="215599"/>
                    <a:pt x="606941" y="220042"/>
                  </a:cubicBezTo>
                  <a:cubicBezTo>
                    <a:pt x="608365" y="224397"/>
                    <a:pt x="607208" y="229196"/>
                    <a:pt x="603915" y="232395"/>
                  </a:cubicBezTo>
                  <a:lnTo>
                    <a:pt x="462586" y="369878"/>
                  </a:lnTo>
                  <a:lnTo>
                    <a:pt x="495961" y="564059"/>
                  </a:lnTo>
                  <a:cubicBezTo>
                    <a:pt x="496762" y="568591"/>
                    <a:pt x="494893" y="573212"/>
                    <a:pt x="491155" y="575879"/>
                  </a:cubicBezTo>
                  <a:cubicBezTo>
                    <a:pt x="489019" y="577389"/>
                    <a:pt x="486527" y="578189"/>
                    <a:pt x="484035" y="578189"/>
                  </a:cubicBezTo>
                  <a:cubicBezTo>
                    <a:pt x="482077" y="578189"/>
                    <a:pt x="480119" y="577745"/>
                    <a:pt x="478428" y="576856"/>
                  </a:cubicBezTo>
                  <a:lnTo>
                    <a:pt x="303725" y="485142"/>
                  </a:lnTo>
                  <a:lnTo>
                    <a:pt x="129111" y="576856"/>
                  </a:lnTo>
                  <a:cubicBezTo>
                    <a:pt x="125017" y="578989"/>
                    <a:pt x="120122" y="578633"/>
                    <a:pt x="116384" y="575879"/>
                  </a:cubicBezTo>
                  <a:cubicBezTo>
                    <a:pt x="112646" y="573212"/>
                    <a:pt x="110777" y="568591"/>
                    <a:pt x="111578" y="564059"/>
                  </a:cubicBezTo>
                  <a:lnTo>
                    <a:pt x="144953" y="369878"/>
                  </a:lnTo>
                  <a:lnTo>
                    <a:pt x="3624" y="232395"/>
                  </a:lnTo>
                  <a:cubicBezTo>
                    <a:pt x="331" y="229196"/>
                    <a:pt x="-826" y="224397"/>
                    <a:pt x="598" y="220042"/>
                  </a:cubicBezTo>
                  <a:cubicBezTo>
                    <a:pt x="2022" y="215599"/>
                    <a:pt x="5760" y="212400"/>
                    <a:pt x="10299" y="211778"/>
                  </a:cubicBezTo>
                  <a:lnTo>
                    <a:pt x="205560" y="183428"/>
                  </a:lnTo>
                  <a:lnTo>
                    <a:pt x="292867" y="6754"/>
                  </a:lnTo>
                  <a:cubicBezTo>
                    <a:pt x="294914" y="2666"/>
                    <a:pt x="299186" y="0"/>
                    <a:pt x="303725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21" name="矩形 20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五边形 21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174112" y="321315"/>
            <a:ext cx="1915909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待解决问题</a:t>
            </a:r>
          </a:p>
        </p:txBody>
      </p:sp>
    </p:spTree>
    <p:extLst>
      <p:ext uri="{BB962C8B-B14F-4D97-AF65-F5344CB8AC3E}">
        <p14:creationId xmlns:p14="http://schemas.microsoft.com/office/powerpoint/2010/main" val="319080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rot="5400000">
            <a:off x="6212577" y="2944430"/>
            <a:ext cx="580926" cy="58656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 rot="5400000">
            <a:off x="2849334" y="835108"/>
            <a:ext cx="3673551" cy="3315055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0528" y="2000818"/>
            <a:ext cx="5956986" cy="983633"/>
          </a:xfrm>
        </p:spPr>
        <p:txBody>
          <a:bodyPr/>
          <a:lstStyle/>
          <a:p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现场照片</a:t>
            </a: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 rot="5400000">
            <a:off x="1952821" y="3284717"/>
            <a:ext cx="963364" cy="869351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258930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74112" y="296469"/>
            <a:ext cx="1569660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进度照片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18" y="1579145"/>
            <a:ext cx="2393780" cy="217744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916" y="1579145"/>
            <a:ext cx="2393780" cy="21774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186" y="1579145"/>
            <a:ext cx="2393780" cy="2177447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12" name="矩形 11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13" name="五边形 12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sp>
        <p:nvSpPr>
          <p:cNvPr id="14" name="圆角矩形 13"/>
          <p:cNvSpPr/>
          <p:nvPr/>
        </p:nvSpPr>
        <p:spPr>
          <a:xfrm>
            <a:off x="593219" y="3905795"/>
            <a:ext cx="2393780" cy="62564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3352256" y="3905795"/>
            <a:ext cx="2475519" cy="62564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15431" y="4028402"/>
            <a:ext cx="2236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单击输入对图片的描述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432022" y="4033950"/>
            <a:ext cx="2236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单击输入对图片的描述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6356186" y="3905795"/>
            <a:ext cx="2407631" cy="62564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6454848" y="4028402"/>
            <a:ext cx="2295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单击输入对图片的描述</a:t>
            </a:r>
          </a:p>
        </p:txBody>
      </p:sp>
    </p:spTree>
    <p:extLst>
      <p:ext uri="{BB962C8B-B14F-4D97-AF65-F5344CB8AC3E}">
        <p14:creationId xmlns:p14="http://schemas.microsoft.com/office/powerpoint/2010/main" val="115523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  <p:bldP spid="18" grpId="0" animBg="1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384537" y="1507958"/>
            <a:ext cx="2615203" cy="62564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3317841" y="1529929"/>
            <a:ext cx="2615203" cy="62564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202977" y="1489176"/>
            <a:ext cx="2615203" cy="62564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174112" y="296469"/>
            <a:ext cx="5378395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安全文明施工存在问题的现场照片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5749" y="1617331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单击输入对图片的描述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40054" y="163327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单击输入对图片的描述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25190" y="163272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单击输入对图片的描述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37" y="2354452"/>
            <a:ext cx="2615203" cy="166309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362" y="2354451"/>
            <a:ext cx="2451993" cy="166309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2977" y="2354451"/>
            <a:ext cx="2615203" cy="166309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13" name="矩形 12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14" name="五边形 13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05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1232019" y="3936826"/>
            <a:ext cx="2615203" cy="62564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4893346" y="3931278"/>
            <a:ext cx="2615203" cy="62564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230533" y="279642"/>
            <a:ext cx="5378395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安全文明施工存在问题的现场照片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354232" y="4059433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单击输入对图片的描述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954452" y="4059433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单击输入对图片的描述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61" y="1389758"/>
            <a:ext cx="3519323" cy="238190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640" y="1407145"/>
            <a:ext cx="3494617" cy="2364517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12" name="矩形 11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13" name="五边形 12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8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/>
        </p:nvSpPr>
        <p:spPr bwMode="auto">
          <a:xfrm rot="5400000">
            <a:off x="3170173" y="1516352"/>
            <a:ext cx="963364" cy="869351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2" name="Freeform 5"/>
          <p:cNvSpPr>
            <a:spLocks/>
          </p:cNvSpPr>
          <p:nvPr/>
        </p:nvSpPr>
        <p:spPr bwMode="auto">
          <a:xfrm rot="5400000">
            <a:off x="3921192" y="416707"/>
            <a:ext cx="1746138" cy="1575735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3" name="矩形 2"/>
          <p:cNvSpPr/>
          <p:nvPr/>
        </p:nvSpPr>
        <p:spPr>
          <a:xfrm>
            <a:off x="0" y="2787774"/>
            <a:ext cx="9142810" cy="235572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cxnSp>
        <p:nvCxnSpPr>
          <p:cNvPr id="6" name="直接连接符 5"/>
          <p:cNvCxnSpPr/>
          <p:nvPr/>
        </p:nvCxnSpPr>
        <p:spPr>
          <a:xfrm>
            <a:off x="513852" y="3338057"/>
            <a:ext cx="1944216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628985" y="3359418"/>
            <a:ext cx="2214246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5"/>
          <p:cNvSpPr>
            <a:spLocks/>
          </p:cNvSpPr>
          <p:nvPr/>
        </p:nvSpPr>
        <p:spPr bwMode="auto">
          <a:xfrm rot="5400000">
            <a:off x="5456030" y="1549172"/>
            <a:ext cx="539952" cy="421319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2373858" y="3014891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下周工作重点及安排</a:t>
            </a:r>
          </a:p>
        </p:txBody>
      </p:sp>
      <p:sp>
        <p:nvSpPr>
          <p:cNvPr id="10" name="矩形 9"/>
          <p:cNvSpPr/>
          <p:nvPr/>
        </p:nvSpPr>
        <p:spPr>
          <a:xfrm>
            <a:off x="3651856" y="403977"/>
            <a:ext cx="228481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altLang="zh-CN" sz="8800" b="1" dirty="0" smtClean="0">
                <a:solidFill>
                  <a:prstClr val="white"/>
                </a:solidFill>
              </a:rPr>
              <a:t>04</a:t>
            </a:r>
            <a:endParaRPr lang="zh-CN" altLang="en-US" sz="8800" b="1" dirty="0">
              <a:solidFill>
                <a:prstClr val="white"/>
              </a:solidFill>
            </a:endParaRPr>
          </a:p>
        </p:txBody>
      </p:sp>
      <p:sp>
        <p:nvSpPr>
          <p:cNvPr id="17" name="TextBox 18"/>
          <p:cNvSpPr>
            <a:spLocks noChangeArrowheads="1"/>
          </p:cNvSpPr>
          <p:nvPr/>
        </p:nvSpPr>
        <p:spPr bwMode="auto">
          <a:xfrm>
            <a:off x="1147700" y="3744390"/>
            <a:ext cx="7128792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/>
            </a:r>
            <a:b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</a:b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处添加您的文本内容，语言尽可能精炼，可根据实际情况调整文本框大小，或者字体的大小。在此处添加您的文本内容，语言尽可能精炼，可根据实际情况调整文本框大小，或者字体的大小。在此处添加您的文本内容，语言尽可能精炼，可根据实际情况调整文本框大小，或者字体的大小。 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3" grpId="0" animBg="1"/>
      <p:bldP spid="8" grpId="0" animBg="1"/>
      <p:bldP spid="11" grpId="0"/>
      <p:bldP spid="10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28861" y="296469"/>
            <a:ext cx="2262158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700" b="1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工程施工进度</a:t>
            </a:r>
          </a:p>
        </p:txBody>
      </p:sp>
      <p:sp>
        <p:nvSpPr>
          <p:cNvPr id="4" name="矩形 3"/>
          <p:cNvSpPr/>
          <p:nvPr/>
        </p:nvSpPr>
        <p:spPr>
          <a:xfrm>
            <a:off x="3135790" y="1376863"/>
            <a:ext cx="6008210" cy="274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1#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楼：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日完成十层楼面砼浇筑。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2#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楼：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日完成十层楼面砼浇筑。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3#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楼：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日完成地下室顶板浇筑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5#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楼：土石方开挖、边坡支护完成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并移交工作场地。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6" name="矩形 5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7" name="五边形 6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413" y="1695371"/>
            <a:ext cx="2310275" cy="239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90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74112" y="296469"/>
            <a:ext cx="2954655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700" b="1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其他工作进度安排</a:t>
            </a:r>
          </a:p>
        </p:txBody>
      </p:sp>
      <p:sp>
        <p:nvSpPr>
          <p:cNvPr id="4" name="矩形 3"/>
          <p:cNvSpPr/>
          <p:nvPr/>
        </p:nvSpPr>
        <p:spPr>
          <a:xfrm>
            <a:off x="3449171" y="1408944"/>
            <a:ext cx="780511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完成标准层墙体样板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工程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部对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1#2#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楼墙体构造柱图纸优化、完善确认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n"/>
            </a:pP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工程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部对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地下室照明系统优化方案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n"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n"/>
            </a:pP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0887" y="343217"/>
            <a:ext cx="1139748" cy="414616"/>
            <a:chOff x="-14514" y="457622"/>
            <a:chExt cx="1519466" cy="552821"/>
          </a:xfrm>
          <a:solidFill>
            <a:srgbClr val="0070C0"/>
          </a:solidFill>
        </p:grpSpPr>
        <p:sp>
          <p:nvSpPr>
            <p:cNvPr id="6" name="矩形 5"/>
            <p:cNvSpPr/>
            <p:nvPr userDrawn="1"/>
          </p:nvSpPr>
          <p:spPr>
            <a:xfrm>
              <a:off x="-14514" y="457622"/>
              <a:ext cx="1054327" cy="552449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7" name="五边形 6"/>
            <p:cNvSpPr/>
            <p:nvPr userDrawn="1"/>
          </p:nvSpPr>
          <p:spPr>
            <a:xfrm>
              <a:off x="1100139" y="457994"/>
              <a:ext cx="404813" cy="552449"/>
            </a:xfrm>
            <a:prstGeom prst="homePlate">
              <a:avLst/>
            </a:prstGeom>
            <a:grpFill/>
            <a:ln>
              <a:noFill/>
            </a:ln>
            <a:effectLst>
              <a:outerShdw blurRad="152400" dist="63500" dir="2700000" sx="101000" sy="101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pic>
        <p:nvPicPr>
          <p:cNvPr id="8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389" y="1545777"/>
            <a:ext cx="2564685" cy="239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56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3"/>
          <p:cNvSpPr txBox="1"/>
          <p:nvPr/>
        </p:nvSpPr>
        <p:spPr>
          <a:xfrm>
            <a:off x="4118360" y="1433978"/>
            <a:ext cx="5041454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en-US" altLang="zh-CN" sz="54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en-US" sz="54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期工程周报</a:t>
            </a:r>
          </a:p>
        </p:txBody>
      </p:sp>
      <p:sp>
        <p:nvSpPr>
          <p:cNvPr id="24" name="文本框 3"/>
          <p:cNvSpPr txBox="1"/>
          <p:nvPr/>
        </p:nvSpPr>
        <p:spPr>
          <a:xfrm>
            <a:off x="4361487" y="2688987"/>
            <a:ext cx="432779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感谢大家的观看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621339" y="2632181"/>
            <a:ext cx="383442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621339" y="3191059"/>
            <a:ext cx="383442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15609" y="-300805"/>
            <a:ext cx="0" cy="0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流程图: 决策 30"/>
          <p:cNvSpPr/>
          <p:nvPr/>
        </p:nvSpPr>
        <p:spPr>
          <a:xfrm>
            <a:off x="2370099" y="-13825"/>
            <a:ext cx="1653636" cy="1567817"/>
          </a:xfrm>
          <a:prstGeom prst="flowChartDecisi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2" name="直角三角形 31"/>
          <p:cNvSpPr/>
          <p:nvPr/>
        </p:nvSpPr>
        <p:spPr>
          <a:xfrm rot="13544461">
            <a:off x="-846492" y="288694"/>
            <a:ext cx="1651085" cy="1565397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3" name="直角三角形 32"/>
          <p:cNvSpPr/>
          <p:nvPr/>
        </p:nvSpPr>
        <p:spPr>
          <a:xfrm rot="4680755">
            <a:off x="2861898" y="3322669"/>
            <a:ext cx="425451" cy="425451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4" name="直角三角形 33"/>
          <p:cNvSpPr/>
          <p:nvPr/>
        </p:nvSpPr>
        <p:spPr>
          <a:xfrm rot="15485977">
            <a:off x="3279074" y="2928703"/>
            <a:ext cx="425451" cy="425451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5" name="流程图: 决策 34"/>
          <p:cNvSpPr/>
          <p:nvPr/>
        </p:nvSpPr>
        <p:spPr>
          <a:xfrm>
            <a:off x="-909518" y="2418265"/>
            <a:ext cx="2223269" cy="2107886"/>
          </a:xfrm>
          <a:prstGeom prst="flowChartDecisi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6" name="直角三角形 35"/>
          <p:cNvSpPr/>
          <p:nvPr/>
        </p:nvSpPr>
        <p:spPr>
          <a:xfrm rot="18571015">
            <a:off x="3096155" y="4351296"/>
            <a:ext cx="287248" cy="287248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7" name="直角三角形 36"/>
          <p:cNvSpPr/>
          <p:nvPr/>
        </p:nvSpPr>
        <p:spPr>
          <a:xfrm rot="18571015">
            <a:off x="3651745" y="1673704"/>
            <a:ext cx="287248" cy="287248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8" name="文本框 45"/>
          <p:cNvSpPr txBox="1"/>
          <p:nvPr/>
        </p:nvSpPr>
        <p:spPr>
          <a:xfrm>
            <a:off x="4461908" y="3472208"/>
            <a:ext cx="431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Talents come from diligence,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knowledge is gained by accumulation.</a:t>
            </a:r>
            <a:endParaRPr lang="en-US" altLang="zh-CN" sz="1600" b="1" spc="45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流程图: 决策 38"/>
          <p:cNvSpPr/>
          <p:nvPr/>
        </p:nvSpPr>
        <p:spPr>
          <a:xfrm>
            <a:off x="1731054" y="4697106"/>
            <a:ext cx="1872247" cy="1775082"/>
          </a:xfrm>
          <a:prstGeom prst="flowChartDecisi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0" name="流程图: 决策 39"/>
          <p:cNvSpPr/>
          <p:nvPr/>
        </p:nvSpPr>
        <p:spPr>
          <a:xfrm>
            <a:off x="417509" y="3643224"/>
            <a:ext cx="1976936" cy="1874338"/>
          </a:xfrm>
          <a:prstGeom prst="flowChartDecisi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241300" dist="266700" dir="13500000">
              <a:prstClr val="black">
                <a:alpha val="3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1" name="矩形 40"/>
          <p:cNvSpPr/>
          <p:nvPr/>
        </p:nvSpPr>
        <p:spPr>
          <a:xfrm>
            <a:off x="2030750" y="471228"/>
            <a:ext cx="228481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altLang="zh-CN" sz="3300" b="1" dirty="0">
                <a:solidFill>
                  <a:prstClr val="white"/>
                </a:solidFill>
              </a:rPr>
              <a:t>LOGO</a:t>
            </a:r>
            <a:endParaRPr lang="zh-CN" altLang="en-US" sz="3300" b="1" dirty="0">
              <a:solidFill>
                <a:prstClr val="white"/>
              </a:solidFill>
            </a:endParaRPr>
          </a:p>
        </p:txBody>
      </p:sp>
      <p:pic>
        <p:nvPicPr>
          <p:cNvPr id="42" name="dubuque精美钢琴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35262" y="-1248162"/>
            <a:ext cx="457140" cy="457140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3359" y="744544"/>
            <a:ext cx="3076639" cy="2987931"/>
          </a:xfrm>
          <a:prstGeom prst="diamond">
            <a:avLst/>
          </a:prstGeom>
          <a:gradFill flip="none" rotWithShape="1">
            <a:gsLst>
              <a:gs pos="100000">
                <a:schemeClr val="bg1">
                  <a:lumMod val="75000"/>
                </a:schemeClr>
              </a:gs>
              <a:gs pos="48000">
                <a:schemeClr val="bg1">
                  <a:lumMod val="95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2" name="直角三角形 21"/>
          <p:cNvSpPr/>
          <p:nvPr/>
        </p:nvSpPr>
        <p:spPr>
          <a:xfrm rot="15485977">
            <a:off x="1108511" y="234286"/>
            <a:ext cx="425451" cy="425451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>
            <a:off x="8723665" y="4332293"/>
            <a:ext cx="842782" cy="779633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359288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9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9" dur="4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10" dur="4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13" dur="4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14" dur="4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17" dur="4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18" dur="4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1" dur="4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2" dur="4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5" dur="4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6" dur="4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9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0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3" dur="4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4" dur="4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7" dur="4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8" dur="4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1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2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5" dur="4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6" dur="4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53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54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2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7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79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8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25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10625"/>
                                </p:stCondLst>
                                <p:childTnLst>
                                  <p:par>
                                    <p:cTn id="9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6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1125"/>
                                </p:stCondLst>
                                <p:childTnLst>
                                  <p:par>
                                    <p:cTn id="98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0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2"/>
                    </p:tgtEl>
                  </p:cMediaNode>
                </p:audio>
              </p:childTnLst>
            </p:cTn>
          </p:par>
        </p:tnLst>
        <p:bldLst>
          <p:bldP spid="23" grpId="0"/>
          <p:bldP spid="24" grpId="0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/>
          <p:bldP spid="39" grpId="0" animBg="1"/>
          <p:bldP spid="40" grpId="0" animBg="1"/>
          <p:bldP spid="40" grpId="1" animBg="1"/>
          <p:bldP spid="40" grpId="2" animBg="1"/>
          <p:bldP spid="41" grpId="0"/>
          <p:bldP spid="22" grpId="0" animBg="1"/>
          <p:bldP spid="2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4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4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4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4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4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4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4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4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4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4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4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4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4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 tmFilter="0, 0; .2, .5; .8, .5; 1, 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2" dur="250" autoRev="1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7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79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8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25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10625"/>
                                </p:stCondLst>
                                <p:childTnLst>
                                  <p:par>
                                    <p:cTn id="9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6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1125"/>
                                </p:stCondLst>
                                <p:childTnLst>
                                  <p:par>
                                    <p:cTn id="98" presetID="26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0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2"/>
                    </p:tgtEl>
                  </p:cMediaNode>
                </p:audio>
              </p:childTnLst>
            </p:cTn>
          </p:par>
        </p:tnLst>
        <p:bldLst>
          <p:bldP spid="23" grpId="0"/>
          <p:bldP spid="24" grpId="0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/>
          <p:bldP spid="39" grpId="0" animBg="1"/>
          <p:bldP spid="40" grpId="0" animBg="1"/>
          <p:bldP spid="40" grpId="1" animBg="1"/>
          <p:bldP spid="40" grpId="2" animBg="1"/>
          <p:bldP spid="41" grpId="0"/>
          <p:bldP spid="22" grpId="0" animBg="1"/>
          <p:bldP spid="25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84e8dc862de54724eab335d209fe66cbf842096"/>
  <p:tag name="ISPRING_PRESENTATION_TITLE" val="几何微粒体企业简介ppt模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1040</Words>
  <Application>Microsoft Office PowerPoint</Application>
  <PresentationFormat>全屏显示(16:9)</PresentationFormat>
  <Paragraphs>138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宋体</vt:lpstr>
      <vt:lpstr>微软雅黑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现场照片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几何微粒体企业简介ppt模板</dc:title>
  <dc:creator/>
  <cp:lastModifiedBy/>
  <cp:revision>1</cp:revision>
  <dcterms:created xsi:type="dcterms:W3CDTF">2018-09-23T07:16:52Z</dcterms:created>
  <dcterms:modified xsi:type="dcterms:W3CDTF">2018-12-05T06:06:08Z</dcterms:modified>
</cp:coreProperties>
</file>