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tags/tag25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tags/tag26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tags/tag38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tags/tag39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tags/tag54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25.xml" ContentType="application/vnd.openxmlformats-officedocument.presentationml.notesSlide+xml"/>
  <Override PartName="/ppt/theme/themeOverride26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27.xml" ContentType="application/vnd.openxmlformats-officedocument.themeOverr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6" r:id="rId2"/>
  </p:sldMasterIdLst>
  <p:notesMasterIdLst>
    <p:notesMasterId r:id="rId30"/>
  </p:notesMasterIdLst>
  <p:handoutMasterIdLst>
    <p:handoutMasterId r:id="rId31"/>
  </p:handoutMasterIdLst>
  <p:sldIdLst>
    <p:sldId id="470" r:id="rId3"/>
    <p:sldId id="471" r:id="rId4"/>
    <p:sldId id="353" r:id="rId5"/>
    <p:sldId id="500" r:id="rId6"/>
    <p:sldId id="502" r:id="rId7"/>
    <p:sldId id="503" r:id="rId8"/>
    <p:sldId id="515" r:id="rId9"/>
    <p:sldId id="505" r:id="rId10"/>
    <p:sldId id="492" r:id="rId11"/>
    <p:sldId id="504" r:id="rId12"/>
    <p:sldId id="506" r:id="rId13"/>
    <p:sldId id="512" r:id="rId14"/>
    <p:sldId id="514" r:id="rId15"/>
    <p:sldId id="507" r:id="rId16"/>
    <p:sldId id="501" r:id="rId17"/>
    <p:sldId id="493" r:id="rId18"/>
    <p:sldId id="516" r:id="rId19"/>
    <p:sldId id="510" r:id="rId20"/>
    <p:sldId id="511" r:id="rId21"/>
    <p:sldId id="509" r:id="rId22"/>
    <p:sldId id="513" r:id="rId23"/>
    <p:sldId id="494" r:id="rId24"/>
    <p:sldId id="498" r:id="rId25"/>
    <p:sldId id="499" r:id="rId26"/>
    <p:sldId id="508" r:id="rId27"/>
    <p:sldId id="517" r:id="rId28"/>
    <p:sldId id="297" r:id="rId29"/>
  </p:sldIdLst>
  <p:sldSz cx="12190413" cy="6859588"/>
  <p:notesSz cx="6858000" cy="9144000"/>
  <p:embeddedFontLst>
    <p:embeddedFont>
      <p:font typeface="Calibri Light" panose="020F0302020204030204" pitchFamily="34" charset="0"/>
      <p:regular r:id="rId32"/>
      <p:italic r:id="rId33"/>
    </p:embeddedFont>
    <p:embeddedFont>
      <p:font typeface="等线" panose="02010600030101010101" charset="-122"/>
      <p:regular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微软雅黑" panose="020B0503020204020204" pitchFamily="34" charset="-122"/>
      <p:regular r:id="rId39"/>
      <p:bold r:id="rId40"/>
    </p:embeddedFont>
    <p:embeddedFont>
      <p:font typeface="Microsoft JhengHei Light" panose="020B0604020202020204" charset="-120"/>
      <p:regular r:id="rId41"/>
    </p:embeddedFont>
    <p:embeddedFont>
      <p:font typeface="Lato" panose="020B0604020202020204" charset="0"/>
      <p:regular r:id="rId42"/>
      <p:bold r:id="rId43"/>
      <p:italic r:id="rId44"/>
      <p:boldItalic r:id="rId45"/>
    </p:embeddedFont>
    <p:embeddedFont>
      <p:font typeface="华文细黑" panose="02010600040101010101" pitchFamily="2" charset="-122"/>
      <p:regular r:id="rId46"/>
    </p:embeddedFont>
    <p:embeddedFont>
      <p:font typeface="MS PGothic" panose="020B0600070205080204" pitchFamily="34" charset="-128"/>
      <p:regular r:id="rId4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9">
          <p15:clr>
            <a:srgbClr val="A4A3A4"/>
          </p15:clr>
        </p15:guide>
        <p15:guide id="2" pos="381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A555"/>
    <a:srgbClr val="EAD05C"/>
    <a:srgbClr val="84C39E"/>
    <a:srgbClr val="9BD23E"/>
    <a:srgbClr val="67B44A"/>
    <a:srgbClr val="83A57F"/>
    <a:srgbClr val="A2CC4E"/>
    <a:srgbClr val="EF4546"/>
    <a:srgbClr val="F1B650"/>
    <a:srgbClr val="64A9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6" autoAdjust="0"/>
    <p:restoredTop sz="97778" autoAdjust="0"/>
  </p:normalViewPr>
  <p:slideViewPr>
    <p:cSldViewPr snapToGrid="0" showGuides="1">
      <p:cViewPr varScale="1">
        <p:scale>
          <a:sx n="86" d="100"/>
          <a:sy n="86" d="100"/>
        </p:scale>
        <p:origin x="510" y="78"/>
      </p:cViewPr>
      <p:guideLst>
        <p:guide orient="horz" pos="2149"/>
        <p:guide pos="381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27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4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111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698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824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251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657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4475" y="1431925"/>
            <a:ext cx="6869113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413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4475" y="1431925"/>
            <a:ext cx="6869113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634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4475" y="1431925"/>
            <a:ext cx="6869113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430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766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4475" y="1431925"/>
            <a:ext cx="6869113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282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0367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4475" y="1431925"/>
            <a:ext cx="6869113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7023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4475" y="1431925"/>
            <a:ext cx="6869113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5323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034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882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4475" y="1431925"/>
            <a:ext cx="6869113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139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4475" y="1431925"/>
            <a:ext cx="6869113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03860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9945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5884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4475" y="1431925"/>
            <a:ext cx="6869113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0336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4475" y="1431925"/>
            <a:ext cx="6869113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0037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4475" y="1431925"/>
            <a:ext cx="6869113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663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5228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2986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4475" y="1431925"/>
            <a:ext cx="6869113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8621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4475" y="1431925"/>
            <a:ext cx="6869113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5012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4475" y="1431925"/>
            <a:ext cx="6869113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6212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7793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381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069" y="6357527"/>
            <a:ext cx="2742771" cy="365193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7969" y="6357527"/>
            <a:ext cx="4114157" cy="365193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09255" y="6357527"/>
            <a:ext cx="2742771" cy="365193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5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4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3.xml"/><Relationship Id="rId9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3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1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4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13.xml"/><Relationship Id="rId4" Type="http://schemas.openxmlformats.org/officeDocument/2006/relationships/tags" Target="../tags/tag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5.xml"/><Relationship Id="rId7" Type="http://schemas.openxmlformats.org/officeDocument/2006/relationships/notesSlide" Target="../notesSlides/notesSlide5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5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9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6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23.xml"/><Relationship Id="rId7" Type="http://schemas.openxmlformats.org/officeDocument/2006/relationships/image" Target="../media/image4.png"/><Relationship Id="rId2" Type="http://schemas.openxmlformats.org/officeDocument/2006/relationships/tags" Target="../tags/tag22.xml"/><Relationship Id="rId1" Type="http://schemas.openxmlformats.org/officeDocument/2006/relationships/themeOverride" Target="../theme/themeOverride7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25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6.xml"/><Relationship Id="rId1" Type="http://schemas.openxmlformats.org/officeDocument/2006/relationships/themeOverride" Target="../theme/themeOverride9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8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27.xml"/><Relationship Id="rId1" Type="http://schemas.openxmlformats.org/officeDocument/2006/relationships/themeOverride" Target="../theme/themeOverride10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30.xml"/><Relationship Id="rId4" Type="http://schemas.openxmlformats.org/officeDocument/2006/relationships/tags" Target="../tags/tag2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32.xml"/><Relationship Id="rId7" Type="http://schemas.openxmlformats.org/officeDocument/2006/relationships/notesSlide" Target="../notesSlides/notesSlide11.xml"/><Relationship Id="rId2" Type="http://schemas.openxmlformats.org/officeDocument/2006/relationships/tags" Target="../tags/tag31.xml"/><Relationship Id="rId1" Type="http://schemas.openxmlformats.org/officeDocument/2006/relationships/themeOverride" Target="../theme/themeOverride11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34.xml"/><Relationship Id="rId4" Type="http://schemas.openxmlformats.org/officeDocument/2006/relationships/tags" Target="../tags/tag3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4.png"/><Relationship Id="rId2" Type="http://schemas.openxmlformats.org/officeDocument/2006/relationships/tags" Target="../tags/tag35.xml"/><Relationship Id="rId1" Type="http://schemas.openxmlformats.org/officeDocument/2006/relationships/themeOverride" Target="../theme/themeOverride15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3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8.xml"/><Relationship Id="rId1" Type="http://schemas.openxmlformats.org/officeDocument/2006/relationships/themeOverride" Target="../theme/themeOverride16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39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7.jpe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41.xml"/><Relationship Id="rId7" Type="http://schemas.openxmlformats.org/officeDocument/2006/relationships/notesSlide" Target="../notesSlides/notesSlide18.xml"/><Relationship Id="rId2" Type="http://schemas.openxmlformats.org/officeDocument/2006/relationships/tags" Target="../tags/tag40.xml"/><Relationship Id="rId1" Type="http://schemas.openxmlformats.org/officeDocument/2006/relationships/themeOverride" Target="../theme/themeOverride18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43.xml"/><Relationship Id="rId4" Type="http://schemas.openxmlformats.org/officeDocument/2006/relationships/tags" Target="../tags/tag4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45.xml"/><Relationship Id="rId7" Type="http://schemas.openxmlformats.org/officeDocument/2006/relationships/notesSlide" Target="../notesSlides/notesSlide19.xml"/><Relationship Id="rId2" Type="http://schemas.openxmlformats.org/officeDocument/2006/relationships/tags" Target="../tags/tag44.xml"/><Relationship Id="rId1" Type="http://schemas.openxmlformats.org/officeDocument/2006/relationships/themeOverride" Target="../theme/themeOverride19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49.xml"/><Relationship Id="rId7" Type="http://schemas.openxmlformats.org/officeDocument/2006/relationships/notesSlide" Target="../notesSlides/notesSlide20.xml"/><Relationship Id="rId2" Type="http://schemas.openxmlformats.org/officeDocument/2006/relationships/tags" Target="../tags/tag48.xml"/><Relationship Id="rId1" Type="http://schemas.openxmlformats.org/officeDocument/2006/relationships/themeOverride" Target="../theme/themeOverride20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51.xml"/><Relationship Id="rId4" Type="http://schemas.openxmlformats.org/officeDocument/2006/relationships/tags" Target="../tags/tag5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7" Type="http://schemas.openxmlformats.org/officeDocument/2006/relationships/image" Target="../media/image10.jpeg"/><Relationship Id="rId2" Type="http://schemas.openxmlformats.org/officeDocument/2006/relationships/tags" Target="../tags/tag52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4.xml"/><Relationship Id="rId1" Type="http://schemas.openxmlformats.org/officeDocument/2006/relationships/themeOverride" Target="../theme/themeOverride22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56.xml"/><Relationship Id="rId7" Type="http://schemas.openxmlformats.org/officeDocument/2006/relationships/notesSlide" Target="../notesSlides/notesSlide24.xml"/><Relationship Id="rId2" Type="http://schemas.openxmlformats.org/officeDocument/2006/relationships/tags" Target="../tags/tag55.xml"/><Relationship Id="rId1" Type="http://schemas.openxmlformats.org/officeDocument/2006/relationships/themeOverride" Target="../theme/themeOverride24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60.xml"/><Relationship Id="rId7" Type="http://schemas.openxmlformats.org/officeDocument/2006/relationships/notesSlide" Target="../notesSlides/notesSlide25.xml"/><Relationship Id="rId2" Type="http://schemas.openxmlformats.org/officeDocument/2006/relationships/tags" Target="../tags/tag59.xml"/><Relationship Id="rId1" Type="http://schemas.openxmlformats.org/officeDocument/2006/relationships/themeOverride" Target="../theme/themeOverride25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6.xml"/><Relationship Id="rId6" Type="http://schemas.openxmlformats.org/officeDocument/2006/relationships/image" Target="../media/image12.jpeg"/><Relationship Id="rId5" Type="http://schemas.openxmlformats.org/officeDocument/2006/relationships/image" Target="../media/image5.jpeg"/><Relationship Id="rId4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Joy Gruttmann-Schnappi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01687" y="158750"/>
            <a:ext cx="609600" cy="609600"/>
          </a:xfrm>
          <a:prstGeom prst="rect">
            <a:avLst/>
          </a:prstGeom>
        </p:spPr>
      </p:pic>
      <p:sp>
        <p:nvSpPr>
          <p:cNvPr id="20" name="文本框 7"/>
          <p:cNvSpPr txBox="1">
            <a:spLocks noChangeArrowheads="1"/>
          </p:cNvSpPr>
          <p:nvPr/>
        </p:nvSpPr>
        <p:spPr bwMode="auto">
          <a:xfrm>
            <a:off x="3076734" y="2429768"/>
            <a:ext cx="6233795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/>
            <a:r>
              <a:rPr lang="zh-CN" altLang="en-US" sz="6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卡通</a:t>
            </a:r>
            <a:r>
              <a:rPr lang="zh-CN" altLang="en-US" sz="6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教师说课</a:t>
            </a:r>
            <a:r>
              <a:rPr lang="en-US" altLang="zh-CN" sz="60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</a:p>
        </p:txBody>
      </p:sp>
      <p:sp>
        <p:nvSpPr>
          <p:cNvPr id="23" name="矩形 22"/>
          <p:cNvSpPr/>
          <p:nvPr/>
        </p:nvSpPr>
        <p:spPr>
          <a:xfrm>
            <a:off x="3924935" y="3562985"/>
            <a:ext cx="5086350" cy="3498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:2019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      汇报人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">
        <p14:vortex dir="r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16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20" grpId="0"/>
      <p:bldP spid="23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5"/>
          <p:cNvSpPr txBox="1"/>
          <p:nvPr/>
        </p:nvSpPr>
        <p:spPr>
          <a:xfrm>
            <a:off x="4692654" y="1866766"/>
            <a:ext cx="2868604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5BA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MH_Number_1"/>
          <p:cNvSpPr/>
          <p:nvPr>
            <p:custDataLst>
              <p:tags r:id="rId2"/>
            </p:custDataLst>
          </p:nvPr>
        </p:nvSpPr>
        <p:spPr>
          <a:xfrm>
            <a:off x="3185666" y="3054030"/>
            <a:ext cx="495180" cy="497252"/>
          </a:xfrm>
          <a:prstGeom prst="ellipse">
            <a:avLst/>
          </a:prstGeom>
          <a:solidFill>
            <a:schemeClr val="accent2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2110" b="1" noProof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1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3" name="MH_Entry_1"/>
          <p:cNvSpPr/>
          <p:nvPr>
            <p:custDataLst>
              <p:tags r:id="rId3"/>
            </p:custDataLst>
          </p:nvPr>
        </p:nvSpPr>
        <p:spPr>
          <a:xfrm>
            <a:off x="3948400" y="3139144"/>
            <a:ext cx="2466975" cy="40005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eaLnBrk="1" hangingPunct="1">
              <a:defRPr/>
            </a:pPr>
            <a:r>
              <a:rPr sz="2600" noProof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</a:p>
        </p:txBody>
      </p:sp>
      <p:sp>
        <p:nvSpPr>
          <p:cNvPr id="4" name="MH_Number_2"/>
          <p:cNvSpPr/>
          <p:nvPr>
            <p:custDataLst>
              <p:tags r:id="rId4"/>
            </p:custDataLst>
          </p:nvPr>
        </p:nvSpPr>
        <p:spPr>
          <a:xfrm>
            <a:off x="3185666" y="3865228"/>
            <a:ext cx="495180" cy="495180"/>
          </a:xfrm>
          <a:prstGeom prst="ellipse">
            <a:avLst/>
          </a:prstGeom>
          <a:solidFill>
            <a:schemeClr val="accent3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2110" b="1" noProof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1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5" name="MH_Entry_2"/>
          <p:cNvSpPr/>
          <p:nvPr>
            <p:custDataLst>
              <p:tags r:id="rId5"/>
            </p:custDataLst>
          </p:nvPr>
        </p:nvSpPr>
        <p:spPr>
          <a:xfrm>
            <a:off x="3948400" y="3950100"/>
            <a:ext cx="2466975" cy="40005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lvl="0">
              <a:defRPr/>
            </a:pPr>
            <a:r>
              <a:rPr sz="2600" noProof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</a:p>
        </p:txBody>
      </p:sp>
      <p:sp>
        <p:nvSpPr>
          <p:cNvPr id="6" name="MH_Number_3"/>
          <p:cNvSpPr/>
          <p:nvPr>
            <p:custDataLst>
              <p:tags r:id="rId6"/>
            </p:custDataLst>
          </p:nvPr>
        </p:nvSpPr>
        <p:spPr>
          <a:xfrm>
            <a:off x="6318370" y="3055860"/>
            <a:ext cx="495180" cy="495180"/>
          </a:xfrm>
          <a:prstGeom prst="ellipse">
            <a:avLst/>
          </a:prstGeom>
          <a:solidFill>
            <a:schemeClr val="accent3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2110" b="1" noProof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1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7" name="MH_Entry_3"/>
          <p:cNvSpPr/>
          <p:nvPr>
            <p:custDataLst>
              <p:tags r:id="rId7"/>
            </p:custDataLst>
          </p:nvPr>
        </p:nvSpPr>
        <p:spPr>
          <a:xfrm>
            <a:off x="7081104" y="3139938"/>
            <a:ext cx="2466975" cy="40005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lvl="0">
              <a:defRPr/>
            </a:pPr>
            <a:r>
              <a:rPr sz="2600" noProof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</a:p>
        </p:txBody>
      </p:sp>
      <p:sp>
        <p:nvSpPr>
          <p:cNvPr id="8" name="MH_Number_4"/>
          <p:cNvSpPr/>
          <p:nvPr>
            <p:custDataLst>
              <p:tags r:id="rId8"/>
            </p:custDataLst>
          </p:nvPr>
        </p:nvSpPr>
        <p:spPr>
          <a:xfrm>
            <a:off x="6318370" y="3866816"/>
            <a:ext cx="495180" cy="495180"/>
          </a:xfrm>
          <a:prstGeom prst="ellipse">
            <a:avLst/>
          </a:prstGeom>
          <a:solidFill>
            <a:schemeClr val="accent2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2110" b="1" noProof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1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9" name="MH_Entry_4"/>
          <p:cNvSpPr/>
          <p:nvPr>
            <p:custDataLst>
              <p:tags r:id="rId9"/>
            </p:custDataLst>
          </p:nvPr>
        </p:nvSpPr>
        <p:spPr>
          <a:xfrm>
            <a:off x="7081104" y="3950893"/>
            <a:ext cx="2466975" cy="40005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lvl="0">
              <a:defRPr/>
            </a:pPr>
            <a:r>
              <a:rPr sz="2600" noProof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79245" y="3009777"/>
            <a:ext cx="5059680" cy="1303258"/>
            <a:chOff x="467453" y="3354661"/>
            <a:chExt cx="4170501" cy="1074225"/>
          </a:xfrm>
        </p:grpSpPr>
        <p:sp>
          <p:nvSpPr>
            <p:cNvPr id="3" name="文本框 10"/>
            <p:cNvSpPr txBox="1"/>
            <p:nvPr/>
          </p:nvSpPr>
          <p:spPr>
            <a:xfrm>
              <a:off x="1014151" y="4176081"/>
              <a:ext cx="3077106" cy="2528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cap="all" dirty="0">
                  <a:solidFill>
                    <a:schemeClr val="accent2"/>
                  </a:solidFill>
                  <a:latin typeface="华文细黑" panose="02010600040101010101" charset="-122"/>
                  <a:ea typeface="华文细黑" panose="02010600040101010101" charset="-122"/>
                  <a:cs typeface="Microsoft JhengHei Light" panose="020B0304030504040204" pitchFamily="34" charset="-122"/>
                </a:rPr>
                <a:t>welcome to download this template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67453" y="3354661"/>
              <a:ext cx="4170501" cy="6840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Light" panose="020B0304030504040204" pitchFamily="34" charset="-122"/>
                </a:rPr>
                <a:t>加入你的标题描述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932703" y="4060717"/>
              <a:ext cx="3240000" cy="14837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71AFA0"/>
                </a:solidFill>
                <a:latin typeface="MStiffHei PRC UltraBold" panose="00000500000000000000" pitchFamily="2" charset="-122"/>
                <a:ea typeface="MStiffHei PRC UltraBold" panose="00000500000000000000" pitchFamily="2" charset="-122"/>
              </a:endParaRPr>
            </a:p>
          </p:txBody>
        </p:sp>
      </p:grpSp>
      <p:sp>
        <p:nvSpPr>
          <p:cNvPr id="21" name="MH_Number_1"/>
          <p:cNvSpPr/>
          <p:nvPr>
            <p:custDataLst>
              <p:tags r:id="rId2"/>
            </p:custDataLst>
          </p:nvPr>
        </p:nvSpPr>
        <p:spPr>
          <a:xfrm>
            <a:off x="5607435" y="1852930"/>
            <a:ext cx="1003300" cy="1009015"/>
          </a:xfrm>
          <a:prstGeom prst="ellipse">
            <a:avLst/>
          </a:prstGeom>
          <a:solidFill>
            <a:schemeClr val="accent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4400" b="1" noProof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ound Same Side Corner Rectangle 42"/>
          <p:cNvSpPr/>
          <p:nvPr/>
        </p:nvSpPr>
        <p:spPr>
          <a:xfrm rot="16200000" flipH="1">
            <a:off x="2642893" y="2817076"/>
            <a:ext cx="247090" cy="216603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31369" tIns="115684" rIns="231369" bIns="115684" rtlCol="0" anchor="ctr"/>
          <a:lstStyle/>
          <a:p>
            <a:pPr algn="ctr"/>
            <a:endParaRPr lang="bg-BG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Freeform 734"/>
          <p:cNvSpPr>
            <a:spLocks noChangeArrowheads="1"/>
          </p:cNvSpPr>
          <p:nvPr/>
        </p:nvSpPr>
        <p:spPr bwMode="auto">
          <a:xfrm rot="5400000">
            <a:off x="2687315" y="3903772"/>
            <a:ext cx="262604" cy="401341"/>
          </a:xfrm>
          <a:custGeom>
            <a:avLst/>
            <a:gdLst>
              <a:gd name="T0" fmla="*/ 43 w 263"/>
              <a:gd name="T1" fmla="*/ 348 h 354"/>
              <a:gd name="T2" fmla="*/ 43 w 263"/>
              <a:gd name="T3" fmla="*/ 348 h 354"/>
              <a:gd name="T4" fmla="*/ 250 w 263"/>
              <a:gd name="T5" fmla="*/ 198 h 354"/>
              <a:gd name="T6" fmla="*/ 262 w 263"/>
              <a:gd name="T7" fmla="*/ 178 h 354"/>
              <a:gd name="T8" fmla="*/ 250 w 263"/>
              <a:gd name="T9" fmla="*/ 155 h 354"/>
              <a:gd name="T10" fmla="*/ 43 w 263"/>
              <a:gd name="T11" fmla="*/ 5 h 354"/>
              <a:gd name="T12" fmla="*/ 14 w 263"/>
              <a:gd name="T13" fmla="*/ 5 h 354"/>
              <a:gd name="T14" fmla="*/ 0 w 263"/>
              <a:gd name="T15" fmla="*/ 28 h 354"/>
              <a:gd name="T16" fmla="*/ 0 w 263"/>
              <a:gd name="T17" fmla="*/ 324 h 354"/>
              <a:gd name="T18" fmla="*/ 14 w 263"/>
              <a:gd name="T19" fmla="*/ 350 h 354"/>
              <a:gd name="T20" fmla="*/ 43 w 263"/>
              <a:gd name="T21" fmla="*/ 348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3" h="354">
                <a:moveTo>
                  <a:pt x="43" y="348"/>
                </a:moveTo>
                <a:lnTo>
                  <a:pt x="43" y="348"/>
                </a:lnTo>
                <a:cubicBezTo>
                  <a:pt x="250" y="198"/>
                  <a:pt x="250" y="198"/>
                  <a:pt x="250" y="198"/>
                </a:cubicBezTo>
                <a:cubicBezTo>
                  <a:pt x="259" y="192"/>
                  <a:pt x="262" y="186"/>
                  <a:pt x="262" y="178"/>
                </a:cubicBezTo>
                <a:cubicBezTo>
                  <a:pt x="262" y="169"/>
                  <a:pt x="259" y="161"/>
                  <a:pt x="250" y="155"/>
                </a:cubicBezTo>
                <a:cubicBezTo>
                  <a:pt x="43" y="5"/>
                  <a:pt x="43" y="5"/>
                  <a:pt x="43" y="5"/>
                </a:cubicBezTo>
                <a:cubicBezTo>
                  <a:pt x="35" y="0"/>
                  <a:pt x="23" y="0"/>
                  <a:pt x="14" y="5"/>
                </a:cubicBezTo>
                <a:cubicBezTo>
                  <a:pt x="5" y="8"/>
                  <a:pt x="0" y="16"/>
                  <a:pt x="0" y="28"/>
                </a:cubicBezTo>
                <a:cubicBezTo>
                  <a:pt x="0" y="324"/>
                  <a:pt x="0" y="324"/>
                  <a:pt x="0" y="324"/>
                </a:cubicBezTo>
                <a:cubicBezTo>
                  <a:pt x="0" y="336"/>
                  <a:pt x="5" y="344"/>
                  <a:pt x="14" y="350"/>
                </a:cubicBezTo>
                <a:cubicBezTo>
                  <a:pt x="23" y="353"/>
                  <a:pt x="35" y="353"/>
                  <a:pt x="43" y="348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092394" y="3776554"/>
            <a:ext cx="2166038" cy="2470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31369" tIns="115684" rIns="231369" bIns="115684" rtlCol="0" anchor="ctr"/>
          <a:lstStyle/>
          <a:p>
            <a:pPr algn="ctr"/>
            <a:endParaRPr lang="bg-BG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734"/>
          <p:cNvSpPr>
            <a:spLocks noChangeArrowheads="1"/>
          </p:cNvSpPr>
          <p:nvPr/>
        </p:nvSpPr>
        <p:spPr bwMode="auto">
          <a:xfrm rot="5400000">
            <a:off x="7076561" y="3920071"/>
            <a:ext cx="262603" cy="401341"/>
          </a:xfrm>
          <a:custGeom>
            <a:avLst/>
            <a:gdLst>
              <a:gd name="T0" fmla="*/ 43 w 263"/>
              <a:gd name="T1" fmla="*/ 348 h 354"/>
              <a:gd name="T2" fmla="*/ 43 w 263"/>
              <a:gd name="T3" fmla="*/ 348 h 354"/>
              <a:gd name="T4" fmla="*/ 250 w 263"/>
              <a:gd name="T5" fmla="*/ 198 h 354"/>
              <a:gd name="T6" fmla="*/ 262 w 263"/>
              <a:gd name="T7" fmla="*/ 178 h 354"/>
              <a:gd name="T8" fmla="*/ 250 w 263"/>
              <a:gd name="T9" fmla="*/ 155 h 354"/>
              <a:gd name="T10" fmla="*/ 43 w 263"/>
              <a:gd name="T11" fmla="*/ 5 h 354"/>
              <a:gd name="T12" fmla="*/ 14 w 263"/>
              <a:gd name="T13" fmla="*/ 5 h 354"/>
              <a:gd name="T14" fmla="*/ 0 w 263"/>
              <a:gd name="T15" fmla="*/ 28 h 354"/>
              <a:gd name="T16" fmla="*/ 0 w 263"/>
              <a:gd name="T17" fmla="*/ 324 h 354"/>
              <a:gd name="T18" fmla="*/ 14 w 263"/>
              <a:gd name="T19" fmla="*/ 350 h 354"/>
              <a:gd name="T20" fmla="*/ 43 w 263"/>
              <a:gd name="T21" fmla="*/ 348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3" h="354">
                <a:moveTo>
                  <a:pt x="43" y="348"/>
                </a:moveTo>
                <a:lnTo>
                  <a:pt x="43" y="348"/>
                </a:lnTo>
                <a:cubicBezTo>
                  <a:pt x="250" y="198"/>
                  <a:pt x="250" y="198"/>
                  <a:pt x="250" y="198"/>
                </a:cubicBezTo>
                <a:cubicBezTo>
                  <a:pt x="259" y="192"/>
                  <a:pt x="262" y="186"/>
                  <a:pt x="262" y="178"/>
                </a:cubicBezTo>
                <a:cubicBezTo>
                  <a:pt x="262" y="169"/>
                  <a:pt x="259" y="161"/>
                  <a:pt x="250" y="155"/>
                </a:cubicBezTo>
                <a:cubicBezTo>
                  <a:pt x="43" y="5"/>
                  <a:pt x="43" y="5"/>
                  <a:pt x="43" y="5"/>
                </a:cubicBezTo>
                <a:cubicBezTo>
                  <a:pt x="35" y="0"/>
                  <a:pt x="23" y="0"/>
                  <a:pt x="14" y="5"/>
                </a:cubicBezTo>
                <a:cubicBezTo>
                  <a:pt x="5" y="8"/>
                  <a:pt x="0" y="16"/>
                  <a:pt x="0" y="28"/>
                </a:cubicBezTo>
                <a:cubicBezTo>
                  <a:pt x="0" y="324"/>
                  <a:pt x="0" y="324"/>
                  <a:pt x="0" y="324"/>
                </a:cubicBezTo>
                <a:cubicBezTo>
                  <a:pt x="0" y="336"/>
                  <a:pt x="5" y="344"/>
                  <a:pt x="14" y="350"/>
                </a:cubicBezTo>
                <a:cubicBezTo>
                  <a:pt x="23" y="353"/>
                  <a:pt x="35" y="353"/>
                  <a:pt x="43" y="348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Round Same Side Corner Rectangle 36"/>
          <p:cNvSpPr/>
          <p:nvPr/>
        </p:nvSpPr>
        <p:spPr>
          <a:xfrm rot="5400000">
            <a:off x="9250818" y="2817047"/>
            <a:ext cx="247089" cy="216603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31369" tIns="115684" rIns="231369" bIns="115684" rtlCol="0" anchor="ctr"/>
          <a:lstStyle/>
          <a:p>
            <a:pPr algn="ctr"/>
            <a:endParaRPr lang="bg-BG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734"/>
          <p:cNvSpPr>
            <a:spLocks noChangeArrowheads="1"/>
          </p:cNvSpPr>
          <p:nvPr/>
        </p:nvSpPr>
        <p:spPr bwMode="auto">
          <a:xfrm rot="16200000">
            <a:off x="9248062" y="3495854"/>
            <a:ext cx="262603" cy="401342"/>
          </a:xfrm>
          <a:custGeom>
            <a:avLst/>
            <a:gdLst>
              <a:gd name="T0" fmla="*/ 43 w 263"/>
              <a:gd name="T1" fmla="*/ 348 h 354"/>
              <a:gd name="T2" fmla="*/ 43 w 263"/>
              <a:gd name="T3" fmla="*/ 348 h 354"/>
              <a:gd name="T4" fmla="*/ 250 w 263"/>
              <a:gd name="T5" fmla="*/ 198 h 354"/>
              <a:gd name="T6" fmla="*/ 262 w 263"/>
              <a:gd name="T7" fmla="*/ 178 h 354"/>
              <a:gd name="T8" fmla="*/ 250 w 263"/>
              <a:gd name="T9" fmla="*/ 155 h 354"/>
              <a:gd name="T10" fmla="*/ 43 w 263"/>
              <a:gd name="T11" fmla="*/ 5 h 354"/>
              <a:gd name="T12" fmla="*/ 14 w 263"/>
              <a:gd name="T13" fmla="*/ 5 h 354"/>
              <a:gd name="T14" fmla="*/ 0 w 263"/>
              <a:gd name="T15" fmla="*/ 28 h 354"/>
              <a:gd name="T16" fmla="*/ 0 w 263"/>
              <a:gd name="T17" fmla="*/ 324 h 354"/>
              <a:gd name="T18" fmla="*/ 14 w 263"/>
              <a:gd name="T19" fmla="*/ 350 h 354"/>
              <a:gd name="T20" fmla="*/ 43 w 263"/>
              <a:gd name="T21" fmla="*/ 348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3" h="354">
                <a:moveTo>
                  <a:pt x="43" y="348"/>
                </a:moveTo>
                <a:lnTo>
                  <a:pt x="43" y="348"/>
                </a:lnTo>
                <a:cubicBezTo>
                  <a:pt x="250" y="198"/>
                  <a:pt x="250" y="198"/>
                  <a:pt x="250" y="198"/>
                </a:cubicBezTo>
                <a:cubicBezTo>
                  <a:pt x="259" y="192"/>
                  <a:pt x="262" y="186"/>
                  <a:pt x="262" y="178"/>
                </a:cubicBezTo>
                <a:cubicBezTo>
                  <a:pt x="262" y="169"/>
                  <a:pt x="259" y="161"/>
                  <a:pt x="250" y="155"/>
                </a:cubicBezTo>
                <a:cubicBezTo>
                  <a:pt x="43" y="5"/>
                  <a:pt x="43" y="5"/>
                  <a:pt x="43" y="5"/>
                </a:cubicBezTo>
                <a:cubicBezTo>
                  <a:pt x="35" y="0"/>
                  <a:pt x="23" y="0"/>
                  <a:pt x="14" y="5"/>
                </a:cubicBezTo>
                <a:cubicBezTo>
                  <a:pt x="5" y="8"/>
                  <a:pt x="0" y="16"/>
                  <a:pt x="0" y="28"/>
                </a:cubicBezTo>
                <a:cubicBezTo>
                  <a:pt x="0" y="324"/>
                  <a:pt x="0" y="324"/>
                  <a:pt x="0" y="324"/>
                </a:cubicBezTo>
                <a:cubicBezTo>
                  <a:pt x="0" y="336"/>
                  <a:pt x="5" y="344"/>
                  <a:pt x="14" y="350"/>
                </a:cubicBezTo>
                <a:cubicBezTo>
                  <a:pt x="23" y="353"/>
                  <a:pt x="35" y="353"/>
                  <a:pt x="43" y="3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887907" y="3776555"/>
            <a:ext cx="2166038" cy="247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31369" tIns="115684" rIns="231369" bIns="115684" rtlCol="0" anchor="ctr"/>
          <a:lstStyle/>
          <a:p>
            <a:pPr algn="ctr"/>
            <a:endParaRPr lang="bg-BG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734"/>
          <p:cNvSpPr>
            <a:spLocks noChangeArrowheads="1"/>
          </p:cNvSpPr>
          <p:nvPr/>
        </p:nvSpPr>
        <p:spPr bwMode="auto">
          <a:xfrm rot="16200000">
            <a:off x="4821989" y="3491268"/>
            <a:ext cx="262604" cy="401341"/>
          </a:xfrm>
          <a:custGeom>
            <a:avLst/>
            <a:gdLst>
              <a:gd name="T0" fmla="*/ 43 w 263"/>
              <a:gd name="T1" fmla="*/ 348 h 354"/>
              <a:gd name="T2" fmla="*/ 43 w 263"/>
              <a:gd name="T3" fmla="*/ 348 h 354"/>
              <a:gd name="T4" fmla="*/ 250 w 263"/>
              <a:gd name="T5" fmla="*/ 198 h 354"/>
              <a:gd name="T6" fmla="*/ 262 w 263"/>
              <a:gd name="T7" fmla="*/ 178 h 354"/>
              <a:gd name="T8" fmla="*/ 250 w 263"/>
              <a:gd name="T9" fmla="*/ 155 h 354"/>
              <a:gd name="T10" fmla="*/ 43 w 263"/>
              <a:gd name="T11" fmla="*/ 5 h 354"/>
              <a:gd name="T12" fmla="*/ 14 w 263"/>
              <a:gd name="T13" fmla="*/ 5 h 354"/>
              <a:gd name="T14" fmla="*/ 0 w 263"/>
              <a:gd name="T15" fmla="*/ 28 h 354"/>
              <a:gd name="T16" fmla="*/ 0 w 263"/>
              <a:gd name="T17" fmla="*/ 324 h 354"/>
              <a:gd name="T18" fmla="*/ 14 w 263"/>
              <a:gd name="T19" fmla="*/ 350 h 354"/>
              <a:gd name="T20" fmla="*/ 43 w 263"/>
              <a:gd name="T21" fmla="*/ 348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3" h="354">
                <a:moveTo>
                  <a:pt x="43" y="348"/>
                </a:moveTo>
                <a:lnTo>
                  <a:pt x="43" y="348"/>
                </a:lnTo>
                <a:cubicBezTo>
                  <a:pt x="250" y="198"/>
                  <a:pt x="250" y="198"/>
                  <a:pt x="250" y="198"/>
                </a:cubicBezTo>
                <a:cubicBezTo>
                  <a:pt x="259" y="192"/>
                  <a:pt x="262" y="186"/>
                  <a:pt x="262" y="178"/>
                </a:cubicBezTo>
                <a:cubicBezTo>
                  <a:pt x="262" y="169"/>
                  <a:pt x="259" y="161"/>
                  <a:pt x="250" y="155"/>
                </a:cubicBezTo>
                <a:cubicBezTo>
                  <a:pt x="43" y="5"/>
                  <a:pt x="43" y="5"/>
                  <a:pt x="43" y="5"/>
                </a:cubicBezTo>
                <a:cubicBezTo>
                  <a:pt x="35" y="0"/>
                  <a:pt x="23" y="0"/>
                  <a:pt x="14" y="5"/>
                </a:cubicBezTo>
                <a:cubicBezTo>
                  <a:pt x="5" y="8"/>
                  <a:pt x="0" y="16"/>
                  <a:pt x="0" y="28"/>
                </a:cubicBezTo>
                <a:cubicBezTo>
                  <a:pt x="0" y="324"/>
                  <a:pt x="0" y="324"/>
                  <a:pt x="0" y="324"/>
                </a:cubicBezTo>
                <a:cubicBezTo>
                  <a:pt x="0" y="336"/>
                  <a:pt x="5" y="344"/>
                  <a:pt x="14" y="350"/>
                </a:cubicBezTo>
                <a:cubicBezTo>
                  <a:pt x="23" y="353"/>
                  <a:pt x="35" y="353"/>
                  <a:pt x="43" y="34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455072" y="4429570"/>
            <a:ext cx="995490" cy="1064774"/>
            <a:chOff x="4567826" y="4145475"/>
            <a:chExt cx="944072" cy="1009776"/>
          </a:xfrm>
        </p:grpSpPr>
        <p:grpSp>
          <p:nvGrpSpPr>
            <p:cNvPr id="96" name="Group 95"/>
            <p:cNvGrpSpPr/>
            <p:nvPr/>
          </p:nvGrpSpPr>
          <p:grpSpPr>
            <a:xfrm>
              <a:off x="4567826" y="4145475"/>
              <a:ext cx="944072" cy="1009776"/>
              <a:chOff x="1633379" y="2569107"/>
              <a:chExt cx="1487165" cy="1590666"/>
            </a:xfrm>
          </p:grpSpPr>
          <p:sp>
            <p:nvSpPr>
              <p:cNvPr id="98" name="Sev01"/>
              <p:cNvSpPr/>
              <p:nvPr/>
            </p:nvSpPr>
            <p:spPr>
              <a:xfrm rot="18900000">
                <a:off x="1633379" y="2672608"/>
                <a:ext cx="1487165" cy="1487165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22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9" name="Sev01"/>
              <p:cNvSpPr/>
              <p:nvPr/>
            </p:nvSpPr>
            <p:spPr>
              <a:xfrm rot="18900000">
                <a:off x="1633379" y="2569107"/>
                <a:ext cx="1487165" cy="14871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22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2" name="Freeform 61"/>
            <p:cNvSpPr/>
            <p:nvPr/>
          </p:nvSpPr>
          <p:spPr bwMode="auto">
            <a:xfrm>
              <a:off x="4803552" y="4435012"/>
              <a:ext cx="535141" cy="436766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6419" tIns="48210" rIns="96419" bIns="48210" numCol="1" anchor="t" anchorCtr="0" compatLnSpc="1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26920" y="2362667"/>
            <a:ext cx="995490" cy="1064774"/>
            <a:chOff x="6722330" y="2185331"/>
            <a:chExt cx="944072" cy="1009776"/>
          </a:xfrm>
        </p:grpSpPr>
        <p:grpSp>
          <p:nvGrpSpPr>
            <p:cNvPr id="86" name="Group 85"/>
            <p:cNvGrpSpPr/>
            <p:nvPr/>
          </p:nvGrpSpPr>
          <p:grpSpPr>
            <a:xfrm>
              <a:off x="6722330" y="2185331"/>
              <a:ext cx="944072" cy="1009776"/>
              <a:chOff x="1633379" y="2569107"/>
              <a:chExt cx="1487165" cy="1590666"/>
            </a:xfrm>
          </p:grpSpPr>
          <p:sp>
            <p:nvSpPr>
              <p:cNvPr id="88" name="Sev01"/>
              <p:cNvSpPr/>
              <p:nvPr/>
            </p:nvSpPr>
            <p:spPr>
              <a:xfrm rot="18900000">
                <a:off x="1633379" y="2672608"/>
                <a:ext cx="1487165" cy="1487165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22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9" name="Sev01"/>
              <p:cNvSpPr/>
              <p:nvPr/>
            </p:nvSpPr>
            <p:spPr>
              <a:xfrm rot="18900000">
                <a:off x="1633379" y="2569107"/>
                <a:ext cx="1487165" cy="14871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22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5" name="Freeform 28"/>
            <p:cNvSpPr/>
            <p:nvPr/>
          </p:nvSpPr>
          <p:spPr bwMode="auto">
            <a:xfrm>
              <a:off x="7030433" y="2433830"/>
              <a:ext cx="360876" cy="50870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accent3"/>
              </a:solidFill>
            </a:ln>
          </p:spPr>
          <p:txBody>
            <a:bodyPr vert="horz" wrap="square" lIns="96419" tIns="48210" rIns="96419" bIns="48210" numCol="1" anchor="t" anchorCtr="0" compatLnSpc="1"/>
            <a:lstStyle/>
            <a:p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876617" y="4429570"/>
            <a:ext cx="995490" cy="1064774"/>
            <a:chOff x="8760991" y="4145475"/>
            <a:chExt cx="944072" cy="1009776"/>
          </a:xfrm>
        </p:grpSpPr>
        <p:grpSp>
          <p:nvGrpSpPr>
            <p:cNvPr id="101" name="Group 100"/>
            <p:cNvGrpSpPr/>
            <p:nvPr/>
          </p:nvGrpSpPr>
          <p:grpSpPr>
            <a:xfrm>
              <a:off x="8760991" y="4145475"/>
              <a:ext cx="944072" cy="1009776"/>
              <a:chOff x="1633379" y="2569107"/>
              <a:chExt cx="1487165" cy="1590666"/>
            </a:xfrm>
          </p:grpSpPr>
          <p:sp>
            <p:nvSpPr>
              <p:cNvPr id="103" name="Sev01"/>
              <p:cNvSpPr/>
              <p:nvPr/>
            </p:nvSpPr>
            <p:spPr>
              <a:xfrm rot="18900000">
                <a:off x="1633379" y="2672608"/>
                <a:ext cx="1487165" cy="1487165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22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Sev01"/>
              <p:cNvSpPr/>
              <p:nvPr/>
            </p:nvSpPr>
            <p:spPr>
              <a:xfrm rot="18900000">
                <a:off x="1633379" y="2569107"/>
                <a:ext cx="1487165" cy="14871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22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6" name="Shape 731"/>
            <p:cNvSpPr/>
            <p:nvPr/>
          </p:nvSpPr>
          <p:spPr>
            <a:xfrm>
              <a:off x="9047226" y="4424287"/>
              <a:ext cx="371601" cy="467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solidFill>
                <a:schemeClr val="accent4"/>
              </a:solidFill>
              <a:miter lim="400000"/>
            </a:ln>
            <a:effectLst/>
          </p:spPr>
          <p:txBody>
            <a:bodyPr wrap="square" lIns="40174" tIns="40174" rIns="40174" bIns="40174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319957" y="2362667"/>
            <a:ext cx="995490" cy="1064774"/>
            <a:chOff x="2542994" y="2185331"/>
            <a:chExt cx="944072" cy="1009776"/>
          </a:xfrm>
        </p:grpSpPr>
        <p:grpSp>
          <p:nvGrpSpPr>
            <p:cNvPr id="61" name="Group 60"/>
            <p:cNvGrpSpPr/>
            <p:nvPr/>
          </p:nvGrpSpPr>
          <p:grpSpPr>
            <a:xfrm>
              <a:off x="2542994" y="2185331"/>
              <a:ext cx="944072" cy="1009776"/>
              <a:chOff x="1633379" y="2569107"/>
              <a:chExt cx="1487165" cy="1590666"/>
            </a:xfrm>
          </p:grpSpPr>
          <p:sp>
            <p:nvSpPr>
              <p:cNvPr id="63" name="Sev01"/>
              <p:cNvSpPr/>
              <p:nvPr/>
            </p:nvSpPr>
            <p:spPr>
              <a:xfrm rot="18900000">
                <a:off x="1633379" y="2672608"/>
                <a:ext cx="1487165" cy="1487165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22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Sev01"/>
              <p:cNvSpPr/>
              <p:nvPr/>
            </p:nvSpPr>
            <p:spPr>
              <a:xfrm rot="18900000">
                <a:off x="1633379" y="2569107"/>
                <a:ext cx="1487165" cy="148716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22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7" name="AutoShape 49"/>
            <p:cNvSpPr/>
            <p:nvPr/>
          </p:nvSpPr>
          <p:spPr bwMode="auto">
            <a:xfrm>
              <a:off x="2773297" y="2414164"/>
              <a:ext cx="386778" cy="388331"/>
            </a:xfrm>
            <a:custGeom>
              <a:avLst/>
              <a:gdLst>
                <a:gd name="T0" fmla="*/ 197644 w 21600"/>
                <a:gd name="T1" fmla="*/ 198438 h 21600"/>
                <a:gd name="T2" fmla="*/ 197644 w 21600"/>
                <a:gd name="T3" fmla="*/ 198438 h 21600"/>
                <a:gd name="T4" fmla="*/ 197644 w 21600"/>
                <a:gd name="T5" fmla="*/ 198438 h 21600"/>
                <a:gd name="T6" fmla="*/ 197644 w 21600"/>
                <a:gd name="T7" fmla="*/ 198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143" y="21047"/>
                  </a:moveTo>
                  <a:cubicBezTo>
                    <a:pt x="3143" y="21200"/>
                    <a:pt x="3101" y="21329"/>
                    <a:pt x="3025" y="21435"/>
                  </a:cubicBezTo>
                  <a:cubicBezTo>
                    <a:pt x="2947" y="21544"/>
                    <a:pt x="2841" y="21599"/>
                    <a:pt x="2707" y="21599"/>
                  </a:cubicBezTo>
                  <a:lnTo>
                    <a:pt x="457" y="21599"/>
                  </a:lnTo>
                  <a:cubicBezTo>
                    <a:pt x="154" y="21599"/>
                    <a:pt x="0" y="21414"/>
                    <a:pt x="0" y="21047"/>
                  </a:cubicBezTo>
                  <a:lnTo>
                    <a:pt x="0" y="17393"/>
                  </a:lnTo>
                  <a:cubicBezTo>
                    <a:pt x="0" y="17244"/>
                    <a:pt x="46" y="17114"/>
                    <a:pt x="134" y="17006"/>
                  </a:cubicBezTo>
                  <a:cubicBezTo>
                    <a:pt x="225" y="16900"/>
                    <a:pt x="332" y="16844"/>
                    <a:pt x="457" y="16844"/>
                  </a:cubicBezTo>
                  <a:lnTo>
                    <a:pt x="2707" y="16844"/>
                  </a:lnTo>
                  <a:cubicBezTo>
                    <a:pt x="2834" y="16844"/>
                    <a:pt x="2937" y="16900"/>
                    <a:pt x="3018" y="17006"/>
                  </a:cubicBezTo>
                  <a:cubicBezTo>
                    <a:pt x="3101" y="17114"/>
                    <a:pt x="3143" y="17244"/>
                    <a:pt x="3143" y="17393"/>
                  </a:cubicBezTo>
                  <a:lnTo>
                    <a:pt x="3143" y="21047"/>
                  </a:lnTo>
                  <a:close/>
                  <a:moveTo>
                    <a:pt x="7757" y="21047"/>
                  </a:moveTo>
                  <a:cubicBezTo>
                    <a:pt x="7757" y="21200"/>
                    <a:pt x="7715" y="21329"/>
                    <a:pt x="7634" y="21435"/>
                  </a:cubicBezTo>
                  <a:cubicBezTo>
                    <a:pt x="7551" y="21544"/>
                    <a:pt x="7448" y="21599"/>
                    <a:pt x="7324" y="21599"/>
                  </a:cubicBezTo>
                  <a:lnTo>
                    <a:pt x="5062" y="21599"/>
                  </a:lnTo>
                  <a:cubicBezTo>
                    <a:pt x="4934" y="21599"/>
                    <a:pt x="4829" y="21544"/>
                    <a:pt x="4739" y="21435"/>
                  </a:cubicBezTo>
                  <a:cubicBezTo>
                    <a:pt x="4648" y="21329"/>
                    <a:pt x="4604" y="21200"/>
                    <a:pt x="4604" y="21047"/>
                  </a:cubicBezTo>
                  <a:lnTo>
                    <a:pt x="4604" y="14947"/>
                  </a:lnTo>
                  <a:cubicBezTo>
                    <a:pt x="4604" y="14797"/>
                    <a:pt x="4648" y="14668"/>
                    <a:pt x="4739" y="14559"/>
                  </a:cubicBezTo>
                  <a:cubicBezTo>
                    <a:pt x="4829" y="14453"/>
                    <a:pt x="4934" y="14398"/>
                    <a:pt x="5062" y="14398"/>
                  </a:cubicBezTo>
                  <a:lnTo>
                    <a:pt x="7324" y="14398"/>
                  </a:lnTo>
                  <a:cubicBezTo>
                    <a:pt x="7448" y="14398"/>
                    <a:pt x="7551" y="14453"/>
                    <a:pt x="7634" y="14559"/>
                  </a:cubicBezTo>
                  <a:cubicBezTo>
                    <a:pt x="7715" y="14668"/>
                    <a:pt x="7757" y="14797"/>
                    <a:pt x="7757" y="14947"/>
                  </a:cubicBezTo>
                  <a:lnTo>
                    <a:pt x="7757" y="21047"/>
                  </a:lnTo>
                  <a:close/>
                  <a:moveTo>
                    <a:pt x="12388" y="21047"/>
                  </a:moveTo>
                  <a:cubicBezTo>
                    <a:pt x="12388" y="21200"/>
                    <a:pt x="12342" y="21329"/>
                    <a:pt x="12251" y="21435"/>
                  </a:cubicBezTo>
                  <a:cubicBezTo>
                    <a:pt x="12165" y="21544"/>
                    <a:pt x="12055" y="21599"/>
                    <a:pt x="11928" y="21599"/>
                  </a:cubicBezTo>
                  <a:lnTo>
                    <a:pt x="9666" y="21599"/>
                  </a:lnTo>
                  <a:cubicBezTo>
                    <a:pt x="9541" y="21599"/>
                    <a:pt x="9434" y="21544"/>
                    <a:pt x="9343" y="21435"/>
                  </a:cubicBezTo>
                  <a:cubicBezTo>
                    <a:pt x="9255" y="21329"/>
                    <a:pt x="9208" y="21200"/>
                    <a:pt x="9208" y="21047"/>
                  </a:cubicBezTo>
                  <a:lnTo>
                    <a:pt x="9208" y="11546"/>
                  </a:lnTo>
                  <a:cubicBezTo>
                    <a:pt x="9208" y="11393"/>
                    <a:pt x="9255" y="11264"/>
                    <a:pt x="9343" y="11158"/>
                  </a:cubicBezTo>
                  <a:cubicBezTo>
                    <a:pt x="9434" y="11049"/>
                    <a:pt x="9541" y="10996"/>
                    <a:pt x="9666" y="10996"/>
                  </a:cubicBezTo>
                  <a:lnTo>
                    <a:pt x="11928" y="10996"/>
                  </a:lnTo>
                  <a:cubicBezTo>
                    <a:pt x="12055" y="10996"/>
                    <a:pt x="12165" y="11049"/>
                    <a:pt x="12251" y="11158"/>
                  </a:cubicBezTo>
                  <a:cubicBezTo>
                    <a:pt x="12342" y="11264"/>
                    <a:pt x="12388" y="11393"/>
                    <a:pt x="12388" y="11546"/>
                  </a:cubicBezTo>
                  <a:lnTo>
                    <a:pt x="12388" y="21047"/>
                  </a:lnTo>
                  <a:close/>
                  <a:moveTo>
                    <a:pt x="16993" y="21047"/>
                  </a:moveTo>
                  <a:cubicBezTo>
                    <a:pt x="16993" y="21200"/>
                    <a:pt x="16946" y="21329"/>
                    <a:pt x="16856" y="21435"/>
                  </a:cubicBezTo>
                  <a:cubicBezTo>
                    <a:pt x="16767" y="21544"/>
                    <a:pt x="16660" y="21599"/>
                    <a:pt x="16535" y="21599"/>
                  </a:cubicBezTo>
                  <a:lnTo>
                    <a:pt x="14285" y="21599"/>
                  </a:lnTo>
                  <a:cubicBezTo>
                    <a:pt x="14158" y="21599"/>
                    <a:pt x="14055" y="21544"/>
                    <a:pt x="13974" y="21435"/>
                  </a:cubicBezTo>
                  <a:cubicBezTo>
                    <a:pt x="13894" y="21329"/>
                    <a:pt x="13850" y="21200"/>
                    <a:pt x="13850" y="21047"/>
                  </a:cubicBezTo>
                  <a:lnTo>
                    <a:pt x="13850" y="7058"/>
                  </a:lnTo>
                  <a:cubicBezTo>
                    <a:pt x="13850" y="6908"/>
                    <a:pt x="13891" y="6781"/>
                    <a:pt x="13967" y="6670"/>
                  </a:cubicBezTo>
                  <a:cubicBezTo>
                    <a:pt x="14045" y="6564"/>
                    <a:pt x="14151" y="6511"/>
                    <a:pt x="14285" y="6511"/>
                  </a:cubicBezTo>
                  <a:lnTo>
                    <a:pt x="16535" y="6511"/>
                  </a:lnTo>
                  <a:cubicBezTo>
                    <a:pt x="16660" y="6511"/>
                    <a:pt x="16767" y="6561"/>
                    <a:pt x="16855" y="6664"/>
                  </a:cubicBezTo>
                  <a:cubicBezTo>
                    <a:pt x="16946" y="6767"/>
                    <a:pt x="16993" y="6899"/>
                    <a:pt x="16993" y="7058"/>
                  </a:cubicBezTo>
                  <a:lnTo>
                    <a:pt x="16993" y="21047"/>
                  </a:lnTo>
                  <a:close/>
                  <a:moveTo>
                    <a:pt x="21599" y="21047"/>
                  </a:moveTo>
                  <a:cubicBezTo>
                    <a:pt x="21599" y="21414"/>
                    <a:pt x="21448" y="21599"/>
                    <a:pt x="21139" y="21599"/>
                  </a:cubicBezTo>
                  <a:lnTo>
                    <a:pt x="18914" y="21599"/>
                  </a:lnTo>
                  <a:cubicBezTo>
                    <a:pt x="18611" y="21599"/>
                    <a:pt x="18456" y="21414"/>
                    <a:pt x="18456" y="21047"/>
                  </a:cubicBezTo>
                  <a:lnTo>
                    <a:pt x="18456" y="549"/>
                  </a:lnTo>
                  <a:cubicBezTo>
                    <a:pt x="18456" y="182"/>
                    <a:pt x="18608" y="0"/>
                    <a:pt x="18914" y="0"/>
                  </a:cubicBezTo>
                  <a:lnTo>
                    <a:pt x="21139" y="0"/>
                  </a:lnTo>
                  <a:cubicBezTo>
                    <a:pt x="21445" y="0"/>
                    <a:pt x="21599" y="182"/>
                    <a:pt x="21599" y="549"/>
                  </a:cubicBezTo>
                  <a:lnTo>
                    <a:pt x="21599" y="21047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txBody>
            <a:bodyPr lIns="40174" tIns="40174" rIns="40174" bIns="40174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2064129" y="4552910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47" name="PA_矩形 75"/>
          <p:cNvSpPr/>
          <p:nvPr>
            <p:custDataLst>
              <p:tags r:id="rId2"/>
            </p:custDataLst>
          </p:nvPr>
        </p:nvSpPr>
        <p:spPr>
          <a:xfrm>
            <a:off x="1897785" y="4976389"/>
            <a:ext cx="2065332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389391" y="4552910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69" name="PA_矩形 75"/>
          <p:cNvSpPr/>
          <p:nvPr>
            <p:custDataLst>
              <p:tags r:id="rId3"/>
            </p:custDataLst>
          </p:nvPr>
        </p:nvSpPr>
        <p:spPr>
          <a:xfrm>
            <a:off x="6223046" y="4976389"/>
            <a:ext cx="2065332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4104604" y="2208378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72" name="PA_矩形 75"/>
          <p:cNvSpPr/>
          <p:nvPr>
            <p:custDataLst>
              <p:tags r:id="rId4"/>
            </p:custDataLst>
          </p:nvPr>
        </p:nvSpPr>
        <p:spPr>
          <a:xfrm>
            <a:off x="3938260" y="2631857"/>
            <a:ext cx="2065332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8548909" y="2208378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75" name="PA_矩形 75"/>
          <p:cNvSpPr/>
          <p:nvPr>
            <p:custDataLst>
              <p:tags r:id="rId5"/>
            </p:custDataLst>
          </p:nvPr>
        </p:nvSpPr>
        <p:spPr>
          <a:xfrm>
            <a:off x="8382565" y="2631857"/>
            <a:ext cx="2065332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9" name="图片 38" descr="59030b0c2f590_0000_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4901537" y="2734490"/>
            <a:ext cx="2361117" cy="23615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59" tIns="43328" rIns="86659" bIns="43328" rtlCol="0" anchor="ctr"/>
          <a:lstStyle/>
          <a:p>
            <a:pPr algn="ctr"/>
            <a:endParaRPr lang="zh-CN" altLang="en-US" sz="2400"/>
          </a:p>
        </p:txBody>
      </p:sp>
      <p:sp>
        <p:nvSpPr>
          <p:cNvPr id="54" name="矩形 53"/>
          <p:cNvSpPr/>
          <p:nvPr/>
        </p:nvSpPr>
        <p:spPr>
          <a:xfrm>
            <a:off x="4354832" y="4277125"/>
            <a:ext cx="546704" cy="8189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59" tIns="43328" rIns="86659" bIns="43328" rtlCol="0" anchor="ctr"/>
          <a:lstStyle/>
          <a:p>
            <a:pPr algn="ctr"/>
            <a:endParaRPr lang="zh-CN" altLang="en-US" sz="2400"/>
          </a:p>
        </p:txBody>
      </p:sp>
      <p:sp>
        <p:nvSpPr>
          <p:cNvPr id="55" name="矩形 54"/>
          <p:cNvSpPr/>
          <p:nvPr/>
        </p:nvSpPr>
        <p:spPr>
          <a:xfrm rot="16200000">
            <a:off x="6587672" y="4960071"/>
            <a:ext cx="546808" cy="818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59" tIns="43328" rIns="86659" bIns="43328" rtlCol="0" anchor="ctr"/>
          <a:lstStyle/>
          <a:p>
            <a:pPr algn="ctr"/>
            <a:endParaRPr lang="zh-CN" altLang="en-US" sz="2400"/>
          </a:p>
        </p:txBody>
      </p:sp>
      <p:sp>
        <p:nvSpPr>
          <p:cNvPr id="56" name="矩形 55"/>
          <p:cNvSpPr/>
          <p:nvPr/>
        </p:nvSpPr>
        <p:spPr>
          <a:xfrm rot="16200000">
            <a:off x="5042180" y="2060035"/>
            <a:ext cx="546808" cy="818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59" tIns="43328" rIns="86659" bIns="43328" rtlCol="0" anchor="ctr"/>
          <a:lstStyle/>
          <a:p>
            <a:pPr algn="ctr"/>
            <a:endParaRPr lang="zh-CN" altLang="en-US" sz="2400"/>
          </a:p>
        </p:txBody>
      </p:sp>
      <p:sp>
        <p:nvSpPr>
          <p:cNvPr id="57" name="矩形 56"/>
          <p:cNvSpPr/>
          <p:nvPr/>
        </p:nvSpPr>
        <p:spPr>
          <a:xfrm rot="10800000">
            <a:off x="7253173" y="2728570"/>
            <a:ext cx="546704" cy="8189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59" tIns="43328" rIns="86659" bIns="43328" rtlCol="0" anchor="ctr"/>
          <a:lstStyle/>
          <a:p>
            <a:pPr algn="ctr"/>
            <a:endParaRPr lang="zh-CN" altLang="en-US" sz="2400"/>
          </a:p>
        </p:txBody>
      </p:sp>
      <p:sp>
        <p:nvSpPr>
          <p:cNvPr id="82" name="Freeform 167"/>
          <p:cNvSpPr>
            <a:spLocks noEditPoints="1"/>
          </p:cNvSpPr>
          <p:nvPr/>
        </p:nvSpPr>
        <p:spPr bwMode="auto">
          <a:xfrm>
            <a:off x="5635627" y="2942858"/>
            <a:ext cx="854850" cy="1255645"/>
          </a:xfrm>
          <a:custGeom>
            <a:avLst/>
            <a:gdLst>
              <a:gd name="T0" fmla="*/ 20 w 77"/>
              <a:gd name="T1" fmla="*/ 37 h 113"/>
              <a:gd name="T2" fmla="*/ 20 w 77"/>
              <a:gd name="T3" fmla="*/ 12 h 113"/>
              <a:gd name="T4" fmla="*/ 57 w 77"/>
              <a:gd name="T5" fmla="*/ 12 h 113"/>
              <a:gd name="T6" fmla="*/ 56 w 77"/>
              <a:gd name="T7" fmla="*/ 36 h 113"/>
              <a:gd name="T8" fmla="*/ 52 w 77"/>
              <a:gd name="T9" fmla="*/ 47 h 113"/>
              <a:gd name="T10" fmla="*/ 38 w 77"/>
              <a:gd name="T11" fmla="*/ 54 h 113"/>
              <a:gd name="T12" fmla="*/ 38 w 77"/>
              <a:gd name="T13" fmla="*/ 54 h 113"/>
              <a:gd name="T14" fmla="*/ 25 w 77"/>
              <a:gd name="T15" fmla="*/ 47 h 113"/>
              <a:gd name="T16" fmla="*/ 20 w 77"/>
              <a:gd name="T17" fmla="*/ 37 h 113"/>
              <a:gd name="T18" fmla="*/ 12 w 77"/>
              <a:gd name="T19" fmla="*/ 108 h 113"/>
              <a:gd name="T20" fmla="*/ 66 w 77"/>
              <a:gd name="T21" fmla="*/ 108 h 113"/>
              <a:gd name="T22" fmla="*/ 63 w 77"/>
              <a:gd name="T23" fmla="*/ 113 h 113"/>
              <a:gd name="T24" fmla="*/ 15 w 77"/>
              <a:gd name="T25" fmla="*/ 113 h 113"/>
              <a:gd name="T26" fmla="*/ 12 w 77"/>
              <a:gd name="T27" fmla="*/ 108 h 113"/>
              <a:gd name="T28" fmla="*/ 69 w 77"/>
              <a:gd name="T29" fmla="*/ 67 h 113"/>
              <a:gd name="T30" fmla="*/ 75 w 77"/>
              <a:gd name="T31" fmla="*/ 90 h 113"/>
              <a:gd name="T32" fmla="*/ 67 w 77"/>
              <a:gd name="T33" fmla="*/ 104 h 113"/>
              <a:gd name="T34" fmla="*/ 65 w 77"/>
              <a:gd name="T35" fmla="*/ 104 h 113"/>
              <a:gd name="T36" fmla="*/ 65 w 77"/>
              <a:gd name="T37" fmla="*/ 73 h 113"/>
              <a:gd name="T38" fmla="*/ 41 w 77"/>
              <a:gd name="T39" fmla="*/ 73 h 113"/>
              <a:gd name="T40" fmla="*/ 48 w 77"/>
              <a:gd name="T41" fmla="*/ 57 h 113"/>
              <a:gd name="T42" fmla="*/ 50 w 77"/>
              <a:gd name="T43" fmla="*/ 55 h 113"/>
              <a:gd name="T44" fmla="*/ 64 w 77"/>
              <a:gd name="T45" fmla="*/ 58 h 113"/>
              <a:gd name="T46" fmla="*/ 65 w 77"/>
              <a:gd name="T47" fmla="*/ 58 h 113"/>
              <a:gd name="T48" fmla="*/ 65 w 77"/>
              <a:gd name="T49" fmla="*/ 59 h 113"/>
              <a:gd name="T50" fmla="*/ 69 w 77"/>
              <a:gd name="T51" fmla="*/ 68 h 113"/>
              <a:gd name="T52" fmla="*/ 69 w 77"/>
              <a:gd name="T53" fmla="*/ 67 h 113"/>
              <a:gd name="T54" fmla="*/ 13 w 77"/>
              <a:gd name="T55" fmla="*/ 104 h 113"/>
              <a:gd name="T56" fmla="*/ 10 w 77"/>
              <a:gd name="T57" fmla="*/ 104 h 113"/>
              <a:gd name="T58" fmla="*/ 2 w 77"/>
              <a:gd name="T59" fmla="*/ 90 h 113"/>
              <a:gd name="T60" fmla="*/ 8 w 77"/>
              <a:gd name="T61" fmla="*/ 67 h 113"/>
              <a:gd name="T62" fmla="*/ 13 w 77"/>
              <a:gd name="T63" fmla="*/ 58 h 113"/>
              <a:gd name="T64" fmla="*/ 13 w 77"/>
              <a:gd name="T65" fmla="*/ 58 h 113"/>
              <a:gd name="T66" fmla="*/ 14 w 77"/>
              <a:gd name="T67" fmla="*/ 58 h 113"/>
              <a:gd name="T68" fmla="*/ 27 w 77"/>
              <a:gd name="T69" fmla="*/ 55 h 113"/>
              <a:gd name="T70" fmla="*/ 29 w 77"/>
              <a:gd name="T71" fmla="*/ 57 h 113"/>
              <a:gd name="T72" fmla="*/ 37 w 77"/>
              <a:gd name="T73" fmla="*/ 73 h 113"/>
              <a:gd name="T74" fmla="*/ 13 w 77"/>
              <a:gd name="T75" fmla="*/ 73 h 113"/>
              <a:gd name="T76" fmla="*/ 13 w 77"/>
              <a:gd name="T77" fmla="*/ 104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" h="113">
                <a:moveTo>
                  <a:pt x="20" y="37"/>
                </a:moveTo>
                <a:cubicBezTo>
                  <a:pt x="19" y="28"/>
                  <a:pt x="19" y="19"/>
                  <a:pt x="20" y="12"/>
                </a:cubicBezTo>
                <a:cubicBezTo>
                  <a:pt x="37" y="0"/>
                  <a:pt x="44" y="14"/>
                  <a:pt x="57" y="12"/>
                </a:cubicBezTo>
                <a:cubicBezTo>
                  <a:pt x="58" y="20"/>
                  <a:pt x="58" y="30"/>
                  <a:pt x="56" y="36"/>
                </a:cubicBezTo>
                <a:cubicBezTo>
                  <a:pt x="56" y="41"/>
                  <a:pt x="54" y="44"/>
                  <a:pt x="52" y="47"/>
                </a:cubicBezTo>
                <a:cubicBezTo>
                  <a:pt x="48" y="51"/>
                  <a:pt x="44" y="54"/>
                  <a:pt x="38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3" y="54"/>
                  <a:pt x="28" y="51"/>
                  <a:pt x="25" y="47"/>
                </a:cubicBezTo>
                <a:cubicBezTo>
                  <a:pt x="23" y="44"/>
                  <a:pt x="21" y="41"/>
                  <a:pt x="20" y="37"/>
                </a:cubicBezTo>
                <a:close/>
                <a:moveTo>
                  <a:pt x="12" y="108"/>
                </a:moveTo>
                <a:cubicBezTo>
                  <a:pt x="66" y="108"/>
                  <a:pt x="66" y="108"/>
                  <a:pt x="66" y="108"/>
                </a:cubicBezTo>
                <a:cubicBezTo>
                  <a:pt x="63" y="113"/>
                  <a:pt x="63" y="113"/>
                  <a:pt x="63" y="113"/>
                </a:cubicBezTo>
                <a:cubicBezTo>
                  <a:pt x="15" y="113"/>
                  <a:pt x="15" y="113"/>
                  <a:pt x="15" y="113"/>
                </a:cubicBezTo>
                <a:cubicBezTo>
                  <a:pt x="12" y="108"/>
                  <a:pt x="12" y="108"/>
                  <a:pt x="12" y="108"/>
                </a:cubicBezTo>
                <a:close/>
                <a:moveTo>
                  <a:pt x="69" y="67"/>
                </a:moveTo>
                <a:cubicBezTo>
                  <a:pt x="75" y="90"/>
                  <a:pt x="75" y="90"/>
                  <a:pt x="75" y="90"/>
                </a:cubicBezTo>
                <a:cubicBezTo>
                  <a:pt x="77" y="98"/>
                  <a:pt x="76" y="104"/>
                  <a:pt x="67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73"/>
                  <a:pt x="65" y="73"/>
                  <a:pt x="65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8" y="57"/>
                  <a:pt x="48" y="57"/>
                  <a:pt x="48" y="57"/>
                </a:cubicBezTo>
                <a:cubicBezTo>
                  <a:pt x="50" y="55"/>
                  <a:pt x="50" y="55"/>
                  <a:pt x="50" y="55"/>
                </a:cubicBezTo>
                <a:cubicBezTo>
                  <a:pt x="64" y="58"/>
                  <a:pt x="64" y="58"/>
                  <a:pt x="64" y="58"/>
                </a:cubicBezTo>
                <a:cubicBezTo>
                  <a:pt x="65" y="58"/>
                  <a:pt x="65" y="58"/>
                  <a:pt x="65" y="58"/>
                </a:cubicBezTo>
                <a:cubicBezTo>
                  <a:pt x="65" y="59"/>
                  <a:pt x="65" y="59"/>
                  <a:pt x="65" y="59"/>
                </a:cubicBezTo>
                <a:cubicBezTo>
                  <a:pt x="67" y="61"/>
                  <a:pt x="68" y="64"/>
                  <a:pt x="69" y="68"/>
                </a:cubicBezTo>
                <a:cubicBezTo>
                  <a:pt x="69" y="67"/>
                  <a:pt x="69" y="67"/>
                  <a:pt x="69" y="67"/>
                </a:cubicBezTo>
                <a:close/>
                <a:moveTo>
                  <a:pt x="13" y="104"/>
                </a:moveTo>
                <a:cubicBezTo>
                  <a:pt x="10" y="104"/>
                  <a:pt x="10" y="104"/>
                  <a:pt x="10" y="104"/>
                </a:cubicBezTo>
                <a:cubicBezTo>
                  <a:pt x="1" y="104"/>
                  <a:pt x="0" y="98"/>
                  <a:pt x="2" y="9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4"/>
                  <a:pt x="10" y="61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27" y="55"/>
                  <a:pt x="27" y="55"/>
                  <a:pt x="27" y="55"/>
                </a:cubicBezTo>
                <a:cubicBezTo>
                  <a:pt x="29" y="57"/>
                  <a:pt x="29" y="57"/>
                  <a:pt x="29" y="57"/>
                </a:cubicBezTo>
                <a:cubicBezTo>
                  <a:pt x="37" y="73"/>
                  <a:pt x="37" y="73"/>
                  <a:pt x="37" y="73"/>
                </a:cubicBezTo>
                <a:cubicBezTo>
                  <a:pt x="13" y="73"/>
                  <a:pt x="13" y="73"/>
                  <a:pt x="13" y="73"/>
                </a:cubicBezTo>
                <a:lnTo>
                  <a:pt x="13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393" tIns="45696" rIns="91393" bIns="45696" numCol="1" anchor="t" anchorCtr="0" compatLnSpc="1"/>
          <a:lstStyle/>
          <a:p>
            <a:endParaRPr lang="zh-CN" altLang="en-US" sz="2400"/>
          </a:p>
        </p:txBody>
      </p:sp>
      <p:sp>
        <p:nvSpPr>
          <p:cNvPr id="83" name="文本框 82"/>
          <p:cNvSpPr txBox="1"/>
          <p:nvPr/>
        </p:nvSpPr>
        <p:spPr>
          <a:xfrm>
            <a:off x="4973860" y="4368227"/>
            <a:ext cx="2216473" cy="373380"/>
          </a:xfrm>
          <a:prstGeom prst="rect">
            <a:avLst/>
          </a:prstGeom>
          <a:noFill/>
          <a:ln>
            <a:noFill/>
          </a:ln>
        </p:spPr>
        <p:txBody>
          <a:bodyPr wrap="square" lIns="86659" tIns="43328" rIns="86659" bIns="43328" rtlCol="0">
            <a:spAutoFit/>
          </a:bodyPr>
          <a:lstStyle/>
          <a:p>
            <a:pPr algn="ctr"/>
            <a:r>
              <a:rPr lang="en-US" altLang="zh-CN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DIGITALVIDEOS</a:t>
            </a:r>
            <a:endParaRPr lang="zh-CN" altLang="en-US" sz="18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29891" y="2155105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19" name="PA_矩形 75"/>
          <p:cNvSpPr/>
          <p:nvPr>
            <p:custDataLst>
              <p:tags r:id="rId2"/>
            </p:custDataLst>
          </p:nvPr>
        </p:nvSpPr>
        <p:spPr>
          <a:xfrm>
            <a:off x="8129891" y="2578584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407547" y="2163354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22" name="PA_矩形 75"/>
          <p:cNvSpPr/>
          <p:nvPr>
            <p:custDataLst>
              <p:tags r:id="rId3"/>
            </p:custDataLst>
          </p:nvPr>
        </p:nvSpPr>
        <p:spPr>
          <a:xfrm>
            <a:off x="1368214" y="2586833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129891" y="4796387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25" name="PA_矩形 75"/>
          <p:cNvSpPr/>
          <p:nvPr>
            <p:custDataLst>
              <p:tags r:id="rId4"/>
            </p:custDataLst>
          </p:nvPr>
        </p:nvSpPr>
        <p:spPr>
          <a:xfrm>
            <a:off x="8129891" y="5219866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407547" y="4804636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28" name="PA_矩形 75"/>
          <p:cNvSpPr/>
          <p:nvPr>
            <p:custDataLst>
              <p:tags r:id="rId5"/>
            </p:custDataLst>
          </p:nvPr>
        </p:nvSpPr>
        <p:spPr>
          <a:xfrm>
            <a:off x="1368214" y="5228115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17" name="图片 16" descr="59030b0c2f590_0000_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泪滴形 4"/>
          <p:cNvSpPr/>
          <p:nvPr/>
        </p:nvSpPr>
        <p:spPr>
          <a:xfrm>
            <a:off x="4585006" y="4079986"/>
            <a:ext cx="1371278" cy="137146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4730863" y="4225863"/>
            <a:ext cx="1079564" cy="10797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Freeform 99"/>
          <p:cNvSpPr>
            <a:spLocks noEditPoints="1"/>
          </p:cNvSpPr>
          <p:nvPr/>
        </p:nvSpPr>
        <p:spPr bwMode="auto">
          <a:xfrm>
            <a:off x="5008888" y="4504681"/>
            <a:ext cx="523513" cy="522070"/>
          </a:xfrm>
          <a:custGeom>
            <a:avLst/>
            <a:gdLst>
              <a:gd name="T0" fmla="*/ 80 w 146"/>
              <a:gd name="T1" fmla="*/ 44 h 146"/>
              <a:gd name="T2" fmla="*/ 91 w 146"/>
              <a:gd name="T3" fmla="*/ 33 h 146"/>
              <a:gd name="T4" fmla="*/ 80 w 146"/>
              <a:gd name="T5" fmla="*/ 23 h 146"/>
              <a:gd name="T6" fmla="*/ 69 w 146"/>
              <a:gd name="T7" fmla="*/ 33 h 146"/>
              <a:gd name="T8" fmla="*/ 80 w 146"/>
              <a:gd name="T9" fmla="*/ 44 h 146"/>
              <a:gd name="T10" fmla="*/ 80 w 146"/>
              <a:gd name="T11" fmla="*/ 29 h 146"/>
              <a:gd name="T12" fmla="*/ 85 w 146"/>
              <a:gd name="T13" fmla="*/ 33 h 146"/>
              <a:gd name="T14" fmla="*/ 80 w 146"/>
              <a:gd name="T15" fmla="*/ 38 h 146"/>
              <a:gd name="T16" fmla="*/ 75 w 146"/>
              <a:gd name="T17" fmla="*/ 33 h 146"/>
              <a:gd name="T18" fmla="*/ 80 w 146"/>
              <a:gd name="T19" fmla="*/ 29 h 146"/>
              <a:gd name="T20" fmla="*/ 143 w 146"/>
              <a:gd name="T21" fmla="*/ 0 h 146"/>
              <a:gd name="T22" fmla="*/ 3 w 146"/>
              <a:gd name="T23" fmla="*/ 0 h 146"/>
              <a:gd name="T24" fmla="*/ 0 w 146"/>
              <a:gd name="T25" fmla="*/ 3 h 146"/>
              <a:gd name="T26" fmla="*/ 0 w 146"/>
              <a:gd name="T27" fmla="*/ 143 h 146"/>
              <a:gd name="T28" fmla="*/ 3 w 146"/>
              <a:gd name="T29" fmla="*/ 146 h 146"/>
              <a:gd name="T30" fmla="*/ 143 w 146"/>
              <a:gd name="T31" fmla="*/ 146 h 146"/>
              <a:gd name="T32" fmla="*/ 144 w 146"/>
              <a:gd name="T33" fmla="*/ 145 h 146"/>
              <a:gd name="T34" fmla="*/ 144 w 146"/>
              <a:gd name="T35" fmla="*/ 145 h 146"/>
              <a:gd name="T36" fmla="*/ 145 w 146"/>
              <a:gd name="T37" fmla="*/ 145 h 146"/>
              <a:gd name="T38" fmla="*/ 145 w 146"/>
              <a:gd name="T39" fmla="*/ 145 h 146"/>
              <a:gd name="T40" fmla="*/ 145 w 146"/>
              <a:gd name="T41" fmla="*/ 144 h 146"/>
              <a:gd name="T42" fmla="*/ 146 w 146"/>
              <a:gd name="T43" fmla="*/ 143 h 146"/>
              <a:gd name="T44" fmla="*/ 146 w 146"/>
              <a:gd name="T45" fmla="*/ 143 h 146"/>
              <a:gd name="T46" fmla="*/ 146 w 146"/>
              <a:gd name="T47" fmla="*/ 3 h 146"/>
              <a:gd name="T48" fmla="*/ 143 w 146"/>
              <a:gd name="T49" fmla="*/ 0 h 146"/>
              <a:gd name="T50" fmla="*/ 6 w 146"/>
              <a:gd name="T51" fmla="*/ 140 h 146"/>
              <a:gd name="T52" fmla="*/ 6 w 146"/>
              <a:gd name="T53" fmla="*/ 107 h 146"/>
              <a:gd name="T54" fmla="*/ 55 w 146"/>
              <a:gd name="T55" fmla="*/ 58 h 146"/>
              <a:gd name="T56" fmla="*/ 135 w 146"/>
              <a:gd name="T57" fmla="*/ 140 h 146"/>
              <a:gd name="T58" fmla="*/ 6 w 146"/>
              <a:gd name="T59" fmla="*/ 140 h 146"/>
              <a:gd name="T60" fmla="*/ 140 w 146"/>
              <a:gd name="T61" fmla="*/ 135 h 146"/>
              <a:gd name="T62" fmla="*/ 86 w 146"/>
              <a:gd name="T63" fmla="*/ 81 h 146"/>
              <a:gd name="T64" fmla="*/ 107 w 146"/>
              <a:gd name="T65" fmla="*/ 59 h 146"/>
              <a:gd name="T66" fmla="*/ 140 w 146"/>
              <a:gd name="T67" fmla="*/ 92 h 146"/>
              <a:gd name="T68" fmla="*/ 140 w 146"/>
              <a:gd name="T69" fmla="*/ 135 h 146"/>
              <a:gd name="T70" fmla="*/ 140 w 146"/>
              <a:gd name="T71" fmla="*/ 84 h 146"/>
              <a:gd name="T72" fmla="*/ 109 w 146"/>
              <a:gd name="T73" fmla="*/ 53 h 146"/>
              <a:gd name="T74" fmla="*/ 105 w 146"/>
              <a:gd name="T75" fmla="*/ 53 h 146"/>
              <a:gd name="T76" fmla="*/ 82 w 146"/>
              <a:gd name="T77" fmla="*/ 76 h 146"/>
              <a:gd name="T78" fmla="*/ 57 w 146"/>
              <a:gd name="T79" fmla="*/ 52 h 146"/>
              <a:gd name="T80" fmla="*/ 55 w 146"/>
              <a:gd name="T81" fmla="*/ 51 h 146"/>
              <a:gd name="T82" fmla="*/ 55 w 146"/>
              <a:gd name="T83" fmla="*/ 51 h 146"/>
              <a:gd name="T84" fmla="*/ 53 w 146"/>
              <a:gd name="T85" fmla="*/ 52 h 146"/>
              <a:gd name="T86" fmla="*/ 6 w 146"/>
              <a:gd name="T87" fmla="*/ 98 h 146"/>
              <a:gd name="T88" fmla="*/ 6 w 146"/>
              <a:gd name="T89" fmla="*/ 6 h 146"/>
              <a:gd name="T90" fmla="*/ 140 w 146"/>
              <a:gd name="T91" fmla="*/ 6 h 146"/>
              <a:gd name="T92" fmla="*/ 140 w 146"/>
              <a:gd name="T93" fmla="*/ 84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46" h="146">
                <a:moveTo>
                  <a:pt x="80" y="44"/>
                </a:moveTo>
                <a:cubicBezTo>
                  <a:pt x="86" y="44"/>
                  <a:pt x="91" y="39"/>
                  <a:pt x="91" y="33"/>
                </a:cubicBezTo>
                <a:cubicBezTo>
                  <a:pt x="91" y="27"/>
                  <a:pt x="86" y="23"/>
                  <a:pt x="80" y="23"/>
                </a:cubicBezTo>
                <a:cubicBezTo>
                  <a:pt x="74" y="23"/>
                  <a:pt x="69" y="27"/>
                  <a:pt x="69" y="33"/>
                </a:cubicBezTo>
                <a:cubicBezTo>
                  <a:pt x="69" y="39"/>
                  <a:pt x="74" y="44"/>
                  <a:pt x="80" y="44"/>
                </a:cubicBezTo>
                <a:close/>
                <a:moveTo>
                  <a:pt x="80" y="29"/>
                </a:moveTo>
                <a:cubicBezTo>
                  <a:pt x="83" y="29"/>
                  <a:pt x="85" y="31"/>
                  <a:pt x="85" y="33"/>
                </a:cubicBezTo>
                <a:cubicBezTo>
                  <a:pt x="85" y="36"/>
                  <a:pt x="83" y="38"/>
                  <a:pt x="80" y="38"/>
                </a:cubicBezTo>
                <a:cubicBezTo>
                  <a:pt x="78" y="38"/>
                  <a:pt x="75" y="36"/>
                  <a:pt x="75" y="33"/>
                </a:cubicBezTo>
                <a:cubicBezTo>
                  <a:pt x="75" y="31"/>
                  <a:pt x="78" y="29"/>
                  <a:pt x="80" y="29"/>
                </a:cubicBezTo>
                <a:close/>
                <a:moveTo>
                  <a:pt x="143" y="0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0" y="2"/>
                  <a:pt x="0" y="3"/>
                </a:cubicBezTo>
                <a:cubicBezTo>
                  <a:pt x="0" y="143"/>
                  <a:pt x="0" y="143"/>
                  <a:pt x="0" y="143"/>
                </a:cubicBezTo>
                <a:cubicBezTo>
                  <a:pt x="0" y="144"/>
                  <a:pt x="2" y="146"/>
                  <a:pt x="3" y="146"/>
                </a:cubicBezTo>
                <a:cubicBezTo>
                  <a:pt x="143" y="146"/>
                  <a:pt x="143" y="146"/>
                  <a:pt x="143" y="146"/>
                </a:cubicBezTo>
                <a:cubicBezTo>
                  <a:pt x="143" y="146"/>
                  <a:pt x="143" y="146"/>
                  <a:pt x="144" y="145"/>
                </a:cubicBezTo>
                <a:cubicBezTo>
                  <a:pt x="144" y="145"/>
                  <a:pt x="144" y="145"/>
                  <a:pt x="144" y="145"/>
                </a:cubicBezTo>
                <a:cubicBezTo>
                  <a:pt x="144" y="145"/>
                  <a:pt x="145" y="145"/>
                  <a:pt x="145" y="145"/>
                </a:cubicBezTo>
                <a:cubicBezTo>
                  <a:pt x="145" y="145"/>
                  <a:pt x="145" y="145"/>
                  <a:pt x="145" y="145"/>
                </a:cubicBezTo>
                <a:cubicBezTo>
                  <a:pt x="145" y="144"/>
                  <a:pt x="145" y="144"/>
                  <a:pt x="145" y="144"/>
                </a:cubicBezTo>
                <a:cubicBezTo>
                  <a:pt x="145" y="143"/>
                  <a:pt x="146" y="143"/>
                  <a:pt x="146" y="143"/>
                </a:cubicBezTo>
                <a:cubicBezTo>
                  <a:pt x="146" y="143"/>
                  <a:pt x="146" y="143"/>
                  <a:pt x="146" y="143"/>
                </a:cubicBezTo>
                <a:cubicBezTo>
                  <a:pt x="146" y="3"/>
                  <a:pt x="146" y="3"/>
                  <a:pt x="146" y="3"/>
                </a:cubicBezTo>
                <a:cubicBezTo>
                  <a:pt x="146" y="2"/>
                  <a:pt x="144" y="0"/>
                  <a:pt x="143" y="0"/>
                </a:cubicBezTo>
                <a:close/>
                <a:moveTo>
                  <a:pt x="6" y="140"/>
                </a:moveTo>
                <a:cubicBezTo>
                  <a:pt x="6" y="107"/>
                  <a:pt x="6" y="107"/>
                  <a:pt x="6" y="107"/>
                </a:cubicBezTo>
                <a:cubicBezTo>
                  <a:pt x="55" y="58"/>
                  <a:pt x="55" y="58"/>
                  <a:pt x="55" y="58"/>
                </a:cubicBezTo>
                <a:cubicBezTo>
                  <a:pt x="135" y="140"/>
                  <a:pt x="135" y="140"/>
                  <a:pt x="135" y="140"/>
                </a:cubicBezTo>
                <a:lnTo>
                  <a:pt x="6" y="140"/>
                </a:lnTo>
                <a:close/>
                <a:moveTo>
                  <a:pt x="140" y="135"/>
                </a:moveTo>
                <a:cubicBezTo>
                  <a:pt x="86" y="81"/>
                  <a:pt x="86" y="81"/>
                  <a:pt x="86" y="81"/>
                </a:cubicBezTo>
                <a:cubicBezTo>
                  <a:pt x="107" y="59"/>
                  <a:pt x="107" y="59"/>
                  <a:pt x="107" y="59"/>
                </a:cubicBezTo>
                <a:cubicBezTo>
                  <a:pt x="140" y="92"/>
                  <a:pt x="140" y="92"/>
                  <a:pt x="140" y="92"/>
                </a:cubicBezTo>
                <a:lnTo>
                  <a:pt x="140" y="135"/>
                </a:lnTo>
                <a:close/>
                <a:moveTo>
                  <a:pt x="140" y="84"/>
                </a:moveTo>
                <a:cubicBezTo>
                  <a:pt x="109" y="53"/>
                  <a:pt x="109" y="53"/>
                  <a:pt x="109" y="53"/>
                </a:cubicBezTo>
                <a:cubicBezTo>
                  <a:pt x="108" y="52"/>
                  <a:pt x="106" y="52"/>
                  <a:pt x="105" y="53"/>
                </a:cubicBezTo>
                <a:cubicBezTo>
                  <a:pt x="82" y="76"/>
                  <a:pt x="82" y="76"/>
                  <a:pt x="82" y="76"/>
                </a:cubicBezTo>
                <a:cubicBezTo>
                  <a:pt x="57" y="52"/>
                  <a:pt x="57" y="52"/>
                  <a:pt x="57" y="52"/>
                </a:cubicBezTo>
                <a:cubicBezTo>
                  <a:pt x="57" y="51"/>
                  <a:pt x="56" y="51"/>
                  <a:pt x="55" y="51"/>
                </a:cubicBezTo>
                <a:cubicBezTo>
                  <a:pt x="55" y="51"/>
                  <a:pt x="55" y="51"/>
                  <a:pt x="55" y="51"/>
                </a:cubicBezTo>
                <a:cubicBezTo>
                  <a:pt x="54" y="51"/>
                  <a:pt x="54" y="51"/>
                  <a:pt x="53" y="52"/>
                </a:cubicBezTo>
                <a:cubicBezTo>
                  <a:pt x="6" y="98"/>
                  <a:pt x="6" y="98"/>
                  <a:pt x="6" y="98"/>
                </a:cubicBezTo>
                <a:cubicBezTo>
                  <a:pt x="6" y="6"/>
                  <a:pt x="6" y="6"/>
                  <a:pt x="6" y="6"/>
                </a:cubicBezTo>
                <a:cubicBezTo>
                  <a:pt x="140" y="6"/>
                  <a:pt x="140" y="6"/>
                  <a:pt x="140" y="6"/>
                </a:cubicBezTo>
                <a:lnTo>
                  <a:pt x="140" y="8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848" tIns="60924" rIns="121848" bIns="60924" numCol="1" anchor="t" anchorCtr="0" compatLnSpc="1"/>
          <a:lstStyle/>
          <a:p>
            <a:endParaRPr lang="zh-CN" altLang="en-US" sz="2400"/>
          </a:p>
        </p:txBody>
      </p:sp>
      <p:sp>
        <p:nvSpPr>
          <p:cNvPr id="19" name="泪滴形 18"/>
          <p:cNvSpPr/>
          <p:nvPr/>
        </p:nvSpPr>
        <p:spPr>
          <a:xfrm flipH="1">
            <a:off x="6271599" y="4079986"/>
            <a:ext cx="1371278" cy="1371463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20" name="椭圆 19"/>
          <p:cNvSpPr>
            <a:spLocks noChangeAspect="1"/>
          </p:cNvSpPr>
          <p:nvPr/>
        </p:nvSpPr>
        <p:spPr>
          <a:xfrm flipH="1">
            <a:off x="6417456" y="4225863"/>
            <a:ext cx="1079564" cy="10797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Freeform 156"/>
          <p:cNvSpPr>
            <a:spLocks noEditPoints="1"/>
          </p:cNvSpPr>
          <p:nvPr/>
        </p:nvSpPr>
        <p:spPr bwMode="auto">
          <a:xfrm>
            <a:off x="6667149" y="4504681"/>
            <a:ext cx="580174" cy="585764"/>
          </a:xfrm>
          <a:custGeom>
            <a:avLst/>
            <a:gdLst>
              <a:gd name="T0" fmla="*/ 39 w 178"/>
              <a:gd name="T1" fmla="*/ 57 h 180"/>
              <a:gd name="T2" fmla="*/ 53 w 178"/>
              <a:gd name="T3" fmla="*/ 57 h 180"/>
              <a:gd name="T4" fmla="*/ 45 w 178"/>
              <a:gd name="T5" fmla="*/ 57 h 180"/>
              <a:gd name="T6" fmla="*/ 47 w 178"/>
              <a:gd name="T7" fmla="*/ 57 h 180"/>
              <a:gd name="T8" fmla="*/ 105 w 178"/>
              <a:gd name="T9" fmla="*/ 50 h 180"/>
              <a:gd name="T10" fmla="*/ 105 w 178"/>
              <a:gd name="T11" fmla="*/ 63 h 180"/>
              <a:gd name="T12" fmla="*/ 105 w 178"/>
              <a:gd name="T13" fmla="*/ 50 h 180"/>
              <a:gd name="T14" fmla="*/ 105 w 178"/>
              <a:gd name="T15" fmla="*/ 56 h 180"/>
              <a:gd name="T16" fmla="*/ 104 w 178"/>
              <a:gd name="T17" fmla="*/ 57 h 180"/>
              <a:gd name="T18" fmla="*/ 159 w 178"/>
              <a:gd name="T19" fmla="*/ 26 h 180"/>
              <a:gd name="T20" fmla="*/ 159 w 178"/>
              <a:gd name="T21" fmla="*/ 32 h 180"/>
              <a:gd name="T22" fmla="*/ 172 w 178"/>
              <a:gd name="T23" fmla="*/ 37 h 180"/>
              <a:gd name="T24" fmla="*/ 167 w 178"/>
              <a:gd name="T25" fmla="*/ 130 h 180"/>
              <a:gd name="T26" fmla="*/ 145 w 178"/>
              <a:gd name="T27" fmla="*/ 133 h 180"/>
              <a:gd name="T28" fmla="*/ 100 w 178"/>
              <a:gd name="T29" fmla="*/ 131 h 180"/>
              <a:gd name="T30" fmla="*/ 75 w 178"/>
              <a:gd name="T31" fmla="*/ 130 h 180"/>
              <a:gd name="T32" fmla="*/ 72 w 178"/>
              <a:gd name="T33" fmla="*/ 133 h 180"/>
              <a:gd name="T34" fmla="*/ 97 w 178"/>
              <a:gd name="T35" fmla="*/ 136 h 180"/>
              <a:gd name="T36" fmla="*/ 148 w 178"/>
              <a:gd name="T37" fmla="*/ 180 h 180"/>
              <a:gd name="T38" fmla="*/ 151 w 178"/>
              <a:gd name="T39" fmla="*/ 177 h 180"/>
              <a:gd name="T40" fmla="*/ 167 w 178"/>
              <a:gd name="T41" fmla="*/ 136 h 180"/>
              <a:gd name="T42" fmla="*/ 178 w 178"/>
              <a:gd name="T43" fmla="*/ 37 h 180"/>
              <a:gd name="T44" fmla="*/ 75 w 178"/>
              <a:gd name="T45" fmla="*/ 50 h 180"/>
              <a:gd name="T46" fmla="*/ 75 w 178"/>
              <a:gd name="T47" fmla="*/ 63 h 180"/>
              <a:gd name="T48" fmla="*/ 75 w 178"/>
              <a:gd name="T49" fmla="*/ 50 h 180"/>
              <a:gd name="T50" fmla="*/ 75 w 178"/>
              <a:gd name="T51" fmla="*/ 56 h 180"/>
              <a:gd name="T52" fmla="*/ 75 w 178"/>
              <a:gd name="T53" fmla="*/ 57 h 180"/>
              <a:gd name="T54" fmla="*/ 152 w 178"/>
              <a:gd name="T55" fmla="*/ 99 h 180"/>
              <a:gd name="T56" fmla="*/ 140 w 178"/>
              <a:gd name="T57" fmla="*/ 0 h 180"/>
              <a:gd name="T58" fmla="*/ 0 w 178"/>
              <a:gd name="T59" fmla="*/ 11 h 180"/>
              <a:gd name="T60" fmla="*/ 11 w 178"/>
              <a:gd name="T61" fmla="*/ 110 h 180"/>
              <a:gd name="T62" fmla="*/ 27 w 178"/>
              <a:gd name="T63" fmla="*/ 151 h 180"/>
              <a:gd name="T64" fmla="*/ 30 w 178"/>
              <a:gd name="T65" fmla="*/ 154 h 180"/>
              <a:gd name="T66" fmla="*/ 81 w 178"/>
              <a:gd name="T67" fmla="*/ 110 h 180"/>
              <a:gd name="T68" fmla="*/ 78 w 178"/>
              <a:gd name="T69" fmla="*/ 105 h 180"/>
              <a:gd name="T70" fmla="*/ 33 w 178"/>
              <a:gd name="T71" fmla="*/ 107 h 180"/>
              <a:gd name="T72" fmla="*/ 11 w 178"/>
              <a:gd name="T73" fmla="*/ 104 h 180"/>
              <a:gd name="T74" fmla="*/ 6 w 178"/>
              <a:gd name="T75" fmla="*/ 11 h 180"/>
              <a:gd name="T76" fmla="*/ 140 w 178"/>
              <a:gd name="T77" fmla="*/ 6 h 180"/>
              <a:gd name="T78" fmla="*/ 146 w 178"/>
              <a:gd name="T79" fmla="*/ 99 h 180"/>
              <a:gd name="T80" fmla="*/ 80 w 178"/>
              <a:gd name="T81" fmla="*/ 104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8" h="180">
                <a:moveTo>
                  <a:pt x="46" y="50"/>
                </a:moveTo>
                <a:cubicBezTo>
                  <a:pt x="42" y="50"/>
                  <a:pt x="39" y="53"/>
                  <a:pt x="39" y="57"/>
                </a:cubicBezTo>
                <a:cubicBezTo>
                  <a:pt x="39" y="60"/>
                  <a:pt x="42" y="63"/>
                  <a:pt x="46" y="63"/>
                </a:cubicBezTo>
                <a:cubicBezTo>
                  <a:pt x="49" y="63"/>
                  <a:pt x="53" y="60"/>
                  <a:pt x="53" y="57"/>
                </a:cubicBezTo>
                <a:cubicBezTo>
                  <a:pt x="53" y="53"/>
                  <a:pt x="49" y="50"/>
                  <a:pt x="46" y="50"/>
                </a:cubicBezTo>
                <a:close/>
                <a:moveTo>
                  <a:pt x="45" y="57"/>
                </a:moveTo>
                <a:cubicBezTo>
                  <a:pt x="45" y="56"/>
                  <a:pt x="45" y="56"/>
                  <a:pt x="46" y="56"/>
                </a:cubicBezTo>
                <a:cubicBezTo>
                  <a:pt x="46" y="56"/>
                  <a:pt x="47" y="56"/>
                  <a:pt x="47" y="57"/>
                </a:cubicBezTo>
                <a:cubicBezTo>
                  <a:pt x="47" y="58"/>
                  <a:pt x="45" y="58"/>
                  <a:pt x="45" y="57"/>
                </a:cubicBezTo>
                <a:close/>
                <a:moveTo>
                  <a:pt x="105" y="50"/>
                </a:moveTo>
                <a:cubicBezTo>
                  <a:pt x="102" y="50"/>
                  <a:pt x="98" y="53"/>
                  <a:pt x="98" y="57"/>
                </a:cubicBezTo>
                <a:cubicBezTo>
                  <a:pt x="98" y="60"/>
                  <a:pt x="102" y="63"/>
                  <a:pt x="105" y="63"/>
                </a:cubicBezTo>
                <a:cubicBezTo>
                  <a:pt x="109" y="63"/>
                  <a:pt x="112" y="60"/>
                  <a:pt x="112" y="57"/>
                </a:cubicBezTo>
                <a:cubicBezTo>
                  <a:pt x="112" y="53"/>
                  <a:pt x="109" y="50"/>
                  <a:pt x="105" y="50"/>
                </a:cubicBezTo>
                <a:close/>
                <a:moveTo>
                  <a:pt x="104" y="57"/>
                </a:moveTo>
                <a:cubicBezTo>
                  <a:pt x="104" y="56"/>
                  <a:pt x="105" y="56"/>
                  <a:pt x="105" y="56"/>
                </a:cubicBezTo>
                <a:cubicBezTo>
                  <a:pt x="106" y="56"/>
                  <a:pt x="106" y="56"/>
                  <a:pt x="106" y="57"/>
                </a:cubicBezTo>
                <a:cubicBezTo>
                  <a:pt x="106" y="58"/>
                  <a:pt x="104" y="58"/>
                  <a:pt x="104" y="57"/>
                </a:cubicBezTo>
                <a:close/>
                <a:moveTo>
                  <a:pt x="167" y="26"/>
                </a:moveTo>
                <a:cubicBezTo>
                  <a:pt x="159" y="26"/>
                  <a:pt x="159" y="26"/>
                  <a:pt x="159" y="26"/>
                </a:cubicBezTo>
                <a:cubicBezTo>
                  <a:pt x="158" y="26"/>
                  <a:pt x="156" y="27"/>
                  <a:pt x="156" y="29"/>
                </a:cubicBezTo>
                <a:cubicBezTo>
                  <a:pt x="156" y="31"/>
                  <a:pt x="158" y="32"/>
                  <a:pt x="159" y="32"/>
                </a:cubicBezTo>
                <a:cubicBezTo>
                  <a:pt x="167" y="32"/>
                  <a:pt x="167" y="32"/>
                  <a:pt x="167" y="32"/>
                </a:cubicBezTo>
                <a:cubicBezTo>
                  <a:pt x="170" y="32"/>
                  <a:pt x="172" y="34"/>
                  <a:pt x="172" y="37"/>
                </a:cubicBezTo>
                <a:cubicBezTo>
                  <a:pt x="172" y="125"/>
                  <a:pt x="172" y="125"/>
                  <a:pt x="172" y="125"/>
                </a:cubicBezTo>
                <a:cubicBezTo>
                  <a:pt x="172" y="128"/>
                  <a:pt x="170" y="130"/>
                  <a:pt x="167" y="130"/>
                </a:cubicBezTo>
                <a:cubicBezTo>
                  <a:pt x="148" y="130"/>
                  <a:pt x="148" y="130"/>
                  <a:pt x="148" y="130"/>
                </a:cubicBezTo>
                <a:cubicBezTo>
                  <a:pt x="146" y="130"/>
                  <a:pt x="145" y="131"/>
                  <a:pt x="145" y="133"/>
                </a:cubicBezTo>
                <a:cubicBezTo>
                  <a:pt x="145" y="171"/>
                  <a:pt x="145" y="171"/>
                  <a:pt x="145" y="171"/>
                </a:cubicBezTo>
                <a:cubicBezTo>
                  <a:pt x="100" y="131"/>
                  <a:pt x="100" y="131"/>
                  <a:pt x="100" y="131"/>
                </a:cubicBezTo>
                <a:cubicBezTo>
                  <a:pt x="100" y="130"/>
                  <a:pt x="99" y="130"/>
                  <a:pt x="98" y="130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75" y="130"/>
                  <a:pt x="75" y="130"/>
                  <a:pt x="75" y="130"/>
                </a:cubicBezTo>
                <a:cubicBezTo>
                  <a:pt x="73" y="130"/>
                  <a:pt x="72" y="131"/>
                  <a:pt x="72" y="133"/>
                </a:cubicBezTo>
                <a:cubicBezTo>
                  <a:pt x="72" y="135"/>
                  <a:pt x="73" y="136"/>
                  <a:pt x="75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146" y="179"/>
                  <a:pt x="146" y="179"/>
                  <a:pt x="146" y="179"/>
                </a:cubicBezTo>
                <a:cubicBezTo>
                  <a:pt x="146" y="180"/>
                  <a:pt x="147" y="180"/>
                  <a:pt x="148" y="180"/>
                </a:cubicBezTo>
                <a:cubicBezTo>
                  <a:pt x="148" y="180"/>
                  <a:pt x="149" y="180"/>
                  <a:pt x="149" y="180"/>
                </a:cubicBezTo>
                <a:cubicBezTo>
                  <a:pt x="150" y="179"/>
                  <a:pt x="151" y="178"/>
                  <a:pt x="151" y="177"/>
                </a:cubicBezTo>
                <a:cubicBezTo>
                  <a:pt x="151" y="136"/>
                  <a:pt x="151" y="136"/>
                  <a:pt x="151" y="136"/>
                </a:cubicBezTo>
                <a:cubicBezTo>
                  <a:pt x="167" y="136"/>
                  <a:pt x="167" y="136"/>
                  <a:pt x="167" y="136"/>
                </a:cubicBezTo>
                <a:cubicBezTo>
                  <a:pt x="173" y="136"/>
                  <a:pt x="178" y="131"/>
                  <a:pt x="178" y="125"/>
                </a:cubicBezTo>
                <a:cubicBezTo>
                  <a:pt x="178" y="37"/>
                  <a:pt x="178" y="37"/>
                  <a:pt x="178" y="37"/>
                </a:cubicBezTo>
                <a:cubicBezTo>
                  <a:pt x="178" y="31"/>
                  <a:pt x="173" y="26"/>
                  <a:pt x="167" y="26"/>
                </a:cubicBezTo>
                <a:close/>
                <a:moveTo>
                  <a:pt x="75" y="50"/>
                </a:moveTo>
                <a:cubicBezTo>
                  <a:pt x="72" y="50"/>
                  <a:pt x="69" y="53"/>
                  <a:pt x="69" y="57"/>
                </a:cubicBezTo>
                <a:cubicBezTo>
                  <a:pt x="69" y="60"/>
                  <a:pt x="72" y="63"/>
                  <a:pt x="75" y="63"/>
                </a:cubicBezTo>
                <a:cubicBezTo>
                  <a:pt x="79" y="63"/>
                  <a:pt x="82" y="60"/>
                  <a:pt x="82" y="57"/>
                </a:cubicBezTo>
                <a:cubicBezTo>
                  <a:pt x="82" y="53"/>
                  <a:pt x="79" y="50"/>
                  <a:pt x="75" y="50"/>
                </a:cubicBezTo>
                <a:close/>
                <a:moveTo>
                  <a:pt x="75" y="57"/>
                </a:moveTo>
                <a:cubicBezTo>
                  <a:pt x="75" y="56"/>
                  <a:pt x="75" y="56"/>
                  <a:pt x="75" y="56"/>
                </a:cubicBezTo>
                <a:cubicBezTo>
                  <a:pt x="76" y="56"/>
                  <a:pt x="76" y="56"/>
                  <a:pt x="76" y="57"/>
                </a:cubicBezTo>
                <a:cubicBezTo>
                  <a:pt x="76" y="58"/>
                  <a:pt x="75" y="58"/>
                  <a:pt x="75" y="57"/>
                </a:cubicBezTo>
                <a:close/>
                <a:moveTo>
                  <a:pt x="140" y="110"/>
                </a:moveTo>
                <a:cubicBezTo>
                  <a:pt x="147" y="110"/>
                  <a:pt x="152" y="105"/>
                  <a:pt x="152" y="99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5"/>
                  <a:pt x="147" y="0"/>
                  <a:pt x="14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105"/>
                  <a:pt x="5" y="110"/>
                  <a:pt x="11" y="110"/>
                </a:cubicBezTo>
                <a:cubicBezTo>
                  <a:pt x="27" y="110"/>
                  <a:pt x="27" y="110"/>
                  <a:pt x="27" y="110"/>
                </a:cubicBezTo>
                <a:cubicBezTo>
                  <a:pt x="27" y="151"/>
                  <a:pt x="27" y="151"/>
                  <a:pt x="27" y="151"/>
                </a:cubicBezTo>
                <a:cubicBezTo>
                  <a:pt x="27" y="153"/>
                  <a:pt x="28" y="154"/>
                  <a:pt x="29" y="154"/>
                </a:cubicBezTo>
                <a:cubicBezTo>
                  <a:pt x="29" y="154"/>
                  <a:pt x="30" y="154"/>
                  <a:pt x="30" y="154"/>
                </a:cubicBezTo>
                <a:cubicBezTo>
                  <a:pt x="31" y="154"/>
                  <a:pt x="31" y="154"/>
                  <a:pt x="32" y="154"/>
                </a:cubicBezTo>
                <a:cubicBezTo>
                  <a:pt x="81" y="110"/>
                  <a:pt x="81" y="110"/>
                  <a:pt x="81" y="110"/>
                </a:cubicBezTo>
                <a:lnTo>
                  <a:pt x="140" y="110"/>
                </a:lnTo>
                <a:close/>
                <a:moveTo>
                  <a:pt x="78" y="105"/>
                </a:moveTo>
                <a:cubicBezTo>
                  <a:pt x="33" y="145"/>
                  <a:pt x="33" y="145"/>
                  <a:pt x="33" y="145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3" y="105"/>
                  <a:pt x="32" y="104"/>
                  <a:pt x="30" y="104"/>
                </a:cubicBezTo>
                <a:cubicBezTo>
                  <a:pt x="11" y="104"/>
                  <a:pt x="11" y="104"/>
                  <a:pt x="11" y="104"/>
                </a:cubicBezTo>
                <a:cubicBezTo>
                  <a:pt x="8" y="104"/>
                  <a:pt x="6" y="102"/>
                  <a:pt x="6" y="99"/>
                </a:cubicBezTo>
                <a:cubicBezTo>
                  <a:pt x="6" y="11"/>
                  <a:pt x="6" y="11"/>
                  <a:pt x="6" y="11"/>
                </a:cubicBezTo>
                <a:cubicBezTo>
                  <a:pt x="6" y="9"/>
                  <a:pt x="8" y="6"/>
                  <a:pt x="11" y="6"/>
                </a:cubicBezTo>
                <a:cubicBezTo>
                  <a:pt x="140" y="6"/>
                  <a:pt x="140" y="6"/>
                  <a:pt x="140" y="6"/>
                </a:cubicBezTo>
                <a:cubicBezTo>
                  <a:pt x="143" y="6"/>
                  <a:pt x="146" y="9"/>
                  <a:pt x="146" y="11"/>
                </a:cubicBezTo>
                <a:cubicBezTo>
                  <a:pt x="146" y="99"/>
                  <a:pt x="146" y="99"/>
                  <a:pt x="146" y="99"/>
                </a:cubicBezTo>
                <a:cubicBezTo>
                  <a:pt x="146" y="102"/>
                  <a:pt x="143" y="104"/>
                  <a:pt x="140" y="104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79" y="104"/>
                  <a:pt x="78" y="104"/>
                  <a:pt x="78" y="1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848" tIns="60924" rIns="121848" bIns="60924" numCol="1" anchor="t" anchorCtr="0" compatLnSpc="1"/>
          <a:lstStyle/>
          <a:p>
            <a:endParaRPr lang="zh-CN" altLang="en-US" sz="2400"/>
          </a:p>
        </p:txBody>
      </p:sp>
      <p:sp>
        <p:nvSpPr>
          <p:cNvPr id="26" name="泪滴形 25"/>
          <p:cNvSpPr/>
          <p:nvPr/>
        </p:nvSpPr>
        <p:spPr>
          <a:xfrm flipV="1">
            <a:off x="4585006" y="2337258"/>
            <a:ext cx="1371278" cy="137146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椭圆 26"/>
          <p:cNvSpPr>
            <a:spLocks noChangeAspect="1"/>
          </p:cNvSpPr>
          <p:nvPr/>
        </p:nvSpPr>
        <p:spPr>
          <a:xfrm flipV="1">
            <a:off x="4730863" y="2483135"/>
            <a:ext cx="1079564" cy="10797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Freeform 107"/>
          <p:cNvSpPr>
            <a:spLocks noEditPoints="1"/>
          </p:cNvSpPr>
          <p:nvPr/>
        </p:nvSpPr>
        <p:spPr bwMode="auto">
          <a:xfrm>
            <a:off x="5008888" y="2712479"/>
            <a:ext cx="565936" cy="550376"/>
          </a:xfrm>
          <a:custGeom>
            <a:avLst/>
            <a:gdLst>
              <a:gd name="T0" fmla="*/ 134 w 153"/>
              <a:gd name="T1" fmla="*/ 70 h 149"/>
              <a:gd name="T2" fmla="*/ 131 w 153"/>
              <a:gd name="T3" fmla="*/ 73 h 149"/>
              <a:gd name="T4" fmla="*/ 131 w 153"/>
              <a:gd name="T5" fmla="*/ 143 h 149"/>
              <a:gd name="T6" fmla="*/ 6 w 153"/>
              <a:gd name="T7" fmla="*/ 143 h 149"/>
              <a:gd name="T8" fmla="*/ 6 w 153"/>
              <a:gd name="T9" fmla="*/ 18 h 149"/>
              <a:gd name="T10" fmla="*/ 85 w 153"/>
              <a:gd name="T11" fmla="*/ 18 h 149"/>
              <a:gd name="T12" fmla="*/ 88 w 153"/>
              <a:gd name="T13" fmla="*/ 15 h 149"/>
              <a:gd name="T14" fmla="*/ 85 w 153"/>
              <a:gd name="T15" fmla="*/ 12 h 149"/>
              <a:gd name="T16" fmla="*/ 3 w 153"/>
              <a:gd name="T17" fmla="*/ 12 h 149"/>
              <a:gd name="T18" fmla="*/ 0 w 153"/>
              <a:gd name="T19" fmla="*/ 15 h 149"/>
              <a:gd name="T20" fmla="*/ 0 w 153"/>
              <a:gd name="T21" fmla="*/ 146 h 149"/>
              <a:gd name="T22" fmla="*/ 3 w 153"/>
              <a:gd name="T23" fmla="*/ 149 h 149"/>
              <a:gd name="T24" fmla="*/ 134 w 153"/>
              <a:gd name="T25" fmla="*/ 149 h 149"/>
              <a:gd name="T26" fmla="*/ 137 w 153"/>
              <a:gd name="T27" fmla="*/ 146 h 149"/>
              <a:gd name="T28" fmla="*/ 137 w 153"/>
              <a:gd name="T29" fmla="*/ 73 h 149"/>
              <a:gd name="T30" fmla="*/ 134 w 153"/>
              <a:gd name="T31" fmla="*/ 70 h 149"/>
              <a:gd name="T32" fmla="*/ 134 w 153"/>
              <a:gd name="T33" fmla="*/ 8 h 149"/>
              <a:gd name="T34" fmla="*/ 117 w 153"/>
              <a:gd name="T35" fmla="*/ 0 h 149"/>
              <a:gd name="T36" fmla="*/ 108 w 153"/>
              <a:gd name="T37" fmla="*/ 5 h 149"/>
              <a:gd name="T38" fmla="*/ 108 w 153"/>
              <a:gd name="T39" fmla="*/ 6 h 149"/>
              <a:gd name="T40" fmla="*/ 105 w 153"/>
              <a:gd name="T41" fmla="*/ 10 h 149"/>
              <a:gd name="T42" fmla="*/ 68 w 153"/>
              <a:gd name="T43" fmla="*/ 64 h 149"/>
              <a:gd name="T44" fmla="*/ 67 w 153"/>
              <a:gd name="T45" fmla="*/ 65 h 149"/>
              <a:gd name="T46" fmla="*/ 65 w 153"/>
              <a:gd name="T47" fmla="*/ 100 h 149"/>
              <a:gd name="T48" fmla="*/ 67 w 153"/>
              <a:gd name="T49" fmla="*/ 103 h 149"/>
              <a:gd name="T50" fmla="*/ 68 w 153"/>
              <a:gd name="T51" fmla="*/ 103 h 149"/>
              <a:gd name="T52" fmla="*/ 69 w 153"/>
              <a:gd name="T53" fmla="*/ 103 h 149"/>
              <a:gd name="T54" fmla="*/ 104 w 153"/>
              <a:gd name="T55" fmla="*/ 91 h 149"/>
              <a:gd name="T56" fmla="*/ 105 w 153"/>
              <a:gd name="T57" fmla="*/ 90 h 149"/>
              <a:gd name="T58" fmla="*/ 141 w 153"/>
              <a:gd name="T59" fmla="*/ 39 h 149"/>
              <a:gd name="T60" fmla="*/ 142 w 153"/>
              <a:gd name="T61" fmla="*/ 36 h 149"/>
              <a:gd name="T62" fmla="*/ 146 w 153"/>
              <a:gd name="T63" fmla="*/ 32 h 149"/>
              <a:gd name="T64" fmla="*/ 146 w 153"/>
              <a:gd name="T65" fmla="*/ 31 h 149"/>
              <a:gd name="T66" fmla="*/ 134 w 153"/>
              <a:gd name="T67" fmla="*/ 8 h 149"/>
              <a:gd name="T68" fmla="*/ 72 w 153"/>
              <a:gd name="T69" fmla="*/ 96 h 149"/>
              <a:gd name="T70" fmla="*/ 73 w 153"/>
              <a:gd name="T71" fmla="*/ 69 h 149"/>
              <a:gd name="T72" fmla="*/ 79 w 153"/>
              <a:gd name="T73" fmla="*/ 74 h 149"/>
              <a:gd name="T74" fmla="*/ 81 w 153"/>
              <a:gd name="T75" fmla="*/ 76 h 149"/>
              <a:gd name="T76" fmla="*/ 89 w 153"/>
              <a:gd name="T77" fmla="*/ 82 h 149"/>
              <a:gd name="T78" fmla="*/ 91 w 153"/>
              <a:gd name="T79" fmla="*/ 84 h 149"/>
              <a:gd name="T80" fmla="*/ 97 w 153"/>
              <a:gd name="T81" fmla="*/ 87 h 149"/>
              <a:gd name="T82" fmla="*/ 72 w 153"/>
              <a:gd name="T83" fmla="*/ 96 h 149"/>
              <a:gd name="T84" fmla="*/ 102 w 153"/>
              <a:gd name="T85" fmla="*/ 84 h 149"/>
              <a:gd name="T86" fmla="*/ 94 w 153"/>
              <a:gd name="T87" fmla="*/ 78 h 149"/>
              <a:gd name="T88" fmla="*/ 84 w 153"/>
              <a:gd name="T89" fmla="*/ 71 h 149"/>
              <a:gd name="T90" fmla="*/ 75 w 153"/>
              <a:gd name="T91" fmla="*/ 63 h 149"/>
              <a:gd name="T92" fmla="*/ 108 w 153"/>
              <a:gd name="T93" fmla="*/ 16 h 149"/>
              <a:gd name="T94" fmla="*/ 108 w 153"/>
              <a:gd name="T95" fmla="*/ 15 h 149"/>
              <a:gd name="T96" fmla="*/ 124 w 153"/>
              <a:gd name="T97" fmla="*/ 22 h 149"/>
              <a:gd name="T98" fmla="*/ 136 w 153"/>
              <a:gd name="T99" fmla="*/ 34 h 149"/>
              <a:gd name="T100" fmla="*/ 102 w 153"/>
              <a:gd name="T101" fmla="*/ 84 h 149"/>
              <a:gd name="T102" fmla="*/ 141 w 153"/>
              <a:gd name="T103" fmla="*/ 28 h 149"/>
              <a:gd name="T104" fmla="*/ 141 w 153"/>
              <a:gd name="T105" fmla="*/ 28 h 149"/>
              <a:gd name="T106" fmla="*/ 140 w 153"/>
              <a:gd name="T107" fmla="*/ 29 h 149"/>
              <a:gd name="T108" fmla="*/ 128 w 153"/>
              <a:gd name="T109" fmla="*/ 17 h 149"/>
              <a:gd name="T110" fmla="*/ 112 w 153"/>
              <a:gd name="T111" fmla="*/ 10 h 149"/>
              <a:gd name="T112" fmla="*/ 112 w 153"/>
              <a:gd name="T113" fmla="*/ 10 h 149"/>
              <a:gd name="T114" fmla="*/ 113 w 153"/>
              <a:gd name="T115" fmla="*/ 9 h 149"/>
              <a:gd name="T116" fmla="*/ 117 w 153"/>
              <a:gd name="T117" fmla="*/ 6 h 149"/>
              <a:gd name="T118" fmla="*/ 130 w 153"/>
              <a:gd name="T119" fmla="*/ 13 h 149"/>
              <a:gd name="T120" fmla="*/ 141 w 153"/>
              <a:gd name="T121" fmla="*/ 28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3" h="149">
                <a:moveTo>
                  <a:pt x="134" y="70"/>
                </a:moveTo>
                <a:cubicBezTo>
                  <a:pt x="133" y="70"/>
                  <a:pt x="131" y="72"/>
                  <a:pt x="131" y="73"/>
                </a:cubicBezTo>
                <a:cubicBezTo>
                  <a:pt x="131" y="143"/>
                  <a:pt x="131" y="143"/>
                  <a:pt x="131" y="143"/>
                </a:cubicBezTo>
                <a:cubicBezTo>
                  <a:pt x="6" y="143"/>
                  <a:pt x="6" y="143"/>
                  <a:pt x="6" y="143"/>
                </a:cubicBezTo>
                <a:cubicBezTo>
                  <a:pt x="6" y="18"/>
                  <a:pt x="6" y="18"/>
                  <a:pt x="6" y="18"/>
                </a:cubicBezTo>
                <a:cubicBezTo>
                  <a:pt x="85" y="18"/>
                  <a:pt x="85" y="18"/>
                  <a:pt x="85" y="18"/>
                </a:cubicBezTo>
                <a:cubicBezTo>
                  <a:pt x="86" y="18"/>
                  <a:pt x="88" y="16"/>
                  <a:pt x="88" y="15"/>
                </a:cubicBezTo>
                <a:cubicBezTo>
                  <a:pt x="88" y="13"/>
                  <a:pt x="86" y="12"/>
                  <a:pt x="85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2" y="12"/>
                  <a:pt x="0" y="13"/>
                  <a:pt x="0" y="15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8"/>
                  <a:pt x="2" y="149"/>
                  <a:pt x="3" y="149"/>
                </a:cubicBezTo>
                <a:cubicBezTo>
                  <a:pt x="134" y="149"/>
                  <a:pt x="134" y="149"/>
                  <a:pt x="134" y="149"/>
                </a:cubicBezTo>
                <a:cubicBezTo>
                  <a:pt x="136" y="149"/>
                  <a:pt x="137" y="148"/>
                  <a:pt x="137" y="146"/>
                </a:cubicBezTo>
                <a:cubicBezTo>
                  <a:pt x="137" y="73"/>
                  <a:pt x="137" y="73"/>
                  <a:pt x="137" y="73"/>
                </a:cubicBezTo>
                <a:cubicBezTo>
                  <a:pt x="137" y="72"/>
                  <a:pt x="136" y="70"/>
                  <a:pt x="134" y="70"/>
                </a:cubicBezTo>
                <a:close/>
                <a:moveTo>
                  <a:pt x="134" y="8"/>
                </a:moveTo>
                <a:cubicBezTo>
                  <a:pt x="127" y="3"/>
                  <a:pt x="121" y="0"/>
                  <a:pt x="117" y="0"/>
                </a:cubicBezTo>
                <a:cubicBezTo>
                  <a:pt x="114" y="0"/>
                  <a:pt x="111" y="2"/>
                  <a:pt x="108" y="5"/>
                </a:cubicBezTo>
                <a:cubicBezTo>
                  <a:pt x="108" y="6"/>
                  <a:pt x="108" y="6"/>
                  <a:pt x="108" y="6"/>
                </a:cubicBezTo>
                <a:cubicBezTo>
                  <a:pt x="107" y="7"/>
                  <a:pt x="106" y="9"/>
                  <a:pt x="105" y="10"/>
                </a:cubicBezTo>
                <a:cubicBezTo>
                  <a:pt x="68" y="64"/>
                  <a:pt x="68" y="64"/>
                  <a:pt x="68" y="64"/>
                </a:cubicBezTo>
                <a:cubicBezTo>
                  <a:pt x="67" y="64"/>
                  <a:pt x="67" y="65"/>
                  <a:pt x="67" y="65"/>
                </a:cubicBezTo>
                <a:cubicBezTo>
                  <a:pt x="65" y="100"/>
                  <a:pt x="65" y="100"/>
                  <a:pt x="65" y="100"/>
                </a:cubicBezTo>
                <a:cubicBezTo>
                  <a:pt x="65" y="101"/>
                  <a:pt x="66" y="102"/>
                  <a:pt x="67" y="103"/>
                </a:cubicBezTo>
                <a:cubicBezTo>
                  <a:pt x="67" y="103"/>
                  <a:pt x="68" y="103"/>
                  <a:pt x="68" y="103"/>
                </a:cubicBezTo>
                <a:cubicBezTo>
                  <a:pt x="69" y="103"/>
                  <a:pt x="69" y="103"/>
                  <a:pt x="69" y="103"/>
                </a:cubicBezTo>
                <a:cubicBezTo>
                  <a:pt x="104" y="91"/>
                  <a:pt x="104" y="91"/>
                  <a:pt x="104" y="91"/>
                </a:cubicBezTo>
                <a:cubicBezTo>
                  <a:pt x="104" y="91"/>
                  <a:pt x="105" y="91"/>
                  <a:pt x="105" y="90"/>
                </a:cubicBezTo>
                <a:cubicBezTo>
                  <a:pt x="141" y="39"/>
                  <a:pt x="141" y="39"/>
                  <a:pt x="141" y="39"/>
                </a:cubicBezTo>
                <a:cubicBezTo>
                  <a:pt x="142" y="36"/>
                  <a:pt x="142" y="36"/>
                  <a:pt x="142" y="36"/>
                </a:cubicBezTo>
                <a:cubicBezTo>
                  <a:pt x="144" y="34"/>
                  <a:pt x="145" y="33"/>
                  <a:pt x="146" y="32"/>
                </a:cubicBezTo>
                <a:cubicBezTo>
                  <a:pt x="146" y="31"/>
                  <a:pt x="146" y="31"/>
                  <a:pt x="146" y="31"/>
                </a:cubicBezTo>
                <a:cubicBezTo>
                  <a:pt x="153" y="22"/>
                  <a:pt x="144" y="14"/>
                  <a:pt x="134" y="8"/>
                </a:cubicBezTo>
                <a:close/>
                <a:moveTo>
                  <a:pt x="72" y="96"/>
                </a:moveTo>
                <a:cubicBezTo>
                  <a:pt x="73" y="69"/>
                  <a:pt x="73" y="69"/>
                  <a:pt x="73" y="69"/>
                </a:cubicBezTo>
                <a:cubicBezTo>
                  <a:pt x="75" y="70"/>
                  <a:pt x="78" y="72"/>
                  <a:pt x="79" y="74"/>
                </a:cubicBezTo>
                <a:cubicBezTo>
                  <a:pt x="79" y="75"/>
                  <a:pt x="80" y="76"/>
                  <a:pt x="81" y="76"/>
                </a:cubicBezTo>
                <a:cubicBezTo>
                  <a:pt x="81" y="76"/>
                  <a:pt x="87" y="77"/>
                  <a:pt x="89" y="82"/>
                </a:cubicBezTo>
                <a:cubicBezTo>
                  <a:pt x="89" y="83"/>
                  <a:pt x="90" y="84"/>
                  <a:pt x="91" y="84"/>
                </a:cubicBezTo>
                <a:cubicBezTo>
                  <a:pt x="91" y="84"/>
                  <a:pt x="94" y="84"/>
                  <a:pt x="97" y="87"/>
                </a:cubicBezTo>
                <a:lnTo>
                  <a:pt x="72" y="96"/>
                </a:lnTo>
                <a:close/>
                <a:moveTo>
                  <a:pt x="102" y="84"/>
                </a:moveTo>
                <a:cubicBezTo>
                  <a:pt x="99" y="80"/>
                  <a:pt x="96" y="79"/>
                  <a:pt x="94" y="78"/>
                </a:cubicBezTo>
                <a:cubicBezTo>
                  <a:pt x="91" y="74"/>
                  <a:pt x="86" y="72"/>
                  <a:pt x="84" y="71"/>
                </a:cubicBezTo>
                <a:cubicBezTo>
                  <a:pt x="82" y="67"/>
                  <a:pt x="78" y="65"/>
                  <a:pt x="75" y="63"/>
                </a:cubicBezTo>
                <a:cubicBezTo>
                  <a:pt x="108" y="16"/>
                  <a:pt x="108" y="16"/>
                  <a:pt x="108" y="16"/>
                </a:cubicBezTo>
                <a:cubicBezTo>
                  <a:pt x="108" y="15"/>
                  <a:pt x="108" y="15"/>
                  <a:pt x="108" y="15"/>
                </a:cubicBezTo>
                <a:cubicBezTo>
                  <a:pt x="113" y="16"/>
                  <a:pt x="119" y="18"/>
                  <a:pt x="124" y="22"/>
                </a:cubicBezTo>
                <a:cubicBezTo>
                  <a:pt x="130" y="26"/>
                  <a:pt x="134" y="31"/>
                  <a:pt x="136" y="34"/>
                </a:cubicBezTo>
                <a:lnTo>
                  <a:pt x="102" y="84"/>
                </a:lnTo>
                <a:close/>
                <a:moveTo>
                  <a:pt x="141" y="28"/>
                </a:moveTo>
                <a:cubicBezTo>
                  <a:pt x="141" y="28"/>
                  <a:pt x="141" y="28"/>
                  <a:pt x="141" y="28"/>
                </a:cubicBezTo>
                <a:cubicBezTo>
                  <a:pt x="140" y="29"/>
                  <a:pt x="140" y="29"/>
                  <a:pt x="140" y="29"/>
                </a:cubicBezTo>
                <a:cubicBezTo>
                  <a:pt x="137" y="25"/>
                  <a:pt x="133" y="21"/>
                  <a:pt x="128" y="17"/>
                </a:cubicBezTo>
                <a:cubicBezTo>
                  <a:pt x="122" y="14"/>
                  <a:pt x="117" y="11"/>
                  <a:pt x="112" y="10"/>
                </a:cubicBezTo>
                <a:cubicBezTo>
                  <a:pt x="112" y="10"/>
                  <a:pt x="112" y="10"/>
                  <a:pt x="112" y="10"/>
                </a:cubicBezTo>
                <a:cubicBezTo>
                  <a:pt x="113" y="9"/>
                  <a:pt x="113" y="9"/>
                  <a:pt x="113" y="9"/>
                </a:cubicBezTo>
                <a:cubicBezTo>
                  <a:pt x="114" y="7"/>
                  <a:pt x="116" y="6"/>
                  <a:pt x="117" y="6"/>
                </a:cubicBezTo>
                <a:cubicBezTo>
                  <a:pt x="120" y="6"/>
                  <a:pt x="124" y="8"/>
                  <a:pt x="130" y="13"/>
                </a:cubicBezTo>
                <a:cubicBezTo>
                  <a:pt x="144" y="22"/>
                  <a:pt x="143" y="25"/>
                  <a:pt x="141" y="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848" tIns="60924" rIns="121848" bIns="60924" numCol="1" anchor="t" anchorCtr="0" compatLnSpc="1"/>
          <a:lstStyle/>
          <a:p>
            <a:endParaRPr lang="zh-CN" altLang="en-US" sz="2400">
              <a:solidFill>
                <a:schemeClr val="accent2"/>
              </a:solidFill>
            </a:endParaRPr>
          </a:p>
        </p:txBody>
      </p:sp>
      <p:sp>
        <p:nvSpPr>
          <p:cNvPr id="31" name="泪滴形 30"/>
          <p:cNvSpPr/>
          <p:nvPr/>
        </p:nvSpPr>
        <p:spPr>
          <a:xfrm flipH="1" flipV="1">
            <a:off x="6271599" y="2337258"/>
            <a:ext cx="1371278" cy="137146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/>
          <p:cNvSpPr>
            <a:spLocks noChangeAspect="1"/>
          </p:cNvSpPr>
          <p:nvPr/>
        </p:nvSpPr>
        <p:spPr>
          <a:xfrm flipH="1" flipV="1">
            <a:off x="6417456" y="2483135"/>
            <a:ext cx="1079564" cy="10797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Freeform 155"/>
          <p:cNvSpPr>
            <a:spLocks noEditPoints="1"/>
          </p:cNvSpPr>
          <p:nvPr/>
        </p:nvSpPr>
        <p:spPr bwMode="auto">
          <a:xfrm>
            <a:off x="6689018" y="2807627"/>
            <a:ext cx="536438" cy="511107"/>
          </a:xfrm>
          <a:custGeom>
            <a:avLst/>
            <a:gdLst>
              <a:gd name="T0" fmla="*/ 106 w 152"/>
              <a:gd name="T1" fmla="*/ 49 h 145"/>
              <a:gd name="T2" fmla="*/ 99 w 152"/>
              <a:gd name="T3" fmla="*/ 56 h 145"/>
              <a:gd name="T4" fmla="*/ 106 w 152"/>
              <a:gd name="T5" fmla="*/ 63 h 145"/>
              <a:gd name="T6" fmla="*/ 113 w 152"/>
              <a:gd name="T7" fmla="*/ 56 h 145"/>
              <a:gd name="T8" fmla="*/ 106 w 152"/>
              <a:gd name="T9" fmla="*/ 49 h 145"/>
              <a:gd name="T10" fmla="*/ 105 w 152"/>
              <a:gd name="T11" fmla="*/ 56 h 145"/>
              <a:gd name="T12" fmla="*/ 106 w 152"/>
              <a:gd name="T13" fmla="*/ 55 h 145"/>
              <a:gd name="T14" fmla="*/ 107 w 152"/>
              <a:gd name="T15" fmla="*/ 56 h 145"/>
              <a:gd name="T16" fmla="*/ 105 w 152"/>
              <a:gd name="T17" fmla="*/ 56 h 145"/>
              <a:gd name="T18" fmla="*/ 46 w 152"/>
              <a:gd name="T19" fmla="*/ 49 h 145"/>
              <a:gd name="T20" fmla="*/ 39 w 152"/>
              <a:gd name="T21" fmla="*/ 56 h 145"/>
              <a:gd name="T22" fmla="*/ 46 w 152"/>
              <a:gd name="T23" fmla="*/ 63 h 145"/>
              <a:gd name="T24" fmla="*/ 53 w 152"/>
              <a:gd name="T25" fmla="*/ 56 h 145"/>
              <a:gd name="T26" fmla="*/ 46 w 152"/>
              <a:gd name="T27" fmla="*/ 49 h 145"/>
              <a:gd name="T28" fmla="*/ 45 w 152"/>
              <a:gd name="T29" fmla="*/ 56 h 145"/>
              <a:gd name="T30" fmla="*/ 46 w 152"/>
              <a:gd name="T31" fmla="*/ 55 h 145"/>
              <a:gd name="T32" fmla="*/ 47 w 152"/>
              <a:gd name="T33" fmla="*/ 56 h 145"/>
              <a:gd name="T34" fmla="*/ 45 w 152"/>
              <a:gd name="T35" fmla="*/ 56 h 145"/>
              <a:gd name="T36" fmla="*/ 141 w 152"/>
              <a:gd name="T37" fmla="*/ 0 h 145"/>
              <a:gd name="T38" fmla="*/ 11 w 152"/>
              <a:gd name="T39" fmla="*/ 0 h 145"/>
              <a:gd name="T40" fmla="*/ 0 w 152"/>
              <a:gd name="T41" fmla="*/ 11 h 145"/>
              <a:gd name="T42" fmla="*/ 0 w 152"/>
              <a:gd name="T43" fmla="*/ 99 h 145"/>
              <a:gd name="T44" fmla="*/ 11 w 152"/>
              <a:gd name="T45" fmla="*/ 110 h 145"/>
              <a:gd name="T46" fmla="*/ 53 w 152"/>
              <a:gd name="T47" fmla="*/ 110 h 145"/>
              <a:gd name="T48" fmla="*/ 74 w 152"/>
              <a:gd name="T49" fmla="*/ 143 h 145"/>
              <a:gd name="T50" fmla="*/ 76 w 152"/>
              <a:gd name="T51" fmla="*/ 145 h 145"/>
              <a:gd name="T52" fmla="*/ 79 w 152"/>
              <a:gd name="T53" fmla="*/ 143 h 145"/>
              <a:gd name="T54" fmla="*/ 100 w 152"/>
              <a:gd name="T55" fmla="*/ 110 h 145"/>
              <a:gd name="T56" fmla="*/ 141 w 152"/>
              <a:gd name="T57" fmla="*/ 110 h 145"/>
              <a:gd name="T58" fmla="*/ 152 w 152"/>
              <a:gd name="T59" fmla="*/ 99 h 145"/>
              <a:gd name="T60" fmla="*/ 152 w 152"/>
              <a:gd name="T61" fmla="*/ 11 h 145"/>
              <a:gd name="T62" fmla="*/ 141 w 152"/>
              <a:gd name="T63" fmla="*/ 0 h 145"/>
              <a:gd name="T64" fmla="*/ 146 w 152"/>
              <a:gd name="T65" fmla="*/ 99 h 145"/>
              <a:gd name="T66" fmla="*/ 141 w 152"/>
              <a:gd name="T67" fmla="*/ 104 h 145"/>
              <a:gd name="T68" fmla="*/ 98 w 152"/>
              <a:gd name="T69" fmla="*/ 104 h 145"/>
              <a:gd name="T70" fmla="*/ 97 w 152"/>
              <a:gd name="T71" fmla="*/ 104 h 145"/>
              <a:gd name="T72" fmla="*/ 97 w 152"/>
              <a:gd name="T73" fmla="*/ 104 h 145"/>
              <a:gd name="T74" fmla="*/ 97 w 152"/>
              <a:gd name="T75" fmla="*/ 104 h 145"/>
              <a:gd name="T76" fmla="*/ 95 w 152"/>
              <a:gd name="T77" fmla="*/ 105 h 145"/>
              <a:gd name="T78" fmla="*/ 76 w 152"/>
              <a:gd name="T79" fmla="*/ 136 h 145"/>
              <a:gd name="T80" fmla="*/ 57 w 152"/>
              <a:gd name="T81" fmla="*/ 105 h 145"/>
              <a:gd name="T82" fmla="*/ 55 w 152"/>
              <a:gd name="T83" fmla="*/ 104 h 145"/>
              <a:gd name="T84" fmla="*/ 55 w 152"/>
              <a:gd name="T85" fmla="*/ 104 h 145"/>
              <a:gd name="T86" fmla="*/ 55 w 152"/>
              <a:gd name="T87" fmla="*/ 104 h 145"/>
              <a:gd name="T88" fmla="*/ 54 w 152"/>
              <a:gd name="T89" fmla="*/ 104 h 145"/>
              <a:gd name="T90" fmla="*/ 11 w 152"/>
              <a:gd name="T91" fmla="*/ 104 h 145"/>
              <a:gd name="T92" fmla="*/ 6 w 152"/>
              <a:gd name="T93" fmla="*/ 99 h 145"/>
              <a:gd name="T94" fmla="*/ 6 w 152"/>
              <a:gd name="T95" fmla="*/ 11 h 145"/>
              <a:gd name="T96" fmla="*/ 11 w 152"/>
              <a:gd name="T97" fmla="*/ 6 h 145"/>
              <a:gd name="T98" fmla="*/ 141 w 152"/>
              <a:gd name="T99" fmla="*/ 6 h 145"/>
              <a:gd name="T100" fmla="*/ 146 w 152"/>
              <a:gd name="T101" fmla="*/ 11 h 145"/>
              <a:gd name="T102" fmla="*/ 146 w 152"/>
              <a:gd name="T103" fmla="*/ 99 h 145"/>
              <a:gd name="T104" fmla="*/ 76 w 152"/>
              <a:gd name="T105" fmla="*/ 49 h 145"/>
              <a:gd name="T106" fmla="*/ 69 w 152"/>
              <a:gd name="T107" fmla="*/ 56 h 145"/>
              <a:gd name="T108" fmla="*/ 76 w 152"/>
              <a:gd name="T109" fmla="*/ 63 h 145"/>
              <a:gd name="T110" fmla="*/ 83 w 152"/>
              <a:gd name="T111" fmla="*/ 56 h 145"/>
              <a:gd name="T112" fmla="*/ 76 w 152"/>
              <a:gd name="T113" fmla="*/ 49 h 145"/>
              <a:gd name="T114" fmla="*/ 75 w 152"/>
              <a:gd name="T115" fmla="*/ 56 h 145"/>
              <a:gd name="T116" fmla="*/ 76 w 152"/>
              <a:gd name="T117" fmla="*/ 55 h 145"/>
              <a:gd name="T118" fmla="*/ 77 w 152"/>
              <a:gd name="T119" fmla="*/ 56 h 145"/>
              <a:gd name="T120" fmla="*/ 75 w 152"/>
              <a:gd name="T121" fmla="*/ 56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2" h="145">
                <a:moveTo>
                  <a:pt x="106" y="49"/>
                </a:moveTo>
                <a:cubicBezTo>
                  <a:pt x="102" y="49"/>
                  <a:pt x="99" y="53"/>
                  <a:pt x="99" y="56"/>
                </a:cubicBezTo>
                <a:cubicBezTo>
                  <a:pt x="99" y="60"/>
                  <a:pt x="102" y="63"/>
                  <a:pt x="106" y="63"/>
                </a:cubicBezTo>
                <a:cubicBezTo>
                  <a:pt x="109" y="63"/>
                  <a:pt x="113" y="60"/>
                  <a:pt x="113" y="56"/>
                </a:cubicBezTo>
                <a:cubicBezTo>
                  <a:pt x="113" y="53"/>
                  <a:pt x="109" y="49"/>
                  <a:pt x="106" y="49"/>
                </a:cubicBezTo>
                <a:close/>
                <a:moveTo>
                  <a:pt x="105" y="56"/>
                </a:moveTo>
                <a:cubicBezTo>
                  <a:pt x="105" y="56"/>
                  <a:pt x="105" y="55"/>
                  <a:pt x="106" y="55"/>
                </a:cubicBezTo>
                <a:cubicBezTo>
                  <a:pt x="106" y="55"/>
                  <a:pt x="107" y="56"/>
                  <a:pt x="107" y="56"/>
                </a:cubicBezTo>
                <a:cubicBezTo>
                  <a:pt x="107" y="57"/>
                  <a:pt x="105" y="57"/>
                  <a:pt x="105" y="56"/>
                </a:cubicBezTo>
                <a:close/>
                <a:moveTo>
                  <a:pt x="46" y="49"/>
                </a:moveTo>
                <a:cubicBezTo>
                  <a:pt x="42" y="49"/>
                  <a:pt x="39" y="53"/>
                  <a:pt x="39" y="56"/>
                </a:cubicBezTo>
                <a:cubicBezTo>
                  <a:pt x="39" y="60"/>
                  <a:pt x="42" y="63"/>
                  <a:pt x="46" y="63"/>
                </a:cubicBezTo>
                <a:cubicBezTo>
                  <a:pt x="50" y="63"/>
                  <a:pt x="53" y="60"/>
                  <a:pt x="53" y="56"/>
                </a:cubicBezTo>
                <a:cubicBezTo>
                  <a:pt x="53" y="53"/>
                  <a:pt x="50" y="49"/>
                  <a:pt x="46" y="49"/>
                </a:cubicBezTo>
                <a:close/>
                <a:moveTo>
                  <a:pt x="45" y="56"/>
                </a:moveTo>
                <a:cubicBezTo>
                  <a:pt x="45" y="56"/>
                  <a:pt x="46" y="55"/>
                  <a:pt x="46" y="55"/>
                </a:cubicBezTo>
                <a:cubicBezTo>
                  <a:pt x="47" y="55"/>
                  <a:pt x="47" y="56"/>
                  <a:pt x="47" y="56"/>
                </a:cubicBezTo>
                <a:cubicBezTo>
                  <a:pt x="47" y="57"/>
                  <a:pt x="45" y="57"/>
                  <a:pt x="45" y="56"/>
                </a:cubicBezTo>
                <a:close/>
                <a:moveTo>
                  <a:pt x="141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105"/>
                  <a:pt x="5" y="110"/>
                  <a:pt x="11" y="110"/>
                </a:cubicBezTo>
                <a:cubicBezTo>
                  <a:pt x="53" y="110"/>
                  <a:pt x="53" y="110"/>
                  <a:pt x="53" y="110"/>
                </a:cubicBezTo>
                <a:cubicBezTo>
                  <a:pt x="74" y="143"/>
                  <a:pt x="74" y="143"/>
                  <a:pt x="74" y="143"/>
                </a:cubicBezTo>
                <a:cubicBezTo>
                  <a:pt x="74" y="144"/>
                  <a:pt x="75" y="145"/>
                  <a:pt x="76" y="145"/>
                </a:cubicBezTo>
                <a:cubicBezTo>
                  <a:pt x="77" y="145"/>
                  <a:pt x="78" y="144"/>
                  <a:pt x="79" y="143"/>
                </a:cubicBezTo>
                <a:cubicBezTo>
                  <a:pt x="100" y="110"/>
                  <a:pt x="100" y="110"/>
                  <a:pt x="100" y="110"/>
                </a:cubicBezTo>
                <a:cubicBezTo>
                  <a:pt x="141" y="110"/>
                  <a:pt x="141" y="110"/>
                  <a:pt x="141" y="110"/>
                </a:cubicBezTo>
                <a:cubicBezTo>
                  <a:pt x="147" y="110"/>
                  <a:pt x="152" y="105"/>
                  <a:pt x="152" y="99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5"/>
                  <a:pt x="147" y="0"/>
                  <a:pt x="141" y="0"/>
                </a:cubicBezTo>
                <a:close/>
                <a:moveTo>
                  <a:pt x="146" y="99"/>
                </a:moveTo>
                <a:cubicBezTo>
                  <a:pt x="146" y="101"/>
                  <a:pt x="144" y="104"/>
                  <a:pt x="141" y="104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98" y="104"/>
                  <a:pt x="97" y="104"/>
                  <a:pt x="97" y="104"/>
                </a:cubicBezTo>
                <a:cubicBezTo>
                  <a:pt x="97" y="104"/>
                  <a:pt x="97" y="104"/>
                  <a:pt x="97" y="104"/>
                </a:cubicBezTo>
                <a:cubicBezTo>
                  <a:pt x="97" y="104"/>
                  <a:pt x="97" y="104"/>
                  <a:pt x="97" y="104"/>
                </a:cubicBezTo>
                <a:cubicBezTo>
                  <a:pt x="96" y="104"/>
                  <a:pt x="96" y="105"/>
                  <a:pt x="95" y="105"/>
                </a:cubicBezTo>
                <a:cubicBezTo>
                  <a:pt x="76" y="136"/>
                  <a:pt x="76" y="136"/>
                  <a:pt x="76" y="136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7" y="105"/>
                  <a:pt x="56" y="104"/>
                  <a:pt x="55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5" y="104"/>
                  <a:pt x="54" y="104"/>
                  <a:pt x="54" y="104"/>
                </a:cubicBezTo>
                <a:cubicBezTo>
                  <a:pt x="11" y="104"/>
                  <a:pt x="11" y="104"/>
                  <a:pt x="11" y="104"/>
                </a:cubicBezTo>
                <a:cubicBezTo>
                  <a:pt x="9" y="104"/>
                  <a:pt x="6" y="101"/>
                  <a:pt x="6" y="99"/>
                </a:cubicBezTo>
                <a:cubicBezTo>
                  <a:pt x="6" y="11"/>
                  <a:pt x="6" y="11"/>
                  <a:pt x="6" y="11"/>
                </a:cubicBezTo>
                <a:cubicBezTo>
                  <a:pt x="6" y="8"/>
                  <a:pt x="9" y="6"/>
                  <a:pt x="11" y="6"/>
                </a:cubicBezTo>
                <a:cubicBezTo>
                  <a:pt x="141" y="6"/>
                  <a:pt x="141" y="6"/>
                  <a:pt x="141" y="6"/>
                </a:cubicBezTo>
                <a:cubicBezTo>
                  <a:pt x="144" y="6"/>
                  <a:pt x="146" y="8"/>
                  <a:pt x="146" y="11"/>
                </a:cubicBezTo>
                <a:lnTo>
                  <a:pt x="146" y="99"/>
                </a:lnTo>
                <a:close/>
                <a:moveTo>
                  <a:pt x="76" y="49"/>
                </a:moveTo>
                <a:cubicBezTo>
                  <a:pt x="72" y="49"/>
                  <a:pt x="69" y="53"/>
                  <a:pt x="69" y="56"/>
                </a:cubicBezTo>
                <a:cubicBezTo>
                  <a:pt x="69" y="60"/>
                  <a:pt x="72" y="63"/>
                  <a:pt x="76" y="63"/>
                </a:cubicBezTo>
                <a:cubicBezTo>
                  <a:pt x="80" y="63"/>
                  <a:pt x="83" y="60"/>
                  <a:pt x="83" y="56"/>
                </a:cubicBezTo>
                <a:cubicBezTo>
                  <a:pt x="83" y="53"/>
                  <a:pt x="80" y="49"/>
                  <a:pt x="76" y="49"/>
                </a:cubicBezTo>
                <a:close/>
                <a:moveTo>
                  <a:pt x="75" y="56"/>
                </a:moveTo>
                <a:cubicBezTo>
                  <a:pt x="75" y="56"/>
                  <a:pt x="75" y="55"/>
                  <a:pt x="76" y="55"/>
                </a:cubicBezTo>
                <a:cubicBezTo>
                  <a:pt x="76" y="55"/>
                  <a:pt x="77" y="56"/>
                  <a:pt x="77" y="56"/>
                </a:cubicBezTo>
                <a:cubicBezTo>
                  <a:pt x="77" y="57"/>
                  <a:pt x="75" y="57"/>
                  <a:pt x="75" y="5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848" tIns="60924" rIns="121848" bIns="60924" numCol="1" anchor="t" anchorCtr="0" compatLnSpc="1"/>
          <a:lstStyle/>
          <a:p>
            <a:endParaRPr lang="zh-CN" altLang="en-US" sz="2400"/>
          </a:p>
        </p:txBody>
      </p:sp>
      <p:sp>
        <p:nvSpPr>
          <p:cNvPr id="36" name="矩形 35"/>
          <p:cNvSpPr/>
          <p:nvPr/>
        </p:nvSpPr>
        <p:spPr>
          <a:xfrm>
            <a:off x="8009257" y="2478905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38" name="PA_矩形 75"/>
          <p:cNvSpPr/>
          <p:nvPr>
            <p:custDataLst>
              <p:tags r:id="rId2"/>
            </p:custDataLst>
          </p:nvPr>
        </p:nvSpPr>
        <p:spPr>
          <a:xfrm>
            <a:off x="8009257" y="2902383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496435" y="2487153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47" name="PA_矩形 75"/>
          <p:cNvSpPr/>
          <p:nvPr>
            <p:custDataLst>
              <p:tags r:id="rId3"/>
            </p:custDataLst>
          </p:nvPr>
        </p:nvSpPr>
        <p:spPr>
          <a:xfrm>
            <a:off x="1457102" y="2910632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009257" y="4415447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50" name="PA_矩形 75"/>
          <p:cNvSpPr/>
          <p:nvPr>
            <p:custDataLst>
              <p:tags r:id="rId4"/>
            </p:custDataLst>
          </p:nvPr>
        </p:nvSpPr>
        <p:spPr>
          <a:xfrm>
            <a:off x="8009257" y="4838926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496435" y="4423696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53" name="PA_矩形 75"/>
          <p:cNvSpPr/>
          <p:nvPr>
            <p:custDataLst>
              <p:tags r:id="rId5"/>
            </p:custDataLst>
          </p:nvPr>
        </p:nvSpPr>
        <p:spPr>
          <a:xfrm>
            <a:off x="1457102" y="4847174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22" name="图片 21" descr="59030b0c2f590_0000_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161758" y="2251686"/>
            <a:ext cx="4895195" cy="1012039"/>
            <a:chOff x="1937186" y="4813224"/>
            <a:chExt cx="4895960" cy="1012197"/>
          </a:xfrm>
        </p:grpSpPr>
        <p:sp>
          <p:nvSpPr>
            <p:cNvPr id="13" name="矩形 12"/>
            <p:cNvSpPr/>
            <p:nvPr/>
          </p:nvSpPr>
          <p:spPr>
            <a:xfrm>
              <a:off x="1937186" y="4813224"/>
              <a:ext cx="1732141" cy="4115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  <a:spcBef>
                  <a:spcPts val="0"/>
                </a:spcBef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</a:p>
          </p:txBody>
        </p:sp>
        <p:sp>
          <p:nvSpPr>
            <p:cNvPr id="14" name="PA_矩形 75"/>
            <p:cNvSpPr/>
            <p:nvPr>
              <p:custDataLst>
                <p:tags r:id="rId4"/>
              </p:custDataLst>
            </p:nvPr>
          </p:nvSpPr>
          <p:spPr>
            <a:xfrm>
              <a:off x="1937186" y="5221442"/>
              <a:ext cx="4895960" cy="6039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</a:t>
              </a:r>
              <a:r>
                <a:rPr sz="1400" dirty="0" smtClean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.</a:t>
              </a: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 welcome to download this </a:t>
              </a:r>
              <a:r>
                <a:rPr lang="en-US" sz="1400" dirty="0" err="1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template,Please</a:t>
              </a: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 add content here.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161758" y="3521488"/>
            <a:ext cx="4895195" cy="1012039"/>
            <a:chOff x="1937186" y="4813224"/>
            <a:chExt cx="4895960" cy="1012197"/>
          </a:xfrm>
        </p:grpSpPr>
        <p:sp>
          <p:nvSpPr>
            <p:cNvPr id="16" name="矩形 15"/>
            <p:cNvSpPr/>
            <p:nvPr/>
          </p:nvSpPr>
          <p:spPr>
            <a:xfrm>
              <a:off x="1937186" y="4813224"/>
              <a:ext cx="1732141" cy="4115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  <a:spcBef>
                  <a:spcPts val="0"/>
                </a:spcBef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</a:p>
          </p:txBody>
        </p:sp>
        <p:sp>
          <p:nvSpPr>
            <p:cNvPr id="17" name="PA_矩形 75"/>
            <p:cNvSpPr/>
            <p:nvPr>
              <p:custDataLst>
                <p:tags r:id="rId3"/>
              </p:custDataLst>
            </p:nvPr>
          </p:nvSpPr>
          <p:spPr>
            <a:xfrm>
              <a:off x="1937186" y="5221442"/>
              <a:ext cx="4895960" cy="6039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</a:t>
              </a:r>
              <a:r>
                <a:rPr sz="1400" dirty="0" smtClean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.</a:t>
              </a: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 welcome to download this </a:t>
              </a:r>
              <a:r>
                <a:rPr lang="en-US" sz="1400" dirty="0" err="1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template,Please</a:t>
              </a: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 add content here.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61758" y="4791289"/>
            <a:ext cx="4895195" cy="1012039"/>
            <a:chOff x="1937186" y="4813224"/>
            <a:chExt cx="4895960" cy="1012197"/>
          </a:xfrm>
        </p:grpSpPr>
        <p:sp>
          <p:nvSpPr>
            <p:cNvPr id="19" name="矩形 18"/>
            <p:cNvSpPr/>
            <p:nvPr/>
          </p:nvSpPr>
          <p:spPr>
            <a:xfrm>
              <a:off x="1937186" y="4813224"/>
              <a:ext cx="1732141" cy="4115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  <a:spcBef>
                  <a:spcPts val="0"/>
                </a:spcBef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</a:p>
          </p:txBody>
        </p:sp>
        <p:sp>
          <p:nvSpPr>
            <p:cNvPr id="20" name="PA_矩形 75"/>
            <p:cNvSpPr/>
            <p:nvPr>
              <p:custDataLst>
                <p:tags r:id="rId2"/>
              </p:custDataLst>
            </p:nvPr>
          </p:nvSpPr>
          <p:spPr>
            <a:xfrm>
              <a:off x="1937186" y="5221442"/>
              <a:ext cx="4895960" cy="6039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</a:t>
              </a:r>
              <a:r>
                <a:rPr sz="1400" dirty="0" smtClean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.</a:t>
              </a: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 welcome to download this </a:t>
              </a:r>
              <a:r>
                <a:rPr lang="en-US" sz="1400" dirty="0" err="1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template,Please</a:t>
              </a: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 add content here.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</p:grpSp>
      <p:pic>
        <p:nvPicPr>
          <p:cNvPr id="12" name="图片 11" descr="59030b0c2f590_0000_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6196965" y="2040255"/>
            <a:ext cx="5231130" cy="3980815"/>
          </a:xfrm>
          <a:prstGeom prst="round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6" tIns="60943" rIns="121886" bIns="60943" rtlCol="0" anchor="ctr"/>
          <a:lstStyle/>
          <a:p>
            <a:pPr algn="ctr"/>
            <a:endParaRPr lang="zh-CN" altLang="en-US" sz="24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/>
          <p:nvPr/>
        </p:nvSpPr>
        <p:spPr>
          <a:xfrm>
            <a:off x="1617182" y="3421055"/>
            <a:ext cx="2865623" cy="19054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31932" rtlCol="0" anchor="b"/>
          <a:lstStyle/>
          <a:p>
            <a:pPr algn="ctr"/>
            <a:endParaRPr lang="en-US" sz="1400" b="1" dirty="0">
              <a:cs typeface="+mn-ea"/>
              <a:sym typeface="+mn-lt"/>
            </a:endParaRPr>
          </a:p>
        </p:txBody>
      </p:sp>
      <p:sp>
        <p:nvSpPr>
          <p:cNvPr id="8" name="Rectangle 14"/>
          <p:cNvSpPr/>
          <p:nvPr/>
        </p:nvSpPr>
        <p:spPr>
          <a:xfrm>
            <a:off x="4662836" y="3421055"/>
            <a:ext cx="2865623" cy="19054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31932" rtlCol="0" anchor="b"/>
          <a:lstStyle/>
          <a:p>
            <a:pPr algn="ctr"/>
            <a:endParaRPr lang="en-US" sz="1400" b="1" dirty="0">
              <a:cs typeface="+mn-ea"/>
              <a:sym typeface="+mn-lt"/>
            </a:endParaRPr>
          </a:p>
        </p:txBody>
      </p:sp>
      <p:sp>
        <p:nvSpPr>
          <p:cNvPr id="9" name="Rectangle 19"/>
          <p:cNvSpPr/>
          <p:nvPr/>
        </p:nvSpPr>
        <p:spPr>
          <a:xfrm>
            <a:off x="7708491" y="3421055"/>
            <a:ext cx="2865623" cy="19054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31932" rtlCol="0" anchor="b"/>
          <a:lstStyle/>
          <a:p>
            <a:pPr algn="ctr"/>
            <a:endParaRPr lang="en-US" sz="1400" b="1" dirty="0">
              <a:cs typeface="+mn-ea"/>
              <a:sym typeface="+mn-lt"/>
            </a:endParaRPr>
          </a:p>
        </p:txBody>
      </p:sp>
      <p:sp>
        <p:nvSpPr>
          <p:cNvPr id="10" name="Rectangle 8"/>
          <p:cNvSpPr/>
          <p:nvPr/>
        </p:nvSpPr>
        <p:spPr>
          <a:xfrm>
            <a:off x="2619678" y="3867805"/>
            <a:ext cx="860635" cy="561635"/>
          </a:xfrm>
          <a:custGeom>
            <a:avLst/>
            <a:gdLst>
              <a:gd name="connsiteX0" fmla="*/ 6350 w 338138"/>
              <a:gd name="connsiteY0" fmla="*/ 196850 h 220663"/>
              <a:gd name="connsiteX1" fmla="*/ 6350 w 338138"/>
              <a:gd name="connsiteY1" fmla="*/ 203654 h 220663"/>
              <a:gd name="connsiteX2" fmla="*/ 115798 w 338138"/>
              <a:gd name="connsiteY2" fmla="*/ 203654 h 220663"/>
              <a:gd name="connsiteX3" fmla="*/ 118435 w 338138"/>
              <a:gd name="connsiteY3" fmla="*/ 206375 h 220663"/>
              <a:gd name="connsiteX4" fmla="*/ 115798 w 338138"/>
              <a:gd name="connsiteY4" fmla="*/ 209097 h 220663"/>
              <a:gd name="connsiteX5" fmla="*/ 6350 w 338138"/>
              <a:gd name="connsiteY5" fmla="*/ 209097 h 220663"/>
              <a:gd name="connsiteX6" fmla="*/ 6350 w 338138"/>
              <a:gd name="connsiteY6" fmla="*/ 211818 h 220663"/>
              <a:gd name="connsiteX7" fmla="*/ 10306 w 338138"/>
              <a:gd name="connsiteY7" fmla="*/ 215900 h 220663"/>
              <a:gd name="connsiteX8" fmla="*/ 329419 w 338138"/>
              <a:gd name="connsiteY8" fmla="*/ 215900 h 220663"/>
              <a:gd name="connsiteX9" fmla="*/ 333375 w 338138"/>
              <a:gd name="connsiteY9" fmla="*/ 211818 h 220663"/>
              <a:gd name="connsiteX10" fmla="*/ 333375 w 338138"/>
              <a:gd name="connsiteY10" fmla="*/ 196850 h 220663"/>
              <a:gd name="connsiteX11" fmla="*/ 6350 w 338138"/>
              <a:gd name="connsiteY11" fmla="*/ 196850 h 220663"/>
              <a:gd name="connsiteX12" fmla="*/ 25400 w 338138"/>
              <a:gd name="connsiteY12" fmla="*/ 176212 h 220663"/>
              <a:gd name="connsiteX13" fmla="*/ 25400 w 338138"/>
              <a:gd name="connsiteY13" fmla="*/ 190500 h 220663"/>
              <a:gd name="connsiteX14" fmla="*/ 312738 w 338138"/>
              <a:gd name="connsiteY14" fmla="*/ 190500 h 220663"/>
              <a:gd name="connsiteX15" fmla="*/ 312738 w 338138"/>
              <a:gd name="connsiteY15" fmla="*/ 176212 h 220663"/>
              <a:gd name="connsiteX16" fmla="*/ 91503 w 338138"/>
              <a:gd name="connsiteY16" fmla="*/ 28320 h 220663"/>
              <a:gd name="connsiteX17" fmla="*/ 95504 w 338138"/>
              <a:gd name="connsiteY17" fmla="*/ 28320 h 220663"/>
              <a:gd name="connsiteX18" fmla="*/ 95504 w 338138"/>
              <a:gd name="connsiteY18" fmla="*/ 32321 h 220663"/>
              <a:gd name="connsiteX19" fmla="*/ 35496 w 338138"/>
              <a:gd name="connsiteY19" fmla="*/ 92328 h 220663"/>
              <a:gd name="connsiteX20" fmla="*/ 32829 w 338138"/>
              <a:gd name="connsiteY20" fmla="*/ 93662 h 220663"/>
              <a:gd name="connsiteX21" fmla="*/ 30162 w 338138"/>
              <a:gd name="connsiteY21" fmla="*/ 92328 h 220663"/>
              <a:gd name="connsiteX22" fmla="*/ 30162 w 338138"/>
              <a:gd name="connsiteY22" fmla="*/ 88328 h 220663"/>
              <a:gd name="connsiteX23" fmla="*/ 91503 w 338138"/>
              <a:gd name="connsiteY23" fmla="*/ 28320 h 220663"/>
              <a:gd name="connsiteX24" fmla="*/ 56621 w 338138"/>
              <a:gd name="connsiteY24" fmla="*/ 28310 h 220663"/>
              <a:gd name="connsiteX25" fmla="*/ 60589 w 338138"/>
              <a:gd name="connsiteY25" fmla="*/ 28310 h 220663"/>
              <a:gd name="connsiteX26" fmla="*/ 60589 w 338138"/>
              <a:gd name="connsiteY26" fmla="*/ 32278 h 220663"/>
              <a:gd name="connsiteX27" fmla="*/ 35454 w 338138"/>
              <a:gd name="connsiteY27" fmla="*/ 57414 h 220663"/>
              <a:gd name="connsiteX28" fmla="*/ 32808 w 338138"/>
              <a:gd name="connsiteY28" fmla="*/ 58737 h 220663"/>
              <a:gd name="connsiteX29" fmla="*/ 30162 w 338138"/>
              <a:gd name="connsiteY29" fmla="*/ 57414 h 220663"/>
              <a:gd name="connsiteX30" fmla="*/ 30162 w 338138"/>
              <a:gd name="connsiteY30" fmla="*/ 53445 h 220663"/>
              <a:gd name="connsiteX31" fmla="*/ 56621 w 338138"/>
              <a:gd name="connsiteY31" fmla="*/ 28310 h 220663"/>
              <a:gd name="connsiteX32" fmla="*/ 126415 w 338138"/>
              <a:gd name="connsiteY32" fmla="*/ 28303 h 220663"/>
              <a:gd name="connsiteX33" fmla="*/ 130425 w 338138"/>
              <a:gd name="connsiteY33" fmla="*/ 28303 h 220663"/>
              <a:gd name="connsiteX34" fmla="*/ 130425 w 338138"/>
              <a:gd name="connsiteY34" fmla="*/ 32251 h 220663"/>
              <a:gd name="connsiteX35" fmla="*/ 35510 w 338138"/>
              <a:gd name="connsiteY35" fmla="*/ 125684 h 220663"/>
              <a:gd name="connsiteX36" fmla="*/ 32836 w 338138"/>
              <a:gd name="connsiteY36" fmla="*/ 127000 h 220663"/>
              <a:gd name="connsiteX37" fmla="*/ 30162 w 338138"/>
              <a:gd name="connsiteY37" fmla="*/ 125684 h 220663"/>
              <a:gd name="connsiteX38" fmla="*/ 30162 w 338138"/>
              <a:gd name="connsiteY38" fmla="*/ 121736 h 220663"/>
              <a:gd name="connsiteX39" fmla="*/ 126415 w 338138"/>
              <a:gd name="connsiteY39" fmla="*/ 28303 h 220663"/>
              <a:gd name="connsiteX40" fmla="*/ 25400 w 338138"/>
              <a:gd name="connsiteY40" fmla="*/ 19050 h 220663"/>
              <a:gd name="connsiteX41" fmla="*/ 25400 w 338138"/>
              <a:gd name="connsiteY41" fmla="*/ 169863 h 220663"/>
              <a:gd name="connsiteX42" fmla="*/ 312738 w 338138"/>
              <a:gd name="connsiteY42" fmla="*/ 169863 h 220663"/>
              <a:gd name="connsiteX43" fmla="*/ 312738 w 338138"/>
              <a:gd name="connsiteY43" fmla="*/ 160602 h 220663"/>
              <a:gd name="connsiteX44" fmla="*/ 265288 w 338138"/>
              <a:gd name="connsiteY44" fmla="*/ 160602 h 220663"/>
              <a:gd name="connsiteX45" fmla="*/ 262652 w 338138"/>
              <a:gd name="connsiteY45" fmla="*/ 157956 h 220663"/>
              <a:gd name="connsiteX46" fmla="*/ 265288 w 338138"/>
              <a:gd name="connsiteY46" fmla="*/ 153988 h 220663"/>
              <a:gd name="connsiteX47" fmla="*/ 312738 w 338138"/>
              <a:gd name="connsiteY47" fmla="*/ 153988 h 220663"/>
              <a:gd name="connsiteX48" fmla="*/ 312738 w 338138"/>
              <a:gd name="connsiteY48" fmla="*/ 146050 h 220663"/>
              <a:gd name="connsiteX49" fmla="*/ 233654 w 338138"/>
              <a:gd name="connsiteY49" fmla="*/ 146050 h 220663"/>
              <a:gd name="connsiteX50" fmla="*/ 231018 w 338138"/>
              <a:gd name="connsiteY50" fmla="*/ 143404 h 220663"/>
              <a:gd name="connsiteX51" fmla="*/ 233654 w 338138"/>
              <a:gd name="connsiteY51" fmla="*/ 139436 h 220663"/>
              <a:gd name="connsiteX52" fmla="*/ 312738 w 338138"/>
              <a:gd name="connsiteY52" fmla="*/ 139436 h 220663"/>
              <a:gd name="connsiteX53" fmla="*/ 312738 w 338138"/>
              <a:gd name="connsiteY53" fmla="*/ 19050 h 220663"/>
              <a:gd name="connsiteX54" fmla="*/ 25400 w 338138"/>
              <a:gd name="connsiteY54" fmla="*/ 19050 h 220663"/>
              <a:gd name="connsiteX55" fmla="*/ 35945 w 338138"/>
              <a:gd name="connsiteY55" fmla="*/ 4762 h 220663"/>
              <a:gd name="connsiteX56" fmla="*/ 25400 w 338138"/>
              <a:gd name="connsiteY56" fmla="*/ 14287 h 220663"/>
              <a:gd name="connsiteX57" fmla="*/ 312738 w 338138"/>
              <a:gd name="connsiteY57" fmla="*/ 14287 h 220663"/>
              <a:gd name="connsiteX58" fmla="*/ 302194 w 338138"/>
              <a:gd name="connsiteY58" fmla="*/ 4762 h 220663"/>
              <a:gd name="connsiteX59" fmla="*/ 35945 w 338138"/>
              <a:gd name="connsiteY59" fmla="*/ 4762 h 220663"/>
              <a:gd name="connsiteX60" fmla="*/ 35663 w 338138"/>
              <a:gd name="connsiteY60" fmla="*/ 0 h 220663"/>
              <a:gd name="connsiteX61" fmla="*/ 302475 w 338138"/>
              <a:gd name="connsiteY61" fmla="*/ 0 h 220663"/>
              <a:gd name="connsiteX62" fmla="*/ 318325 w 338138"/>
              <a:gd name="connsiteY62" fmla="*/ 15761 h 220663"/>
              <a:gd name="connsiteX63" fmla="*/ 318325 w 338138"/>
              <a:gd name="connsiteY63" fmla="*/ 190453 h 220663"/>
              <a:gd name="connsiteX64" fmla="*/ 335497 w 338138"/>
              <a:gd name="connsiteY64" fmla="*/ 190453 h 220663"/>
              <a:gd name="connsiteX65" fmla="*/ 338138 w 338138"/>
              <a:gd name="connsiteY65" fmla="*/ 194393 h 220663"/>
              <a:gd name="connsiteX66" fmla="*/ 338138 w 338138"/>
              <a:gd name="connsiteY66" fmla="*/ 211469 h 220663"/>
              <a:gd name="connsiteX67" fmla="*/ 328892 w 338138"/>
              <a:gd name="connsiteY67" fmla="*/ 220663 h 220663"/>
              <a:gd name="connsiteX68" fmla="*/ 9246 w 338138"/>
              <a:gd name="connsiteY68" fmla="*/ 220663 h 220663"/>
              <a:gd name="connsiteX69" fmla="*/ 0 w 338138"/>
              <a:gd name="connsiteY69" fmla="*/ 211469 h 220663"/>
              <a:gd name="connsiteX70" fmla="*/ 0 w 338138"/>
              <a:gd name="connsiteY70" fmla="*/ 194393 h 220663"/>
              <a:gd name="connsiteX71" fmla="*/ 2641 w 338138"/>
              <a:gd name="connsiteY71" fmla="*/ 190453 h 220663"/>
              <a:gd name="connsiteX72" fmla="*/ 19813 w 338138"/>
              <a:gd name="connsiteY72" fmla="*/ 190453 h 220663"/>
              <a:gd name="connsiteX73" fmla="*/ 19813 w 338138"/>
              <a:gd name="connsiteY73" fmla="*/ 15761 h 220663"/>
              <a:gd name="connsiteX74" fmla="*/ 35663 w 338138"/>
              <a:gd name="connsiteY74" fmla="*/ 0 h 220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38138" h="220663">
                <a:moveTo>
                  <a:pt x="6350" y="196850"/>
                </a:moveTo>
                <a:cubicBezTo>
                  <a:pt x="6350" y="196850"/>
                  <a:pt x="6350" y="196850"/>
                  <a:pt x="6350" y="203654"/>
                </a:cubicBezTo>
                <a:cubicBezTo>
                  <a:pt x="6350" y="203654"/>
                  <a:pt x="6350" y="203654"/>
                  <a:pt x="115798" y="203654"/>
                </a:cubicBezTo>
                <a:cubicBezTo>
                  <a:pt x="117117" y="203654"/>
                  <a:pt x="118435" y="205015"/>
                  <a:pt x="118435" y="206375"/>
                </a:cubicBezTo>
                <a:cubicBezTo>
                  <a:pt x="118435" y="207736"/>
                  <a:pt x="117117" y="209097"/>
                  <a:pt x="115798" y="209097"/>
                </a:cubicBezTo>
                <a:cubicBezTo>
                  <a:pt x="115798" y="209097"/>
                  <a:pt x="115798" y="209097"/>
                  <a:pt x="6350" y="209097"/>
                </a:cubicBezTo>
                <a:cubicBezTo>
                  <a:pt x="6350" y="209097"/>
                  <a:pt x="6350" y="209097"/>
                  <a:pt x="6350" y="211818"/>
                </a:cubicBezTo>
                <a:cubicBezTo>
                  <a:pt x="6350" y="213179"/>
                  <a:pt x="8988" y="215900"/>
                  <a:pt x="10306" y="215900"/>
                </a:cubicBezTo>
                <a:cubicBezTo>
                  <a:pt x="10306" y="215900"/>
                  <a:pt x="10306" y="215900"/>
                  <a:pt x="329419" y="215900"/>
                </a:cubicBezTo>
                <a:cubicBezTo>
                  <a:pt x="330738" y="215900"/>
                  <a:pt x="333375" y="213179"/>
                  <a:pt x="333375" y="211818"/>
                </a:cubicBezTo>
                <a:lnTo>
                  <a:pt x="333375" y="196850"/>
                </a:lnTo>
                <a:cubicBezTo>
                  <a:pt x="333375" y="196850"/>
                  <a:pt x="333375" y="196850"/>
                  <a:pt x="6350" y="196850"/>
                </a:cubicBezTo>
                <a:close/>
                <a:moveTo>
                  <a:pt x="25400" y="176212"/>
                </a:moveTo>
                <a:lnTo>
                  <a:pt x="25400" y="190500"/>
                </a:lnTo>
                <a:lnTo>
                  <a:pt x="312738" y="190500"/>
                </a:lnTo>
                <a:lnTo>
                  <a:pt x="312738" y="176212"/>
                </a:lnTo>
                <a:close/>
                <a:moveTo>
                  <a:pt x="91503" y="28320"/>
                </a:moveTo>
                <a:cubicBezTo>
                  <a:pt x="92837" y="26987"/>
                  <a:pt x="94170" y="26987"/>
                  <a:pt x="95504" y="28320"/>
                </a:cubicBezTo>
                <a:cubicBezTo>
                  <a:pt x="96837" y="28320"/>
                  <a:pt x="96837" y="30987"/>
                  <a:pt x="95504" y="32321"/>
                </a:cubicBezTo>
                <a:cubicBezTo>
                  <a:pt x="95504" y="32321"/>
                  <a:pt x="95504" y="32321"/>
                  <a:pt x="35496" y="92328"/>
                </a:cubicBezTo>
                <a:cubicBezTo>
                  <a:pt x="34163" y="93662"/>
                  <a:pt x="34163" y="93662"/>
                  <a:pt x="32829" y="93662"/>
                </a:cubicBezTo>
                <a:cubicBezTo>
                  <a:pt x="31496" y="93662"/>
                  <a:pt x="31496" y="93662"/>
                  <a:pt x="30162" y="92328"/>
                </a:cubicBezTo>
                <a:cubicBezTo>
                  <a:pt x="30162" y="92328"/>
                  <a:pt x="30162" y="89661"/>
                  <a:pt x="30162" y="88328"/>
                </a:cubicBezTo>
                <a:cubicBezTo>
                  <a:pt x="30162" y="88328"/>
                  <a:pt x="30162" y="88328"/>
                  <a:pt x="91503" y="28320"/>
                </a:cubicBezTo>
                <a:close/>
                <a:moveTo>
                  <a:pt x="56621" y="28310"/>
                </a:moveTo>
                <a:cubicBezTo>
                  <a:pt x="57943" y="26987"/>
                  <a:pt x="59266" y="26987"/>
                  <a:pt x="60589" y="28310"/>
                </a:cubicBezTo>
                <a:cubicBezTo>
                  <a:pt x="61912" y="28310"/>
                  <a:pt x="61912" y="30956"/>
                  <a:pt x="60589" y="32278"/>
                </a:cubicBezTo>
                <a:cubicBezTo>
                  <a:pt x="60589" y="32278"/>
                  <a:pt x="60589" y="32278"/>
                  <a:pt x="35454" y="57414"/>
                </a:cubicBezTo>
                <a:cubicBezTo>
                  <a:pt x="34131" y="58737"/>
                  <a:pt x="34131" y="58737"/>
                  <a:pt x="32808" y="58737"/>
                </a:cubicBezTo>
                <a:cubicBezTo>
                  <a:pt x="31485" y="58737"/>
                  <a:pt x="31485" y="58737"/>
                  <a:pt x="30162" y="57414"/>
                </a:cubicBezTo>
                <a:cubicBezTo>
                  <a:pt x="30162" y="56091"/>
                  <a:pt x="30162" y="54768"/>
                  <a:pt x="30162" y="53445"/>
                </a:cubicBezTo>
                <a:cubicBezTo>
                  <a:pt x="30162" y="53445"/>
                  <a:pt x="30162" y="53445"/>
                  <a:pt x="56621" y="28310"/>
                </a:cubicBezTo>
                <a:close/>
                <a:moveTo>
                  <a:pt x="126415" y="28303"/>
                </a:moveTo>
                <a:cubicBezTo>
                  <a:pt x="127752" y="26987"/>
                  <a:pt x="129089" y="26987"/>
                  <a:pt x="130425" y="28303"/>
                </a:cubicBezTo>
                <a:cubicBezTo>
                  <a:pt x="131762" y="28303"/>
                  <a:pt x="131762" y="30935"/>
                  <a:pt x="130425" y="32251"/>
                </a:cubicBezTo>
                <a:cubicBezTo>
                  <a:pt x="130425" y="32251"/>
                  <a:pt x="130425" y="32251"/>
                  <a:pt x="35510" y="125684"/>
                </a:cubicBezTo>
                <a:cubicBezTo>
                  <a:pt x="34173" y="127000"/>
                  <a:pt x="34173" y="127000"/>
                  <a:pt x="32836" y="127000"/>
                </a:cubicBezTo>
                <a:cubicBezTo>
                  <a:pt x="31499" y="127000"/>
                  <a:pt x="31499" y="127000"/>
                  <a:pt x="30162" y="125684"/>
                </a:cubicBezTo>
                <a:cubicBezTo>
                  <a:pt x="30162" y="125684"/>
                  <a:pt x="30162" y="123052"/>
                  <a:pt x="30162" y="121736"/>
                </a:cubicBezTo>
                <a:cubicBezTo>
                  <a:pt x="30162" y="121736"/>
                  <a:pt x="30162" y="121736"/>
                  <a:pt x="126415" y="28303"/>
                </a:cubicBezTo>
                <a:close/>
                <a:moveTo>
                  <a:pt x="25400" y="19050"/>
                </a:moveTo>
                <a:lnTo>
                  <a:pt x="25400" y="169863"/>
                </a:lnTo>
                <a:cubicBezTo>
                  <a:pt x="25400" y="169863"/>
                  <a:pt x="25400" y="169863"/>
                  <a:pt x="312738" y="169863"/>
                </a:cubicBezTo>
                <a:cubicBezTo>
                  <a:pt x="312738" y="169863"/>
                  <a:pt x="312738" y="169863"/>
                  <a:pt x="312738" y="160602"/>
                </a:cubicBezTo>
                <a:cubicBezTo>
                  <a:pt x="312738" y="160602"/>
                  <a:pt x="312738" y="160602"/>
                  <a:pt x="265288" y="160602"/>
                </a:cubicBezTo>
                <a:cubicBezTo>
                  <a:pt x="263970" y="160602"/>
                  <a:pt x="262652" y="159279"/>
                  <a:pt x="262652" y="157956"/>
                </a:cubicBezTo>
                <a:cubicBezTo>
                  <a:pt x="262652" y="155311"/>
                  <a:pt x="263970" y="153988"/>
                  <a:pt x="265288" y="153988"/>
                </a:cubicBezTo>
                <a:cubicBezTo>
                  <a:pt x="265288" y="153988"/>
                  <a:pt x="265288" y="153988"/>
                  <a:pt x="312738" y="153988"/>
                </a:cubicBezTo>
                <a:cubicBezTo>
                  <a:pt x="312738" y="153988"/>
                  <a:pt x="312738" y="153988"/>
                  <a:pt x="312738" y="146050"/>
                </a:cubicBezTo>
                <a:cubicBezTo>
                  <a:pt x="312738" y="146050"/>
                  <a:pt x="312738" y="146050"/>
                  <a:pt x="233654" y="146050"/>
                </a:cubicBezTo>
                <a:cubicBezTo>
                  <a:pt x="232336" y="146050"/>
                  <a:pt x="231018" y="144727"/>
                  <a:pt x="231018" y="143404"/>
                </a:cubicBezTo>
                <a:cubicBezTo>
                  <a:pt x="231018" y="140758"/>
                  <a:pt x="232336" y="139436"/>
                  <a:pt x="233654" y="139436"/>
                </a:cubicBezTo>
                <a:cubicBezTo>
                  <a:pt x="233654" y="139436"/>
                  <a:pt x="233654" y="139436"/>
                  <a:pt x="312738" y="139436"/>
                </a:cubicBezTo>
                <a:cubicBezTo>
                  <a:pt x="312738" y="139436"/>
                  <a:pt x="312738" y="139436"/>
                  <a:pt x="312738" y="19050"/>
                </a:cubicBezTo>
                <a:cubicBezTo>
                  <a:pt x="312738" y="19050"/>
                  <a:pt x="312738" y="19050"/>
                  <a:pt x="25400" y="19050"/>
                </a:cubicBezTo>
                <a:close/>
                <a:moveTo>
                  <a:pt x="35945" y="4762"/>
                </a:moveTo>
                <a:cubicBezTo>
                  <a:pt x="30673" y="4762"/>
                  <a:pt x="26718" y="8844"/>
                  <a:pt x="25400" y="14287"/>
                </a:cubicBezTo>
                <a:cubicBezTo>
                  <a:pt x="25400" y="14287"/>
                  <a:pt x="25400" y="14287"/>
                  <a:pt x="312738" y="14287"/>
                </a:cubicBezTo>
                <a:cubicBezTo>
                  <a:pt x="311420" y="8844"/>
                  <a:pt x="307466" y="4762"/>
                  <a:pt x="302194" y="4762"/>
                </a:cubicBezTo>
                <a:cubicBezTo>
                  <a:pt x="302194" y="4762"/>
                  <a:pt x="302194" y="4762"/>
                  <a:pt x="35945" y="4762"/>
                </a:cubicBezTo>
                <a:close/>
                <a:moveTo>
                  <a:pt x="35663" y="0"/>
                </a:moveTo>
                <a:cubicBezTo>
                  <a:pt x="35663" y="0"/>
                  <a:pt x="35663" y="0"/>
                  <a:pt x="302475" y="0"/>
                </a:cubicBezTo>
                <a:cubicBezTo>
                  <a:pt x="311721" y="0"/>
                  <a:pt x="318325" y="6567"/>
                  <a:pt x="318325" y="15761"/>
                </a:cubicBezTo>
                <a:cubicBezTo>
                  <a:pt x="318325" y="15761"/>
                  <a:pt x="318325" y="15761"/>
                  <a:pt x="318325" y="190453"/>
                </a:cubicBezTo>
                <a:cubicBezTo>
                  <a:pt x="318325" y="190453"/>
                  <a:pt x="318325" y="190453"/>
                  <a:pt x="335497" y="190453"/>
                </a:cubicBezTo>
                <a:cubicBezTo>
                  <a:pt x="336817" y="190453"/>
                  <a:pt x="338138" y="191766"/>
                  <a:pt x="338138" y="194393"/>
                </a:cubicBezTo>
                <a:cubicBezTo>
                  <a:pt x="338138" y="194393"/>
                  <a:pt x="338138" y="194393"/>
                  <a:pt x="338138" y="211469"/>
                </a:cubicBezTo>
                <a:cubicBezTo>
                  <a:pt x="338138" y="216723"/>
                  <a:pt x="334176" y="220663"/>
                  <a:pt x="328892" y="220663"/>
                </a:cubicBezTo>
                <a:cubicBezTo>
                  <a:pt x="328892" y="220663"/>
                  <a:pt x="328892" y="220663"/>
                  <a:pt x="9246" y="220663"/>
                </a:cubicBezTo>
                <a:cubicBezTo>
                  <a:pt x="3962" y="220663"/>
                  <a:pt x="0" y="216723"/>
                  <a:pt x="0" y="211469"/>
                </a:cubicBezTo>
                <a:cubicBezTo>
                  <a:pt x="0" y="211469"/>
                  <a:pt x="0" y="211469"/>
                  <a:pt x="0" y="194393"/>
                </a:cubicBezTo>
                <a:cubicBezTo>
                  <a:pt x="0" y="191766"/>
                  <a:pt x="1321" y="190453"/>
                  <a:pt x="2641" y="190453"/>
                </a:cubicBezTo>
                <a:cubicBezTo>
                  <a:pt x="2641" y="190453"/>
                  <a:pt x="2641" y="190453"/>
                  <a:pt x="19813" y="190453"/>
                </a:cubicBezTo>
                <a:cubicBezTo>
                  <a:pt x="19813" y="190453"/>
                  <a:pt x="19813" y="190453"/>
                  <a:pt x="19813" y="15761"/>
                </a:cubicBezTo>
                <a:cubicBezTo>
                  <a:pt x="19813" y="6567"/>
                  <a:pt x="26417" y="0"/>
                  <a:pt x="35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11" name="Rectangle 8"/>
          <p:cNvSpPr/>
          <p:nvPr/>
        </p:nvSpPr>
        <p:spPr>
          <a:xfrm>
            <a:off x="5665331" y="3867805"/>
            <a:ext cx="860635" cy="561635"/>
          </a:xfrm>
          <a:custGeom>
            <a:avLst/>
            <a:gdLst>
              <a:gd name="connsiteX0" fmla="*/ 6350 w 338138"/>
              <a:gd name="connsiteY0" fmla="*/ 196850 h 220663"/>
              <a:gd name="connsiteX1" fmla="*/ 6350 w 338138"/>
              <a:gd name="connsiteY1" fmla="*/ 203654 h 220663"/>
              <a:gd name="connsiteX2" fmla="*/ 115798 w 338138"/>
              <a:gd name="connsiteY2" fmla="*/ 203654 h 220663"/>
              <a:gd name="connsiteX3" fmla="*/ 118435 w 338138"/>
              <a:gd name="connsiteY3" fmla="*/ 206375 h 220663"/>
              <a:gd name="connsiteX4" fmla="*/ 115798 w 338138"/>
              <a:gd name="connsiteY4" fmla="*/ 209097 h 220663"/>
              <a:gd name="connsiteX5" fmla="*/ 6350 w 338138"/>
              <a:gd name="connsiteY5" fmla="*/ 209097 h 220663"/>
              <a:gd name="connsiteX6" fmla="*/ 6350 w 338138"/>
              <a:gd name="connsiteY6" fmla="*/ 211818 h 220663"/>
              <a:gd name="connsiteX7" fmla="*/ 10306 w 338138"/>
              <a:gd name="connsiteY7" fmla="*/ 215900 h 220663"/>
              <a:gd name="connsiteX8" fmla="*/ 329419 w 338138"/>
              <a:gd name="connsiteY8" fmla="*/ 215900 h 220663"/>
              <a:gd name="connsiteX9" fmla="*/ 333375 w 338138"/>
              <a:gd name="connsiteY9" fmla="*/ 211818 h 220663"/>
              <a:gd name="connsiteX10" fmla="*/ 333375 w 338138"/>
              <a:gd name="connsiteY10" fmla="*/ 196850 h 220663"/>
              <a:gd name="connsiteX11" fmla="*/ 6350 w 338138"/>
              <a:gd name="connsiteY11" fmla="*/ 196850 h 220663"/>
              <a:gd name="connsiteX12" fmla="*/ 25400 w 338138"/>
              <a:gd name="connsiteY12" fmla="*/ 176212 h 220663"/>
              <a:gd name="connsiteX13" fmla="*/ 25400 w 338138"/>
              <a:gd name="connsiteY13" fmla="*/ 190500 h 220663"/>
              <a:gd name="connsiteX14" fmla="*/ 312738 w 338138"/>
              <a:gd name="connsiteY14" fmla="*/ 190500 h 220663"/>
              <a:gd name="connsiteX15" fmla="*/ 312738 w 338138"/>
              <a:gd name="connsiteY15" fmla="*/ 176212 h 220663"/>
              <a:gd name="connsiteX16" fmla="*/ 91503 w 338138"/>
              <a:gd name="connsiteY16" fmla="*/ 28320 h 220663"/>
              <a:gd name="connsiteX17" fmla="*/ 95504 w 338138"/>
              <a:gd name="connsiteY17" fmla="*/ 28320 h 220663"/>
              <a:gd name="connsiteX18" fmla="*/ 95504 w 338138"/>
              <a:gd name="connsiteY18" fmla="*/ 32321 h 220663"/>
              <a:gd name="connsiteX19" fmla="*/ 35496 w 338138"/>
              <a:gd name="connsiteY19" fmla="*/ 92328 h 220663"/>
              <a:gd name="connsiteX20" fmla="*/ 32829 w 338138"/>
              <a:gd name="connsiteY20" fmla="*/ 93662 h 220663"/>
              <a:gd name="connsiteX21" fmla="*/ 30162 w 338138"/>
              <a:gd name="connsiteY21" fmla="*/ 92328 h 220663"/>
              <a:gd name="connsiteX22" fmla="*/ 30162 w 338138"/>
              <a:gd name="connsiteY22" fmla="*/ 88328 h 220663"/>
              <a:gd name="connsiteX23" fmla="*/ 91503 w 338138"/>
              <a:gd name="connsiteY23" fmla="*/ 28320 h 220663"/>
              <a:gd name="connsiteX24" fmla="*/ 56621 w 338138"/>
              <a:gd name="connsiteY24" fmla="*/ 28310 h 220663"/>
              <a:gd name="connsiteX25" fmla="*/ 60589 w 338138"/>
              <a:gd name="connsiteY25" fmla="*/ 28310 h 220663"/>
              <a:gd name="connsiteX26" fmla="*/ 60589 w 338138"/>
              <a:gd name="connsiteY26" fmla="*/ 32278 h 220663"/>
              <a:gd name="connsiteX27" fmla="*/ 35454 w 338138"/>
              <a:gd name="connsiteY27" fmla="*/ 57414 h 220663"/>
              <a:gd name="connsiteX28" fmla="*/ 32808 w 338138"/>
              <a:gd name="connsiteY28" fmla="*/ 58737 h 220663"/>
              <a:gd name="connsiteX29" fmla="*/ 30162 w 338138"/>
              <a:gd name="connsiteY29" fmla="*/ 57414 h 220663"/>
              <a:gd name="connsiteX30" fmla="*/ 30162 w 338138"/>
              <a:gd name="connsiteY30" fmla="*/ 53445 h 220663"/>
              <a:gd name="connsiteX31" fmla="*/ 56621 w 338138"/>
              <a:gd name="connsiteY31" fmla="*/ 28310 h 220663"/>
              <a:gd name="connsiteX32" fmla="*/ 126415 w 338138"/>
              <a:gd name="connsiteY32" fmla="*/ 28303 h 220663"/>
              <a:gd name="connsiteX33" fmla="*/ 130425 w 338138"/>
              <a:gd name="connsiteY33" fmla="*/ 28303 h 220663"/>
              <a:gd name="connsiteX34" fmla="*/ 130425 w 338138"/>
              <a:gd name="connsiteY34" fmla="*/ 32251 h 220663"/>
              <a:gd name="connsiteX35" fmla="*/ 35510 w 338138"/>
              <a:gd name="connsiteY35" fmla="*/ 125684 h 220663"/>
              <a:gd name="connsiteX36" fmla="*/ 32836 w 338138"/>
              <a:gd name="connsiteY36" fmla="*/ 127000 h 220663"/>
              <a:gd name="connsiteX37" fmla="*/ 30162 w 338138"/>
              <a:gd name="connsiteY37" fmla="*/ 125684 h 220663"/>
              <a:gd name="connsiteX38" fmla="*/ 30162 w 338138"/>
              <a:gd name="connsiteY38" fmla="*/ 121736 h 220663"/>
              <a:gd name="connsiteX39" fmla="*/ 126415 w 338138"/>
              <a:gd name="connsiteY39" fmla="*/ 28303 h 220663"/>
              <a:gd name="connsiteX40" fmla="*/ 25400 w 338138"/>
              <a:gd name="connsiteY40" fmla="*/ 19050 h 220663"/>
              <a:gd name="connsiteX41" fmla="*/ 25400 w 338138"/>
              <a:gd name="connsiteY41" fmla="*/ 169863 h 220663"/>
              <a:gd name="connsiteX42" fmla="*/ 312738 w 338138"/>
              <a:gd name="connsiteY42" fmla="*/ 169863 h 220663"/>
              <a:gd name="connsiteX43" fmla="*/ 312738 w 338138"/>
              <a:gd name="connsiteY43" fmla="*/ 160602 h 220663"/>
              <a:gd name="connsiteX44" fmla="*/ 265288 w 338138"/>
              <a:gd name="connsiteY44" fmla="*/ 160602 h 220663"/>
              <a:gd name="connsiteX45" fmla="*/ 262652 w 338138"/>
              <a:gd name="connsiteY45" fmla="*/ 157956 h 220663"/>
              <a:gd name="connsiteX46" fmla="*/ 265288 w 338138"/>
              <a:gd name="connsiteY46" fmla="*/ 153988 h 220663"/>
              <a:gd name="connsiteX47" fmla="*/ 312738 w 338138"/>
              <a:gd name="connsiteY47" fmla="*/ 153988 h 220663"/>
              <a:gd name="connsiteX48" fmla="*/ 312738 w 338138"/>
              <a:gd name="connsiteY48" fmla="*/ 146050 h 220663"/>
              <a:gd name="connsiteX49" fmla="*/ 233654 w 338138"/>
              <a:gd name="connsiteY49" fmla="*/ 146050 h 220663"/>
              <a:gd name="connsiteX50" fmla="*/ 231018 w 338138"/>
              <a:gd name="connsiteY50" fmla="*/ 143404 h 220663"/>
              <a:gd name="connsiteX51" fmla="*/ 233654 w 338138"/>
              <a:gd name="connsiteY51" fmla="*/ 139436 h 220663"/>
              <a:gd name="connsiteX52" fmla="*/ 312738 w 338138"/>
              <a:gd name="connsiteY52" fmla="*/ 139436 h 220663"/>
              <a:gd name="connsiteX53" fmla="*/ 312738 w 338138"/>
              <a:gd name="connsiteY53" fmla="*/ 19050 h 220663"/>
              <a:gd name="connsiteX54" fmla="*/ 25400 w 338138"/>
              <a:gd name="connsiteY54" fmla="*/ 19050 h 220663"/>
              <a:gd name="connsiteX55" fmla="*/ 35945 w 338138"/>
              <a:gd name="connsiteY55" fmla="*/ 4762 h 220663"/>
              <a:gd name="connsiteX56" fmla="*/ 25400 w 338138"/>
              <a:gd name="connsiteY56" fmla="*/ 14287 h 220663"/>
              <a:gd name="connsiteX57" fmla="*/ 312738 w 338138"/>
              <a:gd name="connsiteY57" fmla="*/ 14287 h 220663"/>
              <a:gd name="connsiteX58" fmla="*/ 302194 w 338138"/>
              <a:gd name="connsiteY58" fmla="*/ 4762 h 220663"/>
              <a:gd name="connsiteX59" fmla="*/ 35945 w 338138"/>
              <a:gd name="connsiteY59" fmla="*/ 4762 h 220663"/>
              <a:gd name="connsiteX60" fmla="*/ 35663 w 338138"/>
              <a:gd name="connsiteY60" fmla="*/ 0 h 220663"/>
              <a:gd name="connsiteX61" fmla="*/ 302475 w 338138"/>
              <a:gd name="connsiteY61" fmla="*/ 0 h 220663"/>
              <a:gd name="connsiteX62" fmla="*/ 318325 w 338138"/>
              <a:gd name="connsiteY62" fmla="*/ 15761 h 220663"/>
              <a:gd name="connsiteX63" fmla="*/ 318325 w 338138"/>
              <a:gd name="connsiteY63" fmla="*/ 190453 h 220663"/>
              <a:gd name="connsiteX64" fmla="*/ 335497 w 338138"/>
              <a:gd name="connsiteY64" fmla="*/ 190453 h 220663"/>
              <a:gd name="connsiteX65" fmla="*/ 338138 w 338138"/>
              <a:gd name="connsiteY65" fmla="*/ 194393 h 220663"/>
              <a:gd name="connsiteX66" fmla="*/ 338138 w 338138"/>
              <a:gd name="connsiteY66" fmla="*/ 211469 h 220663"/>
              <a:gd name="connsiteX67" fmla="*/ 328892 w 338138"/>
              <a:gd name="connsiteY67" fmla="*/ 220663 h 220663"/>
              <a:gd name="connsiteX68" fmla="*/ 9246 w 338138"/>
              <a:gd name="connsiteY68" fmla="*/ 220663 h 220663"/>
              <a:gd name="connsiteX69" fmla="*/ 0 w 338138"/>
              <a:gd name="connsiteY69" fmla="*/ 211469 h 220663"/>
              <a:gd name="connsiteX70" fmla="*/ 0 w 338138"/>
              <a:gd name="connsiteY70" fmla="*/ 194393 h 220663"/>
              <a:gd name="connsiteX71" fmla="*/ 2641 w 338138"/>
              <a:gd name="connsiteY71" fmla="*/ 190453 h 220663"/>
              <a:gd name="connsiteX72" fmla="*/ 19813 w 338138"/>
              <a:gd name="connsiteY72" fmla="*/ 190453 h 220663"/>
              <a:gd name="connsiteX73" fmla="*/ 19813 w 338138"/>
              <a:gd name="connsiteY73" fmla="*/ 15761 h 220663"/>
              <a:gd name="connsiteX74" fmla="*/ 35663 w 338138"/>
              <a:gd name="connsiteY74" fmla="*/ 0 h 220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38138" h="220663">
                <a:moveTo>
                  <a:pt x="6350" y="196850"/>
                </a:moveTo>
                <a:cubicBezTo>
                  <a:pt x="6350" y="196850"/>
                  <a:pt x="6350" y="196850"/>
                  <a:pt x="6350" y="203654"/>
                </a:cubicBezTo>
                <a:cubicBezTo>
                  <a:pt x="6350" y="203654"/>
                  <a:pt x="6350" y="203654"/>
                  <a:pt x="115798" y="203654"/>
                </a:cubicBezTo>
                <a:cubicBezTo>
                  <a:pt x="117117" y="203654"/>
                  <a:pt x="118435" y="205015"/>
                  <a:pt x="118435" y="206375"/>
                </a:cubicBezTo>
                <a:cubicBezTo>
                  <a:pt x="118435" y="207736"/>
                  <a:pt x="117117" y="209097"/>
                  <a:pt x="115798" y="209097"/>
                </a:cubicBezTo>
                <a:cubicBezTo>
                  <a:pt x="115798" y="209097"/>
                  <a:pt x="115798" y="209097"/>
                  <a:pt x="6350" y="209097"/>
                </a:cubicBezTo>
                <a:cubicBezTo>
                  <a:pt x="6350" y="209097"/>
                  <a:pt x="6350" y="209097"/>
                  <a:pt x="6350" y="211818"/>
                </a:cubicBezTo>
                <a:cubicBezTo>
                  <a:pt x="6350" y="213179"/>
                  <a:pt x="8988" y="215900"/>
                  <a:pt x="10306" y="215900"/>
                </a:cubicBezTo>
                <a:cubicBezTo>
                  <a:pt x="10306" y="215900"/>
                  <a:pt x="10306" y="215900"/>
                  <a:pt x="329419" y="215900"/>
                </a:cubicBezTo>
                <a:cubicBezTo>
                  <a:pt x="330738" y="215900"/>
                  <a:pt x="333375" y="213179"/>
                  <a:pt x="333375" y="211818"/>
                </a:cubicBezTo>
                <a:lnTo>
                  <a:pt x="333375" y="196850"/>
                </a:lnTo>
                <a:cubicBezTo>
                  <a:pt x="333375" y="196850"/>
                  <a:pt x="333375" y="196850"/>
                  <a:pt x="6350" y="196850"/>
                </a:cubicBezTo>
                <a:close/>
                <a:moveTo>
                  <a:pt x="25400" y="176212"/>
                </a:moveTo>
                <a:lnTo>
                  <a:pt x="25400" y="190500"/>
                </a:lnTo>
                <a:lnTo>
                  <a:pt x="312738" y="190500"/>
                </a:lnTo>
                <a:lnTo>
                  <a:pt x="312738" y="176212"/>
                </a:lnTo>
                <a:close/>
                <a:moveTo>
                  <a:pt x="91503" y="28320"/>
                </a:moveTo>
                <a:cubicBezTo>
                  <a:pt x="92837" y="26987"/>
                  <a:pt x="94170" y="26987"/>
                  <a:pt x="95504" y="28320"/>
                </a:cubicBezTo>
                <a:cubicBezTo>
                  <a:pt x="96837" y="28320"/>
                  <a:pt x="96837" y="30987"/>
                  <a:pt x="95504" y="32321"/>
                </a:cubicBezTo>
                <a:cubicBezTo>
                  <a:pt x="95504" y="32321"/>
                  <a:pt x="95504" y="32321"/>
                  <a:pt x="35496" y="92328"/>
                </a:cubicBezTo>
                <a:cubicBezTo>
                  <a:pt x="34163" y="93662"/>
                  <a:pt x="34163" y="93662"/>
                  <a:pt x="32829" y="93662"/>
                </a:cubicBezTo>
                <a:cubicBezTo>
                  <a:pt x="31496" y="93662"/>
                  <a:pt x="31496" y="93662"/>
                  <a:pt x="30162" y="92328"/>
                </a:cubicBezTo>
                <a:cubicBezTo>
                  <a:pt x="30162" y="92328"/>
                  <a:pt x="30162" y="89661"/>
                  <a:pt x="30162" y="88328"/>
                </a:cubicBezTo>
                <a:cubicBezTo>
                  <a:pt x="30162" y="88328"/>
                  <a:pt x="30162" y="88328"/>
                  <a:pt x="91503" y="28320"/>
                </a:cubicBezTo>
                <a:close/>
                <a:moveTo>
                  <a:pt x="56621" y="28310"/>
                </a:moveTo>
                <a:cubicBezTo>
                  <a:pt x="57943" y="26987"/>
                  <a:pt x="59266" y="26987"/>
                  <a:pt x="60589" y="28310"/>
                </a:cubicBezTo>
                <a:cubicBezTo>
                  <a:pt x="61912" y="28310"/>
                  <a:pt x="61912" y="30956"/>
                  <a:pt x="60589" y="32278"/>
                </a:cubicBezTo>
                <a:cubicBezTo>
                  <a:pt x="60589" y="32278"/>
                  <a:pt x="60589" y="32278"/>
                  <a:pt x="35454" y="57414"/>
                </a:cubicBezTo>
                <a:cubicBezTo>
                  <a:pt x="34131" y="58737"/>
                  <a:pt x="34131" y="58737"/>
                  <a:pt x="32808" y="58737"/>
                </a:cubicBezTo>
                <a:cubicBezTo>
                  <a:pt x="31485" y="58737"/>
                  <a:pt x="31485" y="58737"/>
                  <a:pt x="30162" y="57414"/>
                </a:cubicBezTo>
                <a:cubicBezTo>
                  <a:pt x="30162" y="56091"/>
                  <a:pt x="30162" y="54768"/>
                  <a:pt x="30162" y="53445"/>
                </a:cubicBezTo>
                <a:cubicBezTo>
                  <a:pt x="30162" y="53445"/>
                  <a:pt x="30162" y="53445"/>
                  <a:pt x="56621" y="28310"/>
                </a:cubicBezTo>
                <a:close/>
                <a:moveTo>
                  <a:pt x="126415" y="28303"/>
                </a:moveTo>
                <a:cubicBezTo>
                  <a:pt x="127752" y="26987"/>
                  <a:pt x="129089" y="26987"/>
                  <a:pt x="130425" y="28303"/>
                </a:cubicBezTo>
                <a:cubicBezTo>
                  <a:pt x="131762" y="28303"/>
                  <a:pt x="131762" y="30935"/>
                  <a:pt x="130425" y="32251"/>
                </a:cubicBezTo>
                <a:cubicBezTo>
                  <a:pt x="130425" y="32251"/>
                  <a:pt x="130425" y="32251"/>
                  <a:pt x="35510" y="125684"/>
                </a:cubicBezTo>
                <a:cubicBezTo>
                  <a:pt x="34173" y="127000"/>
                  <a:pt x="34173" y="127000"/>
                  <a:pt x="32836" y="127000"/>
                </a:cubicBezTo>
                <a:cubicBezTo>
                  <a:pt x="31499" y="127000"/>
                  <a:pt x="31499" y="127000"/>
                  <a:pt x="30162" y="125684"/>
                </a:cubicBezTo>
                <a:cubicBezTo>
                  <a:pt x="30162" y="125684"/>
                  <a:pt x="30162" y="123052"/>
                  <a:pt x="30162" y="121736"/>
                </a:cubicBezTo>
                <a:cubicBezTo>
                  <a:pt x="30162" y="121736"/>
                  <a:pt x="30162" y="121736"/>
                  <a:pt x="126415" y="28303"/>
                </a:cubicBezTo>
                <a:close/>
                <a:moveTo>
                  <a:pt x="25400" y="19050"/>
                </a:moveTo>
                <a:lnTo>
                  <a:pt x="25400" y="169863"/>
                </a:lnTo>
                <a:cubicBezTo>
                  <a:pt x="25400" y="169863"/>
                  <a:pt x="25400" y="169863"/>
                  <a:pt x="312738" y="169863"/>
                </a:cubicBezTo>
                <a:cubicBezTo>
                  <a:pt x="312738" y="169863"/>
                  <a:pt x="312738" y="169863"/>
                  <a:pt x="312738" y="160602"/>
                </a:cubicBezTo>
                <a:cubicBezTo>
                  <a:pt x="312738" y="160602"/>
                  <a:pt x="312738" y="160602"/>
                  <a:pt x="265288" y="160602"/>
                </a:cubicBezTo>
                <a:cubicBezTo>
                  <a:pt x="263970" y="160602"/>
                  <a:pt x="262652" y="159279"/>
                  <a:pt x="262652" y="157956"/>
                </a:cubicBezTo>
                <a:cubicBezTo>
                  <a:pt x="262652" y="155311"/>
                  <a:pt x="263970" y="153988"/>
                  <a:pt x="265288" y="153988"/>
                </a:cubicBezTo>
                <a:cubicBezTo>
                  <a:pt x="265288" y="153988"/>
                  <a:pt x="265288" y="153988"/>
                  <a:pt x="312738" y="153988"/>
                </a:cubicBezTo>
                <a:cubicBezTo>
                  <a:pt x="312738" y="153988"/>
                  <a:pt x="312738" y="153988"/>
                  <a:pt x="312738" y="146050"/>
                </a:cubicBezTo>
                <a:cubicBezTo>
                  <a:pt x="312738" y="146050"/>
                  <a:pt x="312738" y="146050"/>
                  <a:pt x="233654" y="146050"/>
                </a:cubicBezTo>
                <a:cubicBezTo>
                  <a:pt x="232336" y="146050"/>
                  <a:pt x="231018" y="144727"/>
                  <a:pt x="231018" y="143404"/>
                </a:cubicBezTo>
                <a:cubicBezTo>
                  <a:pt x="231018" y="140758"/>
                  <a:pt x="232336" y="139436"/>
                  <a:pt x="233654" y="139436"/>
                </a:cubicBezTo>
                <a:cubicBezTo>
                  <a:pt x="233654" y="139436"/>
                  <a:pt x="233654" y="139436"/>
                  <a:pt x="312738" y="139436"/>
                </a:cubicBezTo>
                <a:cubicBezTo>
                  <a:pt x="312738" y="139436"/>
                  <a:pt x="312738" y="139436"/>
                  <a:pt x="312738" y="19050"/>
                </a:cubicBezTo>
                <a:cubicBezTo>
                  <a:pt x="312738" y="19050"/>
                  <a:pt x="312738" y="19050"/>
                  <a:pt x="25400" y="19050"/>
                </a:cubicBezTo>
                <a:close/>
                <a:moveTo>
                  <a:pt x="35945" y="4762"/>
                </a:moveTo>
                <a:cubicBezTo>
                  <a:pt x="30673" y="4762"/>
                  <a:pt x="26718" y="8844"/>
                  <a:pt x="25400" y="14287"/>
                </a:cubicBezTo>
                <a:cubicBezTo>
                  <a:pt x="25400" y="14287"/>
                  <a:pt x="25400" y="14287"/>
                  <a:pt x="312738" y="14287"/>
                </a:cubicBezTo>
                <a:cubicBezTo>
                  <a:pt x="311420" y="8844"/>
                  <a:pt x="307466" y="4762"/>
                  <a:pt x="302194" y="4762"/>
                </a:cubicBezTo>
                <a:cubicBezTo>
                  <a:pt x="302194" y="4762"/>
                  <a:pt x="302194" y="4762"/>
                  <a:pt x="35945" y="4762"/>
                </a:cubicBezTo>
                <a:close/>
                <a:moveTo>
                  <a:pt x="35663" y="0"/>
                </a:moveTo>
                <a:cubicBezTo>
                  <a:pt x="35663" y="0"/>
                  <a:pt x="35663" y="0"/>
                  <a:pt x="302475" y="0"/>
                </a:cubicBezTo>
                <a:cubicBezTo>
                  <a:pt x="311721" y="0"/>
                  <a:pt x="318325" y="6567"/>
                  <a:pt x="318325" y="15761"/>
                </a:cubicBezTo>
                <a:cubicBezTo>
                  <a:pt x="318325" y="15761"/>
                  <a:pt x="318325" y="15761"/>
                  <a:pt x="318325" y="190453"/>
                </a:cubicBezTo>
                <a:cubicBezTo>
                  <a:pt x="318325" y="190453"/>
                  <a:pt x="318325" y="190453"/>
                  <a:pt x="335497" y="190453"/>
                </a:cubicBezTo>
                <a:cubicBezTo>
                  <a:pt x="336817" y="190453"/>
                  <a:pt x="338138" y="191766"/>
                  <a:pt x="338138" y="194393"/>
                </a:cubicBezTo>
                <a:cubicBezTo>
                  <a:pt x="338138" y="194393"/>
                  <a:pt x="338138" y="194393"/>
                  <a:pt x="338138" y="211469"/>
                </a:cubicBezTo>
                <a:cubicBezTo>
                  <a:pt x="338138" y="216723"/>
                  <a:pt x="334176" y="220663"/>
                  <a:pt x="328892" y="220663"/>
                </a:cubicBezTo>
                <a:cubicBezTo>
                  <a:pt x="328892" y="220663"/>
                  <a:pt x="328892" y="220663"/>
                  <a:pt x="9246" y="220663"/>
                </a:cubicBezTo>
                <a:cubicBezTo>
                  <a:pt x="3962" y="220663"/>
                  <a:pt x="0" y="216723"/>
                  <a:pt x="0" y="211469"/>
                </a:cubicBezTo>
                <a:cubicBezTo>
                  <a:pt x="0" y="211469"/>
                  <a:pt x="0" y="211469"/>
                  <a:pt x="0" y="194393"/>
                </a:cubicBezTo>
                <a:cubicBezTo>
                  <a:pt x="0" y="191766"/>
                  <a:pt x="1321" y="190453"/>
                  <a:pt x="2641" y="190453"/>
                </a:cubicBezTo>
                <a:cubicBezTo>
                  <a:pt x="2641" y="190453"/>
                  <a:pt x="2641" y="190453"/>
                  <a:pt x="19813" y="190453"/>
                </a:cubicBezTo>
                <a:cubicBezTo>
                  <a:pt x="19813" y="190453"/>
                  <a:pt x="19813" y="190453"/>
                  <a:pt x="19813" y="15761"/>
                </a:cubicBezTo>
                <a:cubicBezTo>
                  <a:pt x="19813" y="6567"/>
                  <a:pt x="26417" y="0"/>
                  <a:pt x="35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12" name="Rectangle 8"/>
          <p:cNvSpPr/>
          <p:nvPr/>
        </p:nvSpPr>
        <p:spPr>
          <a:xfrm>
            <a:off x="8710985" y="3867805"/>
            <a:ext cx="860635" cy="561635"/>
          </a:xfrm>
          <a:custGeom>
            <a:avLst/>
            <a:gdLst>
              <a:gd name="connsiteX0" fmla="*/ 6350 w 338138"/>
              <a:gd name="connsiteY0" fmla="*/ 196850 h 220663"/>
              <a:gd name="connsiteX1" fmla="*/ 6350 w 338138"/>
              <a:gd name="connsiteY1" fmla="*/ 203654 h 220663"/>
              <a:gd name="connsiteX2" fmla="*/ 115798 w 338138"/>
              <a:gd name="connsiteY2" fmla="*/ 203654 h 220663"/>
              <a:gd name="connsiteX3" fmla="*/ 118435 w 338138"/>
              <a:gd name="connsiteY3" fmla="*/ 206375 h 220663"/>
              <a:gd name="connsiteX4" fmla="*/ 115798 w 338138"/>
              <a:gd name="connsiteY4" fmla="*/ 209097 h 220663"/>
              <a:gd name="connsiteX5" fmla="*/ 6350 w 338138"/>
              <a:gd name="connsiteY5" fmla="*/ 209097 h 220663"/>
              <a:gd name="connsiteX6" fmla="*/ 6350 w 338138"/>
              <a:gd name="connsiteY6" fmla="*/ 211818 h 220663"/>
              <a:gd name="connsiteX7" fmla="*/ 10306 w 338138"/>
              <a:gd name="connsiteY7" fmla="*/ 215900 h 220663"/>
              <a:gd name="connsiteX8" fmla="*/ 329419 w 338138"/>
              <a:gd name="connsiteY8" fmla="*/ 215900 h 220663"/>
              <a:gd name="connsiteX9" fmla="*/ 333375 w 338138"/>
              <a:gd name="connsiteY9" fmla="*/ 211818 h 220663"/>
              <a:gd name="connsiteX10" fmla="*/ 333375 w 338138"/>
              <a:gd name="connsiteY10" fmla="*/ 196850 h 220663"/>
              <a:gd name="connsiteX11" fmla="*/ 6350 w 338138"/>
              <a:gd name="connsiteY11" fmla="*/ 196850 h 220663"/>
              <a:gd name="connsiteX12" fmla="*/ 25400 w 338138"/>
              <a:gd name="connsiteY12" fmla="*/ 176212 h 220663"/>
              <a:gd name="connsiteX13" fmla="*/ 25400 w 338138"/>
              <a:gd name="connsiteY13" fmla="*/ 190500 h 220663"/>
              <a:gd name="connsiteX14" fmla="*/ 312738 w 338138"/>
              <a:gd name="connsiteY14" fmla="*/ 190500 h 220663"/>
              <a:gd name="connsiteX15" fmla="*/ 312738 w 338138"/>
              <a:gd name="connsiteY15" fmla="*/ 176212 h 220663"/>
              <a:gd name="connsiteX16" fmla="*/ 91503 w 338138"/>
              <a:gd name="connsiteY16" fmla="*/ 28320 h 220663"/>
              <a:gd name="connsiteX17" fmla="*/ 95504 w 338138"/>
              <a:gd name="connsiteY17" fmla="*/ 28320 h 220663"/>
              <a:gd name="connsiteX18" fmla="*/ 95504 w 338138"/>
              <a:gd name="connsiteY18" fmla="*/ 32321 h 220663"/>
              <a:gd name="connsiteX19" fmla="*/ 35496 w 338138"/>
              <a:gd name="connsiteY19" fmla="*/ 92328 h 220663"/>
              <a:gd name="connsiteX20" fmla="*/ 32829 w 338138"/>
              <a:gd name="connsiteY20" fmla="*/ 93662 h 220663"/>
              <a:gd name="connsiteX21" fmla="*/ 30162 w 338138"/>
              <a:gd name="connsiteY21" fmla="*/ 92328 h 220663"/>
              <a:gd name="connsiteX22" fmla="*/ 30162 w 338138"/>
              <a:gd name="connsiteY22" fmla="*/ 88328 h 220663"/>
              <a:gd name="connsiteX23" fmla="*/ 91503 w 338138"/>
              <a:gd name="connsiteY23" fmla="*/ 28320 h 220663"/>
              <a:gd name="connsiteX24" fmla="*/ 56621 w 338138"/>
              <a:gd name="connsiteY24" fmla="*/ 28310 h 220663"/>
              <a:gd name="connsiteX25" fmla="*/ 60589 w 338138"/>
              <a:gd name="connsiteY25" fmla="*/ 28310 h 220663"/>
              <a:gd name="connsiteX26" fmla="*/ 60589 w 338138"/>
              <a:gd name="connsiteY26" fmla="*/ 32278 h 220663"/>
              <a:gd name="connsiteX27" fmla="*/ 35454 w 338138"/>
              <a:gd name="connsiteY27" fmla="*/ 57414 h 220663"/>
              <a:gd name="connsiteX28" fmla="*/ 32808 w 338138"/>
              <a:gd name="connsiteY28" fmla="*/ 58737 h 220663"/>
              <a:gd name="connsiteX29" fmla="*/ 30162 w 338138"/>
              <a:gd name="connsiteY29" fmla="*/ 57414 h 220663"/>
              <a:gd name="connsiteX30" fmla="*/ 30162 w 338138"/>
              <a:gd name="connsiteY30" fmla="*/ 53445 h 220663"/>
              <a:gd name="connsiteX31" fmla="*/ 56621 w 338138"/>
              <a:gd name="connsiteY31" fmla="*/ 28310 h 220663"/>
              <a:gd name="connsiteX32" fmla="*/ 126415 w 338138"/>
              <a:gd name="connsiteY32" fmla="*/ 28303 h 220663"/>
              <a:gd name="connsiteX33" fmla="*/ 130425 w 338138"/>
              <a:gd name="connsiteY33" fmla="*/ 28303 h 220663"/>
              <a:gd name="connsiteX34" fmla="*/ 130425 w 338138"/>
              <a:gd name="connsiteY34" fmla="*/ 32251 h 220663"/>
              <a:gd name="connsiteX35" fmla="*/ 35510 w 338138"/>
              <a:gd name="connsiteY35" fmla="*/ 125684 h 220663"/>
              <a:gd name="connsiteX36" fmla="*/ 32836 w 338138"/>
              <a:gd name="connsiteY36" fmla="*/ 127000 h 220663"/>
              <a:gd name="connsiteX37" fmla="*/ 30162 w 338138"/>
              <a:gd name="connsiteY37" fmla="*/ 125684 h 220663"/>
              <a:gd name="connsiteX38" fmla="*/ 30162 w 338138"/>
              <a:gd name="connsiteY38" fmla="*/ 121736 h 220663"/>
              <a:gd name="connsiteX39" fmla="*/ 126415 w 338138"/>
              <a:gd name="connsiteY39" fmla="*/ 28303 h 220663"/>
              <a:gd name="connsiteX40" fmla="*/ 25400 w 338138"/>
              <a:gd name="connsiteY40" fmla="*/ 19050 h 220663"/>
              <a:gd name="connsiteX41" fmla="*/ 25400 w 338138"/>
              <a:gd name="connsiteY41" fmla="*/ 169863 h 220663"/>
              <a:gd name="connsiteX42" fmla="*/ 312738 w 338138"/>
              <a:gd name="connsiteY42" fmla="*/ 169863 h 220663"/>
              <a:gd name="connsiteX43" fmla="*/ 312738 w 338138"/>
              <a:gd name="connsiteY43" fmla="*/ 160602 h 220663"/>
              <a:gd name="connsiteX44" fmla="*/ 265288 w 338138"/>
              <a:gd name="connsiteY44" fmla="*/ 160602 h 220663"/>
              <a:gd name="connsiteX45" fmla="*/ 262652 w 338138"/>
              <a:gd name="connsiteY45" fmla="*/ 157956 h 220663"/>
              <a:gd name="connsiteX46" fmla="*/ 265288 w 338138"/>
              <a:gd name="connsiteY46" fmla="*/ 153988 h 220663"/>
              <a:gd name="connsiteX47" fmla="*/ 312738 w 338138"/>
              <a:gd name="connsiteY47" fmla="*/ 153988 h 220663"/>
              <a:gd name="connsiteX48" fmla="*/ 312738 w 338138"/>
              <a:gd name="connsiteY48" fmla="*/ 146050 h 220663"/>
              <a:gd name="connsiteX49" fmla="*/ 233654 w 338138"/>
              <a:gd name="connsiteY49" fmla="*/ 146050 h 220663"/>
              <a:gd name="connsiteX50" fmla="*/ 231018 w 338138"/>
              <a:gd name="connsiteY50" fmla="*/ 143404 h 220663"/>
              <a:gd name="connsiteX51" fmla="*/ 233654 w 338138"/>
              <a:gd name="connsiteY51" fmla="*/ 139436 h 220663"/>
              <a:gd name="connsiteX52" fmla="*/ 312738 w 338138"/>
              <a:gd name="connsiteY52" fmla="*/ 139436 h 220663"/>
              <a:gd name="connsiteX53" fmla="*/ 312738 w 338138"/>
              <a:gd name="connsiteY53" fmla="*/ 19050 h 220663"/>
              <a:gd name="connsiteX54" fmla="*/ 25400 w 338138"/>
              <a:gd name="connsiteY54" fmla="*/ 19050 h 220663"/>
              <a:gd name="connsiteX55" fmla="*/ 35945 w 338138"/>
              <a:gd name="connsiteY55" fmla="*/ 4762 h 220663"/>
              <a:gd name="connsiteX56" fmla="*/ 25400 w 338138"/>
              <a:gd name="connsiteY56" fmla="*/ 14287 h 220663"/>
              <a:gd name="connsiteX57" fmla="*/ 312738 w 338138"/>
              <a:gd name="connsiteY57" fmla="*/ 14287 h 220663"/>
              <a:gd name="connsiteX58" fmla="*/ 302194 w 338138"/>
              <a:gd name="connsiteY58" fmla="*/ 4762 h 220663"/>
              <a:gd name="connsiteX59" fmla="*/ 35945 w 338138"/>
              <a:gd name="connsiteY59" fmla="*/ 4762 h 220663"/>
              <a:gd name="connsiteX60" fmla="*/ 35663 w 338138"/>
              <a:gd name="connsiteY60" fmla="*/ 0 h 220663"/>
              <a:gd name="connsiteX61" fmla="*/ 302475 w 338138"/>
              <a:gd name="connsiteY61" fmla="*/ 0 h 220663"/>
              <a:gd name="connsiteX62" fmla="*/ 318325 w 338138"/>
              <a:gd name="connsiteY62" fmla="*/ 15761 h 220663"/>
              <a:gd name="connsiteX63" fmla="*/ 318325 w 338138"/>
              <a:gd name="connsiteY63" fmla="*/ 190453 h 220663"/>
              <a:gd name="connsiteX64" fmla="*/ 335497 w 338138"/>
              <a:gd name="connsiteY64" fmla="*/ 190453 h 220663"/>
              <a:gd name="connsiteX65" fmla="*/ 338138 w 338138"/>
              <a:gd name="connsiteY65" fmla="*/ 194393 h 220663"/>
              <a:gd name="connsiteX66" fmla="*/ 338138 w 338138"/>
              <a:gd name="connsiteY66" fmla="*/ 211469 h 220663"/>
              <a:gd name="connsiteX67" fmla="*/ 328892 w 338138"/>
              <a:gd name="connsiteY67" fmla="*/ 220663 h 220663"/>
              <a:gd name="connsiteX68" fmla="*/ 9246 w 338138"/>
              <a:gd name="connsiteY68" fmla="*/ 220663 h 220663"/>
              <a:gd name="connsiteX69" fmla="*/ 0 w 338138"/>
              <a:gd name="connsiteY69" fmla="*/ 211469 h 220663"/>
              <a:gd name="connsiteX70" fmla="*/ 0 w 338138"/>
              <a:gd name="connsiteY70" fmla="*/ 194393 h 220663"/>
              <a:gd name="connsiteX71" fmla="*/ 2641 w 338138"/>
              <a:gd name="connsiteY71" fmla="*/ 190453 h 220663"/>
              <a:gd name="connsiteX72" fmla="*/ 19813 w 338138"/>
              <a:gd name="connsiteY72" fmla="*/ 190453 h 220663"/>
              <a:gd name="connsiteX73" fmla="*/ 19813 w 338138"/>
              <a:gd name="connsiteY73" fmla="*/ 15761 h 220663"/>
              <a:gd name="connsiteX74" fmla="*/ 35663 w 338138"/>
              <a:gd name="connsiteY74" fmla="*/ 0 h 220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338138" h="220663">
                <a:moveTo>
                  <a:pt x="6350" y="196850"/>
                </a:moveTo>
                <a:cubicBezTo>
                  <a:pt x="6350" y="196850"/>
                  <a:pt x="6350" y="196850"/>
                  <a:pt x="6350" y="203654"/>
                </a:cubicBezTo>
                <a:cubicBezTo>
                  <a:pt x="6350" y="203654"/>
                  <a:pt x="6350" y="203654"/>
                  <a:pt x="115798" y="203654"/>
                </a:cubicBezTo>
                <a:cubicBezTo>
                  <a:pt x="117117" y="203654"/>
                  <a:pt x="118435" y="205015"/>
                  <a:pt x="118435" y="206375"/>
                </a:cubicBezTo>
                <a:cubicBezTo>
                  <a:pt x="118435" y="207736"/>
                  <a:pt x="117117" y="209097"/>
                  <a:pt x="115798" y="209097"/>
                </a:cubicBezTo>
                <a:cubicBezTo>
                  <a:pt x="115798" y="209097"/>
                  <a:pt x="115798" y="209097"/>
                  <a:pt x="6350" y="209097"/>
                </a:cubicBezTo>
                <a:cubicBezTo>
                  <a:pt x="6350" y="209097"/>
                  <a:pt x="6350" y="209097"/>
                  <a:pt x="6350" y="211818"/>
                </a:cubicBezTo>
                <a:cubicBezTo>
                  <a:pt x="6350" y="213179"/>
                  <a:pt x="8988" y="215900"/>
                  <a:pt x="10306" y="215900"/>
                </a:cubicBezTo>
                <a:cubicBezTo>
                  <a:pt x="10306" y="215900"/>
                  <a:pt x="10306" y="215900"/>
                  <a:pt x="329419" y="215900"/>
                </a:cubicBezTo>
                <a:cubicBezTo>
                  <a:pt x="330738" y="215900"/>
                  <a:pt x="333375" y="213179"/>
                  <a:pt x="333375" y="211818"/>
                </a:cubicBezTo>
                <a:lnTo>
                  <a:pt x="333375" y="196850"/>
                </a:lnTo>
                <a:cubicBezTo>
                  <a:pt x="333375" y="196850"/>
                  <a:pt x="333375" y="196850"/>
                  <a:pt x="6350" y="196850"/>
                </a:cubicBezTo>
                <a:close/>
                <a:moveTo>
                  <a:pt x="25400" y="176212"/>
                </a:moveTo>
                <a:lnTo>
                  <a:pt x="25400" y="190500"/>
                </a:lnTo>
                <a:lnTo>
                  <a:pt x="312738" y="190500"/>
                </a:lnTo>
                <a:lnTo>
                  <a:pt x="312738" y="176212"/>
                </a:lnTo>
                <a:close/>
                <a:moveTo>
                  <a:pt x="91503" y="28320"/>
                </a:moveTo>
                <a:cubicBezTo>
                  <a:pt x="92837" y="26987"/>
                  <a:pt x="94170" y="26987"/>
                  <a:pt x="95504" y="28320"/>
                </a:cubicBezTo>
                <a:cubicBezTo>
                  <a:pt x="96837" y="28320"/>
                  <a:pt x="96837" y="30987"/>
                  <a:pt x="95504" y="32321"/>
                </a:cubicBezTo>
                <a:cubicBezTo>
                  <a:pt x="95504" y="32321"/>
                  <a:pt x="95504" y="32321"/>
                  <a:pt x="35496" y="92328"/>
                </a:cubicBezTo>
                <a:cubicBezTo>
                  <a:pt x="34163" y="93662"/>
                  <a:pt x="34163" y="93662"/>
                  <a:pt x="32829" y="93662"/>
                </a:cubicBezTo>
                <a:cubicBezTo>
                  <a:pt x="31496" y="93662"/>
                  <a:pt x="31496" y="93662"/>
                  <a:pt x="30162" y="92328"/>
                </a:cubicBezTo>
                <a:cubicBezTo>
                  <a:pt x="30162" y="92328"/>
                  <a:pt x="30162" y="89661"/>
                  <a:pt x="30162" y="88328"/>
                </a:cubicBezTo>
                <a:cubicBezTo>
                  <a:pt x="30162" y="88328"/>
                  <a:pt x="30162" y="88328"/>
                  <a:pt x="91503" y="28320"/>
                </a:cubicBezTo>
                <a:close/>
                <a:moveTo>
                  <a:pt x="56621" y="28310"/>
                </a:moveTo>
                <a:cubicBezTo>
                  <a:pt x="57943" y="26987"/>
                  <a:pt x="59266" y="26987"/>
                  <a:pt x="60589" y="28310"/>
                </a:cubicBezTo>
                <a:cubicBezTo>
                  <a:pt x="61912" y="28310"/>
                  <a:pt x="61912" y="30956"/>
                  <a:pt x="60589" y="32278"/>
                </a:cubicBezTo>
                <a:cubicBezTo>
                  <a:pt x="60589" y="32278"/>
                  <a:pt x="60589" y="32278"/>
                  <a:pt x="35454" y="57414"/>
                </a:cubicBezTo>
                <a:cubicBezTo>
                  <a:pt x="34131" y="58737"/>
                  <a:pt x="34131" y="58737"/>
                  <a:pt x="32808" y="58737"/>
                </a:cubicBezTo>
                <a:cubicBezTo>
                  <a:pt x="31485" y="58737"/>
                  <a:pt x="31485" y="58737"/>
                  <a:pt x="30162" y="57414"/>
                </a:cubicBezTo>
                <a:cubicBezTo>
                  <a:pt x="30162" y="56091"/>
                  <a:pt x="30162" y="54768"/>
                  <a:pt x="30162" y="53445"/>
                </a:cubicBezTo>
                <a:cubicBezTo>
                  <a:pt x="30162" y="53445"/>
                  <a:pt x="30162" y="53445"/>
                  <a:pt x="56621" y="28310"/>
                </a:cubicBezTo>
                <a:close/>
                <a:moveTo>
                  <a:pt x="126415" y="28303"/>
                </a:moveTo>
                <a:cubicBezTo>
                  <a:pt x="127752" y="26987"/>
                  <a:pt x="129089" y="26987"/>
                  <a:pt x="130425" y="28303"/>
                </a:cubicBezTo>
                <a:cubicBezTo>
                  <a:pt x="131762" y="28303"/>
                  <a:pt x="131762" y="30935"/>
                  <a:pt x="130425" y="32251"/>
                </a:cubicBezTo>
                <a:cubicBezTo>
                  <a:pt x="130425" y="32251"/>
                  <a:pt x="130425" y="32251"/>
                  <a:pt x="35510" y="125684"/>
                </a:cubicBezTo>
                <a:cubicBezTo>
                  <a:pt x="34173" y="127000"/>
                  <a:pt x="34173" y="127000"/>
                  <a:pt x="32836" y="127000"/>
                </a:cubicBezTo>
                <a:cubicBezTo>
                  <a:pt x="31499" y="127000"/>
                  <a:pt x="31499" y="127000"/>
                  <a:pt x="30162" y="125684"/>
                </a:cubicBezTo>
                <a:cubicBezTo>
                  <a:pt x="30162" y="125684"/>
                  <a:pt x="30162" y="123052"/>
                  <a:pt x="30162" y="121736"/>
                </a:cubicBezTo>
                <a:cubicBezTo>
                  <a:pt x="30162" y="121736"/>
                  <a:pt x="30162" y="121736"/>
                  <a:pt x="126415" y="28303"/>
                </a:cubicBezTo>
                <a:close/>
                <a:moveTo>
                  <a:pt x="25400" y="19050"/>
                </a:moveTo>
                <a:lnTo>
                  <a:pt x="25400" y="169863"/>
                </a:lnTo>
                <a:cubicBezTo>
                  <a:pt x="25400" y="169863"/>
                  <a:pt x="25400" y="169863"/>
                  <a:pt x="312738" y="169863"/>
                </a:cubicBezTo>
                <a:cubicBezTo>
                  <a:pt x="312738" y="169863"/>
                  <a:pt x="312738" y="169863"/>
                  <a:pt x="312738" y="160602"/>
                </a:cubicBezTo>
                <a:cubicBezTo>
                  <a:pt x="312738" y="160602"/>
                  <a:pt x="312738" y="160602"/>
                  <a:pt x="265288" y="160602"/>
                </a:cubicBezTo>
                <a:cubicBezTo>
                  <a:pt x="263970" y="160602"/>
                  <a:pt x="262652" y="159279"/>
                  <a:pt x="262652" y="157956"/>
                </a:cubicBezTo>
                <a:cubicBezTo>
                  <a:pt x="262652" y="155311"/>
                  <a:pt x="263970" y="153988"/>
                  <a:pt x="265288" y="153988"/>
                </a:cubicBezTo>
                <a:cubicBezTo>
                  <a:pt x="265288" y="153988"/>
                  <a:pt x="265288" y="153988"/>
                  <a:pt x="312738" y="153988"/>
                </a:cubicBezTo>
                <a:cubicBezTo>
                  <a:pt x="312738" y="153988"/>
                  <a:pt x="312738" y="153988"/>
                  <a:pt x="312738" y="146050"/>
                </a:cubicBezTo>
                <a:cubicBezTo>
                  <a:pt x="312738" y="146050"/>
                  <a:pt x="312738" y="146050"/>
                  <a:pt x="233654" y="146050"/>
                </a:cubicBezTo>
                <a:cubicBezTo>
                  <a:pt x="232336" y="146050"/>
                  <a:pt x="231018" y="144727"/>
                  <a:pt x="231018" y="143404"/>
                </a:cubicBezTo>
                <a:cubicBezTo>
                  <a:pt x="231018" y="140758"/>
                  <a:pt x="232336" y="139436"/>
                  <a:pt x="233654" y="139436"/>
                </a:cubicBezTo>
                <a:cubicBezTo>
                  <a:pt x="233654" y="139436"/>
                  <a:pt x="233654" y="139436"/>
                  <a:pt x="312738" y="139436"/>
                </a:cubicBezTo>
                <a:cubicBezTo>
                  <a:pt x="312738" y="139436"/>
                  <a:pt x="312738" y="139436"/>
                  <a:pt x="312738" y="19050"/>
                </a:cubicBezTo>
                <a:cubicBezTo>
                  <a:pt x="312738" y="19050"/>
                  <a:pt x="312738" y="19050"/>
                  <a:pt x="25400" y="19050"/>
                </a:cubicBezTo>
                <a:close/>
                <a:moveTo>
                  <a:pt x="35945" y="4762"/>
                </a:moveTo>
                <a:cubicBezTo>
                  <a:pt x="30673" y="4762"/>
                  <a:pt x="26718" y="8844"/>
                  <a:pt x="25400" y="14287"/>
                </a:cubicBezTo>
                <a:cubicBezTo>
                  <a:pt x="25400" y="14287"/>
                  <a:pt x="25400" y="14287"/>
                  <a:pt x="312738" y="14287"/>
                </a:cubicBezTo>
                <a:cubicBezTo>
                  <a:pt x="311420" y="8844"/>
                  <a:pt x="307466" y="4762"/>
                  <a:pt x="302194" y="4762"/>
                </a:cubicBezTo>
                <a:cubicBezTo>
                  <a:pt x="302194" y="4762"/>
                  <a:pt x="302194" y="4762"/>
                  <a:pt x="35945" y="4762"/>
                </a:cubicBezTo>
                <a:close/>
                <a:moveTo>
                  <a:pt x="35663" y="0"/>
                </a:moveTo>
                <a:cubicBezTo>
                  <a:pt x="35663" y="0"/>
                  <a:pt x="35663" y="0"/>
                  <a:pt x="302475" y="0"/>
                </a:cubicBezTo>
                <a:cubicBezTo>
                  <a:pt x="311721" y="0"/>
                  <a:pt x="318325" y="6567"/>
                  <a:pt x="318325" y="15761"/>
                </a:cubicBezTo>
                <a:cubicBezTo>
                  <a:pt x="318325" y="15761"/>
                  <a:pt x="318325" y="15761"/>
                  <a:pt x="318325" y="190453"/>
                </a:cubicBezTo>
                <a:cubicBezTo>
                  <a:pt x="318325" y="190453"/>
                  <a:pt x="318325" y="190453"/>
                  <a:pt x="335497" y="190453"/>
                </a:cubicBezTo>
                <a:cubicBezTo>
                  <a:pt x="336817" y="190453"/>
                  <a:pt x="338138" y="191766"/>
                  <a:pt x="338138" y="194393"/>
                </a:cubicBezTo>
                <a:cubicBezTo>
                  <a:pt x="338138" y="194393"/>
                  <a:pt x="338138" y="194393"/>
                  <a:pt x="338138" y="211469"/>
                </a:cubicBezTo>
                <a:cubicBezTo>
                  <a:pt x="338138" y="216723"/>
                  <a:pt x="334176" y="220663"/>
                  <a:pt x="328892" y="220663"/>
                </a:cubicBezTo>
                <a:cubicBezTo>
                  <a:pt x="328892" y="220663"/>
                  <a:pt x="328892" y="220663"/>
                  <a:pt x="9246" y="220663"/>
                </a:cubicBezTo>
                <a:cubicBezTo>
                  <a:pt x="3962" y="220663"/>
                  <a:pt x="0" y="216723"/>
                  <a:pt x="0" y="211469"/>
                </a:cubicBezTo>
                <a:cubicBezTo>
                  <a:pt x="0" y="211469"/>
                  <a:pt x="0" y="211469"/>
                  <a:pt x="0" y="194393"/>
                </a:cubicBezTo>
                <a:cubicBezTo>
                  <a:pt x="0" y="191766"/>
                  <a:pt x="1321" y="190453"/>
                  <a:pt x="2641" y="190453"/>
                </a:cubicBezTo>
                <a:cubicBezTo>
                  <a:pt x="2641" y="190453"/>
                  <a:pt x="2641" y="190453"/>
                  <a:pt x="19813" y="190453"/>
                </a:cubicBezTo>
                <a:cubicBezTo>
                  <a:pt x="19813" y="190453"/>
                  <a:pt x="19813" y="190453"/>
                  <a:pt x="19813" y="15761"/>
                </a:cubicBezTo>
                <a:cubicBezTo>
                  <a:pt x="19813" y="6567"/>
                  <a:pt x="26417" y="0"/>
                  <a:pt x="35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929182" y="4609739"/>
            <a:ext cx="2241624" cy="3473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2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+mn-ea"/>
              </a:rPr>
              <a:t>添加标题内容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975328" y="4609739"/>
            <a:ext cx="2241624" cy="3473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2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+mn-ea"/>
              </a:rPr>
              <a:t>添加标题内容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018221" y="4609739"/>
            <a:ext cx="2241624" cy="3473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2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+mn-ea"/>
              </a:rPr>
              <a:t>添加标题内容</a:t>
            </a:r>
            <a:endParaRPr lang="zh-CN" altLang="en-US" sz="20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664815" y="2275523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18" name="PA_矩形 75"/>
          <p:cNvSpPr/>
          <p:nvPr>
            <p:custDataLst>
              <p:tags r:id="rId2"/>
            </p:custDataLst>
          </p:nvPr>
        </p:nvSpPr>
        <p:spPr>
          <a:xfrm>
            <a:off x="1664815" y="2699002"/>
            <a:ext cx="9363517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Bef>
                <a:spcPts val="500"/>
              </a:spcBef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13" name="图片 12" descr="59030b0c2f590_0000_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79245" y="3009777"/>
            <a:ext cx="5059680" cy="1303258"/>
            <a:chOff x="467453" y="3354661"/>
            <a:chExt cx="4170501" cy="1074225"/>
          </a:xfrm>
        </p:grpSpPr>
        <p:sp>
          <p:nvSpPr>
            <p:cNvPr id="3" name="文本框 10"/>
            <p:cNvSpPr txBox="1"/>
            <p:nvPr/>
          </p:nvSpPr>
          <p:spPr>
            <a:xfrm>
              <a:off x="1014151" y="4176081"/>
              <a:ext cx="3077106" cy="2528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cap="all" dirty="0">
                  <a:solidFill>
                    <a:schemeClr val="accent2"/>
                  </a:solidFill>
                  <a:latin typeface="华文细黑" panose="02010600040101010101" charset="-122"/>
                  <a:ea typeface="华文细黑" panose="02010600040101010101" charset="-122"/>
                  <a:cs typeface="Microsoft JhengHei Light" panose="020B0304030504040204" pitchFamily="34" charset="-122"/>
                </a:rPr>
                <a:t>welcome to download this template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67453" y="3354661"/>
              <a:ext cx="4170501" cy="6840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Light" panose="020B0304030504040204" pitchFamily="34" charset="-122"/>
                </a:rPr>
                <a:t>加入你的标题描述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932703" y="4060717"/>
              <a:ext cx="3240000" cy="14837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71AFA0"/>
                </a:solidFill>
                <a:latin typeface="MStiffHei PRC UltraBold" panose="00000500000000000000" pitchFamily="2" charset="-122"/>
                <a:ea typeface="MStiffHei PRC UltraBold" panose="00000500000000000000" pitchFamily="2" charset="-122"/>
              </a:endParaRPr>
            </a:p>
          </p:txBody>
        </p:sp>
      </p:grpSp>
      <p:sp>
        <p:nvSpPr>
          <p:cNvPr id="21" name="MH_Number_1"/>
          <p:cNvSpPr/>
          <p:nvPr>
            <p:custDataLst>
              <p:tags r:id="rId2"/>
            </p:custDataLst>
          </p:nvPr>
        </p:nvSpPr>
        <p:spPr>
          <a:xfrm>
            <a:off x="5607435" y="1852930"/>
            <a:ext cx="1003300" cy="1009015"/>
          </a:xfrm>
          <a:prstGeom prst="ellipse">
            <a:avLst/>
          </a:prstGeom>
          <a:solidFill>
            <a:schemeClr val="accent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4400" b="1" noProof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10"/>
          <p:cNvSpPr>
            <a:spLocks noEditPoints="1"/>
          </p:cNvSpPr>
          <p:nvPr/>
        </p:nvSpPr>
        <p:spPr bwMode="auto">
          <a:xfrm>
            <a:off x="4300360" y="2741246"/>
            <a:ext cx="3292415" cy="1741066"/>
          </a:xfrm>
          <a:custGeom>
            <a:avLst/>
            <a:gdLst>
              <a:gd name="T0" fmla="*/ 699 w 817"/>
              <a:gd name="T1" fmla="*/ 406 h 432"/>
              <a:gd name="T2" fmla="*/ 692 w 817"/>
              <a:gd name="T3" fmla="*/ 380 h 432"/>
              <a:gd name="T4" fmla="*/ 718 w 817"/>
              <a:gd name="T5" fmla="*/ 373 h 432"/>
              <a:gd name="T6" fmla="*/ 755 w 817"/>
              <a:gd name="T7" fmla="*/ 394 h 432"/>
              <a:gd name="T8" fmla="*/ 762 w 817"/>
              <a:gd name="T9" fmla="*/ 420 h 432"/>
              <a:gd name="T10" fmla="*/ 736 w 817"/>
              <a:gd name="T11" fmla="*/ 427 h 432"/>
              <a:gd name="T12" fmla="*/ 699 w 817"/>
              <a:gd name="T13" fmla="*/ 406 h 432"/>
              <a:gd name="T14" fmla="*/ 718 w 817"/>
              <a:gd name="T15" fmla="*/ 59 h 432"/>
              <a:gd name="T16" fmla="*/ 692 w 817"/>
              <a:gd name="T17" fmla="*/ 52 h 432"/>
              <a:gd name="T18" fmla="*/ 699 w 817"/>
              <a:gd name="T19" fmla="*/ 26 h 432"/>
              <a:gd name="T20" fmla="*/ 736 w 817"/>
              <a:gd name="T21" fmla="*/ 5 h 432"/>
              <a:gd name="T22" fmla="*/ 762 w 817"/>
              <a:gd name="T23" fmla="*/ 12 h 432"/>
              <a:gd name="T24" fmla="*/ 755 w 817"/>
              <a:gd name="T25" fmla="*/ 38 h 432"/>
              <a:gd name="T26" fmla="*/ 718 w 817"/>
              <a:gd name="T27" fmla="*/ 59 h 432"/>
              <a:gd name="T28" fmla="*/ 755 w 817"/>
              <a:gd name="T29" fmla="*/ 235 h 432"/>
              <a:gd name="T30" fmla="*/ 736 w 817"/>
              <a:gd name="T31" fmla="*/ 216 h 432"/>
              <a:gd name="T32" fmla="*/ 755 w 817"/>
              <a:gd name="T33" fmla="*/ 197 h 432"/>
              <a:gd name="T34" fmla="*/ 798 w 817"/>
              <a:gd name="T35" fmla="*/ 197 h 432"/>
              <a:gd name="T36" fmla="*/ 817 w 817"/>
              <a:gd name="T37" fmla="*/ 216 h 432"/>
              <a:gd name="T38" fmla="*/ 798 w 817"/>
              <a:gd name="T39" fmla="*/ 235 h 432"/>
              <a:gd name="T40" fmla="*/ 755 w 817"/>
              <a:gd name="T41" fmla="*/ 235 h 432"/>
              <a:gd name="T42" fmla="*/ 118 w 817"/>
              <a:gd name="T43" fmla="*/ 26 h 432"/>
              <a:gd name="T44" fmla="*/ 124 w 817"/>
              <a:gd name="T45" fmla="*/ 52 h 432"/>
              <a:gd name="T46" fmla="*/ 98 w 817"/>
              <a:gd name="T47" fmla="*/ 59 h 432"/>
              <a:gd name="T48" fmla="*/ 62 w 817"/>
              <a:gd name="T49" fmla="*/ 38 h 432"/>
              <a:gd name="T50" fmla="*/ 55 w 817"/>
              <a:gd name="T51" fmla="*/ 12 h 432"/>
              <a:gd name="T52" fmla="*/ 81 w 817"/>
              <a:gd name="T53" fmla="*/ 5 h 432"/>
              <a:gd name="T54" fmla="*/ 118 w 817"/>
              <a:gd name="T55" fmla="*/ 26 h 432"/>
              <a:gd name="T56" fmla="*/ 98 w 817"/>
              <a:gd name="T57" fmla="*/ 373 h 432"/>
              <a:gd name="T58" fmla="*/ 124 w 817"/>
              <a:gd name="T59" fmla="*/ 380 h 432"/>
              <a:gd name="T60" fmla="*/ 118 w 817"/>
              <a:gd name="T61" fmla="*/ 406 h 432"/>
              <a:gd name="T62" fmla="*/ 81 w 817"/>
              <a:gd name="T63" fmla="*/ 427 h 432"/>
              <a:gd name="T64" fmla="*/ 55 w 817"/>
              <a:gd name="T65" fmla="*/ 420 h 432"/>
              <a:gd name="T66" fmla="*/ 62 w 817"/>
              <a:gd name="T67" fmla="*/ 394 h 432"/>
              <a:gd name="T68" fmla="*/ 98 w 817"/>
              <a:gd name="T69" fmla="*/ 373 h 432"/>
              <a:gd name="T70" fmla="*/ 62 w 817"/>
              <a:gd name="T71" fmla="*/ 197 h 432"/>
              <a:gd name="T72" fmla="*/ 81 w 817"/>
              <a:gd name="T73" fmla="*/ 216 h 432"/>
              <a:gd name="T74" fmla="*/ 62 w 817"/>
              <a:gd name="T75" fmla="*/ 235 h 432"/>
              <a:gd name="T76" fmla="*/ 19 w 817"/>
              <a:gd name="T77" fmla="*/ 235 h 432"/>
              <a:gd name="T78" fmla="*/ 0 w 817"/>
              <a:gd name="T79" fmla="*/ 216 h 432"/>
              <a:gd name="T80" fmla="*/ 19 w 817"/>
              <a:gd name="T81" fmla="*/ 197 h 432"/>
              <a:gd name="T82" fmla="*/ 62 w 817"/>
              <a:gd name="T83" fmla="*/ 197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17" h="432">
                <a:moveTo>
                  <a:pt x="699" y="406"/>
                </a:moveTo>
                <a:cubicBezTo>
                  <a:pt x="690" y="401"/>
                  <a:pt x="687" y="389"/>
                  <a:pt x="692" y="380"/>
                </a:cubicBezTo>
                <a:cubicBezTo>
                  <a:pt x="698" y="371"/>
                  <a:pt x="709" y="368"/>
                  <a:pt x="718" y="373"/>
                </a:cubicBezTo>
                <a:cubicBezTo>
                  <a:pt x="755" y="394"/>
                  <a:pt x="755" y="394"/>
                  <a:pt x="755" y="394"/>
                </a:cubicBezTo>
                <a:cubicBezTo>
                  <a:pt x="764" y="399"/>
                  <a:pt x="767" y="411"/>
                  <a:pt x="762" y="420"/>
                </a:cubicBezTo>
                <a:cubicBezTo>
                  <a:pt x="757" y="429"/>
                  <a:pt x="745" y="432"/>
                  <a:pt x="736" y="427"/>
                </a:cubicBezTo>
                <a:cubicBezTo>
                  <a:pt x="699" y="406"/>
                  <a:pt x="699" y="406"/>
                  <a:pt x="699" y="406"/>
                </a:cubicBezTo>
                <a:close/>
                <a:moveTo>
                  <a:pt x="718" y="59"/>
                </a:moveTo>
                <a:cubicBezTo>
                  <a:pt x="709" y="64"/>
                  <a:pt x="698" y="61"/>
                  <a:pt x="692" y="52"/>
                </a:cubicBezTo>
                <a:cubicBezTo>
                  <a:pt x="687" y="43"/>
                  <a:pt x="690" y="31"/>
                  <a:pt x="699" y="26"/>
                </a:cubicBezTo>
                <a:cubicBezTo>
                  <a:pt x="736" y="5"/>
                  <a:pt x="736" y="5"/>
                  <a:pt x="736" y="5"/>
                </a:cubicBezTo>
                <a:cubicBezTo>
                  <a:pt x="745" y="0"/>
                  <a:pt x="757" y="3"/>
                  <a:pt x="762" y="12"/>
                </a:cubicBezTo>
                <a:cubicBezTo>
                  <a:pt x="767" y="21"/>
                  <a:pt x="764" y="32"/>
                  <a:pt x="755" y="38"/>
                </a:cubicBezTo>
                <a:cubicBezTo>
                  <a:pt x="718" y="59"/>
                  <a:pt x="718" y="59"/>
                  <a:pt x="718" y="59"/>
                </a:cubicBezTo>
                <a:close/>
                <a:moveTo>
                  <a:pt x="755" y="235"/>
                </a:moveTo>
                <a:cubicBezTo>
                  <a:pt x="745" y="235"/>
                  <a:pt x="736" y="226"/>
                  <a:pt x="736" y="216"/>
                </a:cubicBezTo>
                <a:cubicBezTo>
                  <a:pt x="736" y="205"/>
                  <a:pt x="745" y="197"/>
                  <a:pt x="755" y="197"/>
                </a:cubicBezTo>
                <a:cubicBezTo>
                  <a:pt x="798" y="197"/>
                  <a:pt x="798" y="197"/>
                  <a:pt x="798" y="197"/>
                </a:cubicBezTo>
                <a:cubicBezTo>
                  <a:pt x="808" y="197"/>
                  <a:pt x="817" y="205"/>
                  <a:pt x="817" y="216"/>
                </a:cubicBezTo>
                <a:cubicBezTo>
                  <a:pt x="817" y="226"/>
                  <a:pt x="808" y="235"/>
                  <a:pt x="798" y="235"/>
                </a:cubicBezTo>
                <a:cubicBezTo>
                  <a:pt x="755" y="235"/>
                  <a:pt x="755" y="235"/>
                  <a:pt x="755" y="235"/>
                </a:cubicBezTo>
                <a:close/>
                <a:moveTo>
                  <a:pt x="118" y="26"/>
                </a:moveTo>
                <a:cubicBezTo>
                  <a:pt x="127" y="31"/>
                  <a:pt x="130" y="43"/>
                  <a:pt x="124" y="52"/>
                </a:cubicBezTo>
                <a:cubicBezTo>
                  <a:pt x="119" y="61"/>
                  <a:pt x="108" y="64"/>
                  <a:pt x="98" y="59"/>
                </a:cubicBezTo>
                <a:cubicBezTo>
                  <a:pt x="62" y="38"/>
                  <a:pt x="62" y="38"/>
                  <a:pt x="62" y="38"/>
                </a:cubicBezTo>
                <a:cubicBezTo>
                  <a:pt x="53" y="32"/>
                  <a:pt x="49" y="21"/>
                  <a:pt x="55" y="12"/>
                </a:cubicBezTo>
                <a:cubicBezTo>
                  <a:pt x="60" y="3"/>
                  <a:pt x="72" y="0"/>
                  <a:pt x="81" y="5"/>
                </a:cubicBezTo>
                <a:cubicBezTo>
                  <a:pt x="118" y="26"/>
                  <a:pt x="118" y="26"/>
                  <a:pt x="118" y="26"/>
                </a:cubicBezTo>
                <a:close/>
                <a:moveTo>
                  <a:pt x="98" y="373"/>
                </a:moveTo>
                <a:cubicBezTo>
                  <a:pt x="108" y="368"/>
                  <a:pt x="119" y="371"/>
                  <a:pt x="124" y="380"/>
                </a:cubicBezTo>
                <a:cubicBezTo>
                  <a:pt x="130" y="389"/>
                  <a:pt x="127" y="401"/>
                  <a:pt x="118" y="406"/>
                </a:cubicBezTo>
                <a:cubicBezTo>
                  <a:pt x="81" y="427"/>
                  <a:pt x="81" y="427"/>
                  <a:pt x="81" y="427"/>
                </a:cubicBezTo>
                <a:cubicBezTo>
                  <a:pt x="72" y="432"/>
                  <a:pt x="60" y="429"/>
                  <a:pt x="55" y="420"/>
                </a:cubicBezTo>
                <a:cubicBezTo>
                  <a:pt x="49" y="411"/>
                  <a:pt x="53" y="399"/>
                  <a:pt x="62" y="394"/>
                </a:cubicBezTo>
                <a:cubicBezTo>
                  <a:pt x="98" y="373"/>
                  <a:pt x="98" y="373"/>
                  <a:pt x="98" y="373"/>
                </a:cubicBezTo>
                <a:close/>
                <a:moveTo>
                  <a:pt x="62" y="197"/>
                </a:moveTo>
                <a:cubicBezTo>
                  <a:pt x="72" y="197"/>
                  <a:pt x="81" y="205"/>
                  <a:pt x="81" y="216"/>
                </a:cubicBezTo>
                <a:cubicBezTo>
                  <a:pt x="81" y="226"/>
                  <a:pt x="72" y="235"/>
                  <a:pt x="62" y="235"/>
                </a:cubicBezTo>
                <a:cubicBezTo>
                  <a:pt x="19" y="235"/>
                  <a:pt x="19" y="235"/>
                  <a:pt x="19" y="235"/>
                </a:cubicBezTo>
                <a:cubicBezTo>
                  <a:pt x="9" y="235"/>
                  <a:pt x="0" y="226"/>
                  <a:pt x="0" y="216"/>
                </a:cubicBezTo>
                <a:cubicBezTo>
                  <a:pt x="0" y="205"/>
                  <a:pt x="9" y="197"/>
                  <a:pt x="19" y="197"/>
                </a:cubicBezTo>
                <a:cubicBezTo>
                  <a:pt x="62" y="197"/>
                  <a:pt x="62" y="197"/>
                  <a:pt x="62" y="19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382" tIns="45691" rIns="91382" bIns="45691" numCol="1" anchor="t" anchorCtr="0" compatLnSpc="1"/>
          <a:lstStyle/>
          <a:p>
            <a:endParaRPr lang="zh-CN" altLang="en-US" sz="2400"/>
          </a:p>
        </p:txBody>
      </p:sp>
      <p:grpSp>
        <p:nvGrpSpPr>
          <p:cNvPr id="2" name="组合 1"/>
          <p:cNvGrpSpPr/>
          <p:nvPr/>
        </p:nvGrpSpPr>
        <p:grpSpPr>
          <a:xfrm>
            <a:off x="4870771" y="2548041"/>
            <a:ext cx="2151589" cy="2934234"/>
            <a:chOff x="4870417" y="2546803"/>
            <a:chExt cx="2152829" cy="2935530"/>
          </a:xfrm>
          <a:solidFill>
            <a:schemeClr val="accent2"/>
          </a:solidFill>
        </p:grpSpPr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4870417" y="2546803"/>
              <a:ext cx="2152829" cy="2935530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27" tIns="60913" rIns="121827" bIns="60913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" name="Freeform 134"/>
            <p:cNvSpPr/>
            <p:nvPr/>
          </p:nvSpPr>
          <p:spPr bwMode="auto">
            <a:xfrm>
              <a:off x="5743262" y="3257509"/>
              <a:ext cx="407143" cy="814266"/>
            </a:xfrm>
            <a:custGeom>
              <a:avLst/>
              <a:gdLst>
                <a:gd name="T0" fmla="*/ 19 w 64"/>
                <a:gd name="T1" fmla="*/ 0 h 128"/>
                <a:gd name="T2" fmla="*/ 59 w 64"/>
                <a:gd name="T3" fmla="*/ 0 h 128"/>
                <a:gd name="T4" fmla="*/ 46 w 64"/>
                <a:gd name="T5" fmla="*/ 30 h 128"/>
                <a:gd name="T6" fmla="*/ 64 w 64"/>
                <a:gd name="T7" fmla="*/ 30 h 128"/>
                <a:gd name="T8" fmla="*/ 32 w 64"/>
                <a:gd name="T9" fmla="*/ 76 h 128"/>
                <a:gd name="T10" fmla="*/ 51 w 64"/>
                <a:gd name="T11" fmla="*/ 76 h 128"/>
                <a:gd name="T12" fmla="*/ 19 w 64"/>
                <a:gd name="T13" fmla="*/ 128 h 128"/>
                <a:gd name="T14" fmla="*/ 19 w 64"/>
                <a:gd name="T15" fmla="*/ 92 h 128"/>
                <a:gd name="T16" fmla="*/ 0 w 64"/>
                <a:gd name="T17" fmla="*/ 92 h 128"/>
                <a:gd name="T18" fmla="*/ 18 w 64"/>
                <a:gd name="T19" fmla="*/ 47 h 128"/>
                <a:gd name="T20" fmla="*/ 0 w 64"/>
                <a:gd name="T21" fmla="*/ 47 h 128"/>
                <a:gd name="T22" fmla="*/ 19 w 64"/>
                <a:gd name="T2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128">
                  <a:moveTo>
                    <a:pt x="19" y="0"/>
                  </a:moveTo>
                  <a:lnTo>
                    <a:pt x="59" y="0"/>
                  </a:lnTo>
                  <a:lnTo>
                    <a:pt x="46" y="30"/>
                  </a:lnTo>
                  <a:lnTo>
                    <a:pt x="64" y="30"/>
                  </a:lnTo>
                  <a:lnTo>
                    <a:pt x="32" y="76"/>
                  </a:lnTo>
                  <a:lnTo>
                    <a:pt x="51" y="76"/>
                  </a:lnTo>
                  <a:lnTo>
                    <a:pt x="19" y="128"/>
                  </a:lnTo>
                  <a:lnTo>
                    <a:pt x="19" y="92"/>
                  </a:lnTo>
                  <a:lnTo>
                    <a:pt x="0" y="92"/>
                  </a:lnTo>
                  <a:lnTo>
                    <a:pt x="18" y="47"/>
                  </a:lnTo>
                  <a:lnTo>
                    <a:pt x="0" y="4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62437" tIns="81217" rIns="162437" bIns="81217" numCol="1" anchor="t" anchorCtr="0" compatLnSpc="1"/>
            <a:lstStyle/>
            <a:p>
              <a:endParaRPr lang="zh-CN" altLang="en-US" sz="2400" dirty="0"/>
            </a:p>
          </p:txBody>
        </p:sp>
      </p:grpSp>
      <p:sp>
        <p:nvSpPr>
          <p:cNvPr id="15" name="矩形 14"/>
          <p:cNvSpPr/>
          <p:nvPr/>
        </p:nvSpPr>
        <p:spPr>
          <a:xfrm>
            <a:off x="8009257" y="2478905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16" name="PA_矩形 75"/>
          <p:cNvSpPr/>
          <p:nvPr>
            <p:custDataLst>
              <p:tags r:id="rId2"/>
            </p:custDataLst>
          </p:nvPr>
        </p:nvSpPr>
        <p:spPr>
          <a:xfrm>
            <a:off x="8009257" y="2902383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496435" y="2487153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19" name="PA_矩形 75"/>
          <p:cNvSpPr/>
          <p:nvPr>
            <p:custDataLst>
              <p:tags r:id="rId3"/>
            </p:custDataLst>
          </p:nvPr>
        </p:nvSpPr>
        <p:spPr>
          <a:xfrm>
            <a:off x="1457102" y="2910632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009257" y="4415447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24" name="PA_矩形 75"/>
          <p:cNvSpPr/>
          <p:nvPr>
            <p:custDataLst>
              <p:tags r:id="rId4"/>
            </p:custDataLst>
          </p:nvPr>
        </p:nvSpPr>
        <p:spPr>
          <a:xfrm>
            <a:off x="8009257" y="4838926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496435" y="4423696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27" name="PA_矩形 75"/>
          <p:cNvSpPr/>
          <p:nvPr>
            <p:custDataLst>
              <p:tags r:id="rId5"/>
            </p:custDataLst>
          </p:nvPr>
        </p:nvSpPr>
        <p:spPr>
          <a:xfrm>
            <a:off x="1457102" y="4847174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14" name="图片 13" descr="59030b0c2f590_0000_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tial Circle 3"/>
          <p:cNvSpPr/>
          <p:nvPr/>
        </p:nvSpPr>
        <p:spPr>
          <a:xfrm>
            <a:off x="4455369" y="2436383"/>
            <a:ext cx="3065065" cy="2892037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38" name="Teardrop 4"/>
          <p:cNvSpPr/>
          <p:nvPr/>
        </p:nvSpPr>
        <p:spPr>
          <a:xfrm rot="16200000" flipH="1">
            <a:off x="6089070" y="2448276"/>
            <a:ext cx="1434876" cy="1427847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39" name="Partial Circle 5"/>
          <p:cNvSpPr/>
          <p:nvPr/>
        </p:nvSpPr>
        <p:spPr>
          <a:xfrm flipH="1" flipV="1">
            <a:off x="4555863" y="2549516"/>
            <a:ext cx="3065065" cy="2892037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40" name="Teardrop 6"/>
          <p:cNvSpPr/>
          <p:nvPr/>
        </p:nvSpPr>
        <p:spPr>
          <a:xfrm rot="16200000" flipV="1">
            <a:off x="4552349" y="4001814"/>
            <a:ext cx="1434876" cy="1427847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53" name="Freeform: Shape 43"/>
          <p:cNvSpPr/>
          <p:nvPr/>
        </p:nvSpPr>
        <p:spPr bwMode="auto">
          <a:xfrm>
            <a:off x="6479087" y="4301037"/>
            <a:ext cx="568715" cy="568715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54" name="Freeform: Shape 44"/>
          <p:cNvSpPr/>
          <p:nvPr/>
        </p:nvSpPr>
        <p:spPr bwMode="auto">
          <a:xfrm>
            <a:off x="4998717" y="4301037"/>
            <a:ext cx="568715" cy="568715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55" name="Freeform: Shape 45"/>
          <p:cNvSpPr/>
          <p:nvPr/>
        </p:nvSpPr>
        <p:spPr bwMode="auto">
          <a:xfrm>
            <a:off x="5017432" y="2993500"/>
            <a:ext cx="568715" cy="568715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56" name="Freeform: Shape 46"/>
          <p:cNvSpPr/>
          <p:nvPr/>
        </p:nvSpPr>
        <p:spPr bwMode="auto">
          <a:xfrm>
            <a:off x="6471701" y="2993500"/>
            <a:ext cx="568715" cy="568715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sz="2400"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009257" y="2555093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25" name="PA_矩形 75"/>
          <p:cNvSpPr/>
          <p:nvPr>
            <p:custDataLst>
              <p:tags r:id="rId2"/>
            </p:custDataLst>
          </p:nvPr>
        </p:nvSpPr>
        <p:spPr>
          <a:xfrm>
            <a:off x="8009257" y="2978571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496435" y="2563341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28" name="PA_矩形 75"/>
          <p:cNvSpPr/>
          <p:nvPr>
            <p:custDataLst>
              <p:tags r:id="rId3"/>
            </p:custDataLst>
          </p:nvPr>
        </p:nvSpPr>
        <p:spPr>
          <a:xfrm>
            <a:off x="1457102" y="2986820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009257" y="4339259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31" name="PA_矩形 75"/>
          <p:cNvSpPr/>
          <p:nvPr>
            <p:custDataLst>
              <p:tags r:id="rId4"/>
            </p:custDataLst>
          </p:nvPr>
        </p:nvSpPr>
        <p:spPr>
          <a:xfrm>
            <a:off x="8009257" y="4762738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496435" y="4347508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34" name="PA_矩形 75"/>
          <p:cNvSpPr/>
          <p:nvPr>
            <p:custDataLst>
              <p:tags r:id="rId5"/>
            </p:custDataLst>
          </p:nvPr>
        </p:nvSpPr>
        <p:spPr>
          <a:xfrm>
            <a:off x="1457102" y="4770986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18" name="图片 17" descr="59030b0c2f590_0000_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913358" y="2249124"/>
            <a:ext cx="2928349" cy="3175944"/>
            <a:chOff x="5448710" y="3117367"/>
            <a:chExt cx="2086351" cy="2262753"/>
          </a:xfrm>
        </p:grpSpPr>
        <p:sp>
          <p:nvSpPr>
            <p:cNvPr id="3" name="矩形 2"/>
            <p:cNvSpPr/>
            <p:nvPr/>
          </p:nvSpPr>
          <p:spPr>
            <a:xfrm>
              <a:off x="5448710" y="3117367"/>
              <a:ext cx="2086351" cy="1608718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86" tIns="60943" rIns="121886" bIns="60943" rtlCol="0" anchor="ctr"/>
            <a:lstStyle/>
            <a:p>
              <a:pPr algn="ctr"/>
              <a:endParaRPr lang="zh-CN" altLang="en-US" sz="24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ounded Rectangle 43"/>
            <p:cNvSpPr/>
            <p:nvPr/>
          </p:nvSpPr>
          <p:spPr>
            <a:xfrm>
              <a:off x="5628740" y="4920188"/>
              <a:ext cx="1726291" cy="459932"/>
            </a:xfrm>
            <a:prstGeom prst="roundRect">
              <a:avLst>
                <a:gd name="adj" fmla="val 4683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2957" tIns="21478" rIns="42957" bIns="21478" rtlCol="0" anchor="ctr"/>
            <a:lstStyle/>
            <a:p>
              <a:pPr algn="ctr"/>
              <a:endParaRPr lang="id-ID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71"/>
            <p:cNvSpPr txBox="1"/>
            <p:nvPr/>
          </p:nvSpPr>
          <p:spPr>
            <a:xfrm>
              <a:off x="5923759" y="5053362"/>
              <a:ext cx="1136253" cy="212183"/>
            </a:xfrm>
            <a:prstGeom prst="rect">
              <a:avLst/>
            </a:prstGeom>
            <a:noFill/>
          </p:spPr>
          <p:txBody>
            <a:bodyPr wrap="square" lIns="42957" tIns="21478" rIns="42957" bIns="21478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zh-CN" altLang="en-US" sz="2000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</a:rPr>
                <a:t>添加内容</a:t>
              </a:r>
              <a:endParaRPr lang="id-ID" sz="2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TextBox 76"/>
          <p:cNvSpPr txBox="1"/>
          <p:nvPr/>
        </p:nvSpPr>
        <p:spPr>
          <a:xfrm>
            <a:off x="2157019" y="2268401"/>
            <a:ext cx="1963113" cy="441920"/>
          </a:xfrm>
          <a:prstGeom prst="flowChartAlternateProcess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在此添加标题</a:t>
            </a:r>
          </a:p>
        </p:txBody>
      </p:sp>
      <p:sp>
        <p:nvSpPr>
          <p:cNvPr id="24" name="TextBox 76"/>
          <p:cNvSpPr txBox="1"/>
          <p:nvPr/>
        </p:nvSpPr>
        <p:spPr>
          <a:xfrm>
            <a:off x="2157019" y="4344527"/>
            <a:ext cx="1963113" cy="442232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在此添加标题</a:t>
            </a:r>
          </a:p>
        </p:txBody>
      </p:sp>
      <p:sp>
        <p:nvSpPr>
          <p:cNvPr id="25" name="Subtitle 2"/>
          <p:cNvSpPr txBox="1"/>
          <p:nvPr/>
        </p:nvSpPr>
        <p:spPr bwMode="auto">
          <a:xfrm>
            <a:off x="2060894" y="2856289"/>
            <a:ext cx="4365795" cy="913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34" tIns="72467" rIns="144934" bIns="7246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defTabSz="914400" eaLnBrk="1" hangingPunct="1">
              <a:lnSpc>
                <a:spcPts val="2000"/>
              </a:lnSpc>
              <a:buNone/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here.welcome to download this template,Please add content here.</a:t>
            </a:r>
          </a:p>
        </p:txBody>
      </p:sp>
      <p:sp>
        <p:nvSpPr>
          <p:cNvPr id="26" name="Subtitle 2"/>
          <p:cNvSpPr txBox="1"/>
          <p:nvPr/>
        </p:nvSpPr>
        <p:spPr bwMode="auto">
          <a:xfrm>
            <a:off x="2103034" y="4900090"/>
            <a:ext cx="4323654" cy="913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34" tIns="72467" rIns="144934" bIns="7246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defTabSz="914400" eaLnBrk="1" hangingPunct="1">
              <a:lnSpc>
                <a:spcPts val="2000"/>
              </a:lnSpc>
              <a:buNone/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here.welcome to download this template,Please add content here.</a:t>
            </a:r>
          </a:p>
        </p:txBody>
      </p:sp>
      <p:pic>
        <p:nvPicPr>
          <p:cNvPr id="10" name="图片 9" descr="59030b0c2f590_0000_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平行四边形 26"/>
          <p:cNvSpPr/>
          <p:nvPr/>
        </p:nvSpPr>
        <p:spPr>
          <a:xfrm>
            <a:off x="1073207" y="2564696"/>
            <a:ext cx="3110246" cy="1606399"/>
          </a:xfrm>
          <a:prstGeom prst="parallelogram">
            <a:avLst>
              <a:gd name="adj" fmla="val 35443"/>
            </a:avLst>
          </a:prstGeom>
          <a:blipFill dpi="0" rotWithShape="1">
            <a:blip r:embed="rId4"/>
            <a:srcRect/>
            <a:stretch>
              <a:fillRect t="-33573" b="-244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9614" tIns="24807" rIns="49614" bIns="24807" anchor="ctr"/>
          <a:lstStyle/>
          <a:p>
            <a:pPr algn="ctr"/>
            <a:endParaRPr lang="zh-CN" altLang="en-US" sz="93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平行四边形 27"/>
          <p:cNvSpPr/>
          <p:nvPr/>
        </p:nvSpPr>
        <p:spPr>
          <a:xfrm>
            <a:off x="4523043" y="2564696"/>
            <a:ext cx="3110246" cy="1606399"/>
          </a:xfrm>
          <a:prstGeom prst="parallelogram">
            <a:avLst>
              <a:gd name="adj" fmla="val 36497"/>
            </a:avLst>
          </a:prstGeom>
          <a:blipFill dpi="0" rotWithShape="1">
            <a:blip r:embed="rId5"/>
            <a:srcRect/>
            <a:stretch>
              <a:fillRect b="-2087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9614" tIns="24807" rIns="49614" bIns="24807" anchor="ctr"/>
          <a:lstStyle/>
          <a:p>
            <a:pPr algn="ctr"/>
            <a:endParaRPr lang="zh-CN" altLang="en-US" sz="93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平行四边形 28"/>
          <p:cNvSpPr/>
          <p:nvPr/>
        </p:nvSpPr>
        <p:spPr>
          <a:xfrm>
            <a:off x="8004612" y="2564697"/>
            <a:ext cx="3110246" cy="1606399"/>
          </a:xfrm>
          <a:prstGeom prst="parallelogram">
            <a:avLst>
              <a:gd name="adj" fmla="val 35443"/>
            </a:avLst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9614" tIns="24807" rIns="49614" bIns="24807" anchor="ctr"/>
          <a:lstStyle/>
          <a:p>
            <a:pPr algn="ctr"/>
            <a:endParaRPr lang="zh-CN" altLang="en-US" sz="935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平行四边形 29"/>
          <p:cNvSpPr/>
          <p:nvPr/>
        </p:nvSpPr>
        <p:spPr>
          <a:xfrm>
            <a:off x="3248792" y="2350407"/>
            <a:ext cx="1404373" cy="430172"/>
          </a:xfrm>
          <a:prstGeom prst="parallelogram">
            <a:avLst>
              <a:gd name="adj" fmla="val 3544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32" tIns="24807" rIns="19532" bIns="24807" anchor="ctr"/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平行四边形 30"/>
          <p:cNvSpPr/>
          <p:nvPr/>
        </p:nvSpPr>
        <p:spPr>
          <a:xfrm>
            <a:off x="6677998" y="2350407"/>
            <a:ext cx="1404372" cy="430172"/>
          </a:xfrm>
          <a:prstGeom prst="parallelogram">
            <a:avLst>
              <a:gd name="adj" fmla="val 3544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32" tIns="24807" rIns="19532" bIns="24807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32" name="平行四边形 31"/>
          <p:cNvSpPr/>
          <p:nvPr/>
        </p:nvSpPr>
        <p:spPr>
          <a:xfrm>
            <a:off x="10153222" y="2350407"/>
            <a:ext cx="1404372" cy="430172"/>
          </a:xfrm>
          <a:prstGeom prst="parallelogram">
            <a:avLst>
              <a:gd name="adj" fmla="val 3544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32" tIns="24807" rIns="19532" bIns="24807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993865" y="4488567"/>
            <a:ext cx="2723052" cy="10750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9614" tIns="24807" rIns="49614" bIns="24807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lang="zh-CN" altLang="en-US"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6" name="TextBox 33"/>
          <p:cNvSpPr txBox="1">
            <a:spLocks noChangeArrowheads="1"/>
          </p:cNvSpPr>
          <p:nvPr/>
        </p:nvSpPr>
        <p:spPr bwMode="auto">
          <a:xfrm>
            <a:off x="4523043" y="4488567"/>
            <a:ext cx="2578647" cy="10750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9614" tIns="24807" rIns="49614" bIns="24807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lang="zh-CN" altLang="en-US"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0" name="TextBox 34"/>
          <p:cNvSpPr txBox="1">
            <a:spLocks noChangeArrowheads="1"/>
          </p:cNvSpPr>
          <p:nvPr/>
        </p:nvSpPr>
        <p:spPr bwMode="auto">
          <a:xfrm>
            <a:off x="8004612" y="4488567"/>
            <a:ext cx="2562779" cy="10750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9614" tIns="24807" rIns="49614" bIns="24807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lang="zh-CN" altLang="en-US"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11" name="图片 10" descr="59030b0c2f590_0000_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>
            <a:grpSpLocks noChangeAspect="1"/>
          </p:cNvGrpSpPr>
          <p:nvPr/>
        </p:nvGrpSpPr>
        <p:grpSpPr>
          <a:xfrm>
            <a:off x="1628487" y="2469670"/>
            <a:ext cx="9076046" cy="2869689"/>
            <a:chOff x="3177" y="3348"/>
            <a:chExt cx="12996" cy="4109"/>
          </a:xfrm>
        </p:grpSpPr>
        <p:sp>
          <p:nvSpPr>
            <p:cNvPr id="33" name="椭圆 32"/>
            <p:cNvSpPr>
              <a:spLocks noChangeAspect="1"/>
            </p:cNvSpPr>
            <p:nvPr/>
          </p:nvSpPr>
          <p:spPr>
            <a:xfrm>
              <a:off x="8517" y="3348"/>
              <a:ext cx="2396" cy="23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>
              <a:spLocks noChangeAspect="1"/>
            </p:cNvSpPr>
            <p:nvPr/>
          </p:nvSpPr>
          <p:spPr>
            <a:xfrm>
              <a:off x="3177" y="3348"/>
              <a:ext cx="2396" cy="23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>
              <a:spLocks noChangeAspect="1"/>
            </p:cNvSpPr>
            <p:nvPr/>
          </p:nvSpPr>
          <p:spPr>
            <a:xfrm>
              <a:off x="13777" y="3348"/>
              <a:ext cx="2396" cy="239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4" name="直接箭头连接符 43"/>
            <p:cNvCxnSpPr/>
            <p:nvPr/>
          </p:nvCxnSpPr>
          <p:spPr>
            <a:xfrm>
              <a:off x="5781" y="4488"/>
              <a:ext cx="2494" cy="0"/>
            </a:xfrm>
            <a:prstGeom prst="straightConnector1">
              <a:avLst/>
            </a:prstGeom>
            <a:ln w="12700" cmpd="sng">
              <a:solidFill>
                <a:schemeClr val="bg1">
                  <a:lumMod val="7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13"/>
            <p:cNvSpPr txBox="1"/>
            <p:nvPr/>
          </p:nvSpPr>
          <p:spPr>
            <a:xfrm>
              <a:off x="5300" y="3809"/>
              <a:ext cx="3571" cy="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  <a:spcBef>
                  <a:spcPts val="0"/>
                </a:spcBef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</a:p>
          </p:txBody>
        </p:sp>
        <p:sp>
          <p:nvSpPr>
            <p:cNvPr id="46" name="文本框 13"/>
            <p:cNvSpPr txBox="1"/>
            <p:nvPr/>
          </p:nvSpPr>
          <p:spPr>
            <a:xfrm>
              <a:off x="5300" y="4572"/>
              <a:ext cx="3571" cy="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  <a:spcBef>
                  <a:spcPts val="0"/>
                </a:spcBef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</a:p>
          </p:txBody>
        </p:sp>
        <p:cxnSp>
          <p:nvCxnSpPr>
            <p:cNvPr id="50" name="直接箭头连接符 49"/>
            <p:cNvCxnSpPr/>
            <p:nvPr/>
          </p:nvCxnSpPr>
          <p:spPr>
            <a:xfrm>
              <a:off x="11161" y="4308"/>
              <a:ext cx="2494" cy="0"/>
            </a:xfrm>
            <a:prstGeom prst="straightConnector1">
              <a:avLst/>
            </a:prstGeom>
            <a:ln w="12700" cmpd="sng">
              <a:solidFill>
                <a:schemeClr val="bg1">
                  <a:lumMod val="7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箭头连接符 51"/>
            <p:cNvCxnSpPr/>
            <p:nvPr/>
          </p:nvCxnSpPr>
          <p:spPr>
            <a:xfrm flipH="1">
              <a:off x="11141" y="4668"/>
              <a:ext cx="2400" cy="0"/>
            </a:xfrm>
            <a:prstGeom prst="straightConnector1">
              <a:avLst/>
            </a:prstGeom>
            <a:ln w="12700" cmpd="sng">
              <a:solidFill>
                <a:schemeClr val="bg1">
                  <a:lumMod val="75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3583" y="4184"/>
              <a:ext cx="1571" cy="60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AU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8929" y="4262"/>
              <a:ext cx="1571" cy="60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AU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4158" y="4227"/>
              <a:ext cx="1571" cy="60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AU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42"/>
            <p:cNvSpPr txBox="1"/>
            <p:nvPr/>
          </p:nvSpPr>
          <p:spPr>
            <a:xfrm>
              <a:off x="3362" y="6225"/>
              <a:ext cx="12811" cy="1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  <a:spcBef>
                  <a:spcPts val="500"/>
                </a:spcBef>
              </a:pPr>
              <a:r>
                <a:rPr lang="en-US" altLang="zh-CN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welcome to download this </a:t>
              </a:r>
              <a:r>
                <a:rPr lang="en-US" altLang="zh-CN" sz="1400" dirty="0" err="1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template,Please</a:t>
              </a:r>
              <a:r>
                <a:rPr lang="en-US" altLang="zh-CN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add content here. welcome to download this </a:t>
              </a:r>
              <a:r>
                <a:rPr lang="en-US" altLang="zh-CN" sz="1400" dirty="0" err="1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template,Please</a:t>
              </a:r>
              <a:r>
                <a:rPr lang="en-US" altLang="zh-CN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add content here. welcome to download this </a:t>
              </a:r>
              <a:r>
                <a:rPr lang="en-US" altLang="zh-CN" sz="1400" dirty="0" err="1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template,Please</a:t>
              </a:r>
              <a:r>
                <a:rPr lang="en-US" altLang="zh-CN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add content here. welcome to download this </a:t>
              </a:r>
              <a:r>
                <a:rPr lang="en-US" altLang="zh-CN" sz="1400" dirty="0" err="1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template,Please</a:t>
              </a:r>
              <a:r>
                <a:rPr lang="en-US" altLang="zh-CN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add content here. welcome to download this </a:t>
              </a:r>
              <a:r>
                <a:rPr lang="en-US" altLang="zh-CN" sz="1400" dirty="0" err="1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template,Please</a:t>
              </a:r>
              <a:r>
                <a:rPr lang="en-US" altLang="zh-CN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add content here.</a:t>
              </a:r>
            </a:p>
          </p:txBody>
        </p:sp>
      </p:grpSp>
      <p:sp>
        <p:nvSpPr>
          <p:cNvPr id="26" name="文本框 13"/>
          <p:cNvSpPr txBox="1"/>
          <p:nvPr/>
        </p:nvSpPr>
        <p:spPr>
          <a:xfrm>
            <a:off x="6792193" y="2669133"/>
            <a:ext cx="2493887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  <a:spcAft>
                <a:spcPts val="500"/>
              </a:spcAft>
            </a:pPr>
            <a:r>
              <a:rPr lang="zh-CN" altLang="en-US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请替换文字内容</a:t>
            </a:r>
            <a:endParaRPr lang="en-AU" altLang="zh-CN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27" name="文本框 13"/>
          <p:cNvSpPr txBox="1"/>
          <p:nvPr/>
        </p:nvSpPr>
        <p:spPr>
          <a:xfrm>
            <a:off x="6772695" y="3543795"/>
            <a:ext cx="2493887" cy="411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pic>
        <p:nvPicPr>
          <p:cNvPr id="17" name="图片 16" descr="59030b0c2f590_0000_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 rot="13979808">
            <a:off x="3343755" y="4087140"/>
            <a:ext cx="620563" cy="394114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191" tIns="67647" rIns="0" bIns="67647" numCol="1" spcCol="1270" anchor="ctr" anchorCtr="0">
            <a:noAutofit/>
          </a:bodyPr>
          <a:lstStyle/>
          <a:p>
            <a:pPr algn="ctr" defTabSz="608965">
              <a:lnSpc>
                <a:spcPct val="90000"/>
              </a:lnSpc>
              <a:spcAft>
                <a:spcPct val="35000"/>
              </a:spcAft>
            </a:pPr>
            <a:endParaRPr lang="en-US" sz="137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2"/>
          <p:cNvSpPr/>
          <p:nvPr/>
        </p:nvSpPr>
        <p:spPr>
          <a:xfrm rot="7620192" flipH="1">
            <a:off x="8370129" y="4087140"/>
            <a:ext cx="620563" cy="394114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191" tIns="67647" rIns="0" bIns="67647" numCol="1" spcCol="1270" anchor="ctr" anchorCtr="0">
            <a:noAutofit/>
          </a:bodyPr>
          <a:lstStyle/>
          <a:p>
            <a:pPr algn="ctr" defTabSz="608965">
              <a:lnSpc>
                <a:spcPct val="90000"/>
              </a:lnSpc>
              <a:spcAft>
                <a:spcPct val="35000"/>
              </a:spcAft>
            </a:pPr>
            <a:endParaRPr lang="en-US" sz="137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218598" y="2030549"/>
            <a:ext cx="1922905" cy="1922905"/>
            <a:chOff x="4162935" y="1798115"/>
            <a:chExt cx="1823584" cy="1823584"/>
          </a:xfrm>
        </p:grpSpPr>
        <p:sp>
          <p:nvSpPr>
            <p:cNvPr id="15" name="Oval 14"/>
            <p:cNvSpPr/>
            <p:nvPr/>
          </p:nvSpPr>
          <p:spPr>
            <a:xfrm>
              <a:off x="4162935" y="1798115"/>
              <a:ext cx="1823584" cy="182358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328"/>
            <p:cNvSpPr>
              <a:spLocks noChangeAspect="1" noChangeArrowheads="1"/>
            </p:cNvSpPr>
            <p:nvPr/>
          </p:nvSpPr>
          <p:spPr bwMode="auto">
            <a:xfrm>
              <a:off x="4662158" y="2529997"/>
              <a:ext cx="652824" cy="364204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257062" tIns="128530" rIns="257062" bIns="128530" anchor="ctr"/>
            <a:lstStyle/>
            <a:p>
              <a:pPr>
                <a:defRPr/>
              </a:pPr>
              <a:endParaRPr lang="en-US" sz="253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142349" y="2030549"/>
            <a:ext cx="1922905" cy="1922905"/>
            <a:chOff x="5987321" y="1798115"/>
            <a:chExt cx="1823584" cy="1823584"/>
          </a:xfrm>
        </p:grpSpPr>
        <p:sp>
          <p:nvSpPr>
            <p:cNvPr id="18" name="Oval 17"/>
            <p:cNvSpPr/>
            <p:nvPr/>
          </p:nvSpPr>
          <p:spPr>
            <a:xfrm>
              <a:off x="5987321" y="1798115"/>
              <a:ext cx="1823584" cy="182358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AutoShape 49"/>
            <p:cNvSpPr/>
            <p:nvPr/>
          </p:nvSpPr>
          <p:spPr bwMode="auto">
            <a:xfrm>
              <a:off x="6772643" y="2416318"/>
              <a:ext cx="423807" cy="425509"/>
            </a:xfrm>
            <a:custGeom>
              <a:avLst/>
              <a:gdLst>
                <a:gd name="T0" fmla="*/ 197644 w 21600"/>
                <a:gd name="T1" fmla="*/ 198438 h 21600"/>
                <a:gd name="T2" fmla="*/ 197644 w 21600"/>
                <a:gd name="T3" fmla="*/ 198438 h 21600"/>
                <a:gd name="T4" fmla="*/ 197644 w 21600"/>
                <a:gd name="T5" fmla="*/ 198438 h 21600"/>
                <a:gd name="T6" fmla="*/ 197644 w 21600"/>
                <a:gd name="T7" fmla="*/ 198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143" y="21047"/>
                  </a:moveTo>
                  <a:cubicBezTo>
                    <a:pt x="3143" y="21200"/>
                    <a:pt x="3101" y="21329"/>
                    <a:pt x="3025" y="21435"/>
                  </a:cubicBezTo>
                  <a:cubicBezTo>
                    <a:pt x="2947" y="21544"/>
                    <a:pt x="2841" y="21599"/>
                    <a:pt x="2707" y="21599"/>
                  </a:cubicBezTo>
                  <a:lnTo>
                    <a:pt x="457" y="21599"/>
                  </a:lnTo>
                  <a:cubicBezTo>
                    <a:pt x="154" y="21599"/>
                    <a:pt x="0" y="21414"/>
                    <a:pt x="0" y="21047"/>
                  </a:cubicBezTo>
                  <a:lnTo>
                    <a:pt x="0" y="17393"/>
                  </a:lnTo>
                  <a:cubicBezTo>
                    <a:pt x="0" y="17244"/>
                    <a:pt x="46" y="17114"/>
                    <a:pt x="134" y="17006"/>
                  </a:cubicBezTo>
                  <a:cubicBezTo>
                    <a:pt x="225" y="16900"/>
                    <a:pt x="332" y="16844"/>
                    <a:pt x="457" y="16844"/>
                  </a:cubicBezTo>
                  <a:lnTo>
                    <a:pt x="2707" y="16844"/>
                  </a:lnTo>
                  <a:cubicBezTo>
                    <a:pt x="2834" y="16844"/>
                    <a:pt x="2937" y="16900"/>
                    <a:pt x="3018" y="17006"/>
                  </a:cubicBezTo>
                  <a:cubicBezTo>
                    <a:pt x="3101" y="17114"/>
                    <a:pt x="3143" y="17244"/>
                    <a:pt x="3143" y="17393"/>
                  </a:cubicBezTo>
                  <a:lnTo>
                    <a:pt x="3143" y="21047"/>
                  </a:lnTo>
                  <a:close/>
                  <a:moveTo>
                    <a:pt x="7757" y="21047"/>
                  </a:moveTo>
                  <a:cubicBezTo>
                    <a:pt x="7757" y="21200"/>
                    <a:pt x="7715" y="21329"/>
                    <a:pt x="7634" y="21435"/>
                  </a:cubicBezTo>
                  <a:cubicBezTo>
                    <a:pt x="7551" y="21544"/>
                    <a:pt x="7448" y="21599"/>
                    <a:pt x="7324" y="21599"/>
                  </a:cubicBezTo>
                  <a:lnTo>
                    <a:pt x="5062" y="21599"/>
                  </a:lnTo>
                  <a:cubicBezTo>
                    <a:pt x="4934" y="21599"/>
                    <a:pt x="4829" y="21544"/>
                    <a:pt x="4739" y="21435"/>
                  </a:cubicBezTo>
                  <a:cubicBezTo>
                    <a:pt x="4648" y="21329"/>
                    <a:pt x="4604" y="21200"/>
                    <a:pt x="4604" y="21047"/>
                  </a:cubicBezTo>
                  <a:lnTo>
                    <a:pt x="4604" y="14947"/>
                  </a:lnTo>
                  <a:cubicBezTo>
                    <a:pt x="4604" y="14797"/>
                    <a:pt x="4648" y="14668"/>
                    <a:pt x="4739" y="14559"/>
                  </a:cubicBezTo>
                  <a:cubicBezTo>
                    <a:pt x="4829" y="14453"/>
                    <a:pt x="4934" y="14398"/>
                    <a:pt x="5062" y="14398"/>
                  </a:cubicBezTo>
                  <a:lnTo>
                    <a:pt x="7324" y="14398"/>
                  </a:lnTo>
                  <a:cubicBezTo>
                    <a:pt x="7448" y="14398"/>
                    <a:pt x="7551" y="14453"/>
                    <a:pt x="7634" y="14559"/>
                  </a:cubicBezTo>
                  <a:cubicBezTo>
                    <a:pt x="7715" y="14668"/>
                    <a:pt x="7757" y="14797"/>
                    <a:pt x="7757" y="14947"/>
                  </a:cubicBezTo>
                  <a:lnTo>
                    <a:pt x="7757" y="21047"/>
                  </a:lnTo>
                  <a:close/>
                  <a:moveTo>
                    <a:pt x="12388" y="21047"/>
                  </a:moveTo>
                  <a:cubicBezTo>
                    <a:pt x="12388" y="21200"/>
                    <a:pt x="12342" y="21329"/>
                    <a:pt x="12251" y="21435"/>
                  </a:cubicBezTo>
                  <a:cubicBezTo>
                    <a:pt x="12165" y="21544"/>
                    <a:pt x="12055" y="21599"/>
                    <a:pt x="11928" y="21599"/>
                  </a:cubicBezTo>
                  <a:lnTo>
                    <a:pt x="9666" y="21599"/>
                  </a:lnTo>
                  <a:cubicBezTo>
                    <a:pt x="9541" y="21599"/>
                    <a:pt x="9434" y="21544"/>
                    <a:pt x="9343" y="21435"/>
                  </a:cubicBezTo>
                  <a:cubicBezTo>
                    <a:pt x="9255" y="21329"/>
                    <a:pt x="9208" y="21200"/>
                    <a:pt x="9208" y="21047"/>
                  </a:cubicBezTo>
                  <a:lnTo>
                    <a:pt x="9208" y="11546"/>
                  </a:lnTo>
                  <a:cubicBezTo>
                    <a:pt x="9208" y="11393"/>
                    <a:pt x="9255" y="11264"/>
                    <a:pt x="9343" y="11158"/>
                  </a:cubicBezTo>
                  <a:cubicBezTo>
                    <a:pt x="9434" y="11049"/>
                    <a:pt x="9541" y="10996"/>
                    <a:pt x="9666" y="10996"/>
                  </a:cubicBezTo>
                  <a:lnTo>
                    <a:pt x="11928" y="10996"/>
                  </a:lnTo>
                  <a:cubicBezTo>
                    <a:pt x="12055" y="10996"/>
                    <a:pt x="12165" y="11049"/>
                    <a:pt x="12251" y="11158"/>
                  </a:cubicBezTo>
                  <a:cubicBezTo>
                    <a:pt x="12342" y="11264"/>
                    <a:pt x="12388" y="11393"/>
                    <a:pt x="12388" y="11546"/>
                  </a:cubicBezTo>
                  <a:lnTo>
                    <a:pt x="12388" y="21047"/>
                  </a:lnTo>
                  <a:close/>
                  <a:moveTo>
                    <a:pt x="16993" y="21047"/>
                  </a:moveTo>
                  <a:cubicBezTo>
                    <a:pt x="16993" y="21200"/>
                    <a:pt x="16946" y="21329"/>
                    <a:pt x="16856" y="21435"/>
                  </a:cubicBezTo>
                  <a:cubicBezTo>
                    <a:pt x="16767" y="21544"/>
                    <a:pt x="16660" y="21599"/>
                    <a:pt x="16535" y="21599"/>
                  </a:cubicBezTo>
                  <a:lnTo>
                    <a:pt x="14285" y="21599"/>
                  </a:lnTo>
                  <a:cubicBezTo>
                    <a:pt x="14158" y="21599"/>
                    <a:pt x="14055" y="21544"/>
                    <a:pt x="13974" y="21435"/>
                  </a:cubicBezTo>
                  <a:cubicBezTo>
                    <a:pt x="13894" y="21329"/>
                    <a:pt x="13850" y="21200"/>
                    <a:pt x="13850" y="21047"/>
                  </a:cubicBezTo>
                  <a:lnTo>
                    <a:pt x="13850" y="7058"/>
                  </a:lnTo>
                  <a:cubicBezTo>
                    <a:pt x="13850" y="6908"/>
                    <a:pt x="13891" y="6781"/>
                    <a:pt x="13967" y="6670"/>
                  </a:cubicBezTo>
                  <a:cubicBezTo>
                    <a:pt x="14045" y="6564"/>
                    <a:pt x="14151" y="6511"/>
                    <a:pt x="14285" y="6511"/>
                  </a:cubicBezTo>
                  <a:lnTo>
                    <a:pt x="16535" y="6511"/>
                  </a:lnTo>
                  <a:cubicBezTo>
                    <a:pt x="16660" y="6511"/>
                    <a:pt x="16767" y="6561"/>
                    <a:pt x="16855" y="6664"/>
                  </a:cubicBezTo>
                  <a:cubicBezTo>
                    <a:pt x="16946" y="6767"/>
                    <a:pt x="16993" y="6899"/>
                    <a:pt x="16993" y="7058"/>
                  </a:cubicBezTo>
                  <a:lnTo>
                    <a:pt x="16993" y="21047"/>
                  </a:lnTo>
                  <a:close/>
                  <a:moveTo>
                    <a:pt x="21599" y="21047"/>
                  </a:moveTo>
                  <a:cubicBezTo>
                    <a:pt x="21599" y="21414"/>
                    <a:pt x="21448" y="21599"/>
                    <a:pt x="21139" y="21599"/>
                  </a:cubicBezTo>
                  <a:lnTo>
                    <a:pt x="18914" y="21599"/>
                  </a:lnTo>
                  <a:cubicBezTo>
                    <a:pt x="18611" y="21599"/>
                    <a:pt x="18456" y="21414"/>
                    <a:pt x="18456" y="21047"/>
                  </a:cubicBezTo>
                  <a:lnTo>
                    <a:pt x="18456" y="549"/>
                  </a:lnTo>
                  <a:cubicBezTo>
                    <a:pt x="18456" y="182"/>
                    <a:pt x="18608" y="0"/>
                    <a:pt x="18914" y="0"/>
                  </a:cubicBezTo>
                  <a:lnTo>
                    <a:pt x="21139" y="0"/>
                  </a:lnTo>
                  <a:cubicBezTo>
                    <a:pt x="21445" y="0"/>
                    <a:pt x="21599" y="182"/>
                    <a:pt x="21599" y="549"/>
                  </a:cubicBezTo>
                  <a:lnTo>
                    <a:pt x="21599" y="2104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40174" tIns="40174" rIns="40174" bIns="40174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Oval 20"/>
          <p:cNvSpPr/>
          <p:nvPr/>
        </p:nvSpPr>
        <p:spPr>
          <a:xfrm>
            <a:off x="5163625" y="3118721"/>
            <a:ext cx="2139105" cy="213910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5" name="Group 447"/>
          <p:cNvGrpSpPr/>
          <p:nvPr/>
        </p:nvGrpSpPr>
        <p:grpSpPr bwMode="auto">
          <a:xfrm>
            <a:off x="5951826" y="3915805"/>
            <a:ext cx="637893" cy="637893"/>
            <a:chOff x="0" y="0"/>
            <a:chExt cx="575" cy="575"/>
          </a:xfrm>
          <a:solidFill>
            <a:schemeClr val="accent3"/>
          </a:solidFill>
        </p:grpSpPr>
        <p:sp>
          <p:nvSpPr>
            <p:cNvPr id="46" name="AutoShape 443"/>
            <p:cNvSpPr/>
            <p:nvPr/>
          </p:nvSpPr>
          <p:spPr bwMode="auto">
            <a:xfrm>
              <a:off x="0" y="296"/>
              <a:ext cx="279" cy="27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16948" y="3429"/>
                  </a:moveTo>
                  <a:lnTo>
                    <a:pt x="9450" y="10928"/>
                  </a:lnTo>
                  <a:lnTo>
                    <a:pt x="8117" y="9596"/>
                  </a:lnTo>
                  <a:lnTo>
                    <a:pt x="15616" y="2098"/>
                  </a:lnTo>
                  <a:lnTo>
                    <a:pt x="13520" y="0"/>
                  </a:lnTo>
                  <a:lnTo>
                    <a:pt x="3894" y="9626"/>
                  </a:lnTo>
                  <a:lnTo>
                    <a:pt x="3890" y="9626"/>
                  </a:lnTo>
                  <a:lnTo>
                    <a:pt x="3890" y="9630"/>
                  </a:lnTo>
                  <a:lnTo>
                    <a:pt x="3889" y="9630"/>
                  </a:lnTo>
                  <a:lnTo>
                    <a:pt x="3890" y="9630"/>
                  </a:lnTo>
                  <a:lnTo>
                    <a:pt x="0" y="21600"/>
                  </a:lnTo>
                  <a:lnTo>
                    <a:pt x="11971" y="17712"/>
                  </a:lnTo>
                  <a:lnTo>
                    <a:pt x="11972" y="17712"/>
                  </a:lnTo>
                  <a:lnTo>
                    <a:pt x="11975" y="17711"/>
                  </a:lnTo>
                  <a:lnTo>
                    <a:pt x="11975" y="17709"/>
                  </a:lnTo>
                  <a:lnTo>
                    <a:pt x="21600" y="8083"/>
                  </a:lnTo>
                  <a:lnTo>
                    <a:pt x="16948" y="3429"/>
                  </a:lnTo>
                  <a:close/>
                  <a:moveTo>
                    <a:pt x="16948" y="342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 sz="253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AutoShape 444"/>
            <p:cNvSpPr/>
            <p:nvPr/>
          </p:nvSpPr>
          <p:spPr bwMode="auto">
            <a:xfrm>
              <a:off x="296" y="104"/>
              <a:ext cx="176" cy="1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00" h="21600">
                  <a:moveTo>
                    <a:pt x="3324" y="12115"/>
                  </a:moveTo>
                  <a:lnTo>
                    <a:pt x="8825" y="6614"/>
                  </a:lnTo>
                  <a:lnTo>
                    <a:pt x="10935" y="8723"/>
                  </a:lnTo>
                  <a:lnTo>
                    <a:pt x="5434" y="14225"/>
                  </a:lnTo>
                  <a:lnTo>
                    <a:pt x="12808" y="21600"/>
                  </a:lnTo>
                  <a:lnTo>
                    <a:pt x="21600" y="12807"/>
                  </a:lnTo>
                  <a:lnTo>
                    <a:pt x="8790" y="0"/>
                  </a:lnTo>
                  <a:lnTo>
                    <a:pt x="0" y="8791"/>
                  </a:lnTo>
                  <a:lnTo>
                    <a:pt x="3324" y="12115"/>
                  </a:lnTo>
                  <a:close/>
                  <a:moveTo>
                    <a:pt x="3324" y="12115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 sz="253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AutoShape 445"/>
            <p:cNvSpPr/>
            <p:nvPr/>
          </p:nvSpPr>
          <p:spPr bwMode="auto">
            <a:xfrm>
              <a:off x="400" y="0"/>
              <a:ext cx="173" cy="17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8576"/>
                  </a:moveTo>
                  <a:lnTo>
                    <a:pt x="8573" y="0"/>
                  </a:lnTo>
                  <a:lnTo>
                    <a:pt x="21600" y="13024"/>
                  </a:lnTo>
                  <a:lnTo>
                    <a:pt x="13027" y="21600"/>
                  </a:lnTo>
                  <a:lnTo>
                    <a:pt x="0" y="8576"/>
                  </a:lnTo>
                  <a:close/>
                  <a:moveTo>
                    <a:pt x="0" y="8576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 sz="253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AutoShape 446"/>
            <p:cNvSpPr/>
            <p:nvPr/>
          </p:nvSpPr>
          <p:spPr bwMode="auto">
            <a:xfrm>
              <a:off x="0" y="0"/>
              <a:ext cx="575" cy="57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600" h="21600">
                  <a:moveTo>
                    <a:pt x="16712" y="12177"/>
                  </a:moveTo>
                  <a:cubicBezTo>
                    <a:pt x="16247" y="12177"/>
                    <a:pt x="15748" y="12329"/>
                    <a:pt x="15257" y="12582"/>
                  </a:cubicBezTo>
                  <a:lnTo>
                    <a:pt x="9013" y="6331"/>
                  </a:lnTo>
                  <a:cubicBezTo>
                    <a:pt x="9263" y="5840"/>
                    <a:pt x="9413" y="5346"/>
                    <a:pt x="9413" y="4893"/>
                  </a:cubicBezTo>
                  <a:cubicBezTo>
                    <a:pt x="9413" y="2407"/>
                    <a:pt x="7052" y="0"/>
                    <a:pt x="4571" y="0"/>
                  </a:cubicBezTo>
                  <a:cubicBezTo>
                    <a:pt x="4555" y="0"/>
                    <a:pt x="4540" y="0"/>
                    <a:pt x="4525" y="0"/>
                  </a:cubicBezTo>
                  <a:cubicBezTo>
                    <a:pt x="4515" y="0"/>
                    <a:pt x="4233" y="287"/>
                    <a:pt x="4079" y="441"/>
                  </a:cubicBezTo>
                  <a:cubicBezTo>
                    <a:pt x="6081" y="2445"/>
                    <a:pt x="5916" y="2120"/>
                    <a:pt x="5916" y="3349"/>
                  </a:cubicBezTo>
                  <a:cubicBezTo>
                    <a:pt x="5916" y="4347"/>
                    <a:pt x="4320" y="5922"/>
                    <a:pt x="3346" y="5922"/>
                  </a:cubicBezTo>
                  <a:cubicBezTo>
                    <a:pt x="3132" y="5922"/>
                    <a:pt x="2966" y="5928"/>
                    <a:pt x="2828" y="5928"/>
                  </a:cubicBezTo>
                  <a:cubicBezTo>
                    <a:pt x="2150" y="5928"/>
                    <a:pt x="2140" y="5784"/>
                    <a:pt x="441" y="4083"/>
                  </a:cubicBezTo>
                  <a:cubicBezTo>
                    <a:pt x="282" y="4242"/>
                    <a:pt x="0" y="4520"/>
                    <a:pt x="0" y="4529"/>
                  </a:cubicBezTo>
                  <a:cubicBezTo>
                    <a:pt x="31" y="7031"/>
                    <a:pt x="2390" y="9422"/>
                    <a:pt x="4888" y="9422"/>
                  </a:cubicBezTo>
                  <a:cubicBezTo>
                    <a:pt x="5341" y="9422"/>
                    <a:pt x="5824" y="9278"/>
                    <a:pt x="6302" y="9038"/>
                  </a:cubicBezTo>
                  <a:lnTo>
                    <a:pt x="12567" y="15310"/>
                  </a:lnTo>
                  <a:cubicBezTo>
                    <a:pt x="12329" y="15787"/>
                    <a:pt x="12187" y="16267"/>
                    <a:pt x="12187" y="16706"/>
                  </a:cubicBezTo>
                  <a:cubicBezTo>
                    <a:pt x="12187" y="19193"/>
                    <a:pt x="14548" y="21600"/>
                    <a:pt x="17030" y="21600"/>
                  </a:cubicBezTo>
                  <a:cubicBezTo>
                    <a:pt x="17045" y="21600"/>
                    <a:pt x="17060" y="21600"/>
                    <a:pt x="17075" y="21600"/>
                  </a:cubicBezTo>
                  <a:cubicBezTo>
                    <a:pt x="17085" y="21600"/>
                    <a:pt x="17367" y="21313"/>
                    <a:pt x="17521" y="21159"/>
                  </a:cubicBezTo>
                  <a:cubicBezTo>
                    <a:pt x="15519" y="19155"/>
                    <a:pt x="15684" y="19480"/>
                    <a:pt x="15684" y="18251"/>
                  </a:cubicBezTo>
                  <a:cubicBezTo>
                    <a:pt x="15684" y="17253"/>
                    <a:pt x="17280" y="15678"/>
                    <a:pt x="18254" y="15678"/>
                  </a:cubicBezTo>
                  <a:cubicBezTo>
                    <a:pt x="18467" y="15678"/>
                    <a:pt x="18633" y="15672"/>
                    <a:pt x="18771" y="15672"/>
                  </a:cubicBezTo>
                  <a:cubicBezTo>
                    <a:pt x="19449" y="15672"/>
                    <a:pt x="19460" y="15816"/>
                    <a:pt x="21159" y="17517"/>
                  </a:cubicBezTo>
                  <a:cubicBezTo>
                    <a:pt x="21318" y="17358"/>
                    <a:pt x="21599" y="17080"/>
                    <a:pt x="21600" y="17071"/>
                  </a:cubicBezTo>
                  <a:cubicBezTo>
                    <a:pt x="21570" y="14569"/>
                    <a:pt x="19210" y="12177"/>
                    <a:pt x="16712" y="12177"/>
                  </a:cubicBezTo>
                  <a:close/>
                  <a:moveTo>
                    <a:pt x="16712" y="12177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 sz="253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2170596" y="2216915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28" name="PA_矩形 75"/>
          <p:cNvSpPr/>
          <p:nvPr>
            <p:custDataLst>
              <p:tags r:id="rId2"/>
            </p:custDataLst>
          </p:nvPr>
        </p:nvSpPr>
        <p:spPr>
          <a:xfrm>
            <a:off x="1123644" y="2640393"/>
            <a:ext cx="2778961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435898" y="2216915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31" name="PA_矩形 75"/>
          <p:cNvSpPr/>
          <p:nvPr>
            <p:custDataLst>
              <p:tags r:id="rId3"/>
            </p:custDataLst>
          </p:nvPr>
        </p:nvSpPr>
        <p:spPr>
          <a:xfrm>
            <a:off x="8435898" y="2640393"/>
            <a:ext cx="2725629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337057" y="5412391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34" name="PA_矩形 75"/>
          <p:cNvSpPr/>
          <p:nvPr>
            <p:custDataLst>
              <p:tags r:id="rId4"/>
            </p:custDataLst>
          </p:nvPr>
        </p:nvSpPr>
        <p:spPr>
          <a:xfrm>
            <a:off x="3838056" y="5835870"/>
            <a:ext cx="4730011" cy="3473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22" name="图片 21" descr="59030b0c2f590_0000_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79245" y="3009777"/>
            <a:ext cx="5059680" cy="1303258"/>
            <a:chOff x="467453" y="3354661"/>
            <a:chExt cx="4170501" cy="1074225"/>
          </a:xfrm>
        </p:grpSpPr>
        <p:sp>
          <p:nvSpPr>
            <p:cNvPr id="3" name="文本框 10"/>
            <p:cNvSpPr txBox="1"/>
            <p:nvPr/>
          </p:nvSpPr>
          <p:spPr>
            <a:xfrm>
              <a:off x="1014151" y="4176081"/>
              <a:ext cx="3077106" cy="2528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cap="all" dirty="0">
                  <a:solidFill>
                    <a:schemeClr val="accent2"/>
                  </a:solidFill>
                  <a:latin typeface="华文细黑" panose="02010600040101010101" charset="-122"/>
                  <a:ea typeface="华文细黑" panose="02010600040101010101" charset="-122"/>
                  <a:cs typeface="Microsoft JhengHei Light" panose="020B0304030504040204" pitchFamily="34" charset="-122"/>
                </a:rPr>
                <a:t>welcome to download this template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67453" y="3354661"/>
              <a:ext cx="4170501" cy="6840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Light" panose="020B0304030504040204" pitchFamily="34" charset="-122"/>
                </a:rPr>
                <a:t>加入你的标题描述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932703" y="4060717"/>
              <a:ext cx="3240000" cy="14837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71AFA0"/>
                </a:solidFill>
                <a:latin typeface="MStiffHei PRC UltraBold" panose="00000500000000000000" pitchFamily="2" charset="-122"/>
                <a:ea typeface="MStiffHei PRC UltraBold" panose="00000500000000000000" pitchFamily="2" charset="-122"/>
              </a:endParaRPr>
            </a:p>
          </p:txBody>
        </p:sp>
      </p:grpSp>
      <p:sp>
        <p:nvSpPr>
          <p:cNvPr id="21" name="MH_Number_1"/>
          <p:cNvSpPr/>
          <p:nvPr>
            <p:custDataLst>
              <p:tags r:id="rId2"/>
            </p:custDataLst>
          </p:nvPr>
        </p:nvSpPr>
        <p:spPr>
          <a:xfrm>
            <a:off x="5607435" y="1852930"/>
            <a:ext cx="1003300" cy="1009015"/>
          </a:xfrm>
          <a:prstGeom prst="ellipse">
            <a:avLst/>
          </a:prstGeom>
          <a:solidFill>
            <a:schemeClr val="accent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4400" b="1" noProof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矩形 97"/>
          <p:cNvSpPr/>
          <p:nvPr/>
        </p:nvSpPr>
        <p:spPr>
          <a:xfrm>
            <a:off x="646964" y="2216340"/>
            <a:ext cx="10858073" cy="3359260"/>
          </a:xfrm>
          <a:prstGeom prst="rect">
            <a:avLst/>
          </a:pr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209027" y="2759183"/>
            <a:ext cx="817258" cy="8172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5209027" y="4152790"/>
            <a:ext cx="817258" cy="8172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0" name="Freeform 92"/>
          <p:cNvSpPr>
            <a:spLocks noChangeArrowheads="1"/>
          </p:cNvSpPr>
          <p:nvPr/>
        </p:nvSpPr>
        <p:spPr bwMode="auto">
          <a:xfrm>
            <a:off x="5463379" y="2965700"/>
            <a:ext cx="308553" cy="404224"/>
          </a:xfrm>
          <a:custGeom>
            <a:avLst/>
            <a:gdLst>
              <a:gd name="T0" fmla="*/ 143373 w 472"/>
              <a:gd name="T1" fmla="*/ 26330 h 619"/>
              <a:gd name="T2" fmla="*/ 143373 w 472"/>
              <a:gd name="T3" fmla="*/ 26330 h 619"/>
              <a:gd name="T4" fmla="*/ 127482 w 472"/>
              <a:gd name="T5" fmla="*/ 26330 h 619"/>
              <a:gd name="T6" fmla="*/ 84868 w 472"/>
              <a:gd name="T7" fmla="*/ 0 h 619"/>
              <a:gd name="T8" fmla="*/ 42253 w 472"/>
              <a:gd name="T9" fmla="*/ 26330 h 619"/>
              <a:gd name="T10" fmla="*/ 26363 w 472"/>
              <a:gd name="T11" fmla="*/ 26330 h 619"/>
              <a:gd name="T12" fmla="*/ 0 w 472"/>
              <a:gd name="T13" fmla="*/ 53021 h 619"/>
              <a:gd name="T14" fmla="*/ 0 w 472"/>
              <a:gd name="T15" fmla="*/ 196214 h 619"/>
              <a:gd name="T16" fmla="*/ 26363 w 472"/>
              <a:gd name="T17" fmla="*/ 222904 h 619"/>
              <a:gd name="T18" fmla="*/ 143373 w 472"/>
              <a:gd name="T19" fmla="*/ 222904 h 619"/>
              <a:gd name="T20" fmla="*/ 170097 w 472"/>
              <a:gd name="T21" fmla="*/ 196214 h 619"/>
              <a:gd name="T22" fmla="*/ 170097 w 472"/>
              <a:gd name="T23" fmla="*/ 53021 h 619"/>
              <a:gd name="T24" fmla="*/ 143373 w 472"/>
              <a:gd name="T25" fmla="*/ 26330 h 619"/>
              <a:gd name="T26" fmla="*/ 84868 w 472"/>
              <a:gd name="T27" fmla="*/ 10460 h 619"/>
              <a:gd name="T28" fmla="*/ 84868 w 472"/>
              <a:gd name="T29" fmla="*/ 10460 h 619"/>
              <a:gd name="T30" fmla="*/ 111592 w 472"/>
              <a:gd name="T31" fmla="*/ 26330 h 619"/>
              <a:gd name="T32" fmla="*/ 58505 w 472"/>
              <a:gd name="T33" fmla="*/ 26330 h 619"/>
              <a:gd name="T34" fmla="*/ 84868 w 472"/>
              <a:gd name="T35" fmla="*/ 10460 h 619"/>
              <a:gd name="T36" fmla="*/ 153846 w 472"/>
              <a:gd name="T37" fmla="*/ 196214 h 619"/>
              <a:gd name="T38" fmla="*/ 153846 w 472"/>
              <a:gd name="T39" fmla="*/ 196214 h 619"/>
              <a:gd name="T40" fmla="*/ 143373 w 472"/>
              <a:gd name="T41" fmla="*/ 212444 h 619"/>
              <a:gd name="T42" fmla="*/ 26363 w 472"/>
              <a:gd name="T43" fmla="*/ 212444 h 619"/>
              <a:gd name="T44" fmla="*/ 15890 w 472"/>
              <a:gd name="T45" fmla="*/ 196214 h 619"/>
              <a:gd name="T46" fmla="*/ 15890 w 472"/>
              <a:gd name="T47" fmla="*/ 180343 h 619"/>
              <a:gd name="T48" fmla="*/ 153846 w 472"/>
              <a:gd name="T49" fmla="*/ 180343 h 619"/>
              <a:gd name="T50" fmla="*/ 153846 w 472"/>
              <a:gd name="T51" fmla="*/ 196214 h 619"/>
              <a:gd name="T52" fmla="*/ 153846 w 472"/>
              <a:gd name="T53" fmla="*/ 169883 h 619"/>
              <a:gd name="T54" fmla="*/ 153846 w 472"/>
              <a:gd name="T55" fmla="*/ 169883 h 619"/>
              <a:gd name="T56" fmla="*/ 15890 w 472"/>
              <a:gd name="T57" fmla="*/ 169883 h 619"/>
              <a:gd name="T58" fmla="*/ 15890 w 472"/>
              <a:gd name="T59" fmla="*/ 53021 h 619"/>
              <a:gd name="T60" fmla="*/ 26363 w 472"/>
              <a:gd name="T61" fmla="*/ 42561 h 619"/>
              <a:gd name="T62" fmla="*/ 42253 w 472"/>
              <a:gd name="T63" fmla="*/ 42561 h 619"/>
              <a:gd name="T64" fmla="*/ 42253 w 472"/>
              <a:gd name="T65" fmla="*/ 84761 h 619"/>
              <a:gd name="T66" fmla="*/ 58505 w 472"/>
              <a:gd name="T67" fmla="*/ 84761 h 619"/>
              <a:gd name="T68" fmla="*/ 58505 w 472"/>
              <a:gd name="T69" fmla="*/ 42561 h 619"/>
              <a:gd name="T70" fmla="*/ 111592 w 472"/>
              <a:gd name="T71" fmla="*/ 42561 h 619"/>
              <a:gd name="T72" fmla="*/ 111592 w 472"/>
              <a:gd name="T73" fmla="*/ 84761 h 619"/>
              <a:gd name="T74" fmla="*/ 127482 w 472"/>
              <a:gd name="T75" fmla="*/ 84761 h 619"/>
              <a:gd name="T76" fmla="*/ 127482 w 472"/>
              <a:gd name="T77" fmla="*/ 42561 h 619"/>
              <a:gd name="T78" fmla="*/ 143373 w 472"/>
              <a:gd name="T79" fmla="*/ 42561 h 619"/>
              <a:gd name="T80" fmla="*/ 153846 w 472"/>
              <a:gd name="T81" fmla="*/ 53021 h 619"/>
              <a:gd name="T82" fmla="*/ 153846 w 472"/>
              <a:gd name="T83" fmla="*/ 169883 h 61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72" h="619">
                <a:moveTo>
                  <a:pt x="397" y="73"/>
                </a:moveTo>
                <a:lnTo>
                  <a:pt x="397" y="73"/>
                </a:lnTo>
                <a:cubicBezTo>
                  <a:pt x="353" y="73"/>
                  <a:pt x="353" y="73"/>
                  <a:pt x="353" y="73"/>
                </a:cubicBezTo>
                <a:cubicBezTo>
                  <a:pt x="353" y="29"/>
                  <a:pt x="294" y="0"/>
                  <a:pt x="235" y="0"/>
                </a:cubicBezTo>
                <a:cubicBezTo>
                  <a:pt x="176" y="0"/>
                  <a:pt x="117" y="29"/>
                  <a:pt x="117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29" y="73"/>
                  <a:pt x="0" y="103"/>
                  <a:pt x="0" y="147"/>
                </a:cubicBezTo>
                <a:cubicBezTo>
                  <a:pt x="0" y="544"/>
                  <a:pt x="0" y="544"/>
                  <a:pt x="0" y="544"/>
                </a:cubicBezTo>
                <a:cubicBezTo>
                  <a:pt x="0" y="589"/>
                  <a:pt x="29" y="618"/>
                  <a:pt x="73" y="618"/>
                </a:cubicBezTo>
                <a:cubicBezTo>
                  <a:pt x="397" y="618"/>
                  <a:pt x="397" y="618"/>
                  <a:pt x="397" y="618"/>
                </a:cubicBezTo>
                <a:cubicBezTo>
                  <a:pt x="441" y="618"/>
                  <a:pt x="471" y="589"/>
                  <a:pt x="471" y="544"/>
                </a:cubicBezTo>
                <a:cubicBezTo>
                  <a:pt x="471" y="147"/>
                  <a:pt x="471" y="147"/>
                  <a:pt x="471" y="147"/>
                </a:cubicBezTo>
                <a:cubicBezTo>
                  <a:pt x="471" y="103"/>
                  <a:pt x="441" y="73"/>
                  <a:pt x="397" y="73"/>
                </a:cubicBezTo>
                <a:close/>
                <a:moveTo>
                  <a:pt x="235" y="29"/>
                </a:moveTo>
                <a:lnTo>
                  <a:pt x="235" y="29"/>
                </a:lnTo>
                <a:cubicBezTo>
                  <a:pt x="279" y="29"/>
                  <a:pt x="309" y="44"/>
                  <a:pt x="309" y="73"/>
                </a:cubicBezTo>
                <a:cubicBezTo>
                  <a:pt x="162" y="73"/>
                  <a:pt x="162" y="73"/>
                  <a:pt x="162" y="73"/>
                </a:cubicBezTo>
                <a:cubicBezTo>
                  <a:pt x="162" y="44"/>
                  <a:pt x="191" y="29"/>
                  <a:pt x="235" y="29"/>
                </a:cubicBezTo>
                <a:close/>
                <a:moveTo>
                  <a:pt x="426" y="544"/>
                </a:moveTo>
                <a:lnTo>
                  <a:pt x="426" y="544"/>
                </a:lnTo>
                <a:cubicBezTo>
                  <a:pt x="426" y="559"/>
                  <a:pt x="412" y="589"/>
                  <a:pt x="397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59"/>
                  <a:pt x="44" y="544"/>
                </a:cubicBezTo>
                <a:cubicBezTo>
                  <a:pt x="44" y="500"/>
                  <a:pt x="44" y="500"/>
                  <a:pt x="44" y="500"/>
                </a:cubicBezTo>
                <a:cubicBezTo>
                  <a:pt x="426" y="500"/>
                  <a:pt x="426" y="500"/>
                  <a:pt x="426" y="500"/>
                </a:cubicBezTo>
                <a:lnTo>
                  <a:pt x="426" y="544"/>
                </a:lnTo>
                <a:close/>
                <a:moveTo>
                  <a:pt x="426" y="471"/>
                </a:moveTo>
                <a:lnTo>
                  <a:pt x="426" y="471"/>
                </a:lnTo>
                <a:cubicBezTo>
                  <a:pt x="44" y="471"/>
                  <a:pt x="44" y="471"/>
                  <a:pt x="44" y="471"/>
                </a:cubicBezTo>
                <a:cubicBezTo>
                  <a:pt x="44" y="147"/>
                  <a:pt x="44" y="147"/>
                  <a:pt x="44" y="147"/>
                </a:cubicBezTo>
                <a:cubicBezTo>
                  <a:pt x="44" y="132"/>
                  <a:pt x="58" y="118"/>
                  <a:pt x="73" y="118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7" y="235"/>
                  <a:pt x="117" y="235"/>
                  <a:pt x="117" y="235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118"/>
                  <a:pt x="162" y="118"/>
                  <a:pt x="162" y="118"/>
                </a:cubicBezTo>
                <a:cubicBezTo>
                  <a:pt x="309" y="118"/>
                  <a:pt x="309" y="118"/>
                  <a:pt x="309" y="118"/>
                </a:cubicBezTo>
                <a:cubicBezTo>
                  <a:pt x="309" y="235"/>
                  <a:pt x="309" y="235"/>
                  <a:pt x="309" y="235"/>
                </a:cubicBezTo>
                <a:cubicBezTo>
                  <a:pt x="353" y="235"/>
                  <a:pt x="353" y="235"/>
                  <a:pt x="353" y="235"/>
                </a:cubicBezTo>
                <a:cubicBezTo>
                  <a:pt x="353" y="118"/>
                  <a:pt x="353" y="118"/>
                  <a:pt x="353" y="118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12" y="118"/>
                  <a:pt x="426" y="132"/>
                  <a:pt x="426" y="147"/>
                </a:cubicBezTo>
                <a:lnTo>
                  <a:pt x="426" y="47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01" name="Freeform 109"/>
          <p:cNvSpPr>
            <a:spLocks noChangeArrowheads="1"/>
          </p:cNvSpPr>
          <p:nvPr/>
        </p:nvSpPr>
        <p:spPr bwMode="auto">
          <a:xfrm>
            <a:off x="5408478" y="4354523"/>
            <a:ext cx="413794" cy="413790"/>
          </a:xfrm>
          <a:custGeom>
            <a:avLst/>
            <a:gdLst>
              <a:gd name="T0" fmla="*/ 116822 w 634"/>
              <a:gd name="T1" fmla="*/ 0 h 634"/>
              <a:gd name="T2" fmla="*/ 116822 w 634"/>
              <a:gd name="T3" fmla="*/ 228190 h 634"/>
              <a:gd name="T4" fmla="*/ 116822 w 634"/>
              <a:gd name="T5" fmla="*/ 0 h 634"/>
              <a:gd name="T6" fmla="*/ 196507 w 634"/>
              <a:gd name="T7" fmla="*/ 58399 h 634"/>
              <a:gd name="T8" fmla="*/ 159369 w 634"/>
              <a:gd name="T9" fmla="*/ 105984 h 634"/>
              <a:gd name="T10" fmla="*/ 196507 w 634"/>
              <a:gd name="T11" fmla="*/ 58399 h 634"/>
              <a:gd name="T12" fmla="*/ 186051 w 634"/>
              <a:gd name="T13" fmla="*/ 47945 h 634"/>
              <a:gd name="T14" fmla="*/ 138096 w 634"/>
              <a:gd name="T15" fmla="*/ 21269 h 634"/>
              <a:gd name="T16" fmla="*/ 85093 w 634"/>
              <a:gd name="T17" fmla="*/ 105984 h 634"/>
              <a:gd name="T18" fmla="*/ 90501 w 634"/>
              <a:gd name="T19" fmla="*/ 69214 h 634"/>
              <a:gd name="T20" fmla="*/ 138096 w 634"/>
              <a:gd name="T21" fmla="*/ 69214 h 634"/>
              <a:gd name="T22" fmla="*/ 85093 w 634"/>
              <a:gd name="T23" fmla="*/ 105984 h 634"/>
              <a:gd name="T24" fmla="*/ 143504 w 634"/>
              <a:gd name="T25" fmla="*/ 122206 h 634"/>
              <a:gd name="T26" fmla="*/ 116822 w 634"/>
              <a:gd name="T27" fmla="*/ 159336 h 634"/>
              <a:gd name="T28" fmla="*/ 85093 w 634"/>
              <a:gd name="T29" fmla="*/ 122206 h 634"/>
              <a:gd name="T30" fmla="*/ 106366 w 634"/>
              <a:gd name="T31" fmla="*/ 15862 h 634"/>
              <a:gd name="T32" fmla="*/ 116822 w 634"/>
              <a:gd name="T33" fmla="*/ 15862 h 634"/>
              <a:gd name="T34" fmla="*/ 138096 w 634"/>
              <a:gd name="T35" fmla="*/ 58399 h 634"/>
              <a:gd name="T36" fmla="*/ 95549 w 634"/>
              <a:gd name="T37" fmla="*/ 58399 h 634"/>
              <a:gd name="T38" fmla="*/ 90501 w 634"/>
              <a:gd name="T39" fmla="*/ 21269 h 634"/>
              <a:gd name="T40" fmla="*/ 79684 w 634"/>
              <a:gd name="T41" fmla="*/ 52992 h 634"/>
              <a:gd name="T42" fmla="*/ 90501 w 634"/>
              <a:gd name="T43" fmla="*/ 21269 h 634"/>
              <a:gd name="T44" fmla="*/ 32090 w 634"/>
              <a:gd name="T45" fmla="*/ 58399 h 634"/>
              <a:gd name="T46" fmla="*/ 74637 w 634"/>
              <a:gd name="T47" fmla="*/ 105984 h 634"/>
              <a:gd name="T48" fmla="*/ 32090 w 634"/>
              <a:gd name="T49" fmla="*/ 58399 h 634"/>
              <a:gd name="T50" fmla="*/ 32090 w 634"/>
              <a:gd name="T51" fmla="*/ 169790 h 634"/>
              <a:gd name="T52" fmla="*/ 74637 w 634"/>
              <a:gd name="T53" fmla="*/ 122206 h 634"/>
              <a:gd name="T54" fmla="*/ 32090 w 634"/>
              <a:gd name="T55" fmla="*/ 169790 h 634"/>
              <a:gd name="T56" fmla="*/ 42546 w 634"/>
              <a:gd name="T57" fmla="*/ 180605 h 634"/>
              <a:gd name="T58" fmla="*/ 90501 w 634"/>
              <a:gd name="T59" fmla="*/ 212328 h 634"/>
              <a:gd name="T60" fmla="*/ 122231 w 634"/>
              <a:gd name="T61" fmla="*/ 212328 h 634"/>
              <a:gd name="T62" fmla="*/ 116822 w 634"/>
              <a:gd name="T63" fmla="*/ 212328 h 634"/>
              <a:gd name="T64" fmla="*/ 95549 w 634"/>
              <a:gd name="T65" fmla="*/ 169790 h 634"/>
              <a:gd name="T66" fmla="*/ 138096 w 634"/>
              <a:gd name="T67" fmla="*/ 169790 h 634"/>
              <a:gd name="T68" fmla="*/ 138096 w 634"/>
              <a:gd name="T69" fmla="*/ 212328 h 634"/>
              <a:gd name="T70" fmla="*/ 148552 w 634"/>
              <a:gd name="T71" fmla="*/ 175198 h 634"/>
              <a:gd name="T72" fmla="*/ 138096 w 634"/>
              <a:gd name="T73" fmla="*/ 212328 h 634"/>
              <a:gd name="T74" fmla="*/ 196507 w 634"/>
              <a:gd name="T75" fmla="*/ 169790 h 634"/>
              <a:gd name="T76" fmla="*/ 159369 w 634"/>
              <a:gd name="T77" fmla="*/ 122206 h 634"/>
              <a:gd name="T78" fmla="*/ 196507 w 634"/>
              <a:gd name="T79" fmla="*/ 169790 h 63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634" h="634">
                <a:moveTo>
                  <a:pt x="324" y="0"/>
                </a:moveTo>
                <a:lnTo>
                  <a:pt x="324" y="0"/>
                </a:lnTo>
                <a:cubicBezTo>
                  <a:pt x="148" y="0"/>
                  <a:pt x="0" y="147"/>
                  <a:pt x="0" y="324"/>
                </a:cubicBezTo>
                <a:cubicBezTo>
                  <a:pt x="0" y="486"/>
                  <a:pt x="148" y="633"/>
                  <a:pt x="324" y="633"/>
                </a:cubicBezTo>
                <a:cubicBezTo>
                  <a:pt x="486" y="633"/>
                  <a:pt x="633" y="486"/>
                  <a:pt x="633" y="324"/>
                </a:cubicBezTo>
                <a:cubicBezTo>
                  <a:pt x="633" y="147"/>
                  <a:pt x="486" y="0"/>
                  <a:pt x="324" y="0"/>
                </a:cubicBezTo>
                <a:close/>
                <a:moveTo>
                  <a:pt x="545" y="162"/>
                </a:moveTo>
                <a:lnTo>
                  <a:pt x="545" y="162"/>
                </a:lnTo>
                <a:cubicBezTo>
                  <a:pt x="574" y="206"/>
                  <a:pt x="589" y="251"/>
                  <a:pt x="589" y="294"/>
                </a:cubicBezTo>
                <a:cubicBezTo>
                  <a:pt x="442" y="294"/>
                  <a:pt x="442" y="294"/>
                  <a:pt x="442" y="294"/>
                </a:cubicBezTo>
                <a:cubicBezTo>
                  <a:pt x="442" y="265"/>
                  <a:pt x="427" y="221"/>
                  <a:pt x="427" y="192"/>
                </a:cubicBezTo>
                <a:cubicBezTo>
                  <a:pt x="471" y="192"/>
                  <a:pt x="516" y="177"/>
                  <a:pt x="545" y="162"/>
                </a:cubicBezTo>
                <a:close/>
                <a:moveTo>
                  <a:pt x="516" y="133"/>
                </a:moveTo>
                <a:lnTo>
                  <a:pt x="516" y="133"/>
                </a:lnTo>
                <a:cubicBezTo>
                  <a:pt x="486" y="147"/>
                  <a:pt x="457" y="147"/>
                  <a:pt x="412" y="147"/>
                </a:cubicBezTo>
                <a:cubicBezTo>
                  <a:pt x="412" y="118"/>
                  <a:pt x="398" y="89"/>
                  <a:pt x="383" y="59"/>
                </a:cubicBezTo>
                <a:cubicBezTo>
                  <a:pt x="442" y="59"/>
                  <a:pt x="486" y="89"/>
                  <a:pt x="516" y="133"/>
                </a:cubicBezTo>
                <a:close/>
                <a:moveTo>
                  <a:pt x="236" y="294"/>
                </a:moveTo>
                <a:lnTo>
                  <a:pt x="236" y="294"/>
                </a:lnTo>
                <a:cubicBezTo>
                  <a:pt x="236" y="265"/>
                  <a:pt x="251" y="236"/>
                  <a:pt x="251" y="192"/>
                </a:cubicBezTo>
                <a:cubicBezTo>
                  <a:pt x="280" y="206"/>
                  <a:pt x="295" y="206"/>
                  <a:pt x="324" y="206"/>
                </a:cubicBezTo>
                <a:cubicBezTo>
                  <a:pt x="339" y="206"/>
                  <a:pt x="369" y="206"/>
                  <a:pt x="383" y="192"/>
                </a:cubicBezTo>
                <a:cubicBezTo>
                  <a:pt x="398" y="236"/>
                  <a:pt x="398" y="265"/>
                  <a:pt x="398" y="294"/>
                </a:cubicBezTo>
                <a:lnTo>
                  <a:pt x="236" y="294"/>
                </a:lnTo>
                <a:close/>
                <a:moveTo>
                  <a:pt x="398" y="339"/>
                </a:moveTo>
                <a:lnTo>
                  <a:pt x="398" y="339"/>
                </a:lnTo>
                <a:cubicBezTo>
                  <a:pt x="398" y="368"/>
                  <a:pt x="398" y="412"/>
                  <a:pt x="383" y="442"/>
                </a:cubicBezTo>
                <a:cubicBezTo>
                  <a:pt x="369" y="442"/>
                  <a:pt x="339" y="442"/>
                  <a:pt x="324" y="442"/>
                </a:cubicBezTo>
                <a:cubicBezTo>
                  <a:pt x="295" y="442"/>
                  <a:pt x="280" y="442"/>
                  <a:pt x="251" y="442"/>
                </a:cubicBezTo>
                <a:cubicBezTo>
                  <a:pt x="251" y="412"/>
                  <a:pt x="236" y="368"/>
                  <a:pt x="236" y="339"/>
                </a:cubicBezTo>
                <a:lnTo>
                  <a:pt x="398" y="339"/>
                </a:lnTo>
                <a:close/>
                <a:moveTo>
                  <a:pt x="295" y="44"/>
                </a:moveTo>
                <a:lnTo>
                  <a:pt x="295" y="44"/>
                </a:lnTo>
                <a:cubicBezTo>
                  <a:pt x="310" y="44"/>
                  <a:pt x="310" y="44"/>
                  <a:pt x="324" y="44"/>
                </a:cubicBezTo>
                <a:lnTo>
                  <a:pt x="339" y="44"/>
                </a:lnTo>
                <a:cubicBezTo>
                  <a:pt x="354" y="74"/>
                  <a:pt x="369" y="118"/>
                  <a:pt x="383" y="162"/>
                </a:cubicBezTo>
                <a:cubicBezTo>
                  <a:pt x="354" y="162"/>
                  <a:pt x="339" y="162"/>
                  <a:pt x="324" y="162"/>
                </a:cubicBezTo>
                <a:cubicBezTo>
                  <a:pt x="295" y="162"/>
                  <a:pt x="280" y="162"/>
                  <a:pt x="265" y="162"/>
                </a:cubicBezTo>
                <a:cubicBezTo>
                  <a:pt x="265" y="118"/>
                  <a:pt x="280" y="74"/>
                  <a:pt x="295" y="44"/>
                </a:cubicBezTo>
                <a:close/>
                <a:moveTo>
                  <a:pt x="251" y="59"/>
                </a:moveTo>
                <a:lnTo>
                  <a:pt x="251" y="59"/>
                </a:lnTo>
                <a:cubicBezTo>
                  <a:pt x="236" y="89"/>
                  <a:pt x="221" y="118"/>
                  <a:pt x="221" y="147"/>
                </a:cubicBezTo>
                <a:cubicBezTo>
                  <a:pt x="192" y="147"/>
                  <a:pt x="148" y="147"/>
                  <a:pt x="118" y="133"/>
                </a:cubicBezTo>
                <a:cubicBezTo>
                  <a:pt x="148" y="89"/>
                  <a:pt x="207" y="59"/>
                  <a:pt x="251" y="59"/>
                </a:cubicBezTo>
                <a:close/>
                <a:moveTo>
                  <a:pt x="89" y="162"/>
                </a:moveTo>
                <a:lnTo>
                  <a:pt x="89" y="162"/>
                </a:lnTo>
                <a:cubicBezTo>
                  <a:pt x="133" y="177"/>
                  <a:pt x="177" y="192"/>
                  <a:pt x="207" y="192"/>
                </a:cubicBezTo>
                <a:cubicBezTo>
                  <a:pt x="207" y="221"/>
                  <a:pt x="207" y="265"/>
                  <a:pt x="207" y="294"/>
                </a:cubicBezTo>
                <a:cubicBezTo>
                  <a:pt x="44" y="294"/>
                  <a:pt x="44" y="294"/>
                  <a:pt x="44" y="294"/>
                </a:cubicBezTo>
                <a:cubicBezTo>
                  <a:pt x="44" y="251"/>
                  <a:pt x="59" y="206"/>
                  <a:pt x="89" y="162"/>
                </a:cubicBezTo>
                <a:close/>
                <a:moveTo>
                  <a:pt x="89" y="471"/>
                </a:moveTo>
                <a:lnTo>
                  <a:pt x="89" y="471"/>
                </a:lnTo>
                <a:cubicBezTo>
                  <a:pt x="59" y="427"/>
                  <a:pt x="44" y="383"/>
                  <a:pt x="44" y="339"/>
                </a:cubicBezTo>
                <a:cubicBezTo>
                  <a:pt x="207" y="339"/>
                  <a:pt x="207" y="339"/>
                  <a:pt x="207" y="339"/>
                </a:cubicBezTo>
                <a:cubicBezTo>
                  <a:pt x="207" y="368"/>
                  <a:pt x="207" y="412"/>
                  <a:pt x="207" y="442"/>
                </a:cubicBezTo>
                <a:cubicBezTo>
                  <a:pt x="177" y="457"/>
                  <a:pt x="133" y="457"/>
                  <a:pt x="89" y="471"/>
                </a:cubicBezTo>
                <a:close/>
                <a:moveTo>
                  <a:pt x="118" y="501"/>
                </a:moveTo>
                <a:lnTo>
                  <a:pt x="118" y="501"/>
                </a:lnTo>
                <a:cubicBezTo>
                  <a:pt x="148" y="501"/>
                  <a:pt x="192" y="486"/>
                  <a:pt x="221" y="486"/>
                </a:cubicBezTo>
                <a:cubicBezTo>
                  <a:pt x="221" y="515"/>
                  <a:pt x="236" y="560"/>
                  <a:pt x="251" y="589"/>
                </a:cubicBezTo>
                <a:cubicBezTo>
                  <a:pt x="207" y="574"/>
                  <a:pt x="148" y="545"/>
                  <a:pt x="118" y="501"/>
                </a:cubicBezTo>
                <a:close/>
                <a:moveTo>
                  <a:pt x="339" y="589"/>
                </a:moveTo>
                <a:lnTo>
                  <a:pt x="339" y="589"/>
                </a:lnTo>
                <a:lnTo>
                  <a:pt x="324" y="589"/>
                </a:lnTo>
                <a:cubicBezTo>
                  <a:pt x="310" y="589"/>
                  <a:pt x="310" y="589"/>
                  <a:pt x="295" y="589"/>
                </a:cubicBezTo>
                <a:cubicBezTo>
                  <a:pt x="280" y="560"/>
                  <a:pt x="265" y="515"/>
                  <a:pt x="265" y="471"/>
                </a:cubicBezTo>
                <a:cubicBezTo>
                  <a:pt x="280" y="471"/>
                  <a:pt x="295" y="471"/>
                  <a:pt x="324" y="471"/>
                </a:cubicBezTo>
                <a:cubicBezTo>
                  <a:pt x="339" y="471"/>
                  <a:pt x="354" y="471"/>
                  <a:pt x="383" y="471"/>
                </a:cubicBezTo>
                <a:cubicBezTo>
                  <a:pt x="369" y="515"/>
                  <a:pt x="354" y="560"/>
                  <a:pt x="339" y="589"/>
                </a:cubicBezTo>
                <a:close/>
                <a:moveTo>
                  <a:pt x="383" y="589"/>
                </a:moveTo>
                <a:lnTo>
                  <a:pt x="383" y="589"/>
                </a:lnTo>
                <a:cubicBezTo>
                  <a:pt x="398" y="560"/>
                  <a:pt x="412" y="515"/>
                  <a:pt x="412" y="486"/>
                </a:cubicBezTo>
                <a:cubicBezTo>
                  <a:pt x="457" y="486"/>
                  <a:pt x="486" y="501"/>
                  <a:pt x="516" y="501"/>
                </a:cubicBezTo>
                <a:cubicBezTo>
                  <a:pt x="486" y="545"/>
                  <a:pt x="442" y="574"/>
                  <a:pt x="383" y="589"/>
                </a:cubicBezTo>
                <a:close/>
                <a:moveTo>
                  <a:pt x="545" y="471"/>
                </a:moveTo>
                <a:lnTo>
                  <a:pt x="545" y="471"/>
                </a:lnTo>
                <a:cubicBezTo>
                  <a:pt x="516" y="457"/>
                  <a:pt x="471" y="457"/>
                  <a:pt x="427" y="442"/>
                </a:cubicBezTo>
                <a:cubicBezTo>
                  <a:pt x="427" y="412"/>
                  <a:pt x="442" y="368"/>
                  <a:pt x="442" y="339"/>
                </a:cubicBezTo>
                <a:cubicBezTo>
                  <a:pt x="589" y="339"/>
                  <a:pt x="589" y="339"/>
                  <a:pt x="589" y="339"/>
                </a:cubicBezTo>
                <a:cubicBezTo>
                  <a:pt x="589" y="383"/>
                  <a:pt x="574" y="427"/>
                  <a:pt x="545" y="47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2502144" y="2715372"/>
            <a:ext cx="2425321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添加标题内容</a:t>
            </a:r>
            <a:endParaRPr lang="zh-CN" altLang="en-US" sz="20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1130758" y="3162342"/>
            <a:ext cx="3796707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000"/>
              </a:lnSpc>
            </a:pPr>
            <a:r>
              <a:rPr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here.</a:t>
            </a:r>
          </a:p>
        </p:txBody>
      </p:sp>
      <p:sp>
        <p:nvSpPr>
          <p:cNvPr id="105" name="文本框 104"/>
          <p:cNvSpPr txBox="1"/>
          <p:nvPr/>
        </p:nvSpPr>
        <p:spPr>
          <a:xfrm>
            <a:off x="2319293" y="4141359"/>
            <a:ext cx="26538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添加标题内容</a:t>
            </a:r>
            <a:endParaRPr lang="zh-CN" altLang="en-US" sz="20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1232977" y="4588329"/>
            <a:ext cx="3740201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000"/>
              </a:lnSpc>
            </a:pPr>
            <a:r>
              <a:rPr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template,Please add content here.</a:t>
            </a:r>
          </a:p>
        </p:txBody>
      </p:sp>
      <p:pic>
        <p:nvPicPr>
          <p:cNvPr id="13" name="图片 12" descr="59030b0c2f590_0000_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  <p:sp>
        <p:nvSpPr>
          <p:cNvPr id="3" name="矩形 2"/>
          <p:cNvSpPr/>
          <p:nvPr/>
        </p:nvSpPr>
        <p:spPr>
          <a:xfrm>
            <a:off x="7011670" y="1438910"/>
            <a:ext cx="3695065" cy="49149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6" tIns="60943" rIns="121886" bIns="60943" rtlCol="0" anchor="ctr"/>
          <a:lstStyle/>
          <a:p>
            <a:pPr algn="ctr"/>
            <a:endParaRPr lang="zh-CN" altLang="en-US" sz="24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PA_矩形 41"/>
          <p:cNvSpPr/>
          <p:nvPr>
            <p:custDataLst>
              <p:tags r:id="rId2"/>
            </p:custDataLst>
          </p:nvPr>
        </p:nvSpPr>
        <p:spPr>
          <a:xfrm>
            <a:off x="7277242" y="1729526"/>
            <a:ext cx="3164980" cy="4333199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5" name="Freeform 90"/>
          <p:cNvSpPr/>
          <p:nvPr/>
        </p:nvSpPr>
        <p:spPr bwMode="auto">
          <a:xfrm flipH="1">
            <a:off x="4824751" y="2913664"/>
            <a:ext cx="1364701" cy="1430203"/>
          </a:xfrm>
          <a:custGeom>
            <a:avLst/>
            <a:gdLst>
              <a:gd name="T0" fmla="*/ 2147483647 w 754"/>
              <a:gd name="T1" fmla="*/ 2147483647 h 790"/>
              <a:gd name="T2" fmla="*/ 2147483647 w 754"/>
              <a:gd name="T3" fmla="*/ 2147483647 h 790"/>
              <a:gd name="T4" fmla="*/ 2147483647 w 754"/>
              <a:gd name="T5" fmla="*/ 2147483647 h 790"/>
              <a:gd name="T6" fmla="*/ 2147483647 w 754"/>
              <a:gd name="T7" fmla="*/ 2147483647 h 790"/>
              <a:gd name="T8" fmla="*/ 2147483647 w 754"/>
              <a:gd name="T9" fmla="*/ 0 h 790"/>
              <a:gd name="T10" fmla="*/ 2147483647 w 754"/>
              <a:gd name="T11" fmla="*/ 2147483647 h 790"/>
              <a:gd name="T12" fmla="*/ 2147483647 w 754"/>
              <a:gd name="T13" fmla="*/ 2147483647 h 790"/>
              <a:gd name="T14" fmla="*/ 2147483647 w 754"/>
              <a:gd name="T15" fmla="*/ 2147483647 h 790"/>
              <a:gd name="T16" fmla="*/ 0 w 754"/>
              <a:gd name="T17" fmla="*/ 2147483647 h 790"/>
              <a:gd name="T18" fmla="*/ 2147483647 w 754"/>
              <a:gd name="T19" fmla="*/ 2147483647 h 790"/>
              <a:gd name="T20" fmla="*/ 2147483647 w 754"/>
              <a:gd name="T21" fmla="*/ 2147483647 h 790"/>
              <a:gd name="T22" fmla="*/ 2147483647 w 754"/>
              <a:gd name="T23" fmla="*/ 2147483647 h 790"/>
              <a:gd name="T24" fmla="*/ 2147483647 w 754"/>
              <a:gd name="T25" fmla="*/ 2147483647 h 790"/>
              <a:gd name="T26" fmla="*/ 2147483647 w 754"/>
              <a:gd name="T27" fmla="*/ 2147483647 h 790"/>
              <a:gd name="T28" fmla="*/ 2147483647 w 754"/>
              <a:gd name="T29" fmla="*/ 2147483647 h 7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54" h="790">
                <a:moveTo>
                  <a:pt x="754" y="413"/>
                </a:moveTo>
                <a:cubicBezTo>
                  <a:pt x="754" y="369"/>
                  <a:pt x="754" y="369"/>
                  <a:pt x="754" y="369"/>
                </a:cubicBezTo>
                <a:cubicBezTo>
                  <a:pt x="754" y="364"/>
                  <a:pt x="754" y="359"/>
                  <a:pt x="754" y="354"/>
                </a:cubicBezTo>
                <a:cubicBezTo>
                  <a:pt x="754" y="354"/>
                  <a:pt x="754" y="354"/>
                  <a:pt x="754" y="354"/>
                </a:cubicBezTo>
                <a:cubicBezTo>
                  <a:pt x="754" y="0"/>
                  <a:pt x="754" y="0"/>
                  <a:pt x="754" y="0"/>
                </a:cubicBezTo>
                <a:cubicBezTo>
                  <a:pt x="706" y="46"/>
                  <a:pt x="653" y="77"/>
                  <a:pt x="588" y="77"/>
                </a:cubicBezTo>
                <a:cubicBezTo>
                  <a:pt x="393" y="77"/>
                  <a:pt x="393" y="77"/>
                  <a:pt x="393" y="77"/>
                </a:cubicBezTo>
                <a:cubicBezTo>
                  <a:pt x="289" y="77"/>
                  <a:pt x="289" y="77"/>
                  <a:pt x="289" y="77"/>
                </a:cubicBezTo>
                <a:cubicBezTo>
                  <a:pt x="132" y="77"/>
                  <a:pt x="4" y="204"/>
                  <a:pt x="0" y="362"/>
                </a:cubicBezTo>
                <a:cubicBezTo>
                  <a:pt x="2" y="790"/>
                  <a:pt x="2" y="790"/>
                  <a:pt x="2" y="790"/>
                </a:cubicBezTo>
                <a:cubicBezTo>
                  <a:pt x="38" y="742"/>
                  <a:pt x="98" y="701"/>
                  <a:pt x="166" y="701"/>
                </a:cubicBezTo>
                <a:cubicBezTo>
                  <a:pt x="380" y="701"/>
                  <a:pt x="380" y="701"/>
                  <a:pt x="380" y="701"/>
                </a:cubicBezTo>
                <a:cubicBezTo>
                  <a:pt x="428" y="701"/>
                  <a:pt x="428" y="701"/>
                  <a:pt x="428" y="701"/>
                </a:cubicBezTo>
                <a:cubicBezTo>
                  <a:pt x="461" y="701"/>
                  <a:pt x="461" y="701"/>
                  <a:pt x="461" y="701"/>
                </a:cubicBezTo>
                <a:cubicBezTo>
                  <a:pt x="621" y="701"/>
                  <a:pt x="754" y="574"/>
                  <a:pt x="754" y="4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10296" name="文本框 1170"/>
          <p:cNvSpPr txBox="1">
            <a:spLocks noChangeArrowheads="1"/>
          </p:cNvSpPr>
          <p:nvPr/>
        </p:nvSpPr>
        <p:spPr bwMode="auto">
          <a:xfrm>
            <a:off x="5104893" y="3303996"/>
            <a:ext cx="72327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solidFill>
                  <a:schemeClr val="bg1"/>
                </a:solidFill>
                <a:latin typeface="+mj-lt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293" name="Freeform 90"/>
          <p:cNvSpPr/>
          <p:nvPr/>
        </p:nvSpPr>
        <p:spPr bwMode="auto">
          <a:xfrm>
            <a:off x="6189866" y="4278785"/>
            <a:ext cx="1156820" cy="1214323"/>
          </a:xfrm>
          <a:custGeom>
            <a:avLst/>
            <a:gdLst>
              <a:gd name="T0" fmla="*/ 2147483647 w 754"/>
              <a:gd name="T1" fmla="*/ 2147483647 h 790"/>
              <a:gd name="T2" fmla="*/ 2147483647 w 754"/>
              <a:gd name="T3" fmla="*/ 2147483647 h 790"/>
              <a:gd name="T4" fmla="*/ 2147483647 w 754"/>
              <a:gd name="T5" fmla="*/ 2147483647 h 790"/>
              <a:gd name="T6" fmla="*/ 2147483647 w 754"/>
              <a:gd name="T7" fmla="*/ 2147483647 h 790"/>
              <a:gd name="T8" fmla="*/ 2147483647 w 754"/>
              <a:gd name="T9" fmla="*/ 0 h 790"/>
              <a:gd name="T10" fmla="*/ 2147483647 w 754"/>
              <a:gd name="T11" fmla="*/ 2147483647 h 790"/>
              <a:gd name="T12" fmla="*/ 2147483647 w 754"/>
              <a:gd name="T13" fmla="*/ 2147483647 h 790"/>
              <a:gd name="T14" fmla="*/ 2147483647 w 754"/>
              <a:gd name="T15" fmla="*/ 2147483647 h 790"/>
              <a:gd name="T16" fmla="*/ 0 w 754"/>
              <a:gd name="T17" fmla="*/ 2147483647 h 790"/>
              <a:gd name="T18" fmla="*/ 2147483647 w 754"/>
              <a:gd name="T19" fmla="*/ 2147483647 h 790"/>
              <a:gd name="T20" fmla="*/ 2147483647 w 754"/>
              <a:gd name="T21" fmla="*/ 2147483647 h 790"/>
              <a:gd name="T22" fmla="*/ 2147483647 w 754"/>
              <a:gd name="T23" fmla="*/ 2147483647 h 790"/>
              <a:gd name="T24" fmla="*/ 2147483647 w 754"/>
              <a:gd name="T25" fmla="*/ 2147483647 h 790"/>
              <a:gd name="T26" fmla="*/ 2147483647 w 754"/>
              <a:gd name="T27" fmla="*/ 2147483647 h 790"/>
              <a:gd name="T28" fmla="*/ 2147483647 w 754"/>
              <a:gd name="T29" fmla="*/ 2147483647 h 7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54" h="790">
                <a:moveTo>
                  <a:pt x="754" y="413"/>
                </a:moveTo>
                <a:cubicBezTo>
                  <a:pt x="754" y="369"/>
                  <a:pt x="754" y="369"/>
                  <a:pt x="754" y="369"/>
                </a:cubicBezTo>
                <a:cubicBezTo>
                  <a:pt x="754" y="364"/>
                  <a:pt x="754" y="359"/>
                  <a:pt x="754" y="354"/>
                </a:cubicBezTo>
                <a:cubicBezTo>
                  <a:pt x="754" y="354"/>
                  <a:pt x="754" y="354"/>
                  <a:pt x="754" y="354"/>
                </a:cubicBezTo>
                <a:cubicBezTo>
                  <a:pt x="754" y="0"/>
                  <a:pt x="754" y="0"/>
                  <a:pt x="754" y="0"/>
                </a:cubicBezTo>
                <a:cubicBezTo>
                  <a:pt x="706" y="46"/>
                  <a:pt x="653" y="77"/>
                  <a:pt x="588" y="77"/>
                </a:cubicBezTo>
                <a:cubicBezTo>
                  <a:pt x="393" y="77"/>
                  <a:pt x="393" y="77"/>
                  <a:pt x="393" y="77"/>
                </a:cubicBezTo>
                <a:cubicBezTo>
                  <a:pt x="289" y="77"/>
                  <a:pt x="289" y="77"/>
                  <a:pt x="289" y="77"/>
                </a:cubicBezTo>
                <a:cubicBezTo>
                  <a:pt x="132" y="77"/>
                  <a:pt x="4" y="204"/>
                  <a:pt x="0" y="362"/>
                </a:cubicBezTo>
                <a:cubicBezTo>
                  <a:pt x="2" y="790"/>
                  <a:pt x="2" y="790"/>
                  <a:pt x="2" y="790"/>
                </a:cubicBezTo>
                <a:cubicBezTo>
                  <a:pt x="38" y="742"/>
                  <a:pt x="98" y="701"/>
                  <a:pt x="166" y="701"/>
                </a:cubicBezTo>
                <a:cubicBezTo>
                  <a:pt x="380" y="701"/>
                  <a:pt x="380" y="701"/>
                  <a:pt x="380" y="701"/>
                </a:cubicBezTo>
                <a:cubicBezTo>
                  <a:pt x="428" y="701"/>
                  <a:pt x="428" y="701"/>
                  <a:pt x="428" y="701"/>
                </a:cubicBezTo>
                <a:cubicBezTo>
                  <a:pt x="461" y="701"/>
                  <a:pt x="461" y="701"/>
                  <a:pt x="461" y="701"/>
                </a:cubicBezTo>
                <a:cubicBezTo>
                  <a:pt x="621" y="701"/>
                  <a:pt x="754" y="574"/>
                  <a:pt x="754" y="41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10294" name="文本框 1171"/>
          <p:cNvSpPr txBox="1">
            <a:spLocks noChangeArrowheads="1"/>
          </p:cNvSpPr>
          <p:nvPr/>
        </p:nvSpPr>
        <p:spPr bwMode="auto">
          <a:xfrm>
            <a:off x="6407252" y="4557897"/>
            <a:ext cx="722049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solidFill>
                  <a:schemeClr val="bg1"/>
                </a:solidFill>
                <a:latin typeface="+mj-lt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291" name="Freeform 90"/>
          <p:cNvSpPr/>
          <p:nvPr/>
        </p:nvSpPr>
        <p:spPr bwMode="auto">
          <a:xfrm flipH="1">
            <a:off x="5056847" y="4662923"/>
            <a:ext cx="1158408" cy="1212735"/>
          </a:xfrm>
          <a:custGeom>
            <a:avLst/>
            <a:gdLst>
              <a:gd name="T0" fmla="*/ 2147483647 w 754"/>
              <a:gd name="T1" fmla="*/ 2147483647 h 790"/>
              <a:gd name="T2" fmla="*/ 2147483647 w 754"/>
              <a:gd name="T3" fmla="*/ 2147483647 h 790"/>
              <a:gd name="T4" fmla="*/ 2147483647 w 754"/>
              <a:gd name="T5" fmla="*/ 2147483647 h 790"/>
              <a:gd name="T6" fmla="*/ 2147483647 w 754"/>
              <a:gd name="T7" fmla="*/ 2147483647 h 790"/>
              <a:gd name="T8" fmla="*/ 2147483647 w 754"/>
              <a:gd name="T9" fmla="*/ 0 h 790"/>
              <a:gd name="T10" fmla="*/ 2147483647 w 754"/>
              <a:gd name="T11" fmla="*/ 2147483647 h 790"/>
              <a:gd name="T12" fmla="*/ 2147483647 w 754"/>
              <a:gd name="T13" fmla="*/ 2147483647 h 790"/>
              <a:gd name="T14" fmla="*/ 2147483647 w 754"/>
              <a:gd name="T15" fmla="*/ 2147483647 h 790"/>
              <a:gd name="T16" fmla="*/ 0 w 754"/>
              <a:gd name="T17" fmla="*/ 2147483647 h 790"/>
              <a:gd name="T18" fmla="*/ 2147483647 w 754"/>
              <a:gd name="T19" fmla="*/ 2147483647 h 790"/>
              <a:gd name="T20" fmla="*/ 2147483647 w 754"/>
              <a:gd name="T21" fmla="*/ 2147483647 h 790"/>
              <a:gd name="T22" fmla="*/ 2147483647 w 754"/>
              <a:gd name="T23" fmla="*/ 2147483647 h 790"/>
              <a:gd name="T24" fmla="*/ 2147483647 w 754"/>
              <a:gd name="T25" fmla="*/ 2147483647 h 790"/>
              <a:gd name="T26" fmla="*/ 2147483647 w 754"/>
              <a:gd name="T27" fmla="*/ 2147483647 h 790"/>
              <a:gd name="T28" fmla="*/ 2147483647 w 754"/>
              <a:gd name="T29" fmla="*/ 2147483647 h 7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54" h="790">
                <a:moveTo>
                  <a:pt x="754" y="413"/>
                </a:moveTo>
                <a:cubicBezTo>
                  <a:pt x="754" y="369"/>
                  <a:pt x="754" y="369"/>
                  <a:pt x="754" y="369"/>
                </a:cubicBezTo>
                <a:cubicBezTo>
                  <a:pt x="754" y="364"/>
                  <a:pt x="754" y="359"/>
                  <a:pt x="754" y="354"/>
                </a:cubicBezTo>
                <a:cubicBezTo>
                  <a:pt x="754" y="354"/>
                  <a:pt x="754" y="354"/>
                  <a:pt x="754" y="354"/>
                </a:cubicBezTo>
                <a:cubicBezTo>
                  <a:pt x="754" y="0"/>
                  <a:pt x="754" y="0"/>
                  <a:pt x="754" y="0"/>
                </a:cubicBezTo>
                <a:cubicBezTo>
                  <a:pt x="706" y="46"/>
                  <a:pt x="653" y="77"/>
                  <a:pt x="588" y="77"/>
                </a:cubicBezTo>
                <a:cubicBezTo>
                  <a:pt x="393" y="77"/>
                  <a:pt x="393" y="77"/>
                  <a:pt x="393" y="77"/>
                </a:cubicBezTo>
                <a:cubicBezTo>
                  <a:pt x="289" y="77"/>
                  <a:pt x="289" y="77"/>
                  <a:pt x="289" y="77"/>
                </a:cubicBezTo>
                <a:cubicBezTo>
                  <a:pt x="132" y="77"/>
                  <a:pt x="4" y="204"/>
                  <a:pt x="0" y="362"/>
                </a:cubicBezTo>
                <a:cubicBezTo>
                  <a:pt x="2" y="790"/>
                  <a:pt x="2" y="790"/>
                  <a:pt x="2" y="790"/>
                </a:cubicBezTo>
                <a:cubicBezTo>
                  <a:pt x="38" y="742"/>
                  <a:pt x="98" y="701"/>
                  <a:pt x="166" y="701"/>
                </a:cubicBezTo>
                <a:cubicBezTo>
                  <a:pt x="380" y="701"/>
                  <a:pt x="380" y="701"/>
                  <a:pt x="380" y="701"/>
                </a:cubicBezTo>
                <a:cubicBezTo>
                  <a:pt x="428" y="701"/>
                  <a:pt x="428" y="701"/>
                  <a:pt x="428" y="701"/>
                </a:cubicBezTo>
                <a:cubicBezTo>
                  <a:pt x="461" y="701"/>
                  <a:pt x="461" y="701"/>
                  <a:pt x="461" y="701"/>
                </a:cubicBezTo>
                <a:cubicBezTo>
                  <a:pt x="621" y="701"/>
                  <a:pt x="754" y="574"/>
                  <a:pt x="754" y="41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10292" name="文本框 1172"/>
          <p:cNvSpPr txBox="1">
            <a:spLocks noChangeArrowheads="1"/>
          </p:cNvSpPr>
          <p:nvPr/>
        </p:nvSpPr>
        <p:spPr bwMode="auto">
          <a:xfrm>
            <a:off x="5274531" y="4914913"/>
            <a:ext cx="72304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solidFill>
                  <a:schemeClr val="bg1"/>
                </a:solidFill>
                <a:latin typeface="+mj-lt"/>
              </a:rPr>
              <a:t>04</a:t>
            </a:r>
            <a:endParaRPr lang="zh-CN" altLang="en-US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279" name="Freeform 90"/>
          <p:cNvSpPr/>
          <p:nvPr/>
        </p:nvSpPr>
        <p:spPr bwMode="auto">
          <a:xfrm flipH="1" flipV="1">
            <a:off x="1295576" y="4573803"/>
            <a:ext cx="370806" cy="388782"/>
          </a:xfrm>
          <a:custGeom>
            <a:avLst/>
            <a:gdLst>
              <a:gd name="T0" fmla="*/ 2147483647 w 754"/>
              <a:gd name="T1" fmla="*/ 2147483647 h 790"/>
              <a:gd name="T2" fmla="*/ 2147483647 w 754"/>
              <a:gd name="T3" fmla="*/ 2147483647 h 790"/>
              <a:gd name="T4" fmla="*/ 2147483647 w 754"/>
              <a:gd name="T5" fmla="*/ 2147483647 h 790"/>
              <a:gd name="T6" fmla="*/ 2147483647 w 754"/>
              <a:gd name="T7" fmla="*/ 2147483647 h 790"/>
              <a:gd name="T8" fmla="*/ 2147483647 w 754"/>
              <a:gd name="T9" fmla="*/ 0 h 790"/>
              <a:gd name="T10" fmla="*/ 2147483647 w 754"/>
              <a:gd name="T11" fmla="*/ 2147483647 h 790"/>
              <a:gd name="T12" fmla="*/ 2147483647 w 754"/>
              <a:gd name="T13" fmla="*/ 2147483647 h 790"/>
              <a:gd name="T14" fmla="*/ 2147483647 w 754"/>
              <a:gd name="T15" fmla="*/ 2147483647 h 790"/>
              <a:gd name="T16" fmla="*/ 0 w 754"/>
              <a:gd name="T17" fmla="*/ 2147483647 h 790"/>
              <a:gd name="T18" fmla="*/ 2147483647 w 754"/>
              <a:gd name="T19" fmla="*/ 2147483647 h 790"/>
              <a:gd name="T20" fmla="*/ 2147483647 w 754"/>
              <a:gd name="T21" fmla="*/ 2147483647 h 790"/>
              <a:gd name="T22" fmla="*/ 2147483647 w 754"/>
              <a:gd name="T23" fmla="*/ 2147483647 h 790"/>
              <a:gd name="T24" fmla="*/ 2147483647 w 754"/>
              <a:gd name="T25" fmla="*/ 2147483647 h 790"/>
              <a:gd name="T26" fmla="*/ 2147483647 w 754"/>
              <a:gd name="T27" fmla="*/ 2147483647 h 790"/>
              <a:gd name="T28" fmla="*/ 2147483647 w 754"/>
              <a:gd name="T29" fmla="*/ 2147483647 h 7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54" h="790">
                <a:moveTo>
                  <a:pt x="754" y="413"/>
                </a:moveTo>
                <a:cubicBezTo>
                  <a:pt x="754" y="369"/>
                  <a:pt x="754" y="369"/>
                  <a:pt x="754" y="369"/>
                </a:cubicBezTo>
                <a:cubicBezTo>
                  <a:pt x="754" y="364"/>
                  <a:pt x="754" y="359"/>
                  <a:pt x="754" y="354"/>
                </a:cubicBezTo>
                <a:cubicBezTo>
                  <a:pt x="754" y="354"/>
                  <a:pt x="754" y="354"/>
                  <a:pt x="754" y="354"/>
                </a:cubicBezTo>
                <a:cubicBezTo>
                  <a:pt x="754" y="0"/>
                  <a:pt x="754" y="0"/>
                  <a:pt x="754" y="0"/>
                </a:cubicBezTo>
                <a:cubicBezTo>
                  <a:pt x="706" y="46"/>
                  <a:pt x="653" y="77"/>
                  <a:pt x="588" y="77"/>
                </a:cubicBezTo>
                <a:cubicBezTo>
                  <a:pt x="393" y="77"/>
                  <a:pt x="393" y="77"/>
                  <a:pt x="393" y="77"/>
                </a:cubicBezTo>
                <a:cubicBezTo>
                  <a:pt x="289" y="77"/>
                  <a:pt x="289" y="77"/>
                  <a:pt x="289" y="77"/>
                </a:cubicBezTo>
                <a:cubicBezTo>
                  <a:pt x="132" y="77"/>
                  <a:pt x="4" y="204"/>
                  <a:pt x="0" y="362"/>
                </a:cubicBezTo>
                <a:cubicBezTo>
                  <a:pt x="2" y="790"/>
                  <a:pt x="2" y="790"/>
                  <a:pt x="2" y="790"/>
                </a:cubicBezTo>
                <a:cubicBezTo>
                  <a:pt x="38" y="742"/>
                  <a:pt x="98" y="701"/>
                  <a:pt x="166" y="701"/>
                </a:cubicBezTo>
                <a:cubicBezTo>
                  <a:pt x="380" y="701"/>
                  <a:pt x="380" y="701"/>
                  <a:pt x="380" y="701"/>
                </a:cubicBezTo>
                <a:cubicBezTo>
                  <a:pt x="428" y="701"/>
                  <a:pt x="428" y="701"/>
                  <a:pt x="428" y="701"/>
                </a:cubicBezTo>
                <a:cubicBezTo>
                  <a:pt x="461" y="701"/>
                  <a:pt x="461" y="701"/>
                  <a:pt x="461" y="701"/>
                </a:cubicBezTo>
                <a:cubicBezTo>
                  <a:pt x="621" y="701"/>
                  <a:pt x="754" y="574"/>
                  <a:pt x="754" y="41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274" name="Freeform 90"/>
          <p:cNvSpPr/>
          <p:nvPr/>
        </p:nvSpPr>
        <p:spPr bwMode="auto">
          <a:xfrm flipH="1" flipV="1">
            <a:off x="1295576" y="2946772"/>
            <a:ext cx="370806" cy="388782"/>
          </a:xfrm>
          <a:custGeom>
            <a:avLst/>
            <a:gdLst>
              <a:gd name="T0" fmla="*/ 2147483647 w 754"/>
              <a:gd name="T1" fmla="*/ 2147483647 h 790"/>
              <a:gd name="T2" fmla="*/ 2147483647 w 754"/>
              <a:gd name="T3" fmla="*/ 2147483647 h 790"/>
              <a:gd name="T4" fmla="*/ 2147483647 w 754"/>
              <a:gd name="T5" fmla="*/ 2147483647 h 790"/>
              <a:gd name="T6" fmla="*/ 2147483647 w 754"/>
              <a:gd name="T7" fmla="*/ 2147483647 h 790"/>
              <a:gd name="T8" fmla="*/ 2147483647 w 754"/>
              <a:gd name="T9" fmla="*/ 0 h 790"/>
              <a:gd name="T10" fmla="*/ 2147483647 w 754"/>
              <a:gd name="T11" fmla="*/ 2147483647 h 790"/>
              <a:gd name="T12" fmla="*/ 2147483647 w 754"/>
              <a:gd name="T13" fmla="*/ 2147483647 h 790"/>
              <a:gd name="T14" fmla="*/ 2147483647 w 754"/>
              <a:gd name="T15" fmla="*/ 2147483647 h 790"/>
              <a:gd name="T16" fmla="*/ 0 w 754"/>
              <a:gd name="T17" fmla="*/ 2147483647 h 790"/>
              <a:gd name="T18" fmla="*/ 2147483647 w 754"/>
              <a:gd name="T19" fmla="*/ 2147483647 h 790"/>
              <a:gd name="T20" fmla="*/ 2147483647 w 754"/>
              <a:gd name="T21" fmla="*/ 2147483647 h 790"/>
              <a:gd name="T22" fmla="*/ 2147483647 w 754"/>
              <a:gd name="T23" fmla="*/ 2147483647 h 790"/>
              <a:gd name="T24" fmla="*/ 2147483647 w 754"/>
              <a:gd name="T25" fmla="*/ 2147483647 h 790"/>
              <a:gd name="T26" fmla="*/ 2147483647 w 754"/>
              <a:gd name="T27" fmla="*/ 2147483647 h 790"/>
              <a:gd name="T28" fmla="*/ 2147483647 w 754"/>
              <a:gd name="T29" fmla="*/ 2147483647 h 7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54" h="790">
                <a:moveTo>
                  <a:pt x="754" y="413"/>
                </a:moveTo>
                <a:cubicBezTo>
                  <a:pt x="754" y="369"/>
                  <a:pt x="754" y="369"/>
                  <a:pt x="754" y="369"/>
                </a:cubicBezTo>
                <a:cubicBezTo>
                  <a:pt x="754" y="364"/>
                  <a:pt x="754" y="359"/>
                  <a:pt x="754" y="354"/>
                </a:cubicBezTo>
                <a:cubicBezTo>
                  <a:pt x="754" y="354"/>
                  <a:pt x="754" y="354"/>
                  <a:pt x="754" y="354"/>
                </a:cubicBezTo>
                <a:cubicBezTo>
                  <a:pt x="754" y="0"/>
                  <a:pt x="754" y="0"/>
                  <a:pt x="754" y="0"/>
                </a:cubicBezTo>
                <a:cubicBezTo>
                  <a:pt x="706" y="46"/>
                  <a:pt x="653" y="77"/>
                  <a:pt x="588" y="77"/>
                </a:cubicBezTo>
                <a:cubicBezTo>
                  <a:pt x="393" y="77"/>
                  <a:pt x="393" y="77"/>
                  <a:pt x="393" y="77"/>
                </a:cubicBezTo>
                <a:cubicBezTo>
                  <a:pt x="289" y="77"/>
                  <a:pt x="289" y="77"/>
                  <a:pt x="289" y="77"/>
                </a:cubicBezTo>
                <a:cubicBezTo>
                  <a:pt x="132" y="77"/>
                  <a:pt x="4" y="204"/>
                  <a:pt x="0" y="362"/>
                </a:cubicBezTo>
                <a:cubicBezTo>
                  <a:pt x="2" y="790"/>
                  <a:pt x="2" y="790"/>
                  <a:pt x="2" y="790"/>
                </a:cubicBezTo>
                <a:cubicBezTo>
                  <a:pt x="38" y="742"/>
                  <a:pt x="98" y="701"/>
                  <a:pt x="166" y="701"/>
                </a:cubicBezTo>
                <a:cubicBezTo>
                  <a:pt x="380" y="701"/>
                  <a:pt x="380" y="701"/>
                  <a:pt x="380" y="701"/>
                </a:cubicBezTo>
                <a:cubicBezTo>
                  <a:pt x="428" y="701"/>
                  <a:pt x="428" y="701"/>
                  <a:pt x="428" y="701"/>
                </a:cubicBezTo>
                <a:cubicBezTo>
                  <a:pt x="461" y="701"/>
                  <a:pt x="461" y="701"/>
                  <a:pt x="461" y="701"/>
                </a:cubicBezTo>
                <a:cubicBezTo>
                  <a:pt x="621" y="701"/>
                  <a:pt x="754" y="574"/>
                  <a:pt x="754" y="4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269" name="Freeform 90"/>
          <p:cNvSpPr/>
          <p:nvPr/>
        </p:nvSpPr>
        <p:spPr bwMode="auto">
          <a:xfrm flipH="1" flipV="1">
            <a:off x="7973083" y="2327703"/>
            <a:ext cx="370637" cy="388782"/>
          </a:xfrm>
          <a:custGeom>
            <a:avLst/>
            <a:gdLst>
              <a:gd name="T0" fmla="*/ 2147483647 w 754"/>
              <a:gd name="T1" fmla="*/ 2147483647 h 790"/>
              <a:gd name="T2" fmla="*/ 2147483647 w 754"/>
              <a:gd name="T3" fmla="*/ 2147483647 h 790"/>
              <a:gd name="T4" fmla="*/ 2147483647 w 754"/>
              <a:gd name="T5" fmla="*/ 2147483647 h 790"/>
              <a:gd name="T6" fmla="*/ 2147483647 w 754"/>
              <a:gd name="T7" fmla="*/ 2147483647 h 790"/>
              <a:gd name="T8" fmla="*/ 2147483647 w 754"/>
              <a:gd name="T9" fmla="*/ 0 h 790"/>
              <a:gd name="T10" fmla="*/ 2147483647 w 754"/>
              <a:gd name="T11" fmla="*/ 2147483647 h 790"/>
              <a:gd name="T12" fmla="*/ 2147483647 w 754"/>
              <a:gd name="T13" fmla="*/ 2147483647 h 790"/>
              <a:gd name="T14" fmla="*/ 2147483647 w 754"/>
              <a:gd name="T15" fmla="*/ 2147483647 h 790"/>
              <a:gd name="T16" fmla="*/ 0 w 754"/>
              <a:gd name="T17" fmla="*/ 2147483647 h 790"/>
              <a:gd name="T18" fmla="*/ 2147483647 w 754"/>
              <a:gd name="T19" fmla="*/ 2147483647 h 790"/>
              <a:gd name="T20" fmla="*/ 2147483647 w 754"/>
              <a:gd name="T21" fmla="*/ 2147483647 h 790"/>
              <a:gd name="T22" fmla="*/ 2147483647 w 754"/>
              <a:gd name="T23" fmla="*/ 2147483647 h 790"/>
              <a:gd name="T24" fmla="*/ 2147483647 w 754"/>
              <a:gd name="T25" fmla="*/ 2147483647 h 790"/>
              <a:gd name="T26" fmla="*/ 2147483647 w 754"/>
              <a:gd name="T27" fmla="*/ 2147483647 h 790"/>
              <a:gd name="T28" fmla="*/ 2147483647 w 754"/>
              <a:gd name="T29" fmla="*/ 2147483647 h 7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54" h="790">
                <a:moveTo>
                  <a:pt x="754" y="413"/>
                </a:moveTo>
                <a:cubicBezTo>
                  <a:pt x="754" y="369"/>
                  <a:pt x="754" y="369"/>
                  <a:pt x="754" y="369"/>
                </a:cubicBezTo>
                <a:cubicBezTo>
                  <a:pt x="754" y="364"/>
                  <a:pt x="754" y="359"/>
                  <a:pt x="754" y="354"/>
                </a:cubicBezTo>
                <a:cubicBezTo>
                  <a:pt x="754" y="354"/>
                  <a:pt x="754" y="354"/>
                  <a:pt x="754" y="354"/>
                </a:cubicBezTo>
                <a:cubicBezTo>
                  <a:pt x="754" y="0"/>
                  <a:pt x="754" y="0"/>
                  <a:pt x="754" y="0"/>
                </a:cubicBezTo>
                <a:cubicBezTo>
                  <a:pt x="706" y="46"/>
                  <a:pt x="653" y="77"/>
                  <a:pt x="588" y="77"/>
                </a:cubicBezTo>
                <a:cubicBezTo>
                  <a:pt x="393" y="77"/>
                  <a:pt x="393" y="77"/>
                  <a:pt x="393" y="77"/>
                </a:cubicBezTo>
                <a:cubicBezTo>
                  <a:pt x="289" y="77"/>
                  <a:pt x="289" y="77"/>
                  <a:pt x="289" y="77"/>
                </a:cubicBezTo>
                <a:cubicBezTo>
                  <a:pt x="132" y="77"/>
                  <a:pt x="4" y="204"/>
                  <a:pt x="0" y="362"/>
                </a:cubicBezTo>
                <a:cubicBezTo>
                  <a:pt x="2" y="790"/>
                  <a:pt x="2" y="790"/>
                  <a:pt x="2" y="790"/>
                </a:cubicBezTo>
                <a:cubicBezTo>
                  <a:pt x="38" y="742"/>
                  <a:pt x="98" y="701"/>
                  <a:pt x="166" y="701"/>
                </a:cubicBezTo>
                <a:cubicBezTo>
                  <a:pt x="380" y="701"/>
                  <a:pt x="380" y="701"/>
                  <a:pt x="380" y="701"/>
                </a:cubicBezTo>
                <a:cubicBezTo>
                  <a:pt x="428" y="701"/>
                  <a:pt x="428" y="701"/>
                  <a:pt x="428" y="701"/>
                </a:cubicBezTo>
                <a:cubicBezTo>
                  <a:pt x="461" y="701"/>
                  <a:pt x="461" y="701"/>
                  <a:pt x="461" y="701"/>
                </a:cubicBezTo>
                <a:cubicBezTo>
                  <a:pt x="621" y="701"/>
                  <a:pt x="754" y="574"/>
                  <a:pt x="754" y="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264" name="Freeform 90"/>
          <p:cNvSpPr/>
          <p:nvPr/>
        </p:nvSpPr>
        <p:spPr bwMode="auto">
          <a:xfrm flipH="1" flipV="1">
            <a:off x="7973083" y="4115063"/>
            <a:ext cx="370637" cy="388782"/>
          </a:xfrm>
          <a:custGeom>
            <a:avLst/>
            <a:gdLst>
              <a:gd name="T0" fmla="*/ 2147483647 w 754"/>
              <a:gd name="T1" fmla="*/ 2147483647 h 790"/>
              <a:gd name="T2" fmla="*/ 2147483647 w 754"/>
              <a:gd name="T3" fmla="*/ 2147483647 h 790"/>
              <a:gd name="T4" fmla="*/ 2147483647 w 754"/>
              <a:gd name="T5" fmla="*/ 2147483647 h 790"/>
              <a:gd name="T6" fmla="*/ 2147483647 w 754"/>
              <a:gd name="T7" fmla="*/ 2147483647 h 790"/>
              <a:gd name="T8" fmla="*/ 2147483647 w 754"/>
              <a:gd name="T9" fmla="*/ 0 h 790"/>
              <a:gd name="T10" fmla="*/ 2147483647 w 754"/>
              <a:gd name="T11" fmla="*/ 2147483647 h 790"/>
              <a:gd name="T12" fmla="*/ 2147483647 w 754"/>
              <a:gd name="T13" fmla="*/ 2147483647 h 790"/>
              <a:gd name="T14" fmla="*/ 2147483647 w 754"/>
              <a:gd name="T15" fmla="*/ 2147483647 h 790"/>
              <a:gd name="T16" fmla="*/ 0 w 754"/>
              <a:gd name="T17" fmla="*/ 2147483647 h 790"/>
              <a:gd name="T18" fmla="*/ 2147483647 w 754"/>
              <a:gd name="T19" fmla="*/ 2147483647 h 790"/>
              <a:gd name="T20" fmla="*/ 2147483647 w 754"/>
              <a:gd name="T21" fmla="*/ 2147483647 h 790"/>
              <a:gd name="T22" fmla="*/ 2147483647 w 754"/>
              <a:gd name="T23" fmla="*/ 2147483647 h 790"/>
              <a:gd name="T24" fmla="*/ 2147483647 w 754"/>
              <a:gd name="T25" fmla="*/ 2147483647 h 790"/>
              <a:gd name="T26" fmla="*/ 2147483647 w 754"/>
              <a:gd name="T27" fmla="*/ 2147483647 h 790"/>
              <a:gd name="T28" fmla="*/ 2147483647 w 754"/>
              <a:gd name="T29" fmla="*/ 2147483647 h 7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54" h="790">
                <a:moveTo>
                  <a:pt x="754" y="413"/>
                </a:moveTo>
                <a:cubicBezTo>
                  <a:pt x="754" y="369"/>
                  <a:pt x="754" y="369"/>
                  <a:pt x="754" y="369"/>
                </a:cubicBezTo>
                <a:cubicBezTo>
                  <a:pt x="754" y="364"/>
                  <a:pt x="754" y="359"/>
                  <a:pt x="754" y="354"/>
                </a:cubicBezTo>
                <a:cubicBezTo>
                  <a:pt x="754" y="354"/>
                  <a:pt x="754" y="354"/>
                  <a:pt x="754" y="354"/>
                </a:cubicBezTo>
                <a:cubicBezTo>
                  <a:pt x="754" y="0"/>
                  <a:pt x="754" y="0"/>
                  <a:pt x="754" y="0"/>
                </a:cubicBezTo>
                <a:cubicBezTo>
                  <a:pt x="706" y="46"/>
                  <a:pt x="653" y="77"/>
                  <a:pt x="588" y="77"/>
                </a:cubicBezTo>
                <a:cubicBezTo>
                  <a:pt x="393" y="77"/>
                  <a:pt x="393" y="77"/>
                  <a:pt x="393" y="77"/>
                </a:cubicBezTo>
                <a:cubicBezTo>
                  <a:pt x="289" y="77"/>
                  <a:pt x="289" y="77"/>
                  <a:pt x="289" y="77"/>
                </a:cubicBezTo>
                <a:cubicBezTo>
                  <a:pt x="132" y="77"/>
                  <a:pt x="4" y="204"/>
                  <a:pt x="0" y="362"/>
                </a:cubicBezTo>
                <a:cubicBezTo>
                  <a:pt x="2" y="790"/>
                  <a:pt x="2" y="790"/>
                  <a:pt x="2" y="790"/>
                </a:cubicBezTo>
                <a:cubicBezTo>
                  <a:pt x="38" y="742"/>
                  <a:pt x="98" y="701"/>
                  <a:pt x="166" y="701"/>
                </a:cubicBezTo>
                <a:cubicBezTo>
                  <a:pt x="380" y="701"/>
                  <a:pt x="380" y="701"/>
                  <a:pt x="380" y="701"/>
                </a:cubicBezTo>
                <a:cubicBezTo>
                  <a:pt x="428" y="701"/>
                  <a:pt x="428" y="701"/>
                  <a:pt x="428" y="701"/>
                </a:cubicBezTo>
                <a:cubicBezTo>
                  <a:pt x="461" y="701"/>
                  <a:pt x="461" y="701"/>
                  <a:pt x="461" y="701"/>
                </a:cubicBezTo>
                <a:cubicBezTo>
                  <a:pt x="621" y="701"/>
                  <a:pt x="754" y="574"/>
                  <a:pt x="754" y="41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255" name="Freeform 90"/>
          <p:cNvSpPr/>
          <p:nvPr/>
        </p:nvSpPr>
        <p:spPr bwMode="auto">
          <a:xfrm>
            <a:off x="6162812" y="2284977"/>
            <a:ext cx="1477367" cy="1550840"/>
          </a:xfrm>
          <a:custGeom>
            <a:avLst/>
            <a:gdLst>
              <a:gd name="T0" fmla="*/ 2147483647 w 754"/>
              <a:gd name="T1" fmla="*/ 2147483647 h 790"/>
              <a:gd name="T2" fmla="*/ 2147483647 w 754"/>
              <a:gd name="T3" fmla="*/ 2147483647 h 790"/>
              <a:gd name="T4" fmla="*/ 2147483647 w 754"/>
              <a:gd name="T5" fmla="*/ 2147483647 h 790"/>
              <a:gd name="T6" fmla="*/ 2147483647 w 754"/>
              <a:gd name="T7" fmla="*/ 2147483647 h 790"/>
              <a:gd name="T8" fmla="*/ 2147483647 w 754"/>
              <a:gd name="T9" fmla="*/ 0 h 790"/>
              <a:gd name="T10" fmla="*/ 2147483647 w 754"/>
              <a:gd name="T11" fmla="*/ 2147483647 h 790"/>
              <a:gd name="T12" fmla="*/ 2147483647 w 754"/>
              <a:gd name="T13" fmla="*/ 2147483647 h 790"/>
              <a:gd name="T14" fmla="*/ 2147483647 w 754"/>
              <a:gd name="T15" fmla="*/ 2147483647 h 790"/>
              <a:gd name="T16" fmla="*/ 0 w 754"/>
              <a:gd name="T17" fmla="*/ 2147483647 h 790"/>
              <a:gd name="T18" fmla="*/ 2147483647 w 754"/>
              <a:gd name="T19" fmla="*/ 2147483647 h 790"/>
              <a:gd name="T20" fmla="*/ 2147483647 w 754"/>
              <a:gd name="T21" fmla="*/ 2147483647 h 790"/>
              <a:gd name="T22" fmla="*/ 2147483647 w 754"/>
              <a:gd name="T23" fmla="*/ 2147483647 h 790"/>
              <a:gd name="T24" fmla="*/ 2147483647 w 754"/>
              <a:gd name="T25" fmla="*/ 2147483647 h 790"/>
              <a:gd name="T26" fmla="*/ 2147483647 w 754"/>
              <a:gd name="T27" fmla="*/ 2147483647 h 790"/>
              <a:gd name="T28" fmla="*/ 2147483647 w 754"/>
              <a:gd name="T29" fmla="*/ 2147483647 h 79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54" h="790">
                <a:moveTo>
                  <a:pt x="754" y="413"/>
                </a:moveTo>
                <a:cubicBezTo>
                  <a:pt x="754" y="369"/>
                  <a:pt x="754" y="369"/>
                  <a:pt x="754" y="369"/>
                </a:cubicBezTo>
                <a:cubicBezTo>
                  <a:pt x="754" y="364"/>
                  <a:pt x="754" y="359"/>
                  <a:pt x="754" y="354"/>
                </a:cubicBezTo>
                <a:cubicBezTo>
                  <a:pt x="754" y="354"/>
                  <a:pt x="754" y="354"/>
                  <a:pt x="754" y="354"/>
                </a:cubicBezTo>
                <a:cubicBezTo>
                  <a:pt x="754" y="0"/>
                  <a:pt x="754" y="0"/>
                  <a:pt x="754" y="0"/>
                </a:cubicBezTo>
                <a:cubicBezTo>
                  <a:pt x="706" y="46"/>
                  <a:pt x="653" y="77"/>
                  <a:pt x="588" y="77"/>
                </a:cubicBezTo>
                <a:cubicBezTo>
                  <a:pt x="393" y="77"/>
                  <a:pt x="393" y="77"/>
                  <a:pt x="393" y="77"/>
                </a:cubicBezTo>
                <a:cubicBezTo>
                  <a:pt x="289" y="77"/>
                  <a:pt x="289" y="77"/>
                  <a:pt x="289" y="77"/>
                </a:cubicBezTo>
                <a:cubicBezTo>
                  <a:pt x="132" y="77"/>
                  <a:pt x="4" y="204"/>
                  <a:pt x="0" y="362"/>
                </a:cubicBezTo>
                <a:cubicBezTo>
                  <a:pt x="2" y="790"/>
                  <a:pt x="2" y="790"/>
                  <a:pt x="2" y="790"/>
                </a:cubicBezTo>
                <a:cubicBezTo>
                  <a:pt x="38" y="742"/>
                  <a:pt x="98" y="701"/>
                  <a:pt x="166" y="701"/>
                </a:cubicBezTo>
                <a:cubicBezTo>
                  <a:pt x="380" y="701"/>
                  <a:pt x="380" y="701"/>
                  <a:pt x="380" y="701"/>
                </a:cubicBezTo>
                <a:cubicBezTo>
                  <a:pt x="428" y="701"/>
                  <a:pt x="428" y="701"/>
                  <a:pt x="428" y="701"/>
                </a:cubicBezTo>
                <a:cubicBezTo>
                  <a:pt x="461" y="701"/>
                  <a:pt x="461" y="701"/>
                  <a:pt x="461" y="701"/>
                </a:cubicBezTo>
                <a:cubicBezTo>
                  <a:pt x="621" y="701"/>
                  <a:pt x="754" y="574"/>
                  <a:pt x="754" y="4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10256" name="文本框 2892"/>
          <p:cNvSpPr txBox="1">
            <a:spLocks noChangeArrowheads="1"/>
          </p:cNvSpPr>
          <p:nvPr/>
        </p:nvSpPr>
        <p:spPr bwMode="auto">
          <a:xfrm>
            <a:off x="6581652" y="2803013"/>
            <a:ext cx="63968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solidFill>
                  <a:schemeClr val="bg1"/>
                </a:solidFill>
                <a:latin typeface="+mj-lt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479705" y="2280029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41" name="PA_矩形 75"/>
          <p:cNvSpPr/>
          <p:nvPr>
            <p:custDataLst>
              <p:tags r:id="rId2"/>
            </p:custDataLst>
          </p:nvPr>
        </p:nvSpPr>
        <p:spPr>
          <a:xfrm>
            <a:off x="8479705" y="2703507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479705" y="3968031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44" name="PA_矩形 75"/>
          <p:cNvSpPr/>
          <p:nvPr>
            <p:custDataLst>
              <p:tags r:id="rId3"/>
            </p:custDataLst>
          </p:nvPr>
        </p:nvSpPr>
        <p:spPr>
          <a:xfrm>
            <a:off x="8479705" y="4391510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796379" y="4445522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47" name="PA_矩形 75"/>
          <p:cNvSpPr/>
          <p:nvPr>
            <p:custDataLst>
              <p:tags r:id="rId4"/>
            </p:custDataLst>
          </p:nvPr>
        </p:nvSpPr>
        <p:spPr>
          <a:xfrm>
            <a:off x="1796379" y="4869001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796379" y="2894592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50" name="PA_矩形 75"/>
          <p:cNvSpPr/>
          <p:nvPr>
            <p:custDataLst>
              <p:tags r:id="rId5"/>
            </p:custDataLst>
          </p:nvPr>
        </p:nvSpPr>
        <p:spPr>
          <a:xfrm>
            <a:off x="1796379" y="3318070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22" name="图片 21" descr="59030b0c2f590_0000_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5"/>
          <p:cNvSpPr/>
          <p:nvPr/>
        </p:nvSpPr>
        <p:spPr bwMode="auto">
          <a:xfrm>
            <a:off x="4590084" y="2611564"/>
            <a:ext cx="1464050" cy="12514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9599" y="21600"/>
                </a:moveTo>
                <a:cubicBezTo>
                  <a:pt x="0" y="14674"/>
                  <a:pt x="0" y="14674"/>
                  <a:pt x="0" y="14674"/>
                </a:cubicBezTo>
                <a:cubicBezTo>
                  <a:pt x="4517" y="6100"/>
                  <a:pt x="12282" y="577"/>
                  <a:pt x="20894" y="0"/>
                </a:cubicBezTo>
                <a:cubicBezTo>
                  <a:pt x="21599" y="13190"/>
                  <a:pt x="21599" y="13190"/>
                  <a:pt x="21599" y="13190"/>
                </a:cubicBezTo>
                <a:cubicBezTo>
                  <a:pt x="16517" y="13520"/>
                  <a:pt x="12141" y="16818"/>
                  <a:pt x="9599" y="216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22852" tIns="22852" rIns="22852" bIns="22852"/>
          <a:lstStyle/>
          <a:p>
            <a:pPr algn="ctr">
              <a:lnSpc>
                <a:spcPct val="120000"/>
              </a:lnSpc>
            </a:pPr>
            <a:endParaRPr 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AutoShape 6"/>
          <p:cNvSpPr/>
          <p:nvPr/>
        </p:nvSpPr>
        <p:spPr bwMode="auto">
          <a:xfrm>
            <a:off x="7029371" y="3572572"/>
            <a:ext cx="882398" cy="1652999"/>
          </a:xfrm>
          <a:custGeom>
            <a:avLst/>
            <a:gdLst>
              <a:gd name="T0" fmla="*/ 10026 w 20053"/>
              <a:gd name="T1" fmla="*/ 10800 h 21600"/>
              <a:gd name="T2" fmla="*/ 10026 w 20053"/>
              <a:gd name="T3" fmla="*/ 10800 h 21600"/>
              <a:gd name="T4" fmla="*/ 10026 w 20053"/>
              <a:gd name="T5" fmla="*/ 10800 h 21600"/>
              <a:gd name="T6" fmla="*/ 10026 w 20053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53" h="21600">
                <a:moveTo>
                  <a:pt x="0" y="4619"/>
                </a:moveTo>
                <a:cubicBezTo>
                  <a:pt x="15413" y="0"/>
                  <a:pt x="15413" y="0"/>
                  <a:pt x="15413" y="0"/>
                </a:cubicBezTo>
                <a:cubicBezTo>
                  <a:pt x="21599" y="6742"/>
                  <a:pt x="21599" y="14857"/>
                  <a:pt x="15413" y="21599"/>
                </a:cubicBezTo>
                <a:cubicBezTo>
                  <a:pt x="0" y="16980"/>
                  <a:pt x="0" y="16980"/>
                  <a:pt x="0" y="16980"/>
                </a:cubicBezTo>
                <a:cubicBezTo>
                  <a:pt x="1736" y="15169"/>
                  <a:pt x="2605" y="13047"/>
                  <a:pt x="2605" y="10800"/>
                </a:cubicBezTo>
                <a:cubicBezTo>
                  <a:pt x="2605" y="8552"/>
                  <a:pt x="1736" y="6492"/>
                  <a:pt x="0" y="461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2852" tIns="22852" rIns="22852" bIns="22852"/>
          <a:lstStyle/>
          <a:p>
            <a:pPr algn="ctr" defTabSz="342265">
              <a:lnSpc>
                <a:spcPct val="120000"/>
              </a:lnSpc>
              <a:defRPr/>
            </a:pPr>
            <a:endParaRPr lang="es-ES" sz="935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AutoShape 7"/>
          <p:cNvSpPr/>
          <p:nvPr/>
        </p:nvSpPr>
        <p:spPr bwMode="auto">
          <a:xfrm>
            <a:off x="6172368" y="2633783"/>
            <a:ext cx="1468018" cy="12427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3292"/>
                </a:moveTo>
                <a:cubicBezTo>
                  <a:pt x="562" y="0"/>
                  <a:pt x="562" y="0"/>
                  <a:pt x="562" y="0"/>
                </a:cubicBezTo>
                <a:cubicBezTo>
                  <a:pt x="9216" y="498"/>
                  <a:pt x="17026" y="5981"/>
                  <a:pt x="21600" y="14538"/>
                </a:cubicBezTo>
                <a:cubicBezTo>
                  <a:pt x="12031" y="21600"/>
                  <a:pt x="12031" y="21600"/>
                  <a:pt x="12031" y="21600"/>
                </a:cubicBezTo>
                <a:cubicBezTo>
                  <a:pt x="9498" y="16864"/>
                  <a:pt x="5065" y="13624"/>
                  <a:pt x="0" y="1329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22852" tIns="22852" rIns="22852" bIns="22852"/>
          <a:lstStyle/>
          <a:p>
            <a:pPr algn="ctr" defTabSz="342265">
              <a:lnSpc>
                <a:spcPct val="120000"/>
              </a:lnSpc>
              <a:defRPr/>
            </a:pPr>
            <a:endParaRPr lang="es-ES" sz="935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AutoShape 8"/>
          <p:cNvSpPr/>
          <p:nvPr/>
        </p:nvSpPr>
        <p:spPr bwMode="auto">
          <a:xfrm>
            <a:off x="4325046" y="3591618"/>
            <a:ext cx="886365" cy="1652999"/>
          </a:xfrm>
          <a:custGeom>
            <a:avLst/>
            <a:gdLst>
              <a:gd name="T0" fmla="*/ 2147483647 w 20023"/>
              <a:gd name="T1" fmla="*/ 2147483647 h 21600"/>
              <a:gd name="T2" fmla="*/ 2147483647 w 20023"/>
              <a:gd name="T3" fmla="*/ 2147483647 h 21600"/>
              <a:gd name="T4" fmla="*/ 2147483647 w 20023"/>
              <a:gd name="T5" fmla="*/ 2147483647 h 21600"/>
              <a:gd name="T6" fmla="*/ 2147483647 w 20023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23" h="21600">
                <a:moveTo>
                  <a:pt x="20023" y="16855"/>
                </a:moveTo>
                <a:cubicBezTo>
                  <a:pt x="4794" y="21599"/>
                  <a:pt x="4794" y="21599"/>
                  <a:pt x="4794" y="21599"/>
                </a:cubicBezTo>
                <a:cubicBezTo>
                  <a:pt x="-1470" y="14857"/>
                  <a:pt x="-1577" y="6804"/>
                  <a:pt x="4363" y="0"/>
                </a:cubicBezTo>
                <a:cubicBezTo>
                  <a:pt x="19806" y="4494"/>
                  <a:pt x="19806" y="4494"/>
                  <a:pt x="19806" y="4494"/>
                </a:cubicBezTo>
                <a:cubicBezTo>
                  <a:pt x="18187" y="6305"/>
                  <a:pt x="17323" y="8365"/>
                  <a:pt x="17323" y="10550"/>
                </a:cubicBezTo>
                <a:cubicBezTo>
                  <a:pt x="17323" y="12860"/>
                  <a:pt x="18295" y="14982"/>
                  <a:pt x="20023" y="168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22852" tIns="22852" rIns="22852" bIns="22852"/>
          <a:lstStyle/>
          <a:p>
            <a:pPr algn="ctr">
              <a:lnSpc>
                <a:spcPct val="120000"/>
              </a:lnSpc>
            </a:pPr>
            <a:endParaRPr 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AutoShape 10"/>
          <p:cNvSpPr/>
          <p:nvPr/>
        </p:nvSpPr>
        <p:spPr bwMode="auto">
          <a:xfrm>
            <a:off x="5054294" y="3056754"/>
            <a:ext cx="799871" cy="30472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/>
          <a:p>
            <a:pPr algn="ctr">
              <a:lnSpc>
                <a:spcPct val="120000"/>
              </a:lnSpc>
              <a:defRPr/>
            </a:pPr>
            <a:r>
              <a:rPr lang="es-ES" sz="25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21" name="AutoShape 11"/>
          <p:cNvSpPr/>
          <p:nvPr/>
        </p:nvSpPr>
        <p:spPr bwMode="auto">
          <a:xfrm>
            <a:off x="6446133" y="3059134"/>
            <a:ext cx="799871" cy="30472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/>
          <a:p>
            <a:pPr algn="ctr">
              <a:lnSpc>
                <a:spcPct val="120000"/>
              </a:lnSpc>
              <a:defRPr/>
            </a:pPr>
            <a:r>
              <a:rPr lang="es-ES" sz="25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29%</a:t>
            </a:r>
          </a:p>
        </p:txBody>
      </p:sp>
      <p:sp>
        <p:nvSpPr>
          <p:cNvPr id="22" name="AutoShape 12"/>
          <p:cNvSpPr/>
          <p:nvPr/>
        </p:nvSpPr>
        <p:spPr bwMode="auto">
          <a:xfrm>
            <a:off x="7123801" y="4266149"/>
            <a:ext cx="799078" cy="30472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/>
          <a:p>
            <a:pPr algn="ctr">
              <a:lnSpc>
                <a:spcPct val="120000"/>
              </a:lnSpc>
              <a:defRPr/>
            </a:pPr>
            <a:r>
              <a:rPr lang="es-ES" sz="25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17%</a:t>
            </a:r>
          </a:p>
        </p:txBody>
      </p:sp>
      <p:sp>
        <p:nvSpPr>
          <p:cNvPr id="23" name="AutoShape 13"/>
          <p:cNvSpPr/>
          <p:nvPr/>
        </p:nvSpPr>
        <p:spPr bwMode="auto">
          <a:xfrm>
            <a:off x="4325048" y="4244723"/>
            <a:ext cx="799076" cy="30472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/>
          <a:p>
            <a:pPr algn="ctr">
              <a:lnSpc>
                <a:spcPct val="120000"/>
              </a:lnSpc>
              <a:defRPr/>
            </a:pPr>
            <a:r>
              <a:rPr lang="es-ES" sz="25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73%</a:t>
            </a:r>
          </a:p>
        </p:txBody>
      </p:sp>
      <p:sp>
        <p:nvSpPr>
          <p:cNvPr id="27" name="Rounded Rectangle 11"/>
          <p:cNvSpPr>
            <a:spLocks noChangeAspect="1"/>
          </p:cNvSpPr>
          <p:nvPr/>
        </p:nvSpPr>
        <p:spPr>
          <a:xfrm>
            <a:off x="3602371" y="2375875"/>
            <a:ext cx="719793" cy="720532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83" tIns="43341" rIns="86683" bIns="43341" rtlCol="0" anchor="ctr"/>
          <a:lstStyle/>
          <a:p>
            <a:pPr algn="ctr">
              <a:lnSpc>
                <a:spcPct val="120000"/>
              </a:lnSpc>
            </a:pPr>
            <a:endParaRPr lang="en-US" sz="12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/>
          <p:nvPr/>
        </p:nvSpPr>
        <p:spPr>
          <a:xfrm>
            <a:off x="3660085" y="2467142"/>
            <a:ext cx="582672" cy="480880"/>
          </a:xfrm>
          <a:prstGeom prst="rect">
            <a:avLst/>
          </a:prstGeom>
        </p:spPr>
        <p:txBody>
          <a:bodyPr vert="horz" lIns="0" tIns="98480" rIns="0" bIns="9848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2815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1" name="Rounded Rectangle 23"/>
          <p:cNvSpPr>
            <a:spLocks noChangeAspect="1"/>
          </p:cNvSpPr>
          <p:nvPr/>
        </p:nvSpPr>
        <p:spPr>
          <a:xfrm>
            <a:off x="8033010" y="2375875"/>
            <a:ext cx="719793" cy="720532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83" tIns="43341" rIns="86683" bIns="43341" rtlCol="0" anchor="ctr"/>
          <a:lstStyle/>
          <a:p>
            <a:pPr algn="ctr">
              <a:lnSpc>
                <a:spcPct val="120000"/>
              </a:lnSpc>
            </a:pPr>
            <a:endParaRPr lang="en-US" sz="12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/>
          <p:nvPr/>
        </p:nvSpPr>
        <p:spPr>
          <a:xfrm>
            <a:off x="8090724" y="2467142"/>
            <a:ext cx="582672" cy="480880"/>
          </a:xfrm>
          <a:prstGeom prst="rect">
            <a:avLst/>
          </a:prstGeom>
        </p:spPr>
        <p:txBody>
          <a:bodyPr vert="horz" lIns="0" tIns="98480" rIns="0" bIns="9848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2815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5" name="Rounded Rectangle 27"/>
          <p:cNvSpPr>
            <a:spLocks noChangeAspect="1"/>
          </p:cNvSpPr>
          <p:nvPr/>
        </p:nvSpPr>
        <p:spPr>
          <a:xfrm>
            <a:off x="3553577" y="5174174"/>
            <a:ext cx="719793" cy="720532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83" tIns="43341" rIns="86683" bIns="43341" rtlCol="0" anchor="ctr"/>
          <a:lstStyle/>
          <a:p>
            <a:pPr algn="ctr">
              <a:lnSpc>
                <a:spcPct val="120000"/>
              </a:lnSpc>
            </a:pPr>
            <a:endParaRPr lang="en-US" sz="12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/>
          <p:nvPr/>
        </p:nvSpPr>
        <p:spPr>
          <a:xfrm>
            <a:off x="3611292" y="5265443"/>
            <a:ext cx="582672" cy="480880"/>
          </a:xfrm>
          <a:prstGeom prst="rect">
            <a:avLst/>
          </a:prstGeom>
        </p:spPr>
        <p:txBody>
          <a:bodyPr vert="horz" lIns="0" tIns="98480" rIns="0" bIns="9848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2815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3" name="Rounded Rectangle 16"/>
          <p:cNvSpPr>
            <a:spLocks noChangeAspect="1"/>
          </p:cNvSpPr>
          <p:nvPr/>
        </p:nvSpPr>
        <p:spPr>
          <a:xfrm>
            <a:off x="8033010" y="5174174"/>
            <a:ext cx="719793" cy="720532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83" tIns="43341" rIns="86683" bIns="43341" rtlCol="0" anchor="ctr"/>
          <a:lstStyle/>
          <a:p>
            <a:pPr algn="ctr">
              <a:lnSpc>
                <a:spcPct val="120000"/>
              </a:lnSpc>
            </a:pPr>
            <a:endParaRPr lang="en-US" sz="12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 Placeholder 7"/>
          <p:cNvSpPr txBox="1"/>
          <p:nvPr/>
        </p:nvSpPr>
        <p:spPr>
          <a:xfrm>
            <a:off x="8090724" y="5265443"/>
            <a:ext cx="582672" cy="480880"/>
          </a:xfrm>
          <a:prstGeom prst="rect">
            <a:avLst/>
          </a:prstGeom>
        </p:spPr>
        <p:txBody>
          <a:bodyPr vert="horz" lIns="0" tIns="98480" rIns="0" bIns="9848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11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2815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9" name="矩形 38"/>
          <p:cNvSpPr/>
          <p:nvPr/>
        </p:nvSpPr>
        <p:spPr>
          <a:xfrm>
            <a:off x="8885324" y="2344640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40" name="PA_矩形 75"/>
          <p:cNvSpPr/>
          <p:nvPr>
            <p:custDataLst>
              <p:tags r:id="rId2"/>
            </p:custDataLst>
          </p:nvPr>
        </p:nvSpPr>
        <p:spPr>
          <a:xfrm>
            <a:off x="8885324" y="2768118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885324" y="5091923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43" name="PA_矩形 75"/>
          <p:cNvSpPr/>
          <p:nvPr>
            <p:custDataLst>
              <p:tags r:id="rId3"/>
            </p:custDataLst>
          </p:nvPr>
        </p:nvSpPr>
        <p:spPr>
          <a:xfrm>
            <a:off x="8885324" y="5515402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720726" y="5091923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46" name="PA_矩形 75"/>
          <p:cNvSpPr/>
          <p:nvPr>
            <p:custDataLst>
              <p:tags r:id="rId4"/>
            </p:custDataLst>
          </p:nvPr>
        </p:nvSpPr>
        <p:spPr>
          <a:xfrm>
            <a:off x="681394" y="5515402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720726" y="2344640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49" name="PA_矩形 75"/>
          <p:cNvSpPr/>
          <p:nvPr>
            <p:custDataLst>
              <p:tags r:id="rId5"/>
            </p:custDataLst>
          </p:nvPr>
        </p:nvSpPr>
        <p:spPr>
          <a:xfrm>
            <a:off x="681394" y="2768118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26" name="图片 25" descr="59030b0c2f590_0000_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>
            <a:off x="5060648" y="3678213"/>
            <a:ext cx="1326543" cy="1893021"/>
          </a:xfrm>
          <a:custGeom>
            <a:avLst/>
            <a:gdLst>
              <a:gd name="T0" fmla="*/ 542 w 588"/>
              <a:gd name="T1" fmla="*/ 636 h 840"/>
              <a:gd name="T2" fmla="*/ 384 w 588"/>
              <a:gd name="T3" fmla="*/ 624 h 840"/>
              <a:gd name="T4" fmla="*/ 382 w 588"/>
              <a:gd name="T5" fmla="*/ 469 h 840"/>
              <a:gd name="T6" fmla="*/ 541 w 588"/>
              <a:gd name="T7" fmla="*/ 455 h 840"/>
              <a:gd name="T8" fmla="*/ 583 w 588"/>
              <a:gd name="T9" fmla="*/ 476 h 840"/>
              <a:gd name="T10" fmla="*/ 585 w 588"/>
              <a:gd name="T11" fmla="*/ 449 h 840"/>
              <a:gd name="T12" fmla="*/ 585 w 588"/>
              <a:gd name="T13" fmla="*/ 327 h 840"/>
              <a:gd name="T14" fmla="*/ 494 w 588"/>
              <a:gd name="T15" fmla="*/ 239 h 840"/>
              <a:gd name="T16" fmla="*/ 322 w 588"/>
              <a:gd name="T17" fmla="*/ 239 h 840"/>
              <a:gd name="T18" fmla="*/ 354 w 588"/>
              <a:gd name="T19" fmla="*/ 159 h 840"/>
              <a:gd name="T20" fmla="*/ 342 w 588"/>
              <a:gd name="T21" fmla="*/ 31 h 840"/>
              <a:gd name="T22" fmla="*/ 213 w 588"/>
              <a:gd name="T23" fmla="*/ 34 h 840"/>
              <a:gd name="T24" fmla="*/ 205 w 588"/>
              <a:gd name="T25" fmla="*/ 163 h 840"/>
              <a:gd name="T26" fmla="*/ 234 w 588"/>
              <a:gd name="T27" fmla="*/ 239 h 840"/>
              <a:gd name="T28" fmla="*/ 75 w 588"/>
              <a:gd name="T29" fmla="*/ 239 h 840"/>
              <a:gd name="T30" fmla="*/ 0 w 588"/>
              <a:gd name="T31" fmla="*/ 259 h 840"/>
              <a:gd name="T32" fmla="*/ 8 w 588"/>
              <a:gd name="T33" fmla="*/ 338 h 840"/>
              <a:gd name="T34" fmla="*/ 552 w 588"/>
              <a:gd name="T35" fmla="*/ 840 h 840"/>
              <a:gd name="T36" fmla="*/ 584 w 588"/>
              <a:gd name="T37" fmla="*/ 786 h 840"/>
              <a:gd name="T38" fmla="*/ 585 w 588"/>
              <a:gd name="T39" fmla="*/ 613 h 840"/>
              <a:gd name="T40" fmla="*/ 542 w 588"/>
              <a:gd name="T41" fmla="*/ 636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88" h="840">
                <a:moveTo>
                  <a:pt x="542" y="636"/>
                </a:moveTo>
                <a:cubicBezTo>
                  <a:pt x="487" y="672"/>
                  <a:pt x="423" y="668"/>
                  <a:pt x="384" y="624"/>
                </a:cubicBezTo>
                <a:cubicBezTo>
                  <a:pt x="344" y="580"/>
                  <a:pt x="343" y="514"/>
                  <a:pt x="382" y="469"/>
                </a:cubicBezTo>
                <a:cubicBezTo>
                  <a:pt x="420" y="425"/>
                  <a:pt x="486" y="420"/>
                  <a:pt x="541" y="455"/>
                </a:cubicBezTo>
                <a:cubicBezTo>
                  <a:pt x="553" y="463"/>
                  <a:pt x="567" y="468"/>
                  <a:pt x="583" y="476"/>
                </a:cubicBezTo>
                <a:cubicBezTo>
                  <a:pt x="584" y="461"/>
                  <a:pt x="585" y="455"/>
                  <a:pt x="585" y="449"/>
                </a:cubicBezTo>
                <a:cubicBezTo>
                  <a:pt x="586" y="408"/>
                  <a:pt x="586" y="368"/>
                  <a:pt x="585" y="327"/>
                </a:cubicBezTo>
                <a:cubicBezTo>
                  <a:pt x="584" y="267"/>
                  <a:pt x="556" y="240"/>
                  <a:pt x="494" y="239"/>
                </a:cubicBezTo>
                <a:cubicBezTo>
                  <a:pt x="441" y="239"/>
                  <a:pt x="388" y="239"/>
                  <a:pt x="322" y="239"/>
                </a:cubicBezTo>
                <a:cubicBezTo>
                  <a:pt x="335" y="206"/>
                  <a:pt x="341" y="181"/>
                  <a:pt x="354" y="159"/>
                </a:cubicBezTo>
                <a:cubicBezTo>
                  <a:pt x="381" y="115"/>
                  <a:pt x="377" y="63"/>
                  <a:pt x="342" y="31"/>
                </a:cubicBezTo>
                <a:cubicBezTo>
                  <a:pt x="306" y="0"/>
                  <a:pt x="248" y="1"/>
                  <a:pt x="213" y="34"/>
                </a:cubicBezTo>
                <a:cubicBezTo>
                  <a:pt x="179" y="67"/>
                  <a:pt x="178" y="120"/>
                  <a:pt x="205" y="163"/>
                </a:cubicBezTo>
                <a:cubicBezTo>
                  <a:pt x="218" y="184"/>
                  <a:pt x="223" y="209"/>
                  <a:pt x="234" y="239"/>
                </a:cubicBezTo>
                <a:cubicBezTo>
                  <a:pt x="172" y="239"/>
                  <a:pt x="124" y="242"/>
                  <a:pt x="75" y="239"/>
                </a:cubicBezTo>
                <a:cubicBezTo>
                  <a:pt x="45" y="237"/>
                  <a:pt x="21" y="243"/>
                  <a:pt x="0" y="259"/>
                </a:cubicBezTo>
                <a:cubicBezTo>
                  <a:pt x="1" y="285"/>
                  <a:pt x="3" y="311"/>
                  <a:pt x="8" y="338"/>
                </a:cubicBezTo>
                <a:cubicBezTo>
                  <a:pt x="51" y="614"/>
                  <a:pt x="285" y="817"/>
                  <a:pt x="552" y="840"/>
                </a:cubicBezTo>
                <a:cubicBezTo>
                  <a:pt x="570" y="830"/>
                  <a:pt x="581" y="811"/>
                  <a:pt x="584" y="786"/>
                </a:cubicBezTo>
                <a:cubicBezTo>
                  <a:pt x="588" y="732"/>
                  <a:pt x="585" y="677"/>
                  <a:pt x="585" y="613"/>
                </a:cubicBezTo>
                <a:cubicBezTo>
                  <a:pt x="566" y="623"/>
                  <a:pt x="554" y="628"/>
                  <a:pt x="542" y="63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397" tIns="45698" rIns="91397" bIns="45698" numCol="1" anchor="t" anchorCtr="0" compatLnSpc="1"/>
          <a:lstStyle/>
          <a:p>
            <a:pPr>
              <a:lnSpc>
                <a:spcPct val="120000"/>
              </a:lnSpc>
            </a:pPr>
            <a:endParaRPr lang="en-IN" sz="170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6420514" y="2788036"/>
            <a:ext cx="1355104" cy="1924756"/>
          </a:xfrm>
          <a:custGeom>
            <a:avLst/>
            <a:gdLst>
              <a:gd name="T0" fmla="*/ 562 w 601"/>
              <a:gd name="T1" fmla="*/ 417 h 854"/>
              <a:gd name="T2" fmla="*/ 244 w 601"/>
              <a:gd name="T3" fmla="*/ 82 h 854"/>
              <a:gd name="T4" fmla="*/ 222 w 601"/>
              <a:gd name="T5" fmla="*/ 50 h 854"/>
              <a:gd name="T6" fmla="*/ 223 w 601"/>
              <a:gd name="T7" fmla="*/ 0 h 854"/>
              <a:gd name="T8" fmla="*/ 79 w 601"/>
              <a:gd name="T9" fmla="*/ 0 h 854"/>
              <a:gd name="T10" fmla="*/ 4 w 601"/>
              <a:gd name="T11" fmla="*/ 69 h 854"/>
              <a:gd name="T12" fmla="*/ 3 w 601"/>
              <a:gd name="T13" fmla="*/ 267 h 854"/>
              <a:gd name="T14" fmla="*/ 87 w 601"/>
              <a:gd name="T15" fmla="*/ 230 h 854"/>
              <a:gd name="T16" fmla="*/ 214 w 601"/>
              <a:gd name="T17" fmla="*/ 249 h 854"/>
              <a:gd name="T18" fmla="*/ 208 w 601"/>
              <a:gd name="T19" fmla="*/ 373 h 854"/>
              <a:gd name="T20" fmla="*/ 84 w 601"/>
              <a:gd name="T21" fmla="*/ 384 h 854"/>
              <a:gd name="T22" fmla="*/ 3 w 601"/>
              <a:gd name="T23" fmla="*/ 352 h 854"/>
              <a:gd name="T24" fmla="*/ 3 w 601"/>
              <a:gd name="T25" fmla="*/ 522 h 854"/>
              <a:gd name="T26" fmla="*/ 94 w 601"/>
              <a:gd name="T27" fmla="*/ 614 h 854"/>
              <a:gd name="T28" fmla="*/ 266 w 601"/>
              <a:gd name="T29" fmla="*/ 614 h 854"/>
              <a:gd name="T30" fmla="*/ 233 w 601"/>
              <a:gd name="T31" fmla="*/ 694 h 854"/>
              <a:gd name="T32" fmla="*/ 247 w 601"/>
              <a:gd name="T33" fmla="*/ 822 h 854"/>
              <a:gd name="T34" fmla="*/ 371 w 601"/>
              <a:gd name="T35" fmla="*/ 822 h 854"/>
              <a:gd name="T36" fmla="*/ 385 w 601"/>
              <a:gd name="T37" fmla="*/ 695 h 854"/>
              <a:gd name="T38" fmla="*/ 351 w 601"/>
              <a:gd name="T39" fmla="*/ 614 h 854"/>
              <a:gd name="T40" fmla="*/ 533 w 601"/>
              <a:gd name="T41" fmla="*/ 614 h 854"/>
              <a:gd name="T42" fmla="*/ 601 w 601"/>
              <a:gd name="T43" fmla="*/ 585 h 854"/>
              <a:gd name="T44" fmla="*/ 562 w 601"/>
              <a:gd name="T45" fmla="*/ 417 h 8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01" h="854">
                <a:moveTo>
                  <a:pt x="562" y="417"/>
                </a:moveTo>
                <a:cubicBezTo>
                  <a:pt x="503" y="262"/>
                  <a:pt x="395" y="151"/>
                  <a:pt x="244" y="82"/>
                </a:cubicBezTo>
                <a:cubicBezTo>
                  <a:pt x="228" y="75"/>
                  <a:pt x="221" y="67"/>
                  <a:pt x="222" y="50"/>
                </a:cubicBezTo>
                <a:cubicBezTo>
                  <a:pt x="223" y="33"/>
                  <a:pt x="223" y="16"/>
                  <a:pt x="223" y="0"/>
                </a:cubicBezTo>
                <a:cubicBezTo>
                  <a:pt x="175" y="0"/>
                  <a:pt x="127" y="0"/>
                  <a:pt x="79" y="0"/>
                </a:cubicBezTo>
                <a:cubicBezTo>
                  <a:pt x="36" y="1"/>
                  <a:pt x="7" y="27"/>
                  <a:pt x="4" y="69"/>
                </a:cubicBezTo>
                <a:cubicBezTo>
                  <a:pt x="0" y="130"/>
                  <a:pt x="3" y="191"/>
                  <a:pt x="3" y="267"/>
                </a:cubicBezTo>
                <a:cubicBezTo>
                  <a:pt x="38" y="252"/>
                  <a:pt x="64" y="243"/>
                  <a:pt x="87" y="230"/>
                </a:cubicBezTo>
                <a:cubicBezTo>
                  <a:pt x="131" y="204"/>
                  <a:pt x="184" y="211"/>
                  <a:pt x="214" y="249"/>
                </a:cubicBezTo>
                <a:cubicBezTo>
                  <a:pt x="244" y="286"/>
                  <a:pt x="242" y="338"/>
                  <a:pt x="208" y="373"/>
                </a:cubicBezTo>
                <a:cubicBezTo>
                  <a:pt x="176" y="407"/>
                  <a:pt x="125" y="409"/>
                  <a:pt x="84" y="384"/>
                </a:cubicBezTo>
                <a:cubicBezTo>
                  <a:pt x="62" y="370"/>
                  <a:pt x="35" y="364"/>
                  <a:pt x="3" y="352"/>
                </a:cubicBezTo>
                <a:cubicBezTo>
                  <a:pt x="3" y="418"/>
                  <a:pt x="2" y="470"/>
                  <a:pt x="3" y="522"/>
                </a:cubicBezTo>
                <a:cubicBezTo>
                  <a:pt x="3" y="586"/>
                  <a:pt x="30" y="613"/>
                  <a:pt x="94" y="614"/>
                </a:cubicBezTo>
                <a:cubicBezTo>
                  <a:pt x="147" y="615"/>
                  <a:pt x="200" y="614"/>
                  <a:pt x="266" y="614"/>
                </a:cubicBezTo>
                <a:cubicBezTo>
                  <a:pt x="253" y="647"/>
                  <a:pt x="246" y="672"/>
                  <a:pt x="233" y="694"/>
                </a:cubicBezTo>
                <a:cubicBezTo>
                  <a:pt x="206" y="738"/>
                  <a:pt x="210" y="790"/>
                  <a:pt x="247" y="822"/>
                </a:cubicBezTo>
                <a:cubicBezTo>
                  <a:pt x="283" y="854"/>
                  <a:pt x="334" y="854"/>
                  <a:pt x="371" y="822"/>
                </a:cubicBezTo>
                <a:cubicBezTo>
                  <a:pt x="408" y="791"/>
                  <a:pt x="412" y="738"/>
                  <a:pt x="385" y="695"/>
                </a:cubicBezTo>
                <a:cubicBezTo>
                  <a:pt x="372" y="673"/>
                  <a:pt x="365" y="648"/>
                  <a:pt x="351" y="614"/>
                </a:cubicBezTo>
                <a:cubicBezTo>
                  <a:pt x="423" y="614"/>
                  <a:pt x="478" y="615"/>
                  <a:pt x="533" y="614"/>
                </a:cubicBezTo>
                <a:cubicBezTo>
                  <a:pt x="564" y="613"/>
                  <a:pt x="587" y="603"/>
                  <a:pt x="601" y="585"/>
                </a:cubicBezTo>
                <a:cubicBezTo>
                  <a:pt x="596" y="529"/>
                  <a:pt x="584" y="473"/>
                  <a:pt x="562" y="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397" tIns="45698" rIns="91397" bIns="45698" numCol="1" anchor="t" anchorCtr="0" compatLnSpc="1"/>
          <a:lstStyle/>
          <a:p>
            <a:pPr>
              <a:lnSpc>
                <a:spcPct val="120000"/>
              </a:lnSpc>
            </a:pPr>
            <a:endParaRPr lang="en-IN" sz="170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5885771" y="4214542"/>
            <a:ext cx="1891433" cy="1359865"/>
          </a:xfrm>
          <a:custGeom>
            <a:avLst/>
            <a:gdLst>
              <a:gd name="T0" fmla="*/ 839 w 839"/>
              <a:gd name="T1" fmla="*/ 33 h 603"/>
              <a:gd name="T2" fmla="*/ 778 w 839"/>
              <a:gd name="T3" fmla="*/ 2 h 603"/>
              <a:gd name="T4" fmla="*/ 622 w 839"/>
              <a:gd name="T5" fmla="*/ 2 h 603"/>
              <a:gd name="T6" fmla="*/ 620 w 839"/>
              <a:gd name="T7" fmla="*/ 18 h 603"/>
              <a:gd name="T8" fmla="*/ 638 w 839"/>
              <a:gd name="T9" fmla="*/ 47 h 603"/>
              <a:gd name="T10" fmla="*/ 622 w 839"/>
              <a:gd name="T11" fmla="*/ 205 h 603"/>
              <a:gd name="T12" fmla="*/ 471 w 839"/>
              <a:gd name="T13" fmla="*/ 206 h 603"/>
              <a:gd name="T14" fmla="*/ 454 w 839"/>
              <a:gd name="T15" fmla="*/ 48 h 603"/>
              <a:gd name="T16" fmla="*/ 479 w 839"/>
              <a:gd name="T17" fmla="*/ 1 h 603"/>
              <a:gd name="T18" fmla="*/ 340 w 839"/>
              <a:gd name="T19" fmla="*/ 1 h 603"/>
              <a:gd name="T20" fmla="*/ 239 w 839"/>
              <a:gd name="T21" fmla="*/ 100 h 603"/>
              <a:gd name="T22" fmla="*/ 239 w 839"/>
              <a:gd name="T23" fmla="*/ 266 h 603"/>
              <a:gd name="T24" fmla="*/ 158 w 839"/>
              <a:gd name="T25" fmla="*/ 231 h 603"/>
              <a:gd name="T26" fmla="*/ 30 w 839"/>
              <a:gd name="T27" fmla="*/ 247 h 603"/>
              <a:gd name="T28" fmla="*/ 33 w 839"/>
              <a:gd name="T29" fmla="*/ 371 h 603"/>
              <a:gd name="T30" fmla="*/ 161 w 839"/>
              <a:gd name="T31" fmla="*/ 384 h 603"/>
              <a:gd name="T32" fmla="*/ 240 w 839"/>
              <a:gd name="T33" fmla="*/ 350 h 603"/>
              <a:gd name="T34" fmla="*/ 240 w 839"/>
              <a:gd name="T35" fmla="*/ 533 h 603"/>
              <a:gd name="T36" fmla="*/ 276 w 839"/>
              <a:gd name="T37" fmla="*/ 603 h 603"/>
              <a:gd name="T38" fmla="*/ 351 w 839"/>
              <a:gd name="T39" fmla="*/ 593 h 603"/>
              <a:gd name="T40" fmla="*/ 839 w 839"/>
              <a:gd name="T41" fmla="*/ 33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39" h="603">
                <a:moveTo>
                  <a:pt x="839" y="33"/>
                </a:moveTo>
                <a:cubicBezTo>
                  <a:pt x="827" y="14"/>
                  <a:pt x="806" y="3"/>
                  <a:pt x="778" y="2"/>
                </a:cubicBezTo>
                <a:cubicBezTo>
                  <a:pt x="727" y="0"/>
                  <a:pt x="675" y="2"/>
                  <a:pt x="622" y="2"/>
                </a:cubicBezTo>
                <a:cubicBezTo>
                  <a:pt x="621" y="12"/>
                  <a:pt x="619" y="16"/>
                  <a:pt x="620" y="18"/>
                </a:cubicBezTo>
                <a:cubicBezTo>
                  <a:pt x="626" y="28"/>
                  <a:pt x="631" y="37"/>
                  <a:pt x="638" y="47"/>
                </a:cubicBezTo>
                <a:cubicBezTo>
                  <a:pt x="674" y="101"/>
                  <a:pt x="668" y="166"/>
                  <a:pt x="622" y="205"/>
                </a:cubicBezTo>
                <a:cubicBezTo>
                  <a:pt x="578" y="243"/>
                  <a:pt x="517" y="244"/>
                  <a:pt x="471" y="206"/>
                </a:cubicBezTo>
                <a:cubicBezTo>
                  <a:pt x="426" y="169"/>
                  <a:pt x="419" y="102"/>
                  <a:pt x="454" y="48"/>
                </a:cubicBezTo>
                <a:cubicBezTo>
                  <a:pt x="462" y="36"/>
                  <a:pt x="468" y="22"/>
                  <a:pt x="479" y="1"/>
                </a:cubicBezTo>
                <a:cubicBezTo>
                  <a:pt x="426" y="1"/>
                  <a:pt x="383" y="1"/>
                  <a:pt x="340" y="1"/>
                </a:cubicBezTo>
                <a:cubicBezTo>
                  <a:pt x="266" y="2"/>
                  <a:pt x="240" y="27"/>
                  <a:pt x="239" y="100"/>
                </a:cubicBezTo>
                <a:cubicBezTo>
                  <a:pt x="239" y="151"/>
                  <a:pt x="239" y="202"/>
                  <a:pt x="239" y="266"/>
                </a:cubicBezTo>
                <a:cubicBezTo>
                  <a:pt x="205" y="252"/>
                  <a:pt x="180" y="244"/>
                  <a:pt x="158" y="231"/>
                </a:cubicBezTo>
                <a:cubicBezTo>
                  <a:pt x="114" y="205"/>
                  <a:pt x="61" y="210"/>
                  <a:pt x="30" y="247"/>
                </a:cubicBezTo>
                <a:cubicBezTo>
                  <a:pt x="0" y="284"/>
                  <a:pt x="1" y="335"/>
                  <a:pt x="33" y="371"/>
                </a:cubicBezTo>
                <a:cubicBezTo>
                  <a:pt x="65" y="407"/>
                  <a:pt x="118" y="411"/>
                  <a:pt x="161" y="384"/>
                </a:cubicBezTo>
                <a:cubicBezTo>
                  <a:pt x="182" y="370"/>
                  <a:pt x="207" y="364"/>
                  <a:pt x="240" y="350"/>
                </a:cubicBezTo>
                <a:cubicBezTo>
                  <a:pt x="240" y="420"/>
                  <a:pt x="239" y="477"/>
                  <a:pt x="240" y="533"/>
                </a:cubicBezTo>
                <a:cubicBezTo>
                  <a:pt x="241" y="567"/>
                  <a:pt x="253" y="591"/>
                  <a:pt x="276" y="603"/>
                </a:cubicBezTo>
                <a:cubicBezTo>
                  <a:pt x="301" y="602"/>
                  <a:pt x="326" y="598"/>
                  <a:pt x="351" y="593"/>
                </a:cubicBezTo>
                <a:cubicBezTo>
                  <a:pt x="634" y="537"/>
                  <a:pt x="825" y="300"/>
                  <a:pt x="839" y="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397" tIns="45698" rIns="91397" bIns="45698" numCol="1" anchor="t" anchorCtr="0" compatLnSpc="1"/>
          <a:lstStyle/>
          <a:p>
            <a:pPr>
              <a:lnSpc>
                <a:spcPct val="120000"/>
              </a:lnSpc>
            </a:pPr>
            <a:endParaRPr lang="en-IN" sz="170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7466755" y="2758251"/>
            <a:ext cx="2375401" cy="580878"/>
            <a:chOff x="5431395" y="2368916"/>
            <a:chExt cx="2376489" cy="581144"/>
          </a:xfrm>
          <a:solidFill>
            <a:schemeClr val="accent2"/>
          </a:solidFill>
        </p:grpSpPr>
        <p:cxnSp>
          <p:nvCxnSpPr>
            <p:cNvPr id="11" name="Straight Connector 10"/>
            <p:cNvCxnSpPr/>
            <p:nvPr/>
          </p:nvCxnSpPr>
          <p:spPr bwMode="auto">
            <a:xfrm flipV="1">
              <a:off x="5431395" y="2573456"/>
              <a:ext cx="403756" cy="376604"/>
            </a:xfrm>
            <a:prstGeom prst="line">
              <a:avLst/>
            </a:prstGeom>
            <a:grpFill/>
            <a:ln w="12700" cap="flat" cmpd="sng" algn="ctr">
              <a:solidFill>
                <a:schemeClr val="accent2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6022960" y="2463861"/>
              <a:ext cx="1599407" cy="0"/>
            </a:xfrm>
            <a:prstGeom prst="line">
              <a:avLst/>
            </a:prstGeom>
            <a:grpFill/>
            <a:ln w="12700" cap="flat" cmpd="sng" algn="ctr">
              <a:solidFill>
                <a:schemeClr val="accent2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" name="Group 12"/>
            <p:cNvGrpSpPr/>
            <p:nvPr/>
          </p:nvGrpSpPr>
          <p:grpSpPr>
            <a:xfrm flipV="1">
              <a:off x="5828053" y="2384381"/>
              <a:ext cx="194907" cy="194907"/>
              <a:chOff x="6511702" y="5419514"/>
              <a:chExt cx="194907" cy="194907"/>
            </a:xfrm>
            <a:grpFill/>
          </p:grpSpPr>
          <p:sp>
            <p:nvSpPr>
              <p:cNvPr id="17" name="Freeform 21"/>
              <p:cNvSpPr>
                <a:spLocks noEditPoints="1"/>
              </p:cNvSpPr>
              <p:nvPr/>
            </p:nvSpPr>
            <p:spPr bwMode="auto">
              <a:xfrm flipH="1" flipV="1">
                <a:off x="6542960" y="5449214"/>
                <a:ext cx="134229" cy="135507"/>
              </a:xfrm>
              <a:custGeom>
                <a:avLst/>
                <a:gdLst>
                  <a:gd name="T0" fmla="*/ 25 w 50"/>
                  <a:gd name="T1" fmla="*/ 50 h 50"/>
                  <a:gd name="T2" fmla="*/ 0 w 50"/>
                  <a:gd name="T3" fmla="*/ 25 h 50"/>
                  <a:gd name="T4" fmla="*/ 25 w 50"/>
                  <a:gd name="T5" fmla="*/ 0 h 50"/>
                  <a:gd name="T6" fmla="*/ 50 w 50"/>
                  <a:gd name="T7" fmla="*/ 25 h 50"/>
                  <a:gd name="T8" fmla="*/ 25 w 50"/>
                  <a:gd name="T9" fmla="*/ 50 h 50"/>
                  <a:gd name="T10" fmla="*/ 25 w 50"/>
                  <a:gd name="T11" fmla="*/ 12 h 50"/>
                  <a:gd name="T12" fmla="*/ 12 w 50"/>
                  <a:gd name="T13" fmla="*/ 25 h 50"/>
                  <a:gd name="T14" fmla="*/ 25 w 50"/>
                  <a:gd name="T15" fmla="*/ 38 h 50"/>
                  <a:gd name="T16" fmla="*/ 38 w 50"/>
                  <a:gd name="T17" fmla="*/ 25 h 50"/>
                  <a:gd name="T18" fmla="*/ 25 w 50"/>
                  <a:gd name="T19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0">
                    <a:moveTo>
                      <a:pt x="25" y="50"/>
                    </a:moveTo>
                    <a:cubicBezTo>
                      <a:pt x="11" y="50"/>
                      <a:pt x="0" y="39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39" y="0"/>
                      <a:pt x="50" y="11"/>
                      <a:pt x="50" y="25"/>
                    </a:cubicBezTo>
                    <a:cubicBezTo>
                      <a:pt x="50" y="39"/>
                      <a:pt x="39" y="50"/>
                      <a:pt x="25" y="50"/>
                    </a:cubicBezTo>
                    <a:close/>
                    <a:moveTo>
                      <a:pt x="25" y="12"/>
                    </a:moveTo>
                    <a:cubicBezTo>
                      <a:pt x="18" y="12"/>
                      <a:pt x="12" y="18"/>
                      <a:pt x="12" y="25"/>
                    </a:cubicBezTo>
                    <a:cubicBezTo>
                      <a:pt x="12" y="32"/>
                      <a:pt x="18" y="38"/>
                      <a:pt x="25" y="38"/>
                    </a:cubicBezTo>
                    <a:cubicBezTo>
                      <a:pt x="32" y="38"/>
                      <a:pt x="38" y="32"/>
                      <a:pt x="38" y="25"/>
                    </a:cubicBezTo>
                    <a:cubicBezTo>
                      <a:pt x="38" y="18"/>
                      <a:pt x="32" y="12"/>
                      <a:pt x="25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91397" tIns="45698" rIns="91397" bIns="4569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70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2"/>
              <p:cNvSpPr>
                <a:spLocks noEditPoints="1"/>
              </p:cNvSpPr>
              <p:nvPr/>
            </p:nvSpPr>
            <p:spPr bwMode="auto">
              <a:xfrm flipH="1" flipV="1">
                <a:off x="6511702" y="5419514"/>
                <a:ext cx="194907" cy="194907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4 h 72"/>
                  <a:gd name="T12" fmla="*/ 4 w 72"/>
                  <a:gd name="T13" fmla="*/ 36 h 72"/>
                  <a:gd name="T14" fmla="*/ 36 w 72"/>
                  <a:gd name="T15" fmla="*/ 68 h 72"/>
                  <a:gd name="T16" fmla="*/ 68 w 72"/>
                  <a:gd name="T17" fmla="*/ 36 h 72"/>
                  <a:gd name="T18" fmla="*/ 36 w 72"/>
                  <a:gd name="T19" fmla="*/ 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4"/>
                    </a:moveTo>
                    <a:cubicBezTo>
                      <a:pt x="18" y="4"/>
                      <a:pt x="4" y="19"/>
                      <a:pt x="4" y="36"/>
                    </a:cubicBezTo>
                    <a:cubicBezTo>
                      <a:pt x="4" y="54"/>
                      <a:pt x="18" y="68"/>
                      <a:pt x="36" y="68"/>
                    </a:cubicBezTo>
                    <a:cubicBezTo>
                      <a:pt x="54" y="68"/>
                      <a:pt x="68" y="54"/>
                      <a:pt x="68" y="36"/>
                    </a:cubicBezTo>
                    <a:cubicBezTo>
                      <a:pt x="68" y="19"/>
                      <a:pt x="54" y="4"/>
                      <a:pt x="36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91397" tIns="45698" rIns="91397" bIns="4569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70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" name="Group 13"/>
            <p:cNvGrpSpPr/>
            <p:nvPr/>
          </p:nvGrpSpPr>
          <p:grpSpPr>
            <a:xfrm flipV="1">
              <a:off x="7612977" y="2368916"/>
              <a:ext cx="194907" cy="194907"/>
              <a:chOff x="6511702" y="5419514"/>
              <a:chExt cx="194907" cy="194907"/>
            </a:xfrm>
            <a:grpFill/>
          </p:grpSpPr>
          <p:sp>
            <p:nvSpPr>
              <p:cNvPr id="15" name="Freeform 21"/>
              <p:cNvSpPr>
                <a:spLocks noEditPoints="1"/>
              </p:cNvSpPr>
              <p:nvPr/>
            </p:nvSpPr>
            <p:spPr bwMode="auto">
              <a:xfrm flipH="1" flipV="1">
                <a:off x="6542960" y="5449214"/>
                <a:ext cx="134229" cy="135507"/>
              </a:xfrm>
              <a:custGeom>
                <a:avLst/>
                <a:gdLst>
                  <a:gd name="T0" fmla="*/ 25 w 50"/>
                  <a:gd name="T1" fmla="*/ 50 h 50"/>
                  <a:gd name="T2" fmla="*/ 0 w 50"/>
                  <a:gd name="T3" fmla="*/ 25 h 50"/>
                  <a:gd name="T4" fmla="*/ 25 w 50"/>
                  <a:gd name="T5" fmla="*/ 0 h 50"/>
                  <a:gd name="T6" fmla="*/ 50 w 50"/>
                  <a:gd name="T7" fmla="*/ 25 h 50"/>
                  <a:gd name="T8" fmla="*/ 25 w 50"/>
                  <a:gd name="T9" fmla="*/ 50 h 50"/>
                  <a:gd name="T10" fmla="*/ 25 w 50"/>
                  <a:gd name="T11" fmla="*/ 12 h 50"/>
                  <a:gd name="T12" fmla="*/ 12 w 50"/>
                  <a:gd name="T13" fmla="*/ 25 h 50"/>
                  <a:gd name="T14" fmla="*/ 25 w 50"/>
                  <a:gd name="T15" fmla="*/ 38 h 50"/>
                  <a:gd name="T16" fmla="*/ 38 w 50"/>
                  <a:gd name="T17" fmla="*/ 25 h 50"/>
                  <a:gd name="T18" fmla="*/ 25 w 50"/>
                  <a:gd name="T19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0">
                    <a:moveTo>
                      <a:pt x="25" y="50"/>
                    </a:moveTo>
                    <a:cubicBezTo>
                      <a:pt x="11" y="50"/>
                      <a:pt x="0" y="39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39" y="0"/>
                      <a:pt x="50" y="11"/>
                      <a:pt x="50" y="25"/>
                    </a:cubicBezTo>
                    <a:cubicBezTo>
                      <a:pt x="50" y="39"/>
                      <a:pt x="39" y="50"/>
                      <a:pt x="25" y="50"/>
                    </a:cubicBezTo>
                    <a:close/>
                    <a:moveTo>
                      <a:pt x="25" y="12"/>
                    </a:moveTo>
                    <a:cubicBezTo>
                      <a:pt x="18" y="12"/>
                      <a:pt x="12" y="18"/>
                      <a:pt x="12" y="25"/>
                    </a:cubicBezTo>
                    <a:cubicBezTo>
                      <a:pt x="12" y="32"/>
                      <a:pt x="18" y="38"/>
                      <a:pt x="25" y="38"/>
                    </a:cubicBezTo>
                    <a:cubicBezTo>
                      <a:pt x="32" y="38"/>
                      <a:pt x="38" y="32"/>
                      <a:pt x="38" y="25"/>
                    </a:cubicBezTo>
                    <a:cubicBezTo>
                      <a:pt x="38" y="18"/>
                      <a:pt x="32" y="12"/>
                      <a:pt x="25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91397" tIns="45698" rIns="91397" bIns="4569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70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2"/>
              <p:cNvSpPr>
                <a:spLocks noEditPoints="1"/>
              </p:cNvSpPr>
              <p:nvPr/>
            </p:nvSpPr>
            <p:spPr bwMode="auto">
              <a:xfrm flipH="1" flipV="1">
                <a:off x="6511702" y="5419514"/>
                <a:ext cx="194907" cy="194907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4 h 72"/>
                  <a:gd name="T12" fmla="*/ 4 w 72"/>
                  <a:gd name="T13" fmla="*/ 36 h 72"/>
                  <a:gd name="T14" fmla="*/ 36 w 72"/>
                  <a:gd name="T15" fmla="*/ 68 h 72"/>
                  <a:gd name="T16" fmla="*/ 68 w 72"/>
                  <a:gd name="T17" fmla="*/ 36 h 72"/>
                  <a:gd name="T18" fmla="*/ 36 w 72"/>
                  <a:gd name="T19" fmla="*/ 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4"/>
                    </a:moveTo>
                    <a:cubicBezTo>
                      <a:pt x="18" y="4"/>
                      <a:pt x="4" y="19"/>
                      <a:pt x="4" y="36"/>
                    </a:cubicBezTo>
                    <a:cubicBezTo>
                      <a:pt x="4" y="54"/>
                      <a:pt x="18" y="68"/>
                      <a:pt x="36" y="68"/>
                    </a:cubicBezTo>
                    <a:cubicBezTo>
                      <a:pt x="54" y="68"/>
                      <a:pt x="68" y="54"/>
                      <a:pt x="68" y="36"/>
                    </a:cubicBezTo>
                    <a:cubicBezTo>
                      <a:pt x="68" y="19"/>
                      <a:pt x="54" y="4"/>
                      <a:pt x="36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91397" tIns="45698" rIns="91397" bIns="4569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70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Group 18"/>
          <p:cNvGrpSpPr/>
          <p:nvPr/>
        </p:nvGrpSpPr>
        <p:grpSpPr>
          <a:xfrm>
            <a:off x="7230233" y="5257785"/>
            <a:ext cx="2375401" cy="580878"/>
            <a:chOff x="5194765" y="4869597"/>
            <a:chExt cx="2376489" cy="581144"/>
          </a:xfrm>
          <a:solidFill>
            <a:schemeClr val="accent3"/>
          </a:solidFill>
        </p:grpSpPr>
        <p:cxnSp>
          <p:nvCxnSpPr>
            <p:cNvPr id="20" name="Straight Connector 19"/>
            <p:cNvCxnSpPr/>
            <p:nvPr/>
          </p:nvCxnSpPr>
          <p:spPr bwMode="auto">
            <a:xfrm>
              <a:off x="5194765" y="4869597"/>
              <a:ext cx="403756" cy="376604"/>
            </a:xfrm>
            <a:prstGeom prst="line">
              <a:avLst/>
            </a:prstGeom>
            <a:grpFill/>
            <a:ln w="12700" cap="flat" cmpd="sng" algn="ctr">
              <a:solidFill>
                <a:schemeClr val="accent3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flipV="1">
              <a:off x="5786330" y="5355796"/>
              <a:ext cx="1599407" cy="0"/>
            </a:xfrm>
            <a:prstGeom prst="line">
              <a:avLst/>
            </a:prstGeom>
            <a:grpFill/>
            <a:ln w="12700" cap="flat" cmpd="sng" algn="ctr">
              <a:solidFill>
                <a:schemeClr val="accent3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0" name="Group 21"/>
            <p:cNvGrpSpPr/>
            <p:nvPr/>
          </p:nvGrpSpPr>
          <p:grpSpPr>
            <a:xfrm>
              <a:off x="5591423" y="5240369"/>
              <a:ext cx="194907" cy="194907"/>
              <a:chOff x="6511702" y="5419514"/>
              <a:chExt cx="194907" cy="194907"/>
            </a:xfrm>
            <a:grpFill/>
          </p:grpSpPr>
          <p:sp>
            <p:nvSpPr>
              <p:cNvPr id="26" name="Freeform 21"/>
              <p:cNvSpPr>
                <a:spLocks noEditPoints="1"/>
              </p:cNvSpPr>
              <p:nvPr/>
            </p:nvSpPr>
            <p:spPr bwMode="auto">
              <a:xfrm flipH="1" flipV="1">
                <a:off x="6542960" y="5449214"/>
                <a:ext cx="134229" cy="135507"/>
              </a:xfrm>
              <a:custGeom>
                <a:avLst/>
                <a:gdLst>
                  <a:gd name="T0" fmla="*/ 25 w 50"/>
                  <a:gd name="T1" fmla="*/ 50 h 50"/>
                  <a:gd name="T2" fmla="*/ 0 w 50"/>
                  <a:gd name="T3" fmla="*/ 25 h 50"/>
                  <a:gd name="T4" fmla="*/ 25 w 50"/>
                  <a:gd name="T5" fmla="*/ 0 h 50"/>
                  <a:gd name="T6" fmla="*/ 50 w 50"/>
                  <a:gd name="T7" fmla="*/ 25 h 50"/>
                  <a:gd name="T8" fmla="*/ 25 w 50"/>
                  <a:gd name="T9" fmla="*/ 50 h 50"/>
                  <a:gd name="T10" fmla="*/ 25 w 50"/>
                  <a:gd name="T11" fmla="*/ 12 h 50"/>
                  <a:gd name="T12" fmla="*/ 12 w 50"/>
                  <a:gd name="T13" fmla="*/ 25 h 50"/>
                  <a:gd name="T14" fmla="*/ 25 w 50"/>
                  <a:gd name="T15" fmla="*/ 38 h 50"/>
                  <a:gd name="T16" fmla="*/ 38 w 50"/>
                  <a:gd name="T17" fmla="*/ 25 h 50"/>
                  <a:gd name="T18" fmla="*/ 25 w 50"/>
                  <a:gd name="T19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0">
                    <a:moveTo>
                      <a:pt x="25" y="50"/>
                    </a:moveTo>
                    <a:cubicBezTo>
                      <a:pt x="11" y="50"/>
                      <a:pt x="0" y="39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39" y="0"/>
                      <a:pt x="50" y="11"/>
                      <a:pt x="50" y="25"/>
                    </a:cubicBezTo>
                    <a:cubicBezTo>
                      <a:pt x="50" y="39"/>
                      <a:pt x="39" y="50"/>
                      <a:pt x="25" y="50"/>
                    </a:cubicBezTo>
                    <a:close/>
                    <a:moveTo>
                      <a:pt x="25" y="12"/>
                    </a:moveTo>
                    <a:cubicBezTo>
                      <a:pt x="18" y="12"/>
                      <a:pt x="12" y="18"/>
                      <a:pt x="12" y="25"/>
                    </a:cubicBezTo>
                    <a:cubicBezTo>
                      <a:pt x="12" y="32"/>
                      <a:pt x="18" y="38"/>
                      <a:pt x="25" y="38"/>
                    </a:cubicBezTo>
                    <a:cubicBezTo>
                      <a:pt x="32" y="38"/>
                      <a:pt x="38" y="32"/>
                      <a:pt x="38" y="25"/>
                    </a:cubicBezTo>
                    <a:cubicBezTo>
                      <a:pt x="38" y="18"/>
                      <a:pt x="32" y="12"/>
                      <a:pt x="25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</p:spPr>
            <p:txBody>
              <a:bodyPr vert="horz" wrap="square" lIns="91397" tIns="45698" rIns="91397" bIns="4569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70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2"/>
              <p:cNvSpPr>
                <a:spLocks noEditPoints="1"/>
              </p:cNvSpPr>
              <p:nvPr/>
            </p:nvSpPr>
            <p:spPr bwMode="auto">
              <a:xfrm flipH="1" flipV="1">
                <a:off x="6511702" y="5419514"/>
                <a:ext cx="194907" cy="194907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4 h 72"/>
                  <a:gd name="T12" fmla="*/ 4 w 72"/>
                  <a:gd name="T13" fmla="*/ 36 h 72"/>
                  <a:gd name="T14" fmla="*/ 36 w 72"/>
                  <a:gd name="T15" fmla="*/ 68 h 72"/>
                  <a:gd name="T16" fmla="*/ 68 w 72"/>
                  <a:gd name="T17" fmla="*/ 36 h 72"/>
                  <a:gd name="T18" fmla="*/ 36 w 72"/>
                  <a:gd name="T19" fmla="*/ 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4"/>
                    </a:moveTo>
                    <a:cubicBezTo>
                      <a:pt x="18" y="4"/>
                      <a:pt x="4" y="19"/>
                      <a:pt x="4" y="36"/>
                    </a:cubicBezTo>
                    <a:cubicBezTo>
                      <a:pt x="4" y="54"/>
                      <a:pt x="18" y="68"/>
                      <a:pt x="36" y="68"/>
                    </a:cubicBezTo>
                    <a:cubicBezTo>
                      <a:pt x="54" y="68"/>
                      <a:pt x="68" y="54"/>
                      <a:pt x="68" y="36"/>
                    </a:cubicBezTo>
                    <a:cubicBezTo>
                      <a:pt x="68" y="19"/>
                      <a:pt x="54" y="4"/>
                      <a:pt x="36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</p:spPr>
            <p:txBody>
              <a:bodyPr vert="horz" wrap="square" lIns="91397" tIns="45698" rIns="91397" bIns="4569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70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Group 22"/>
            <p:cNvGrpSpPr/>
            <p:nvPr/>
          </p:nvGrpSpPr>
          <p:grpSpPr>
            <a:xfrm>
              <a:off x="7376347" y="5255834"/>
              <a:ext cx="194907" cy="194907"/>
              <a:chOff x="6511702" y="5419514"/>
              <a:chExt cx="194907" cy="194907"/>
            </a:xfrm>
            <a:grpFill/>
          </p:grpSpPr>
          <p:sp>
            <p:nvSpPr>
              <p:cNvPr id="24" name="Freeform 21"/>
              <p:cNvSpPr>
                <a:spLocks noEditPoints="1"/>
              </p:cNvSpPr>
              <p:nvPr/>
            </p:nvSpPr>
            <p:spPr bwMode="auto">
              <a:xfrm flipH="1" flipV="1">
                <a:off x="6542960" y="5449214"/>
                <a:ext cx="134229" cy="135507"/>
              </a:xfrm>
              <a:custGeom>
                <a:avLst/>
                <a:gdLst>
                  <a:gd name="T0" fmla="*/ 25 w 50"/>
                  <a:gd name="T1" fmla="*/ 50 h 50"/>
                  <a:gd name="T2" fmla="*/ 0 w 50"/>
                  <a:gd name="T3" fmla="*/ 25 h 50"/>
                  <a:gd name="T4" fmla="*/ 25 w 50"/>
                  <a:gd name="T5" fmla="*/ 0 h 50"/>
                  <a:gd name="T6" fmla="*/ 50 w 50"/>
                  <a:gd name="T7" fmla="*/ 25 h 50"/>
                  <a:gd name="T8" fmla="*/ 25 w 50"/>
                  <a:gd name="T9" fmla="*/ 50 h 50"/>
                  <a:gd name="T10" fmla="*/ 25 w 50"/>
                  <a:gd name="T11" fmla="*/ 12 h 50"/>
                  <a:gd name="T12" fmla="*/ 12 w 50"/>
                  <a:gd name="T13" fmla="*/ 25 h 50"/>
                  <a:gd name="T14" fmla="*/ 25 w 50"/>
                  <a:gd name="T15" fmla="*/ 38 h 50"/>
                  <a:gd name="T16" fmla="*/ 38 w 50"/>
                  <a:gd name="T17" fmla="*/ 25 h 50"/>
                  <a:gd name="T18" fmla="*/ 25 w 50"/>
                  <a:gd name="T19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0">
                    <a:moveTo>
                      <a:pt x="25" y="50"/>
                    </a:moveTo>
                    <a:cubicBezTo>
                      <a:pt x="11" y="50"/>
                      <a:pt x="0" y="39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39" y="0"/>
                      <a:pt x="50" y="11"/>
                      <a:pt x="50" y="25"/>
                    </a:cubicBezTo>
                    <a:cubicBezTo>
                      <a:pt x="50" y="39"/>
                      <a:pt x="39" y="50"/>
                      <a:pt x="25" y="50"/>
                    </a:cubicBezTo>
                    <a:close/>
                    <a:moveTo>
                      <a:pt x="25" y="12"/>
                    </a:moveTo>
                    <a:cubicBezTo>
                      <a:pt x="18" y="12"/>
                      <a:pt x="12" y="18"/>
                      <a:pt x="12" y="25"/>
                    </a:cubicBezTo>
                    <a:cubicBezTo>
                      <a:pt x="12" y="32"/>
                      <a:pt x="18" y="38"/>
                      <a:pt x="25" y="38"/>
                    </a:cubicBezTo>
                    <a:cubicBezTo>
                      <a:pt x="32" y="38"/>
                      <a:pt x="38" y="32"/>
                      <a:pt x="38" y="25"/>
                    </a:cubicBezTo>
                    <a:cubicBezTo>
                      <a:pt x="38" y="18"/>
                      <a:pt x="32" y="12"/>
                      <a:pt x="25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</p:spPr>
            <p:txBody>
              <a:bodyPr vert="horz" wrap="square" lIns="91397" tIns="45698" rIns="91397" bIns="4569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70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2"/>
              <p:cNvSpPr>
                <a:spLocks noEditPoints="1"/>
              </p:cNvSpPr>
              <p:nvPr/>
            </p:nvSpPr>
            <p:spPr bwMode="auto">
              <a:xfrm flipH="1" flipV="1">
                <a:off x="6511702" y="5419514"/>
                <a:ext cx="194907" cy="194907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4 h 72"/>
                  <a:gd name="T12" fmla="*/ 4 w 72"/>
                  <a:gd name="T13" fmla="*/ 36 h 72"/>
                  <a:gd name="T14" fmla="*/ 36 w 72"/>
                  <a:gd name="T15" fmla="*/ 68 h 72"/>
                  <a:gd name="T16" fmla="*/ 68 w 72"/>
                  <a:gd name="T17" fmla="*/ 36 h 72"/>
                  <a:gd name="T18" fmla="*/ 36 w 72"/>
                  <a:gd name="T19" fmla="*/ 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4"/>
                    </a:moveTo>
                    <a:cubicBezTo>
                      <a:pt x="18" y="4"/>
                      <a:pt x="4" y="19"/>
                      <a:pt x="4" y="36"/>
                    </a:cubicBezTo>
                    <a:cubicBezTo>
                      <a:pt x="4" y="54"/>
                      <a:pt x="18" y="68"/>
                      <a:pt x="36" y="68"/>
                    </a:cubicBezTo>
                    <a:cubicBezTo>
                      <a:pt x="54" y="68"/>
                      <a:pt x="68" y="54"/>
                      <a:pt x="68" y="36"/>
                    </a:cubicBezTo>
                    <a:cubicBezTo>
                      <a:pt x="68" y="19"/>
                      <a:pt x="54" y="4"/>
                      <a:pt x="36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</p:spPr>
            <p:txBody>
              <a:bodyPr vert="horz" wrap="square" lIns="91397" tIns="45698" rIns="91397" bIns="4569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705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cxnSp>
        <p:nvCxnSpPr>
          <p:cNvPr id="28" name="Straight Connector 27"/>
          <p:cNvCxnSpPr/>
          <p:nvPr/>
        </p:nvCxnSpPr>
        <p:spPr bwMode="auto">
          <a:xfrm flipH="1">
            <a:off x="5020066" y="5136814"/>
            <a:ext cx="403571" cy="376432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 flipH="1" flipV="1">
            <a:off x="3233671" y="5622792"/>
            <a:ext cx="1598674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14" name="Group 29"/>
          <p:cNvGrpSpPr/>
          <p:nvPr/>
        </p:nvGrpSpPr>
        <p:grpSpPr>
          <a:xfrm flipH="1">
            <a:off x="4832345" y="5507418"/>
            <a:ext cx="194818" cy="194818"/>
            <a:chOff x="6511702" y="5419514"/>
            <a:chExt cx="194907" cy="194907"/>
          </a:xfrm>
          <a:solidFill>
            <a:schemeClr val="accent4"/>
          </a:solidFill>
        </p:grpSpPr>
        <p:sp>
          <p:nvSpPr>
            <p:cNvPr id="31" name="Freeform 21"/>
            <p:cNvSpPr>
              <a:spLocks noEditPoints="1"/>
            </p:cNvSpPr>
            <p:nvPr/>
          </p:nvSpPr>
          <p:spPr bwMode="auto">
            <a:xfrm flipH="1" flipV="1">
              <a:off x="6542960" y="5449214"/>
              <a:ext cx="134229" cy="135507"/>
            </a:xfrm>
            <a:custGeom>
              <a:avLst/>
              <a:gdLst>
                <a:gd name="T0" fmla="*/ 25 w 50"/>
                <a:gd name="T1" fmla="*/ 50 h 50"/>
                <a:gd name="T2" fmla="*/ 0 w 50"/>
                <a:gd name="T3" fmla="*/ 25 h 50"/>
                <a:gd name="T4" fmla="*/ 25 w 50"/>
                <a:gd name="T5" fmla="*/ 0 h 50"/>
                <a:gd name="T6" fmla="*/ 50 w 50"/>
                <a:gd name="T7" fmla="*/ 25 h 50"/>
                <a:gd name="T8" fmla="*/ 25 w 50"/>
                <a:gd name="T9" fmla="*/ 50 h 50"/>
                <a:gd name="T10" fmla="*/ 25 w 50"/>
                <a:gd name="T11" fmla="*/ 12 h 50"/>
                <a:gd name="T12" fmla="*/ 12 w 50"/>
                <a:gd name="T13" fmla="*/ 25 h 50"/>
                <a:gd name="T14" fmla="*/ 25 w 50"/>
                <a:gd name="T15" fmla="*/ 38 h 50"/>
                <a:gd name="T16" fmla="*/ 38 w 50"/>
                <a:gd name="T17" fmla="*/ 25 h 50"/>
                <a:gd name="T18" fmla="*/ 25 w 50"/>
                <a:gd name="T19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50">
                  <a:moveTo>
                    <a:pt x="25" y="50"/>
                  </a:moveTo>
                  <a:cubicBezTo>
                    <a:pt x="11" y="50"/>
                    <a:pt x="0" y="39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9" y="0"/>
                    <a:pt x="50" y="11"/>
                    <a:pt x="50" y="25"/>
                  </a:cubicBezTo>
                  <a:cubicBezTo>
                    <a:pt x="50" y="39"/>
                    <a:pt x="39" y="50"/>
                    <a:pt x="25" y="50"/>
                  </a:cubicBezTo>
                  <a:close/>
                  <a:moveTo>
                    <a:pt x="25" y="12"/>
                  </a:moveTo>
                  <a:cubicBezTo>
                    <a:pt x="18" y="12"/>
                    <a:pt x="12" y="18"/>
                    <a:pt x="12" y="25"/>
                  </a:cubicBezTo>
                  <a:cubicBezTo>
                    <a:pt x="12" y="32"/>
                    <a:pt x="18" y="38"/>
                    <a:pt x="25" y="38"/>
                  </a:cubicBezTo>
                  <a:cubicBezTo>
                    <a:pt x="32" y="38"/>
                    <a:pt x="38" y="32"/>
                    <a:pt x="38" y="25"/>
                  </a:cubicBezTo>
                  <a:cubicBezTo>
                    <a:pt x="38" y="18"/>
                    <a:pt x="32" y="12"/>
                    <a:pt x="25" y="12"/>
                  </a:cubicBez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397" tIns="45698" rIns="91397" bIns="456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22"/>
            <p:cNvSpPr>
              <a:spLocks noEditPoints="1"/>
            </p:cNvSpPr>
            <p:nvPr/>
          </p:nvSpPr>
          <p:spPr bwMode="auto">
            <a:xfrm flipH="1" flipV="1">
              <a:off x="6511702" y="5419514"/>
              <a:ext cx="194907" cy="1949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4 h 72"/>
                <a:gd name="T12" fmla="*/ 4 w 72"/>
                <a:gd name="T13" fmla="*/ 36 h 72"/>
                <a:gd name="T14" fmla="*/ 36 w 72"/>
                <a:gd name="T15" fmla="*/ 68 h 72"/>
                <a:gd name="T16" fmla="*/ 68 w 72"/>
                <a:gd name="T17" fmla="*/ 36 h 72"/>
                <a:gd name="T18" fmla="*/ 36 w 72"/>
                <a:gd name="T19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4"/>
                  </a:moveTo>
                  <a:cubicBezTo>
                    <a:pt x="18" y="4"/>
                    <a:pt x="4" y="19"/>
                    <a:pt x="4" y="36"/>
                  </a:cubicBezTo>
                  <a:cubicBezTo>
                    <a:pt x="4" y="54"/>
                    <a:pt x="18" y="68"/>
                    <a:pt x="36" y="68"/>
                  </a:cubicBezTo>
                  <a:cubicBezTo>
                    <a:pt x="54" y="68"/>
                    <a:pt x="68" y="54"/>
                    <a:pt x="68" y="36"/>
                  </a:cubicBezTo>
                  <a:cubicBezTo>
                    <a:pt x="68" y="19"/>
                    <a:pt x="54" y="4"/>
                    <a:pt x="36" y="4"/>
                  </a:cubicBez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397" tIns="45698" rIns="91397" bIns="456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32"/>
          <p:cNvGrpSpPr/>
          <p:nvPr/>
        </p:nvGrpSpPr>
        <p:grpSpPr>
          <a:xfrm flipH="1">
            <a:off x="3048237" y="5522876"/>
            <a:ext cx="194818" cy="194818"/>
            <a:chOff x="6511702" y="5419514"/>
            <a:chExt cx="194907" cy="194907"/>
          </a:xfrm>
          <a:solidFill>
            <a:schemeClr val="accent4"/>
          </a:solidFill>
        </p:grpSpPr>
        <p:sp>
          <p:nvSpPr>
            <p:cNvPr id="34" name="Freeform 21"/>
            <p:cNvSpPr>
              <a:spLocks noEditPoints="1"/>
            </p:cNvSpPr>
            <p:nvPr/>
          </p:nvSpPr>
          <p:spPr bwMode="auto">
            <a:xfrm flipH="1" flipV="1">
              <a:off x="6542960" y="5449214"/>
              <a:ext cx="134229" cy="135507"/>
            </a:xfrm>
            <a:custGeom>
              <a:avLst/>
              <a:gdLst>
                <a:gd name="T0" fmla="*/ 25 w 50"/>
                <a:gd name="T1" fmla="*/ 50 h 50"/>
                <a:gd name="T2" fmla="*/ 0 w 50"/>
                <a:gd name="T3" fmla="*/ 25 h 50"/>
                <a:gd name="T4" fmla="*/ 25 w 50"/>
                <a:gd name="T5" fmla="*/ 0 h 50"/>
                <a:gd name="T6" fmla="*/ 50 w 50"/>
                <a:gd name="T7" fmla="*/ 25 h 50"/>
                <a:gd name="T8" fmla="*/ 25 w 50"/>
                <a:gd name="T9" fmla="*/ 50 h 50"/>
                <a:gd name="T10" fmla="*/ 25 w 50"/>
                <a:gd name="T11" fmla="*/ 12 h 50"/>
                <a:gd name="T12" fmla="*/ 12 w 50"/>
                <a:gd name="T13" fmla="*/ 25 h 50"/>
                <a:gd name="T14" fmla="*/ 25 w 50"/>
                <a:gd name="T15" fmla="*/ 38 h 50"/>
                <a:gd name="T16" fmla="*/ 38 w 50"/>
                <a:gd name="T17" fmla="*/ 25 h 50"/>
                <a:gd name="T18" fmla="*/ 25 w 50"/>
                <a:gd name="T19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50">
                  <a:moveTo>
                    <a:pt x="25" y="50"/>
                  </a:moveTo>
                  <a:cubicBezTo>
                    <a:pt x="11" y="50"/>
                    <a:pt x="0" y="39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9" y="0"/>
                    <a:pt x="50" y="11"/>
                    <a:pt x="50" y="25"/>
                  </a:cubicBezTo>
                  <a:cubicBezTo>
                    <a:pt x="50" y="39"/>
                    <a:pt x="39" y="50"/>
                    <a:pt x="25" y="50"/>
                  </a:cubicBezTo>
                  <a:close/>
                  <a:moveTo>
                    <a:pt x="25" y="12"/>
                  </a:moveTo>
                  <a:cubicBezTo>
                    <a:pt x="18" y="12"/>
                    <a:pt x="12" y="18"/>
                    <a:pt x="12" y="25"/>
                  </a:cubicBezTo>
                  <a:cubicBezTo>
                    <a:pt x="12" y="32"/>
                    <a:pt x="18" y="38"/>
                    <a:pt x="25" y="38"/>
                  </a:cubicBezTo>
                  <a:cubicBezTo>
                    <a:pt x="32" y="38"/>
                    <a:pt x="38" y="32"/>
                    <a:pt x="38" y="25"/>
                  </a:cubicBezTo>
                  <a:cubicBezTo>
                    <a:pt x="38" y="18"/>
                    <a:pt x="32" y="12"/>
                    <a:pt x="25" y="12"/>
                  </a:cubicBez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397" tIns="45698" rIns="91397" bIns="456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22"/>
            <p:cNvSpPr>
              <a:spLocks noEditPoints="1"/>
            </p:cNvSpPr>
            <p:nvPr/>
          </p:nvSpPr>
          <p:spPr bwMode="auto">
            <a:xfrm flipH="1" flipV="1">
              <a:off x="6511702" y="5419514"/>
              <a:ext cx="194907" cy="1949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4 h 72"/>
                <a:gd name="T12" fmla="*/ 4 w 72"/>
                <a:gd name="T13" fmla="*/ 36 h 72"/>
                <a:gd name="T14" fmla="*/ 36 w 72"/>
                <a:gd name="T15" fmla="*/ 68 h 72"/>
                <a:gd name="T16" fmla="*/ 68 w 72"/>
                <a:gd name="T17" fmla="*/ 36 h 72"/>
                <a:gd name="T18" fmla="*/ 36 w 72"/>
                <a:gd name="T19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4"/>
                  </a:moveTo>
                  <a:cubicBezTo>
                    <a:pt x="18" y="4"/>
                    <a:pt x="4" y="19"/>
                    <a:pt x="4" y="36"/>
                  </a:cubicBezTo>
                  <a:cubicBezTo>
                    <a:pt x="4" y="54"/>
                    <a:pt x="18" y="68"/>
                    <a:pt x="36" y="68"/>
                  </a:cubicBezTo>
                  <a:cubicBezTo>
                    <a:pt x="54" y="68"/>
                    <a:pt x="68" y="54"/>
                    <a:pt x="68" y="36"/>
                  </a:cubicBezTo>
                  <a:cubicBezTo>
                    <a:pt x="68" y="19"/>
                    <a:pt x="54" y="4"/>
                    <a:pt x="36" y="4"/>
                  </a:cubicBez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397" tIns="45698" rIns="91397" bIns="456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70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"/>
          <p:cNvGrpSpPr/>
          <p:nvPr/>
        </p:nvGrpSpPr>
        <p:grpSpPr>
          <a:xfrm>
            <a:off x="5357681" y="4372836"/>
            <a:ext cx="401902" cy="396909"/>
            <a:chOff x="-2792595" y="1299030"/>
            <a:chExt cx="1030470" cy="1017672"/>
          </a:xfrm>
          <a:solidFill>
            <a:schemeClr val="bg1"/>
          </a:solidFill>
        </p:grpSpPr>
        <p:sp>
          <p:nvSpPr>
            <p:cNvPr id="37" name="Freeform 57"/>
            <p:cNvSpPr/>
            <p:nvPr/>
          </p:nvSpPr>
          <p:spPr bwMode="auto">
            <a:xfrm>
              <a:off x="-2670185" y="1319617"/>
              <a:ext cx="908060" cy="669917"/>
            </a:xfrm>
            <a:custGeom>
              <a:avLst/>
              <a:gdLst>
                <a:gd name="T0" fmla="*/ 1182 w 1528"/>
                <a:gd name="T1" fmla="*/ 61 h 1127"/>
                <a:gd name="T2" fmla="*/ 1386 w 1528"/>
                <a:gd name="T3" fmla="*/ 25 h 1127"/>
                <a:gd name="T4" fmla="*/ 1508 w 1528"/>
                <a:gd name="T5" fmla="*/ 4 h 1127"/>
                <a:gd name="T6" fmla="*/ 1525 w 1528"/>
                <a:gd name="T7" fmla="*/ 20 h 1127"/>
                <a:gd name="T8" fmla="*/ 1471 w 1528"/>
                <a:gd name="T9" fmla="*/ 296 h 1127"/>
                <a:gd name="T10" fmla="*/ 1460 w 1528"/>
                <a:gd name="T11" fmla="*/ 353 h 1127"/>
                <a:gd name="T12" fmla="*/ 1403 w 1528"/>
                <a:gd name="T13" fmla="*/ 292 h 1127"/>
                <a:gd name="T14" fmla="*/ 1369 w 1528"/>
                <a:gd name="T15" fmla="*/ 290 h 1127"/>
                <a:gd name="T16" fmla="*/ 1185 w 1528"/>
                <a:gd name="T17" fmla="*/ 471 h 1127"/>
                <a:gd name="T18" fmla="*/ 741 w 1528"/>
                <a:gd name="T19" fmla="*/ 904 h 1127"/>
                <a:gd name="T20" fmla="*/ 713 w 1528"/>
                <a:gd name="T21" fmla="*/ 904 h 1127"/>
                <a:gd name="T22" fmla="*/ 546 w 1528"/>
                <a:gd name="T23" fmla="*/ 744 h 1127"/>
                <a:gd name="T24" fmla="*/ 516 w 1528"/>
                <a:gd name="T25" fmla="*/ 744 h 1127"/>
                <a:gd name="T26" fmla="*/ 147 w 1528"/>
                <a:gd name="T27" fmla="*/ 1114 h 1127"/>
                <a:gd name="T28" fmla="*/ 115 w 1528"/>
                <a:gd name="T29" fmla="*/ 1113 h 1127"/>
                <a:gd name="T30" fmla="*/ 12 w 1528"/>
                <a:gd name="T31" fmla="*/ 1011 h 1127"/>
                <a:gd name="T32" fmla="*/ 10 w 1528"/>
                <a:gd name="T33" fmla="*/ 988 h 1127"/>
                <a:gd name="T34" fmla="*/ 524 w 1528"/>
                <a:gd name="T35" fmla="*/ 475 h 1127"/>
                <a:gd name="T36" fmla="*/ 548 w 1528"/>
                <a:gd name="T37" fmla="*/ 477 h 1127"/>
                <a:gd name="T38" fmla="*/ 716 w 1528"/>
                <a:gd name="T39" fmla="*/ 636 h 1127"/>
                <a:gd name="T40" fmla="*/ 738 w 1528"/>
                <a:gd name="T41" fmla="*/ 636 h 1127"/>
                <a:gd name="T42" fmla="*/ 1147 w 1528"/>
                <a:gd name="T43" fmla="*/ 242 h 1127"/>
                <a:gd name="T44" fmla="*/ 1241 w 1528"/>
                <a:gd name="T45" fmla="*/ 153 h 1127"/>
                <a:gd name="T46" fmla="*/ 1242 w 1528"/>
                <a:gd name="T47" fmla="*/ 127 h 1127"/>
                <a:gd name="T48" fmla="*/ 1178 w 1528"/>
                <a:gd name="T49" fmla="*/ 67 h 1127"/>
                <a:gd name="T50" fmla="*/ 1182 w 1528"/>
                <a:gd name="T51" fmla="*/ 6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28" h="1127">
                  <a:moveTo>
                    <a:pt x="1182" y="61"/>
                  </a:moveTo>
                  <a:cubicBezTo>
                    <a:pt x="1250" y="49"/>
                    <a:pt x="1318" y="37"/>
                    <a:pt x="1386" y="25"/>
                  </a:cubicBezTo>
                  <a:cubicBezTo>
                    <a:pt x="1427" y="18"/>
                    <a:pt x="1468" y="12"/>
                    <a:pt x="1508" y="4"/>
                  </a:cubicBezTo>
                  <a:cubicBezTo>
                    <a:pt x="1525" y="0"/>
                    <a:pt x="1528" y="5"/>
                    <a:pt x="1525" y="20"/>
                  </a:cubicBezTo>
                  <a:cubicBezTo>
                    <a:pt x="1506" y="112"/>
                    <a:pt x="1489" y="204"/>
                    <a:pt x="1471" y="296"/>
                  </a:cubicBezTo>
                  <a:cubicBezTo>
                    <a:pt x="1468" y="313"/>
                    <a:pt x="1464" y="330"/>
                    <a:pt x="1460" y="353"/>
                  </a:cubicBezTo>
                  <a:cubicBezTo>
                    <a:pt x="1439" y="330"/>
                    <a:pt x="1420" y="312"/>
                    <a:pt x="1403" y="292"/>
                  </a:cubicBezTo>
                  <a:cubicBezTo>
                    <a:pt x="1391" y="277"/>
                    <a:pt x="1383" y="276"/>
                    <a:pt x="1369" y="290"/>
                  </a:cubicBezTo>
                  <a:cubicBezTo>
                    <a:pt x="1308" y="351"/>
                    <a:pt x="1246" y="411"/>
                    <a:pt x="1185" y="471"/>
                  </a:cubicBezTo>
                  <a:cubicBezTo>
                    <a:pt x="1037" y="615"/>
                    <a:pt x="889" y="759"/>
                    <a:pt x="741" y="904"/>
                  </a:cubicBezTo>
                  <a:cubicBezTo>
                    <a:pt x="730" y="915"/>
                    <a:pt x="725" y="915"/>
                    <a:pt x="713" y="904"/>
                  </a:cubicBezTo>
                  <a:cubicBezTo>
                    <a:pt x="658" y="850"/>
                    <a:pt x="601" y="798"/>
                    <a:pt x="546" y="744"/>
                  </a:cubicBezTo>
                  <a:cubicBezTo>
                    <a:pt x="534" y="733"/>
                    <a:pt x="528" y="732"/>
                    <a:pt x="516" y="744"/>
                  </a:cubicBezTo>
                  <a:cubicBezTo>
                    <a:pt x="393" y="868"/>
                    <a:pt x="270" y="990"/>
                    <a:pt x="147" y="1114"/>
                  </a:cubicBezTo>
                  <a:cubicBezTo>
                    <a:pt x="134" y="1127"/>
                    <a:pt x="128" y="1126"/>
                    <a:pt x="115" y="1113"/>
                  </a:cubicBezTo>
                  <a:cubicBezTo>
                    <a:pt x="82" y="1078"/>
                    <a:pt x="47" y="1045"/>
                    <a:pt x="12" y="1011"/>
                  </a:cubicBezTo>
                  <a:cubicBezTo>
                    <a:pt x="3" y="1003"/>
                    <a:pt x="0" y="998"/>
                    <a:pt x="10" y="988"/>
                  </a:cubicBezTo>
                  <a:cubicBezTo>
                    <a:pt x="182" y="817"/>
                    <a:pt x="353" y="647"/>
                    <a:pt x="524" y="475"/>
                  </a:cubicBezTo>
                  <a:cubicBezTo>
                    <a:pt x="535" y="465"/>
                    <a:pt x="540" y="469"/>
                    <a:pt x="548" y="477"/>
                  </a:cubicBezTo>
                  <a:cubicBezTo>
                    <a:pt x="604" y="530"/>
                    <a:pt x="661" y="582"/>
                    <a:pt x="716" y="636"/>
                  </a:cubicBezTo>
                  <a:cubicBezTo>
                    <a:pt x="725" y="644"/>
                    <a:pt x="729" y="644"/>
                    <a:pt x="738" y="636"/>
                  </a:cubicBezTo>
                  <a:cubicBezTo>
                    <a:pt x="874" y="504"/>
                    <a:pt x="1011" y="373"/>
                    <a:pt x="1147" y="242"/>
                  </a:cubicBezTo>
                  <a:cubicBezTo>
                    <a:pt x="1178" y="212"/>
                    <a:pt x="1209" y="182"/>
                    <a:pt x="1241" y="153"/>
                  </a:cubicBezTo>
                  <a:cubicBezTo>
                    <a:pt x="1251" y="143"/>
                    <a:pt x="1254" y="137"/>
                    <a:pt x="1242" y="127"/>
                  </a:cubicBezTo>
                  <a:cubicBezTo>
                    <a:pt x="1220" y="108"/>
                    <a:pt x="1199" y="87"/>
                    <a:pt x="1178" y="67"/>
                  </a:cubicBezTo>
                  <a:cubicBezTo>
                    <a:pt x="1179" y="65"/>
                    <a:pt x="1181" y="63"/>
                    <a:pt x="1182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7" tIns="45698" rIns="91397" bIns="456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 sz="170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58"/>
            <p:cNvSpPr/>
            <p:nvPr/>
          </p:nvSpPr>
          <p:spPr bwMode="auto">
            <a:xfrm>
              <a:off x="-2024750" y="1775316"/>
              <a:ext cx="258730" cy="524694"/>
            </a:xfrm>
            <a:custGeom>
              <a:avLst/>
              <a:gdLst>
                <a:gd name="T0" fmla="*/ 435 w 435"/>
                <a:gd name="T1" fmla="*/ 443 h 883"/>
                <a:gd name="T2" fmla="*/ 435 w 435"/>
                <a:gd name="T3" fmla="*/ 863 h 883"/>
                <a:gd name="T4" fmla="*/ 415 w 435"/>
                <a:gd name="T5" fmla="*/ 883 h 883"/>
                <a:gd name="T6" fmla="*/ 19 w 435"/>
                <a:gd name="T7" fmla="*/ 883 h 883"/>
                <a:gd name="T8" fmla="*/ 0 w 435"/>
                <a:gd name="T9" fmla="*/ 864 h 883"/>
                <a:gd name="T10" fmla="*/ 0 w 435"/>
                <a:gd name="T11" fmla="*/ 21 h 883"/>
                <a:gd name="T12" fmla="*/ 20 w 435"/>
                <a:gd name="T13" fmla="*/ 0 h 883"/>
                <a:gd name="T14" fmla="*/ 416 w 435"/>
                <a:gd name="T15" fmla="*/ 0 h 883"/>
                <a:gd name="T16" fmla="*/ 435 w 435"/>
                <a:gd name="T17" fmla="*/ 19 h 883"/>
                <a:gd name="T18" fmla="*/ 435 w 435"/>
                <a:gd name="T19" fmla="*/ 443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83">
                  <a:moveTo>
                    <a:pt x="435" y="443"/>
                  </a:moveTo>
                  <a:cubicBezTo>
                    <a:pt x="435" y="583"/>
                    <a:pt x="434" y="723"/>
                    <a:pt x="435" y="863"/>
                  </a:cubicBezTo>
                  <a:cubicBezTo>
                    <a:pt x="435" y="879"/>
                    <a:pt x="431" y="883"/>
                    <a:pt x="415" y="883"/>
                  </a:cubicBezTo>
                  <a:cubicBezTo>
                    <a:pt x="283" y="883"/>
                    <a:pt x="151" y="883"/>
                    <a:pt x="19" y="883"/>
                  </a:cubicBezTo>
                  <a:cubicBezTo>
                    <a:pt x="4" y="883"/>
                    <a:pt x="0" y="879"/>
                    <a:pt x="0" y="864"/>
                  </a:cubicBezTo>
                  <a:cubicBezTo>
                    <a:pt x="1" y="583"/>
                    <a:pt x="1" y="302"/>
                    <a:pt x="0" y="21"/>
                  </a:cubicBezTo>
                  <a:cubicBezTo>
                    <a:pt x="0" y="5"/>
                    <a:pt x="4" y="0"/>
                    <a:pt x="20" y="0"/>
                  </a:cubicBezTo>
                  <a:cubicBezTo>
                    <a:pt x="152" y="1"/>
                    <a:pt x="284" y="1"/>
                    <a:pt x="416" y="0"/>
                  </a:cubicBezTo>
                  <a:cubicBezTo>
                    <a:pt x="432" y="0"/>
                    <a:pt x="435" y="5"/>
                    <a:pt x="435" y="19"/>
                  </a:cubicBezTo>
                  <a:cubicBezTo>
                    <a:pt x="434" y="161"/>
                    <a:pt x="435" y="302"/>
                    <a:pt x="435" y="4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7" tIns="45698" rIns="91397" bIns="456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 sz="170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59"/>
            <p:cNvSpPr/>
            <p:nvPr/>
          </p:nvSpPr>
          <p:spPr bwMode="auto">
            <a:xfrm>
              <a:off x="-2353588" y="1935562"/>
              <a:ext cx="257618" cy="364448"/>
            </a:xfrm>
            <a:custGeom>
              <a:avLst/>
              <a:gdLst>
                <a:gd name="T0" fmla="*/ 0 w 433"/>
                <a:gd name="T1" fmla="*/ 307 h 613"/>
                <a:gd name="T2" fmla="*/ 0 w 433"/>
                <a:gd name="T3" fmla="*/ 21 h 613"/>
                <a:gd name="T4" fmla="*/ 20 w 433"/>
                <a:gd name="T5" fmla="*/ 0 h 613"/>
                <a:gd name="T6" fmla="*/ 414 w 433"/>
                <a:gd name="T7" fmla="*/ 0 h 613"/>
                <a:gd name="T8" fmla="*/ 433 w 433"/>
                <a:gd name="T9" fmla="*/ 19 h 613"/>
                <a:gd name="T10" fmla="*/ 432 w 433"/>
                <a:gd name="T11" fmla="*/ 594 h 613"/>
                <a:gd name="T12" fmla="*/ 414 w 433"/>
                <a:gd name="T13" fmla="*/ 613 h 613"/>
                <a:gd name="T14" fmla="*/ 19 w 433"/>
                <a:gd name="T15" fmla="*/ 613 h 613"/>
                <a:gd name="T16" fmla="*/ 0 w 433"/>
                <a:gd name="T17" fmla="*/ 595 h 613"/>
                <a:gd name="T18" fmla="*/ 0 w 433"/>
                <a:gd name="T19" fmla="*/ 307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3" h="613">
                  <a:moveTo>
                    <a:pt x="0" y="307"/>
                  </a:moveTo>
                  <a:cubicBezTo>
                    <a:pt x="0" y="212"/>
                    <a:pt x="0" y="116"/>
                    <a:pt x="0" y="21"/>
                  </a:cubicBezTo>
                  <a:cubicBezTo>
                    <a:pt x="0" y="5"/>
                    <a:pt x="2" y="0"/>
                    <a:pt x="20" y="0"/>
                  </a:cubicBezTo>
                  <a:cubicBezTo>
                    <a:pt x="151" y="1"/>
                    <a:pt x="282" y="1"/>
                    <a:pt x="414" y="0"/>
                  </a:cubicBezTo>
                  <a:cubicBezTo>
                    <a:pt x="428" y="0"/>
                    <a:pt x="433" y="3"/>
                    <a:pt x="433" y="19"/>
                  </a:cubicBezTo>
                  <a:cubicBezTo>
                    <a:pt x="432" y="210"/>
                    <a:pt x="432" y="402"/>
                    <a:pt x="432" y="594"/>
                  </a:cubicBezTo>
                  <a:cubicBezTo>
                    <a:pt x="432" y="608"/>
                    <a:pt x="430" y="613"/>
                    <a:pt x="414" y="613"/>
                  </a:cubicBezTo>
                  <a:cubicBezTo>
                    <a:pt x="282" y="613"/>
                    <a:pt x="151" y="613"/>
                    <a:pt x="19" y="613"/>
                  </a:cubicBezTo>
                  <a:cubicBezTo>
                    <a:pt x="4" y="613"/>
                    <a:pt x="0" y="610"/>
                    <a:pt x="0" y="595"/>
                  </a:cubicBezTo>
                  <a:cubicBezTo>
                    <a:pt x="1" y="499"/>
                    <a:pt x="0" y="403"/>
                    <a:pt x="0" y="3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7" tIns="45698" rIns="91397" bIns="456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 sz="170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60"/>
            <p:cNvSpPr>
              <a:spLocks noEditPoints="1"/>
            </p:cNvSpPr>
            <p:nvPr/>
          </p:nvSpPr>
          <p:spPr bwMode="auto">
            <a:xfrm>
              <a:off x="-2353588" y="1299030"/>
              <a:ext cx="200307" cy="296010"/>
            </a:xfrm>
            <a:custGeom>
              <a:avLst/>
              <a:gdLst>
                <a:gd name="T0" fmla="*/ 201 w 337"/>
                <a:gd name="T1" fmla="*/ 446 h 498"/>
                <a:gd name="T2" fmla="*/ 201 w 337"/>
                <a:gd name="T3" fmla="*/ 498 h 498"/>
                <a:gd name="T4" fmla="*/ 127 w 337"/>
                <a:gd name="T5" fmla="*/ 498 h 498"/>
                <a:gd name="T6" fmla="*/ 127 w 337"/>
                <a:gd name="T7" fmla="*/ 447 h 498"/>
                <a:gd name="T8" fmla="*/ 0 w 337"/>
                <a:gd name="T9" fmla="*/ 309 h 498"/>
                <a:gd name="T10" fmla="*/ 79 w 337"/>
                <a:gd name="T11" fmla="*/ 309 h 498"/>
                <a:gd name="T12" fmla="*/ 125 w 337"/>
                <a:gd name="T13" fmla="*/ 366 h 498"/>
                <a:gd name="T14" fmla="*/ 125 w 337"/>
                <a:gd name="T15" fmla="*/ 279 h 498"/>
                <a:gd name="T16" fmla="*/ 6 w 337"/>
                <a:gd name="T17" fmla="*/ 171 h 498"/>
                <a:gd name="T18" fmla="*/ 126 w 337"/>
                <a:gd name="T19" fmla="*/ 50 h 498"/>
                <a:gd name="T20" fmla="*/ 126 w 337"/>
                <a:gd name="T21" fmla="*/ 0 h 498"/>
                <a:gd name="T22" fmla="*/ 201 w 337"/>
                <a:gd name="T23" fmla="*/ 0 h 498"/>
                <a:gd name="T24" fmla="*/ 201 w 337"/>
                <a:gd name="T25" fmla="*/ 37 h 498"/>
                <a:gd name="T26" fmla="*/ 216 w 337"/>
                <a:gd name="T27" fmla="*/ 55 h 498"/>
                <a:gd name="T28" fmla="*/ 321 w 337"/>
                <a:gd name="T29" fmla="*/ 154 h 498"/>
                <a:gd name="T30" fmla="*/ 323 w 337"/>
                <a:gd name="T31" fmla="*/ 178 h 498"/>
                <a:gd name="T32" fmla="*/ 254 w 337"/>
                <a:gd name="T33" fmla="*/ 178 h 498"/>
                <a:gd name="T34" fmla="*/ 243 w 337"/>
                <a:gd name="T35" fmla="*/ 166 h 498"/>
                <a:gd name="T36" fmla="*/ 203 w 337"/>
                <a:gd name="T37" fmla="*/ 130 h 498"/>
                <a:gd name="T38" fmla="*/ 203 w 337"/>
                <a:gd name="T39" fmla="*/ 210 h 498"/>
                <a:gd name="T40" fmla="*/ 251 w 337"/>
                <a:gd name="T41" fmla="*/ 220 h 498"/>
                <a:gd name="T42" fmla="*/ 329 w 337"/>
                <a:gd name="T43" fmla="*/ 299 h 498"/>
                <a:gd name="T44" fmla="*/ 289 w 337"/>
                <a:gd name="T45" fmla="*/ 409 h 498"/>
                <a:gd name="T46" fmla="*/ 201 w 337"/>
                <a:gd name="T47" fmla="*/ 446 h 498"/>
                <a:gd name="T48" fmla="*/ 202 w 337"/>
                <a:gd name="T49" fmla="*/ 368 h 498"/>
                <a:gd name="T50" fmla="*/ 254 w 337"/>
                <a:gd name="T51" fmla="*/ 324 h 498"/>
                <a:gd name="T52" fmla="*/ 202 w 337"/>
                <a:gd name="T53" fmla="*/ 293 h 498"/>
                <a:gd name="T54" fmla="*/ 202 w 337"/>
                <a:gd name="T55" fmla="*/ 368 h 498"/>
                <a:gd name="T56" fmla="*/ 126 w 337"/>
                <a:gd name="T57" fmla="*/ 197 h 498"/>
                <a:gd name="T58" fmla="*/ 126 w 337"/>
                <a:gd name="T59" fmla="*/ 131 h 498"/>
                <a:gd name="T60" fmla="*/ 87 w 337"/>
                <a:gd name="T61" fmla="*/ 170 h 498"/>
                <a:gd name="T62" fmla="*/ 126 w 337"/>
                <a:gd name="T63" fmla="*/ 197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7" h="498">
                  <a:moveTo>
                    <a:pt x="201" y="446"/>
                  </a:moveTo>
                  <a:cubicBezTo>
                    <a:pt x="201" y="465"/>
                    <a:pt x="201" y="481"/>
                    <a:pt x="201" y="498"/>
                  </a:cubicBezTo>
                  <a:cubicBezTo>
                    <a:pt x="176" y="498"/>
                    <a:pt x="153" y="498"/>
                    <a:pt x="127" y="498"/>
                  </a:cubicBezTo>
                  <a:cubicBezTo>
                    <a:pt x="127" y="481"/>
                    <a:pt x="127" y="464"/>
                    <a:pt x="127" y="447"/>
                  </a:cubicBezTo>
                  <a:cubicBezTo>
                    <a:pt x="56" y="426"/>
                    <a:pt x="8" y="386"/>
                    <a:pt x="0" y="309"/>
                  </a:cubicBezTo>
                  <a:cubicBezTo>
                    <a:pt x="27" y="309"/>
                    <a:pt x="53" y="309"/>
                    <a:pt x="79" y="309"/>
                  </a:cubicBezTo>
                  <a:cubicBezTo>
                    <a:pt x="86" y="334"/>
                    <a:pt x="95" y="357"/>
                    <a:pt x="125" y="366"/>
                  </a:cubicBezTo>
                  <a:cubicBezTo>
                    <a:pt x="125" y="336"/>
                    <a:pt x="125" y="308"/>
                    <a:pt x="125" y="279"/>
                  </a:cubicBezTo>
                  <a:cubicBezTo>
                    <a:pt x="63" y="267"/>
                    <a:pt x="8" y="247"/>
                    <a:pt x="6" y="171"/>
                  </a:cubicBezTo>
                  <a:cubicBezTo>
                    <a:pt x="4" y="113"/>
                    <a:pt x="39" y="79"/>
                    <a:pt x="126" y="50"/>
                  </a:cubicBezTo>
                  <a:cubicBezTo>
                    <a:pt x="126" y="35"/>
                    <a:pt x="126" y="18"/>
                    <a:pt x="126" y="0"/>
                  </a:cubicBezTo>
                  <a:cubicBezTo>
                    <a:pt x="150" y="0"/>
                    <a:pt x="174" y="0"/>
                    <a:pt x="201" y="0"/>
                  </a:cubicBezTo>
                  <a:cubicBezTo>
                    <a:pt x="201" y="12"/>
                    <a:pt x="202" y="24"/>
                    <a:pt x="201" y="37"/>
                  </a:cubicBezTo>
                  <a:cubicBezTo>
                    <a:pt x="200" y="48"/>
                    <a:pt x="204" y="53"/>
                    <a:pt x="216" y="55"/>
                  </a:cubicBezTo>
                  <a:cubicBezTo>
                    <a:pt x="270" y="67"/>
                    <a:pt x="308" y="98"/>
                    <a:pt x="321" y="154"/>
                  </a:cubicBezTo>
                  <a:cubicBezTo>
                    <a:pt x="323" y="161"/>
                    <a:pt x="323" y="169"/>
                    <a:pt x="323" y="178"/>
                  </a:cubicBezTo>
                  <a:cubicBezTo>
                    <a:pt x="299" y="178"/>
                    <a:pt x="277" y="179"/>
                    <a:pt x="254" y="178"/>
                  </a:cubicBezTo>
                  <a:cubicBezTo>
                    <a:pt x="250" y="178"/>
                    <a:pt x="244" y="171"/>
                    <a:pt x="243" y="166"/>
                  </a:cubicBezTo>
                  <a:cubicBezTo>
                    <a:pt x="235" y="148"/>
                    <a:pt x="225" y="135"/>
                    <a:pt x="203" y="130"/>
                  </a:cubicBezTo>
                  <a:cubicBezTo>
                    <a:pt x="203" y="157"/>
                    <a:pt x="203" y="183"/>
                    <a:pt x="203" y="210"/>
                  </a:cubicBezTo>
                  <a:cubicBezTo>
                    <a:pt x="219" y="213"/>
                    <a:pt x="235" y="216"/>
                    <a:pt x="251" y="220"/>
                  </a:cubicBezTo>
                  <a:cubicBezTo>
                    <a:pt x="291" y="232"/>
                    <a:pt x="322" y="255"/>
                    <a:pt x="329" y="299"/>
                  </a:cubicBezTo>
                  <a:cubicBezTo>
                    <a:pt x="337" y="343"/>
                    <a:pt x="322" y="379"/>
                    <a:pt x="289" y="409"/>
                  </a:cubicBezTo>
                  <a:cubicBezTo>
                    <a:pt x="264" y="430"/>
                    <a:pt x="235" y="442"/>
                    <a:pt x="201" y="446"/>
                  </a:cubicBezTo>
                  <a:close/>
                  <a:moveTo>
                    <a:pt x="202" y="368"/>
                  </a:moveTo>
                  <a:cubicBezTo>
                    <a:pt x="237" y="363"/>
                    <a:pt x="257" y="345"/>
                    <a:pt x="254" y="324"/>
                  </a:cubicBezTo>
                  <a:cubicBezTo>
                    <a:pt x="252" y="304"/>
                    <a:pt x="229" y="290"/>
                    <a:pt x="202" y="293"/>
                  </a:cubicBezTo>
                  <a:cubicBezTo>
                    <a:pt x="202" y="317"/>
                    <a:pt x="202" y="342"/>
                    <a:pt x="202" y="368"/>
                  </a:cubicBezTo>
                  <a:close/>
                  <a:moveTo>
                    <a:pt x="126" y="197"/>
                  </a:moveTo>
                  <a:cubicBezTo>
                    <a:pt x="126" y="175"/>
                    <a:pt x="126" y="153"/>
                    <a:pt x="126" y="131"/>
                  </a:cubicBezTo>
                  <a:cubicBezTo>
                    <a:pt x="99" y="136"/>
                    <a:pt x="85" y="150"/>
                    <a:pt x="87" y="170"/>
                  </a:cubicBezTo>
                  <a:cubicBezTo>
                    <a:pt x="89" y="187"/>
                    <a:pt x="102" y="197"/>
                    <a:pt x="126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7" tIns="45698" rIns="91397" bIns="456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 sz="170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61"/>
            <p:cNvSpPr>
              <a:spLocks noEditPoints="1"/>
            </p:cNvSpPr>
            <p:nvPr/>
          </p:nvSpPr>
          <p:spPr bwMode="auto">
            <a:xfrm>
              <a:off x="-2792595" y="1961156"/>
              <a:ext cx="391156" cy="355546"/>
            </a:xfrm>
            <a:custGeom>
              <a:avLst/>
              <a:gdLst>
                <a:gd name="T0" fmla="*/ 150 w 658"/>
                <a:gd name="T1" fmla="*/ 281 h 598"/>
                <a:gd name="T2" fmla="*/ 78 w 658"/>
                <a:gd name="T3" fmla="*/ 52 h 598"/>
                <a:gd name="T4" fmla="*/ 26 w 658"/>
                <a:gd name="T5" fmla="*/ 47 h 598"/>
                <a:gd name="T6" fmla="*/ 25 w 658"/>
                <a:gd name="T7" fmla="*/ 0 h 598"/>
                <a:gd name="T8" fmla="*/ 116 w 658"/>
                <a:gd name="T9" fmla="*/ 19 h 598"/>
                <a:gd name="T10" fmla="*/ 147 w 658"/>
                <a:gd name="T11" fmla="*/ 94 h 598"/>
                <a:gd name="T12" fmla="*/ 475 w 658"/>
                <a:gd name="T13" fmla="*/ 94 h 598"/>
                <a:gd name="T14" fmla="*/ 654 w 658"/>
                <a:gd name="T15" fmla="*/ 126 h 598"/>
                <a:gd name="T16" fmla="*/ 585 w 658"/>
                <a:gd name="T17" fmla="*/ 400 h 598"/>
                <a:gd name="T18" fmla="*/ 465 w 658"/>
                <a:gd name="T19" fmla="*/ 421 h 598"/>
                <a:gd name="T20" fmla="*/ 227 w 658"/>
                <a:gd name="T21" fmla="*/ 421 h 598"/>
                <a:gd name="T22" fmla="*/ 165 w 658"/>
                <a:gd name="T23" fmla="*/ 447 h 598"/>
                <a:gd name="T24" fmla="*/ 195 w 658"/>
                <a:gd name="T25" fmla="*/ 484 h 598"/>
                <a:gd name="T26" fmla="*/ 320 w 658"/>
                <a:gd name="T27" fmla="*/ 485 h 598"/>
                <a:gd name="T28" fmla="*/ 418 w 658"/>
                <a:gd name="T29" fmla="*/ 492 h 598"/>
                <a:gd name="T30" fmla="*/ 492 w 658"/>
                <a:gd name="T31" fmla="*/ 445 h 598"/>
                <a:gd name="T32" fmla="*/ 564 w 658"/>
                <a:gd name="T33" fmla="*/ 492 h 598"/>
                <a:gd name="T34" fmla="*/ 608 w 658"/>
                <a:gd name="T35" fmla="*/ 515 h 598"/>
                <a:gd name="T36" fmla="*/ 564 w 658"/>
                <a:gd name="T37" fmla="*/ 537 h 598"/>
                <a:gd name="T38" fmla="*/ 444 w 658"/>
                <a:gd name="T39" fmla="*/ 564 h 598"/>
                <a:gd name="T40" fmla="*/ 421 w 658"/>
                <a:gd name="T41" fmla="*/ 537 h 598"/>
                <a:gd name="T42" fmla="*/ 321 w 658"/>
                <a:gd name="T43" fmla="*/ 543 h 598"/>
                <a:gd name="T44" fmla="*/ 195 w 658"/>
                <a:gd name="T45" fmla="*/ 543 h 598"/>
                <a:gd name="T46" fmla="*/ 118 w 658"/>
                <a:gd name="T47" fmla="*/ 456 h 598"/>
                <a:gd name="T48" fmla="*/ 181 w 658"/>
                <a:gd name="T49" fmla="*/ 379 h 598"/>
                <a:gd name="T50" fmla="*/ 167 w 658"/>
                <a:gd name="T51" fmla="*/ 182 h 598"/>
                <a:gd name="T52" fmla="*/ 275 w 658"/>
                <a:gd name="T53" fmla="*/ 188 h 598"/>
                <a:gd name="T54" fmla="*/ 282 w 658"/>
                <a:gd name="T55" fmla="*/ 150 h 598"/>
                <a:gd name="T56" fmla="*/ 171 w 658"/>
                <a:gd name="T57" fmla="*/ 140 h 598"/>
                <a:gd name="T58" fmla="*/ 445 w 658"/>
                <a:gd name="T59" fmla="*/ 140 h 598"/>
                <a:gd name="T60" fmla="*/ 328 w 658"/>
                <a:gd name="T61" fmla="*/ 187 h 598"/>
                <a:gd name="T62" fmla="*/ 445 w 658"/>
                <a:gd name="T63" fmla="*/ 140 h 598"/>
                <a:gd name="T64" fmla="*/ 444 w 658"/>
                <a:gd name="T65" fmla="*/ 328 h 598"/>
                <a:gd name="T66" fmla="*/ 328 w 658"/>
                <a:gd name="T67" fmla="*/ 374 h 598"/>
                <a:gd name="T68" fmla="*/ 328 w 658"/>
                <a:gd name="T69" fmla="*/ 280 h 598"/>
                <a:gd name="T70" fmla="*/ 445 w 658"/>
                <a:gd name="T71" fmla="*/ 234 h 598"/>
                <a:gd name="T72" fmla="*/ 328 w 658"/>
                <a:gd name="T73" fmla="*/ 280 h 598"/>
                <a:gd name="T74" fmla="*/ 600 w 658"/>
                <a:gd name="T75" fmla="*/ 140 h 598"/>
                <a:gd name="T76" fmla="*/ 491 w 658"/>
                <a:gd name="T77" fmla="*/ 145 h 598"/>
                <a:gd name="T78" fmla="*/ 496 w 658"/>
                <a:gd name="T79" fmla="*/ 188 h 598"/>
                <a:gd name="T80" fmla="*/ 603 w 658"/>
                <a:gd name="T81" fmla="*/ 141 h 598"/>
                <a:gd name="T82" fmla="*/ 196 w 658"/>
                <a:gd name="T83" fmla="*/ 275 h 598"/>
                <a:gd name="T84" fmla="*/ 276 w 658"/>
                <a:gd name="T85" fmla="*/ 281 h 598"/>
                <a:gd name="T86" fmla="*/ 281 w 658"/>
                <a:gd name="T87" fmla="*/ 234 h 598"/>
                <a:gd name="T88" fmla="*/ 492 w 658"/>
                <a:gd name="T89" fmla="*/ 281 h 598"/>
                <a:gd name="T90" fmla="*/ 555 w 658"/>
                <a:gd name="T91" fmla="*/ 281 h 598"/>
                <a:gd name="T92" fmla="*/ 579 w 658"/>
                <a:gd name="T93" fmla="*/ 234 h 598"/>
                <a:gd name="T94" fmla="*/ 492 w 658"/>
                <a:gd name="T95" fmla="*/ 281 h 598"/>
                <a:gd name="T96" fmla="*/ 227 w 658"/>
                <a:gd name="T97" fmla="*/ 372 h 598"/>
                <a:gd name="T98" fmla="*/ 277 w 658"/>
                <a:gd name="T99" fmla="*/ 375 h 598"/>
                <a:gd name="T100" fmla="*/ 281 w 658"/>
                <a:gd name="T101" fmla="*/ 345 h 598"/>
                <a:gd name="T102" fmla="*/ 213 w 658"/>
                <a:gd name="T103" fmla="*/ 327 h 598"/>
                <a:gd name="T104" fmla="*/ 495 w 658"/>
                <a:gd name="T105" fmla="*/ 327 h 598"/>
                <a:gd name="T106" fmla="*/ 492 w 658"/>
                <a:gd name="T107" fmla="*/ 370 h 598"/>
                <a:gd name="T108" fmla="*/ 540 w 658"/>
                <a:gd name="T109" fmla="*/ 375 h 598"/>
                <a:gd name="T110" fmla="*/ 556 w 658"/>
                <a:gd name="T111" fmla="*/ 327 h 598"/>
                <a:gd name="T112" fmla="*/ 256 w 658"/>
                <a:gd name="T113" fmla="*/ 541 h 598"/>
                <a:gd name="T114" fmla="*/ 259 w 658"/>
                <a:gd name="T115" fmla="*/ 488 h 598"/>
                <a:gd name="T116" fmla="*/ 466 w 658"/>
                <a:gd name="T117" fmla="*/ 515 h 598"/>
                <a:gd name="T118" fmla="*/ 518 w 658"/>
                <a:gd name="T119" fmla="*/ 514 h 598"/>
                <a:gd name="T120" fmla="*/ 466 w 658"/>
                <a:gd name="T121" fmla="*/ 515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58" h="598">
                  <a:moveTo>
                    <a:pt x="181" y="379"/>
                  </a:moveTo>
                  <a:cubicBezTo>
                    <a:pt x="170" y="346"/>
                    <a:pt x="160" y="313"/>
                    <a:pt x="150" y="281"/>
                  </a:cubicBezTo>
                  <a:cubicBezTo>
                    <a:pt x="134" y="230"/>
                    <a:pt x="118" y="179"/>
                    <a:pt x="102" y="128"/>
                  </a:cubicBezTo>
                  <a:cubicBezTo>
                    <a:pt x="94" y="103"/>
                    <a:pt x="86" y="77"/>
                    <a:pt x="78" y="52"/>
                  </a:cubicBezTo>
                  <a:cubicBezTo>
                    <a:pt x="77" y="48"/>
                    <a:pt x="75" y="46"/>
                    <a:pt x="71" y="46"/>
                  </a:cubicBezTo>
                  <a:cubicBezTo>
                    <a:pt x="56" y="47"/>
                    <a:pt x="41" y="47"/>
                    <a:pt x="26" y="47"/>
                  </a:cubicBezTo>
                  <a:cubicBezTo>
                    <a:pt x="11" y="47"/>
                    <a:pt x="0" y="37"/>
                    <a:pt x="0" y="23"/>
                  </a:cubicBezTo>
                  <a:cubicBezTo>
                    <a:pt x="0" y="10"/>
                    <a:pt x="11" y="1"/>
                    <a:pt x="25" y="0"/>
                  </a:cubicBezTo>
                  <a:cubicBezTo>
                    <a:pt x="47" y="0"/>
                    <a:pt x="69" y="0"/>
                    <a:pt x="91" y="0"/>
                  </a:cubicBezTo>
                  <a:cubicBezTo>
                    <a:pt x="105" y="1"/>
                    <a:pt x="112" y="6"/>
                    <a:pt x="116" y="19"/>
                  </a:cubicBezTo>
                  <a:cubicBezTo>
                    <a:pt x="124" y="42"/>
                    <a:pt x="131" y="65"/>
                    <a:pt x="138" y="88"/>
                  </a:cubicBezTo>
                  <a:cubicBezTo>
                    <a:pt x="139" y="93"/>
                    <a:pt x="142" y="94"/>
                    <a:pt x="147" y="94"/>
                  </a:cubicBezTo>
                  <a:cubicBezTo>
                    <a:pt x="201" y="94"/>
                    <a:pt x="255" y="94"/>
                    <a:pt x="309" y="94"/>
                  </a:cubicBezTo>
                  <a:cubicBezTo>
                    <a:pt x="364" y="94"/>
                    <a:pt x="419" y="94"/>
                    <a:pt x="475" y="94"/>
                  </a:cubicBezTo>
                  <a:cubicBezTo>
                    <a:pt x="526" y="94"/>
                    <a:pt x="578" y="94"/>
                    <a:pt x="629" y="94"/>
                  </a:cubicBezTo>
                  <a:cubicBezTo>
                    <a:pt x="649" y="94"/>
                    <a:pt x="658" y="110"/>
                    <a:pt x="654" y="126"/>
                  </a:cubicBezTo>
                  <a:cubicBezTo>
                    <a:pt x="632" y="210"/>
                    <a:pt x="611" y="295"/>
                    <a:pt x="590" y="380"/>
                  </a:cubicBezTo>
                  <a:cubicBezTo>
                    <a:pt x="589" y="387"/>
                    <a:pt x="587" y="393"/>
                    <a:pt x="585" y="400"/>
                  </a:cubicBezTo>
                  <a:cubicBezTo>
                    <a:pt x="582" y="414"/>
                    <a:pt x="574" y="420"/>
                    <a:pt x="560" y="420"/>
                  </a:cubicBezTo>
                  <a:cubicBezTo>
                    <a:pt x="528" y="421"/>
                    <a:pt x="497" y="421"/>
                    <a:pt x="465" y="421"/>
                  </a:cubicBezTo>
                  <a:cubicBezTo>
                    <a:pt x="418" y="421"/>
                    <a:pt x="371" y="421"/>
                    <a:pt x="324" y="421"/>
                  </a:cubicBezTo>
                  <a:cubicBezTo>
                    <a:pt x="292" y="421"/>
                    <a:pt x="259" y="420"/>
                    <a:pt x="227" y="421"/>
                  </a:cubicBezTo>
                  <a:cubicBezTo>
                    <a:pt x="216" y="421"/>
                    <a:pt x="205" y="421"/>
                    <a:pt x="194" y="423"/>
                  </a:cubicBezTo>
                  <a:cubicBezTo>
                    <a:pt x="180" y="425"/>
                    <a:pt x="170" y="433"/>
                    <a:pt x="165" y="447"/>
                  </a:cubicBezTo>
                  <a:cubicBezTo>
                    <a:pt x="159" y="464"/>
                    <a:pt x="171" y="485"/>
                    <a:pt x="189" y="488"/>
                  </a:cubicBezTo>
                  <a:cubicBezTo>
                    <a:pt x="191" y="488"/>
                    <a:pt x="194" y="486"/>
                    <a:pt x="195" y="484"/>
                  </a:cubicBezTo>
                  <a:cubicBezTo>
                    <a:pt x="207" y="462"/>
                    <a:pt x="224" y="449"/>
                    <a:pt x="249" y="446"/>
                  </a:cubicBezTo>
                  <a:cubicBezTo>
                    <a:pt x="279" y="442"/>
                    <a:pt x="307" y="457"/>
                    <a:pt x="320" y="485"/>
                  </a:cubicBezTo>
                  <a:cubicBezTo>
                    <a:pt x="323" y="490"/>
                    <a:pt x="326" y="492"/>
                    <a:pt x="331" y="492"/>
                  </a:cubicBezTo>
                  <a:cubicBezTo>
                    <a:pt x="360" y="492"/>
                    <a:pt x="389" y="492"/>
                    <a:pt x="418" y="492"/>
                  </a:cubicBezTo>
                  <a:cubicBezTo>
                    <a:pt x="424" y="492"/>
                    <a:pt x="426" y="490"/>
                    <a:pt x="429" y="485"/>
                  </a:cubicBezTo>
                  <a:cubicBezTo>
                    <a:pt x="442" y="459"/>
                    <a:pt x="463" y="445"/>
                    <a:pt x="492" y="445"/>
                  </a:cubicBezTo>
                  <a:cubicBezTo>
                    <a:pt x="521" y="445"/>
                    <a:pt x="543" y="460"/>
                    <a:pt x="555" y="486"/>
                  </a:cubicBezTo>
                  <a:cubicBezTo>
                    <a:pt x="557" y="490"/>
                    <a:pt x="559" y="492"/>
                    <a:pt x="564" y="492"/>
                  </a:cubicBezTo>
                  <a:cubicBezTo>
                    <a:pt x="571" y="491"/>
                    <a:pt x="578" y="492"/>
                    <a:pt x="585" y="492"/>
                  </a:cubicBezTo>
                  <a:cubicBezTo>
                    <a:pt x="599" y="492"/>
                    <a:pt x="608" y="502"/>
                    <a:pt x="608" y="515"/>
                  </a:cubicBezTo>
                  <a:cubicBezTo>
                    <a:pt x="608" y="527"/>
                    <a:pt x="598" y="537"/>
                    <a:pt x="585" y="538"/>
                  </a:cubicBezTo>
                  <a:cubicBezTo>
                    <a:pt x="578" y="538"/>
                    <a:pt x="571" y="538"/>
                    <a:pt x="564" y="537"/>
                  </a:cubicBezTo>
                  <a:cubicBezTo>
                    <a:pt x="559" y="537"/>
                    <a:pt x="557" y="539"/>
                    <a:pt x="555" y="544"/>
                  </a:cubicBezTo>
                  <a:cubicBezTo>
                    <a:pt x="533" y="588"/>
                    <a:pt x="478" y="598"/>
                    <a:pt x="444" y="564"/>
                  </a:cubicBezTo>
                  <a:cubicBezTo>
                    <a:pt x="437" y="558"/>
                    <a:pt x="433" y="550"/>
                    <a:pt x="428" y="542"/>
                  </a:cubicBezTo>
                  <a:cubicBezTo>
                    <a:pt x="426" y="539"/>
                    <a:pt x="425" y="537"/>
                    <a:pt x="421" y="537"/>
                  </a:cubicBezTo>
                  <a:cubicBezTo>
                    <a:pt x="390" y="537"/>
                    <a:pt x="360" y="537"/>
                    <a:pt x="329" y="537"/>
                  </a:cubicBezTo>
                  <a:cubicBezTo>
                    <a:pt x="325" y="537"/>
                    <a:pt x="323" y="539"/>
                    <a:pt x="321" y="543"/>
                  </a:cubicBezTo>
                  <a:cubicBezTo>
                    <a:pt x="310" y="566"/>
                    <a:pt x="292" y="580"/>
                    <a:pt x="266" y="584"/>
                  </a:cubicBezTo>
                  <a:cubicBezTo>
                    <a:pt x="237" y="588"/>
                    <a:pt x="207" y="571"/>
                    <a:pt x="195" y="543"/>
                  </a:cubicBezTo>
                  <a:cubicBezTo>
                    <a:pt x="192" y="538"/>
                    <a:pt x="189" y="535"/>
                    <a:pt x="183" y="534"/>
                  </a:cubicBezTo>
                  <a:cubicBezTo>
                    <a:pt x="145" y="526"/>
                    <a:pt x="118" y="495"/>
                    <a:pt x="118" y="456"/>
                  </a:cubicBezTo>
                  <a:cubicBezTo>
                    <a:pt x="117" y="424"/>
                    <a:pt x="139" y="394"/>
                    <a:pt x="172" y="382"/>
                  </a:cubicBezTo>
                  <a:cubicBezTo>
                    <a:pt x="174" y="381"/>
                    <a:pt x="177" y="380"/>
                    <a:pt x="181" y="379"/>
                  </a:cubicBezTo>
                  <a:close/>
                  <a:moveTo>
                    <a:pt x="154" y="140"/>
                  </a:moveTo>
                  <a:cubicBezTo>
                    <a:pt x="159" y="155"/>
                    <a:pt x="163" y="169"/>
                    <a:pt x="167" y="182"/>
                  </a:cubicBezTo>
                  <a:cubicBezTo>
                    <a:pt x="169" y="187"/>
                    <a:pt x="171" y="188"/>
                    <a:pt x="175" y="188"/>
                  </a:cubicBezTo>
                  <a:cubicBezTo>
                    <a:pt x="208" y="188"/>
                    <a:pt x="242" y="188"/>
                    <a:pt x="275" y="188"/>
                  </a:cubicBezTo>
                  <a:cubicBezTo>
                    <a:pt x="277" y="188"/>
                    <a:pt x="279" y="187"/>
                    <a:pt x="282" y="187"/>
                  </a:cubicBezTo>
                  <a:cubicBezTo>
                    <a:pt x="282" y="174"/>
                    <a:pt x="282" y="162"/>
                    <a:pt x="282" y="150"/>
                  </a:cubicBezTo>
                  <a:cubicBezTo>
                    <a:pt x="282" y="140"/>
                    <a:pt x="282" y="140"/>
                    <a:pt x="272" y="140"/>
                  </a:cubicBezTo>
                  <a:cubicBezTo>
                    <a:pt x="238" y="140"/>
                    <a:pt x="204" y="140"/>
                    <a:pt x="171" y="140"/>
                  </a:cubicBezTo>
                  <a:cubicBezTo>
                    <a:pt x="166" y="140"/>
                    <a:pt x="161" y="140"/>
                    <a:pt x="154" y="140"/>
                  </a:cubicBezTo>
                  <a:close/>
                  <a:moveTo>
                    <a:pt x="445" y="140"/>
                  </a:moveTo>
                  <a:cubicBezTo>
                    <a:pt x="405" y="140"/>
                    <a:pt x="367" y="140"/>
                    <a:pt x="328" y="140"/>
                  </a:cubicBezTo>
                  <a:cubicBezTo>
                    <a:pt x="328" y="156"/>
                    <a:pt x="328" y="172"/>
                    <a:pt x="328" y="187"/>
                  </a:cubicBezTo>
                  <a:cubicBezTo>
                    <a:pt x="367" y="187"/>
                    <a:pt x="406" y="187"/>
                    <a:pt x="445" y="187"/>
                  </a:cubicBezTo>
                  <a:cubicBezTo>
                    <a:pt x="445" y="171"/>
                    <a:pt x="445" y="156"/>
                    <a:pt x="445" y="140"/>
                  </a:cubicBezTo>
                  <a:close/>
                  <a:moveTo>
                    <a:pt x="444" y="374"/>
                  </a:moveTo>
                  <a:cubicBezTo>
                    <a:pt x="444" y="358"/>
                    <a:pt x="444" y="343"/>
                    <a:pt x="444" y="328"/>
                  </a:cubicBezTo>
                  <a:cubicBezTo>
                    <a:pt x="405" y="328"/>
                    <a:pt x="367" y="328"/>
                    <a:pt x="328" y="328"/>
                  </a:cubicBezTo>
                  <a:cubicBezTo>
                    <a:pt x="328" y="343"/>
                    <a:pt x="328" y="359"/>
                    <a:pt x="328" y="374"/>
                  </a:cubicBezTo>
                  <a:cubicBezTo>
                    <a:pt x="367" y="374"/>
                    <a:pt x="406" y="374"/>
                    <a:pt x="444" y="374"/>
                  </a:cubicBezTo>
                  <a:close/>
                  <a:moveTo>
                    <a:pt x="328" y="280"/>
                  </a:moveTo>
                  <a:cubicBezTo>
                    <a:pt x="367" y="280"/>
                    <a:pt x="406" y="280"/>
                    <a:pt x="445" y="280"/>
                  </a:cubicBezTo>
                  <a:cubicBezTo>
                    <a:pt x="445" y="265"/>
                    <a:pt x="445" y="250"/>
                    <a:pt x="445" y="234"/>
                  </a:cubicBezTo>
                  <a:cubicBezTo>
                    <a:pt x="406" y="234"/>
                    <a:pt x="367" y="234"/>
                    <a:pt x="328" y="234"/>
                  </a:cubicBezTo>
                  <a:cubicBezTo>
                    <a:pt x="328" y="250"/>
                    <a:pt x="328" y="265"/>
                    <a:pt x="328" y="280"/>
                  </a:cubicBezTo>
                  <a:close/>
                  <a:moveTo>
                    <a:pt x="603" y="141"/>
                  </a:moveTo>
                  <a:cubicBezTo>
                    <a:pt x="601" y="141"/>
                    <a:pt x="600" y="140"/>
                    <a:pt x="600" y="140"/>
                  </a:cubicBezTo>
                  <a:cubicBezTo>
                    <a:pt x="565" y="140"/>
                    <a:pt x="530" y="140"/>
                    <a:pt x="496" y="140"/>
                  </a:cubicBezTo>
                  <a:cubicBezTo>
                    <a:pt x="492" y="140"/>
                    <a:pt x="491" y="142"/>
                    <a:pt x="491" y="145"/>
                  </a:cubicBezTo>
                  <a:cubicBezTo>
                    <a:pt x="491" y="158"/>
                    <a:pt x="491" y="170"/>
                    <a:pt x="491" y="183"/>
                  </a:cubicBezTo>
                  <a:cubicBezTo>
                    <a:pt x="491" y="187"/>
                    <a:pt x="493" y="188"/>
                    <a:pt x="496" y="188"/>
                  </a:cubicBezTo>
                  <a:cubicBezTo>
                    <a:pt x="528" y="188"/>
                    <a:pt x="559" y="188"/>
                    <a:pt x="591" y="188"/>
                  </a:cubicBezTo>
                  <a:cubicBezTo>
                    <a:pt x="595" y="172"/>
                    <a:pt x="599" y="157"/>
                    <a:pt x="603" y="141"/>
                  </a:cubicBezTo>
                  <a:close/>
                  <a:moveTo>
                    <a:pt x="184" y="234"/>
                  </a:moveTo>
                  <a:cubicBezTo>
                    <a:pt x="188" y="248"/>
                    <a:pt x="192" y="262"/>
                    <a:pt x="196" y="275"/>
                  </a:cubicBezTo>
                  <a:cubicBezTo>
                    <a:pt x="198" y="280"/>
                    <a:pt x="200" y="281"/>
                    <a:pt x="205" y="281"/>
                  </a:cubicBezTo>
                  <a:cubicBezTo>
                    <a:pt x="229" y="281"/>
                    <a:pt x="252" y="281"/>
                    <a:pt x="276" y="281"/>
                  </a:cubicBezTo>
                  <a:cubicBezTo>
                    <a:pt x="278" y="281"/>
                    <a:pt x="279" y="281"/>
                    <a:pt x="281" y="280"/>
                  </a:cubicBezTo>
                  <a:cubicBezTo>
                    <a:pt x="281" y="265"/>
                    <a:pt x="281" y="250"/>
                    <a:pt x="281" y="234"/>
                  </a:cubicBezTo>
                  <a:cubicBezTo>
                    <a:pt x="249" y="234"/>
                    <a:pt x="217" y="234"/>
                    <a:pt x="184" y="234"/>
                  </a:cubicBezTo>
                  <a:close/>
                  <a:moveTo>
                    <a:pt x="492" y="281"/>
                  </a:moveTo>
                  <a:cubicBezTo>
                    <a:pt x="495" y="281"/>
                    <a:pt x="498" y="281"/>
                    <a:pt x="501" y="281"/>
                  </a:cubicBezTo>
                  <a:cubicBezTo>
                    <a:pt x="519" y="281"/>
                    <a:pt x="537" y="281"/>
                    <a:pt x="555" y="281"/>
                  </a:cubicBezTo>
                  <a:cubicBezTo>
                    <a:pt x="568" y="281"/>
                    <a:pt x="568" y="281"/>
                    <a:pt x="571" y="268"/>
                  </a:cubicBezTo>
                  <a:cubicBezTo>
                    <a:pt x="574" y="257"/>
                    <a:pt x="576" y="246"/>
                    <a:pt x="579" y="234"/>
                  </a:cubicBezTo>
                  <a:cubicBezTo>
                    <a:pt x="549" y="234"/>
                    <a:pt x="521" y="234"/>
                    <a:pt x="492" y="234"/>
                  </a:cubicBezTo>
                  <a:cubicBezTo>
                    <a:pt x="492" y="250"/>
                    <a:pt x="492" y="265"/>
                    <a:pt x="492" y="281"/>
                  </a:cubicBezTo>
                  <a:close/>
                  <a:moveTo>
                    <a:pt x="213" y="327"/>
                  </a:moveTo>
                  <a:cubicBezTo>
                    <a:pt x="218" y="343"/>
                    <a:pt x="222" y="357"/>
                    <a:pt x="227" y="372"/>
                  </a:cubicBezTo>
                  <a:cubicBezTo>
                    <a:pt x="228" y="373"/>
                    <a:pt x="230" y="375"/>
                    <a:pt x="232" y="375"/>
                  </a:cubicBezTo>
                  <a:cubicBezTo>
                    <a:pt x="247" y="375"/>
                    <a:pt x="262" y="375"/>
                    <a:pt x="277" y="375"/>
                  </a:cubicBezTo>
                  <a:cubicBezTo>
                    <a:pt x="280" y="375"/>
                    <a:pt x="282" y="373"/>
                    <a:pt x="282" y="370"/>
                  </a:cubicBezTo>
                  <a:cubicBezTo>
                    <a:pt x="281" y="361"/>
                    <a:pt x="281" y="353"/>
                    <a:pt x="281" y="345"/>
                  </a:cubicBezTo>
                  <a:cubicBezTo>
                    <a:pt x="281" y="339"/>
                    <a:pt x="281" y="333"/>
                    <a:pt x="281" y="327"/>
                  </a:cubicBezTo>
                  <a:cubicBezTo>
                    <a:pt x="258" y="327"/>
                    <a:pt x="236" y="327"/>
                    <a:pt x="213" y="327"/>
                  </a:cubicBezTo>
                  <a:close/>
                  <a:moveTo>
                    <a:pt x="556" y="327"/>
                  </a:moveTo>
                  <a:cubicBezTo>
                    <a:pt x="535" y="327"/>
                    <a:pt x="515" y="327"/>
                    <a:pt x="495" y="327"/>
                  </a:cubicBezTo>
                  <a:cubicBezTo>
                    <a:pt x="494" y="327"/>
                    <a:pt x="491" y="330"/>
                    <a:pt x="491" y="332"/>
                  </a:cubicBezTo>
                  <a:cubicBezTo>
                    <a:pt x="491" y="345"/>
                    <a:pt x="491" y="357"/>
                    <a:pt x="492" y="370"/>
                  </a:cubicBezTo>
                  <a:cubicBezTo>
                    <a:pt x="492" y="372"/>
                    <a:pt x="494" y="375"/>
                    <a:pt x="496" y="375"/>
                  </a:cubicBezTo>
                  <a:cubicBezTo>
                    <a:pt x="511" y="375"/>
                    <a:pt x="525" y="375"/>
                    <a:pt x="540" y="375"/>
                  </a:cubicBezTo>
                  <a:cubicBezTo>
                    <a:pt x="541" y="375"/>
                    <a:pt x="544" y="373"/>
                    <a:pt x="544" y="372"/>
                  </a:cubicBezTo>
                  <a:cubicBezTo>
                    <a:pt x="548" y="358"/>
                    <a:pt x="552" y="343"/>
                    <a:pt x="556" y="327"/>
                  </a:cubicBezTo>
                  <a:close/>
                  <a:moveTo>
                    <a:pt x="231" y="514"/>
                  </a:moveTo>
                  <a:cubicBezTo>
                    <a:pt x="231" y="528"/>
                    <a:pt x="243" y="540"/>
                    <a:pt x="256" y="541"/>
                  </a:cubicBezTo>
                  <a:cubicBezTo>
                    <a:pt x="271" y="541"/>
                    <a:pt x="283" y="530"/>
                    <a:pt x="284" y="515"/>
                  </a:cubicBezTo>
                  <a:cubicBezTo>
                    <a:pt x="284" y="502"/>
                    <a:pt x="273" y="489"/>
                    <a:pt x="259" y="488"/>
                  </a:cubicBezTo>
                  <a:cubicBezTo>
                    <a:pt x="244" y="488"/>
                    <a:pt x="232" y="499"/>
                    <a:pt x="231" y="514"/>
                  </a:cubicBezTo>
                  <a:close/>
                  <a:moveTo>
                    <a:pt x="466" y="515"/>
                  </a:moveTo>
                  <a:cubicBezTo>
                    <a:pt x="466" y="529"/>
                    <a:pt x="478" y="541"/>
                    <a:pt x="491" y="541"/>
                  </a:cubicBezTo>
                  <a:cubicBezTo>
                    <a:pt x="506" y="541"/>
                    <a:pt x="518" y="529"/>
                    <a:pt x="518" y="514"/>
                  </a:cubicBezTo>
                  <a:cubicBezTo>
                    <a:pt x="518" y="501"/>
                    <a:pt x="506" y="488"/>
                    <a:pt x="492" y="488"/>
                  </a:cubicBezTo>
                  <a:cubicBezTo>
                    <a:pt x="477" y="488"/>
                    <a:pt x="466" y="500"/>
                    <a:pt x="466" y="5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7" tIns="45698" rIns="91397" bIns="456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 sz="170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41"/>
          <p:cNvGrpSpPr/>
          <p:nvPr/>
        </p:nvGrpSpPr>
        <p:grpSpPr>
          <a:xfrm>
            <a:off x="7003888" y="3595802"/>
            <a:ext cx="359720" cy="444097"/>
            <a:chOff x="-4268788" y="1825625"/>
            <a:chExt cx="3032125" cy="3743325"/>
          </a:xfrm>
          <a:solidFill>
            <a:schemeClr val="bg1"/>
          </a:solidFill>
        </p:grpSpPr>
        <p:sp>
          <p:nvSpPr>
            <p:cNvPr id="43" name="Freeform 65"/>
            <p:cNvSpPr>
              <a:spLocks noEditPoints="1"/>
            </p:cNvSpPr>
            <p:nvPr/>
          </p:nvSpPr>
          <p:spPr bwMode="auto">
            <a:xfrm>
              <a:off x="-3871913" y="2701925"/>
              <a:ext cx="2635250" cy="1855787"/>
            </a:xfrm>
            <a:custGeom>
              <a:avLst/>
              <a:gdLst>
                <a:gd name="T0" fmla="*/ 692 w 1384"/>
                <a:gd name="T1" fmla="*/ 0 h 976"/>
                <a:gd name="T2" fmla="*/ 1236 w 1384"/>
                <a:gd name="T3" fmla="*/ 0 h 976"/>
                <a:gd name="T4" fmla="*/ 1384 w 1384"/>
                <a:gd name="T5" fmla="*/ 149 h 976"/>
                <a:gd name="T6" fmla="*/ 1384 w 1384"/>
                <a:gd name="T7" fmla="*/ 827 h 976"/>
                <a:gd name="T8" fmla="*/ 1235 w 1384"/>
                <a:gd name="T9" fmla="*/ 975 h 976"/>
                <a:gd name="T10" fmla="*/ 155 w 1384"/>
                <a:gd name="T11" fmla="*/ 976 h 976"/>
                <a:gd name="T12" fmla="*/ 15 w 1384"/>
                <a:gd name="T13" fmla="*/ 897 h 976"/>
                <a:gd name="T14" fmla="*/ 1 w 1384"/>
                <a:gd name="T15" fmla="*/ 835 h 976"/>
                <a:gd name="T16" fmla="*/ 1 w 1384"/>
                <a:gd name="T17" fmla="*/ 140 h 976"/>
                <a:gd name="T18" fmla="*/ 146 w 1384"/>
                <a:gd name="T19" fmla="*/ 0 h 976"/>
                <a:gd name="T20" fmla="*/ 692 w 1384"/>
                <a:gd name="T21" fmla="*/ 0 h 976"/>
                <a:gd name="T22" fmla="*/ 599 w 1384"/>
                <a:gd name="T23" fmla="*/ 498 h 976"/>
                <a:gd name="T24" fmla="*/ 625 w 1384"/>
                <a:gd name="T25" fmla="*/ 516 h 976"/>
                <a:gd name="T26" fmla="*/ 801 w 1384"/>
                <a:gd name="T27" fmla="*/ 638 h 976"/>
                <a:gd name="T28" fmla="*/ 815 w 1384"/>
                <a:gd name="T29" fmla="*/ 665 h 976"/>
                <a:gd name="T30" fmla="*/ 866 w 1384"/>
                <a:gd name="T31" fmla="*/ 742 h 976"/>
                <a:gd name="T32" fmla="*/ 958 w 1384"/>
                <a:gd name="T33" fmla="*/ 726 h 976"/>
                <a:gd name="T34" fmla="*/ 978 w 1384"/>
                <a:gd name="T35" fmla="*/ 634 h 976"/>
                <a:gd name="T36" fmla="*/ 983 w 1384"/>
                <a:gd name="T37" fmla="*/ 604 h 976"/>
                <a:gd name="T38" fmla="*/ 1157 w 1384"/>
                <a:gd name="T39" fmla="*/ 387 h 976"/>
                <a:gd name="T40" fmla="*/ 1167 w 1384"/>
                <a:gd name="T41" fmla="*/ 376 h 976"/>
                <a:gd name="T42" fmla="*/ 1237 w 1384"/>
                <a:gd name="T43" fmla="*/ 428 h 976"/>
                <a:gd name="T44" fmla="*/ 1310 w 1384"/>
                <a:gd name="T45" fmla="*/ 157 h 976"/>
                <a:gd name="T46" fmla="*/ 1306 w 1384"/>
                <a:gd name="T47" fmla="*/ 154 h 976"/>
                <a:gd name="T48" fmla="*/ 1063 w 1384"/>
                <a:gd name="T49" fmla="*/ 295 h 976"/>
                <a:gd name="T50" fmla="*/ 1124 w 1384"/>
                <a:gd name="T51" fmla="*/ 343 h 976"/>
                <a:gd name="T52" fmla="*/ 936 w 1384"/>
                <a:gd name="T53" fmla="*/ 577 h 976"/>
                <a:gd name="T54" fmla="*/ 919 w 1384"/>
                <a:gd name="T55" fmla="*/ 581 h 976"/>
                <a:gd name="T56" fmla="*/ 854 w 1384"/>
                <a:gd name="T57" fmla="*/ 593 h 976"/>
                <a:gd name="T58" fmla="*/ 828 w 1384"/>
                <a:gd name="T59" fmla="*/ 593 h 976"/>
                <a:gd name="T60" fmla="*/ 637 w 1384"/>
                <a:gd name="T61" fmla="*/ 459 h 976"/>
                <a:gd name="T62" fmla="*/ 626 w 1384"/>
                <a:gd name="T63" fmla="*/ 437 h 976"/>
                <a:gd name="T64" fmla="*/ 539 w 1384"/>
                <a:gd name="T65" fmla="*/ 349 h 976"/>
                <a:gd name="T66" fmla="*/ 456 w 1384"/>
                <a:gd name="T67" fmla="*/ 442 h 976"/>
                <a:gd name="T68" fmla="*/ 450 w 1384"/>
                <a:gd name="T69" fmla="*/ 461 h 976"/>
                <a:gd name="T70" fmla="*/ 254 w 1384"/>
                <a:gd name="T71" fmla="*/ 597 h 976"/>
                <a:gd name="T72" fmla="*/ 199 w 1384"/>
                <a:gd name="T73" fmla="*/ 580 h 976"/>
                <a:gd name="T74" fmla="*/ 108 w 1384"/>
                <a:gd name="T75" fmla="*/ 663 h 976"/>
                <a:gd name="T76" fmla="*/ 194 w 1384"/>
                <a:gd name="T77" fmla="*/ 749 h 976"/>
                <a:gd name="T78" fmla="*/ 278 w 1384"/>
                <a:gd name="T79" fmla="*/ 659 h 976"/>
                <a:gd name="T80" fmla="*/ 284 w 1384"/>
                <a:gd name="T81" fmla="*/ 641 h 976"/>
                <a:gd name="T82" fmla="*/ 486 w 1384"/>
                <a:gd name="T83" fmla="*/ 501 h 976"/>
                <a:gd name="T84" fmla="*/ 599 w 1384"/>
                <a:gd name="T85" fmla="*/ 498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84" h="976">
                  <a:moveTo>
                    <a:pt x="692" y="0"/>
                  </a:moveTo>
                  <a:cubicBezTo>
                    <a:pt x="873" y="0"/>
                    <a:pt x="1055" y="0"/>
                    <a:pt x="1236" y="0"/>
                  </a:cubicBezTo>
                  <a:cubicBezTo>
                    <a:pt x="1328" y="1"/>
                    <a:pt x="1384" y="57"/>
                    <a:pt x="1384" y="149"/>
                  </a:cubicBezTo>
                  <a:cubicBezTo>
                    <a:pt x="1384" y="375"/>
                    <a:pt x="1384" y="601"/>
                    <a:pt x="1384" y="827"/>
                  </a:cubicBezTo>
                  <a:cubicBezTo>
                    <a:pt x="1384" y="919"/>
                    <a:pt x="1327" y="975"/>
                    <a:pt x="1235" y="975"/>
                  </a:cubicBezTo>
                  <a:cubicBezTo>
                    <a:pt x="875" y="975"/>
                    <a:pt x="515" y="975"/>
                    <a:pt x="155" y="976"/>
                  </a:cubicBezTo>
                  <a:cubicBezTo>
                    <a:pt x="93" y="976"/>
                    <a:pt x="42" y="956"/>
                    <a:pt x="15" y="897"/>
                  </a:cubicBezTo>
                  <a:cubicBezTo>
                    <a:pt x="6" y="878"/>
                    <a:pt x="1" y="856"/>
                    <a:pt x="1" y="835"/>
                  </a:cubicBezTo>
                  <a:cubicBezTo>
                    <a:pt x="0" y="603"/>
                    <a:pt x="0" y="371"/>
                    <a:pt x="1" y="140"/>
                  </a:cubicBezTo>
                  <a:cubicBezTo>
                    <a:pt x="1" y="56"/>
                    <a:pt x="61" y="0"/>
                    <a:pt x="146" y="0"/>
                  </a:cubicBezTo>
                  <a:cubicBezTo>
                    <a:pt x="328" y="0"/>
                    <a:pt x="510" y="0"/>
                    <a:pt x="692" y="0"/>
                  </a:cubicBezTo>
                  <a:close/>
                  <a:moveTo>
                    <a:pt x="599" y="498"/>
                  </a:moveTo>
                  <a:cubicBezTo>
                    <a:pt x="608" y="504"/>
                    <a:pt x="616" y="510"/>
                    <a:pt x="625" y="516"/>
                  </a:cubicBezTo>
                  <a:cubicBezTo>
                    <a:pt x="684" y="557"/>
                    <a:pt x="742" y="598"/>
                    <a:pt x="801" y="638"/>
                  </a:cubicBezTo>
                  <a:cubicBezTo>
                    <a:pt x="811" y="645"/>
                    <a:pt x="816" y="652"/>
                    <a:pt x="815" y="665"/>
                  </a:cubicBezTo>
                  <a:cubicBezTo>
                    <a:pt x="815" y="701"/>
                    <a:pt x="833" y="728"/>
                    <a:pt x="866" y="742"/>
                  </a:cubicBezTo>
                  <a:cubicBezTo>
                    <a:pt x="900" y="756"/>
                    <a:pt x="931" y="751"/>
                    <a:pt x="958" y="726"/>
                  </a:cubicBezTo>
                  <a:cubicBezTo>
                    <a:pt x="984" y="702"/>
                    <a:pt x="992" y="667"/>
                    <a:pt x="978" y="634"/>
                  </a:cubicBezTo>
                  <a:cubicBezTo>
                    <a:pt x="972" y="622"/>
                    <a:pt x="975" y="614"/>
                    <a:pt x="983" y="604"/>
                  </a:cubicBezTo>
                  <a:cubicBezTo>
                    <a:pt x="1041" y="532"/>
                    <a:pt x="1099" y="460"/>
                    <a:pt x="1157" y="387"/>
                  </a:cubicBezTo>
                  <a:cubicBezTo>
                    <a:pt x="1160" y="383"/>
                    <a:pt x="1163" y="380"/>
                    <a:pt x="1167" y="376"/>
                  </a:cubicBezTo>
                  <a:cubicBezTo>
                    <a:pt x="1190" y="393"/>
                    <a:pt x="1212" y="410"/>
                    <a:pt x="1237" y="428"/>
                  </a:cubicBezTo>
                  <a:cubicBezTo>
                    <a:pt x="1262" y="336"/>
                    <a:pt x="1286" y="247"/>
                    <a:pt x="1310" y="157"/>
                  </a:cubicBezTo>
                  <a:cubicBezTo>
                    <a:pt x="1309" y="156"/>
                    <a:pt x="1307" y="155"/>
                    <a:pt x="1306" y="154"/>
                  </a:cubicBezTo>
                  <a:cubicBezTo>
                    <a:pt x="1226" y="201"/>
                    <a:pt x="1145" y="247"/>
                    <a:pt x="1063" y="295"/>
                  </a:cubicBezTo>
                  <a:cubicBezTo>
                    <a:pt x="1085" y="312"/>
                    <a:pt x="1104" y="327"/>
                    <a:pt x="1124" y="343"/>
                  </a:cubicBezTo>
                  <a:cubicBezTo>
                    <a:pt x="1061" y="422"/>
                    <a:pt x="999" y="500"/>
                    <a:pt x="936" y="577"/>
                  </a:cubicBezTo>
                  <a:cubicBezTo>
                    <a:pt x="933" y="581"/>
                    <a:pt x="924" y="582"/>
                    <a:pt x="919" y="581"/>
                  </a:cubicBezTo>
                  <a:cubicBezTo>
                    <a:pt x="896" y="576"/>
                    <a:pt x="874" y="580"/>
                    <a:pt x="854" y="593"/>
                  </a:cubicBezTo>
                  <a:cubicBezTo>
                    <a:pt x="844" y="600"/>
                    <a:pt x="838" y="600"/>
                    <a:pt x="828" y="593"/>
                  </a:cubicBezTo>
                  <a:cubicBezTo>
                    <a:pt x="764" y="548"/>
                    <a:pt x="700" y="504"/>
                    <a:pt x="637" y="459"/>
                  </a:cubicBezTo>
                  <a:cubicBezTo>
                    <a:pt x="631" y="455"/>
                    <a:pt x="626" y="444"/>
                    <a:pt x="626" y="437"/>
                  </a:cubicBezTo>
                  <a:cubicBezTo>
                    <a:pt x="625" y="386"/>
                    <a:pt x="588" y="348"/>
                    <a:pt x="539" y="349"/>
                  </a:cubicBezTo>
                  <a:cubicBezTo>
                    <a:pt x="490" y="350"/>
                    <a:pt x="454" y="391"/>
                    <a:pt x="456" y="442"/>
                  </a:cubicBezTo>
                  <a:cubicBezTo>
                    <a:pt x="456" y="449"/>
                    <a:pt x="454" y="458"/>
                    <a:pt x="450" y="461"/>
                  </a:cubicBezTo>
                  <a:cubicBezTo>
                    <a:pt x="383" y="508"/>
                    <a:pt x="317" y="554"/>
                    <a:pt x="254" y="597"/>
                  </a:cubicBezTo>
                  <a:cubicBezTo>
                    <a:pt x="233" y="590"/>
                    <a:pt x="217" y="582"/>
                    <a:pt x="199" y="580"/>
                  </a:cubicBezTo>
                  <a:cubicBezTo>
                    <a:pt x="151" y="576"/>
                    <a:pt x="109" y="615"/>
                    <a:pt x="108" y="663"/>
                  </a:cubicBezTo>
                  <a:cubicBezTo>
                    <a:pt x="107" y="710"/>
                    <a:pt x="146" y="750"/>
                    <a:pt x="194" y="749"/>
                  </a:cubicBezTo>
                  <a:cubicBezTo>
                    <a:pt x="243" y="749"/>
                    <a:pt x="280" y="709"/>
                    <a:pt x="278" y="659"/>
                  </a:cubicBezTo>
                  <a:cubicBezTo>
                    <a:pt x="278" y="653"/>
                    <a:pt x="280" y="644"/>
                    <a:pt x="284" y="641"/>
                  </a:cubicBezTo>
                  <a:cubicBezTo>
                    <a:pt x="351" y="594"/>
                    <a:pt x="419" y="547"/>
                    <a:pt x="486" y="501"/>
                  </a:cubicBezTo>
                  <a:cubicBezTo>
                    <a:pt x="532" y="526"/>
                    <a:pt x="556" y="526"/>
                    <a:pt x="599" y="4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7" tIns="45698" rIns="91397" bIns="456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 sz="170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66"/>
            <p:cNvSpPr>
              <a:spLocks noEditPoints="1"/>
            </p:cNvSpPr>
            <p:nvPr/>
          </p:nvSpPr>
          <p:spPr bwMode="auto">
            <a:xfrm>
              <a:off x="-4268788" y="1825625"/>
              <a:ext cx="2368550" cy="3743325"/>
            </a:xfrm>
            <a:custGeom>
              <a:avLst/>
              <a:gdLst>
                <a:gd name="T0" fmla="*/ 1244 w 1244"/>
                <a:gd name="T1" fmla="*/ 419 h 1967"/>
                <a:gd name="T2" fmla="*/ 1220 w 1244"/>
                <a:gd name="T3" fmla="*/ 419 h 1967"/>
                <a:gd name="T4" fmla="*/ 1145 w 1244"/>
                <a:gd name="T5" fmla="*/ 419 h 1967"/>
                <a:gd name="T6" fmla="*/ 1145 w 1244"/>
                <a:gd name="T7" fmla="*/ 161 h 1967"/>
                <a:gd name="T8" fmla="*/ 101 w 1244"/>
                <a:gd name="T9" fmla="*/ 161 h 1967"/>
                <a:gd name="T10" fmla="*/ 101 w 1244"/>
                <a:gd name="T11" fmla="*/ 1703 h 1967"/>
                <a:gd name="T12" fmla="*/ 1144 w 1244"/>
                <a:gd name="T13" fmla="*/ 1703 h 1967"/>
                <a:gd name="T14" fmla="*/ 1144 w 1244"/>
                <a:gd name="T15" fmla="*/ 1477 h 1967"/>
                <a:gd name="T16" fmla="*/ 1243 w 1244"/>
                <a:gd name="T17" fmla="*/ 1477 h 1967"/>
                <a:gd name="T18" fmla="*/ 1244 w 1244"/>
                <a:gd name="T19" fmla="*/ 1495 h 1967"/>
                <a:gd name="T20" fmla="*/ 1244 w 1244"/>
                <a:gd name="T21" fmla="*/ 1879 h 1967"/>
                <a:gd name="T22" fmla="*/ 1155 w 1244"/>
                <a:gd name="T23" fmla="*/ 1967 h 1967"/>
                <a:gd name="T24" fmla="*/ 85 w 1244"/>
                <a:gd name="T25" fmla="*/ 1967 h 1967"/>
                <a:gd name="T26" fmla="*/ 0 w 1244"/>
                <a:gd name="T27" fmla="*/ 1880 h 1967"/>
                <a:gd name="T28" fmla="*/ 1 w 1244"/>
                <a:gd name="T29" fmla="*/ 1056 h 1967"/>
                <a:gd name="T30" fmla="*/ 1 w 1244"/>
                <a:gd name="T31" fmla="*/ 96 h 1967"/>
                <a:gd name="T32" fmla="*/ 95 w 1244"/>
                <a:gd name="T33" fmla="*/ 0 h 1967"/>
                <a:gd name="T34" fmla="*/ 1155 w 1244"/>
                <a:gd name="T35" fmla="*/ 0 h 1967"/>
                <a:gd name="T36" fmla="*/ 1244 w 1244"/>
                <a:gd name="T37" fmla="*/ 88 h 1967"/>
                <a:gd name="T38" fmla="*/ 1244 w 1244"/>
                <a:gd name="T39" fmla="*/ 394 h 1967"/>
                <a:gd name="T40" fmla="*/ 1244 w 1244"/>
                <a:gd name="T41" fmla="*/ 419 h 1967"/>
                <a:gd name="T42" fmla="*/ 625 w 1244"/>
                <a:gd name="T43" fmla="*/ 1767 h 1967"/>
                <a:gd name="T44" fmla="*/ 552 w 1244"/>
                <a:gd name="T45" fmla="*/ 1839 h 1967"/>
                <a:gd name="T46" fmla="*/ 625 w 1244"/>
                <a:gd name="T47" fmla="*/ 1912 h 1967"/>
                <a:gd name="T48" fmla="*/ 696 w 1244"/>
                <a:gd name="T49" fmla="*/ 1840 h 1967"/>
                <a:gd name="T50" fmla="*/ 625 w 1244"/>
                <a:gd name="T51" fmla="*/ 1767 h 1967"/>
                <a:gd name="T52" fmla="*/ 505 w 1244"/>
                <a:gd name="T53" fmla="*/ 52 h 1967"/>
                <a:gd name="T54" fmla="*/ 505 w 1244"/>
                <a:gd name="T55" fmla="*/ 107 h 1967"/>
                <a:gd name="T56" fmla="*/ 743 w 1244"/>
                <a:gd name="T57" fmla="*/ 107 h 1967"/>
                <a:gd name="T58" fmla="*/ 743 w 1244"/>
                <a:gd name="T59" fmla="*/ 52 h 1967"/>
                <a:gd name="T60" fmla="*/ 505 w 1244"/>
                <a:gd name="T61" fmla="*/ 52 h 1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44" h="1967">
                  <a:moveTo>
                    <a:pt x="1244" y="419"/>
                  </a:moveTo>
                  <a:cubicBezTo>
                    <a:pt x="1234" y="419"/>
                    <a:pt x="1227" y="419"/>
                    <a:pt x="1220" y="419"/>
                  </a:cubicBezTo>
                  <a:cubicBezTo>
                    <a:pt x="1195" y="419"/>
                    <a:pt x="1171" y="419"/>
                    <a:pt x="1145" y="419"/>
                  </a:cubicBezTo>
                  <a:cubicBezTo>
                    <a:pt x="1145" y="332"/>
                    <a:pt x="1145" y="247"/>
                    <a:pt x="1145" y="161"/>
                  </a:cubicBezTo>
                  <a:cubicBezTo>
                    <a:pt x="796" y="161"/>
                    <a:pt x="450" y="161"/>
                    <a:pt x="101" y="161"/>
                  </a:cubicBezTo>
                  <a:cubicBezTo>
                    <a:pt x="101" y="674"/>
                    <a:pt x="101" y="1187"/>
                    <a:pt x="101" y="1703"/>
                  </a:cubicBezTo>
                  <a:cubicBezTo>
                    <a:pt x="448" y="1703"/>
                    <a:pt x="795" y="1703"/>
                    <a:pt x="1144" y="1703"/>
                  </a:cubicBezTo>
                  <a:cubicBezTo>
                    <a:pt x="1144" y="1628"/>
                    <a:pt x="1144" y="1553"/>
                    <a:pt x="1144" y="1477"/>
                  </a:cubicBezTo>
                  <a:cubicBezTo>
                    <a:pt x="1178" y="1477"/>
                    <a:pt x="1210" y="1477"/>
                    <a:pt x="1243" y="1477"/>
                  </a:cubicBezTo>
                  <a:cubicBezTo>
                    <a:pt x="1243" y="1484"/>
                    <a:pt x="1244" y="1490"/>
                    <a:pt x="1244" y="1495"/>
                  </a:cubicBezTo>
                  <a:cubicBezTo>
                    <a:pt x="1244" y="1623"/>
                    <a:pt x="1244" y="1751"/>
                    <a:pt x="1244" y="1879"/>
                  </a:cubicBezTo>
                  <a:cubicBezTo>
                    <a:pt x="1243" y="1936"/>
                    <a:pt x="1212" y="1967"/>
                    <a:pt x="1155" y="1967"/>
                  </a:cubicBezTo>
                  <a:cubicBezTo>
                    <a:pt x="799" y="1967"/>
                    <a:pt x="442" y="1967"/>
                    <a:pt x="85" y="1967"/>
                  </a:cubicBezTo>
                  <a:cubicBezTo>
                    <a:pt x="33" y="1967"/>
                    <a:pt x="0" y="1933"/>
                    <a:pt x="0" y="1880"/>
                  </a:cubicBezTo>
                  <a:cubicBezTo>
                    <a:pt x="1" y="1605"/>
                    <a:pt x="1" y="1330"/>
                    <a:pt x="1" y="1056"/>
                  </a:cubicBezTo>
                  <a:cubicBezTo>
                    <a:pt x="1" y="736"/>
                    <a:pt x="1" y="416"/>
                    <a:pt x="1" y="96"/>
                  </a:cubicBezTo>
                  <a:cubicBezTo>
                    <a:pt x="1" y="30"/>
                    <a:pt x="30" y="0"/>
                    <a:pt x="95" y="0"/>
                  </a:cubicBezTo>
                  <a:cubicBezTo>
                    <a:pt x="448" y="0"/>
                    <a:pt x="802" y="0"/>
                    <a:pt x="1155" y="0"/>
                  </a:cubicBezTo>
                  <a:cubicBezTo>
                    <a:pt x="1211" y="0"/>
                    <a:pt x="1244" y="33"/>
                    <a:pt x="1244" y="88"/>
                  </a:cubicBezTo>
                  <a:cubicBezTo>
                    <a:pt x="1244" y="190"/>
                    <a:pt x="1244" y="292"/>
                    <a:pt x="1244" y="394"/>
                  </a:cubicBezTo>
                  <a:cubicBezTo>
                    <a:pt x="1244" y="401"/>
                    <a:pt x="1244" y="409"/>
                    <a:pt x="1244" y="419"/>
                  </a:cubicBezTo>
                  <a:close/>
                  <a:moveTo>
                    <a:pt x="625" y="1767"/>
                  </a:moveTo>
                  <a:cubicBezTo>
                    <a:pt x="585" y="1767"/>
                    <a:pt x="552" y="1799"/>
                    <a:pt x="552" y="1839"/>
                  </a:cubicBezTo>
                  <a:cubicBezTo>
                    <a:pt x="551" y="1879"/>
                    <a:pt x="584" y="1912"/>
                    <a:pt x="625" y="1912"/>
                  </a:cubicBezTo>
                  <a:cubicBezTo>
                    <a:pt x="664" y="1912"/>
                    <a:pt x="696" y="1879"/>
                    <a:pt x="696" y="1840"/>
                  </a:cubicBezTo>
                  <a:cubicBezTo>
                    <a:pt x="696" y="1800"/>
                    <a:pt x="665" y="1768"/>
                    <a:pt x="625" y="1767"/>
                  </a:cubicBezTo>
                  <a:close/>
                  <a:moveTo>
                    <a:pt x="505" y="52"/>
                  </a:moveTo>
                  <a:cubicBezTo>
                    <a:pt x="505" y="72"/>
                    <a:pt x="505" y="89"/>
                    <a:pt x="505" y="107"/>
                  </a:cubicBezTo>
                  <a:cubicBezTo>
                    <a:pt x="585" y="107"/>
                    <a:pt x="664" y="107"/>
                    <a:pt x="743" y="107"/>
                  </a:cubicBezTo>
                  <a:cubicBezTo>
                    <a:pt x="743" y="88"/>
                    <a:pt x="743" y="70"/>
                    <a:pt x="743" y="52"/>
                  </a:cubicBezTo>
                  <a:cubicBezTo>
                    <a:pt x="663" y="52"/>
                    <a:pt x="585" y="52"/>
                    <a:pt x="505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7" tIns="45698" rIns="91397" bIns="456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 sz="170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67"/>
            <p:cNvSpPr/>
            <p:nvPr/>
          </p:nvSpPr>
          <p:spPr bwMode="auto">
            <a:xfrm>
              <a:off x="-3590925" y="3879850"/>
              <a:ext cx="176213" cy="174625"/>
            </a:xfrm>
            <a:custGeom>
              <a:avLst/>
              <a:gdLst>
                <a:gd name="T0" fmla="*/ 46 w 92"/>
                <a:gd name="T1" fmla="*/ 0 h 92"/>
                <a:gd name="T2" fmla="*/ 91 w 92"/>
                <a:gd name="T3" fmla="*/ 44 h 92"/>
                <a:gd name="T4" fmla="*/ 44 w 92"/>
                <a:gd name="T5" fmla="*/ 91 h 92"/>
                <a:gd name="T6" fmla="*/ 0 w 92"/>
                <a:gd name="T7" fmla="*/ 46 h 92"/>
                <a:gd name="T8" fmla="*/ 46 w 92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46" y="0"/>
                  </a:moveTo>
                  <a:cubicBezTo>
                    <a:pt x="69" y="0"/>
                    <a:pt x="91" y="21"/>
                    <a:pt x="91" y="44"/>
                  </a:cubicBezTo>
                  <a:cubicBezTo>
                    <a:pt x="92" y="69"/>
                    <a:pt x="69" y="92"/>
                    <a:pt x="44" y="91"/>
                  </a:cubicBezTo>
                  <a:cubicBezTo>
                    <a:pt x="20" y="90"/>
                    <a:pt x="0" y="70"/>
                    <a:pt x="0" y="46"/>
                  </a:cubicBezTo>
                  <a:cubicBezTo>
                    <a:pt x="0" y="21"/>
                    <a:pt x="20" y="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7" tIns="45698" rIns="91397" bIns="456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 sz="170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68"/>
            <p:cNvSpPr/>
            <p:nvPr/>
          </p:nvSpPr>
          <p:spPr bwMode="auto">
            <a:xfrm>
              <a:off x="-2927350" y="3440113"/>
              <a:ext cx="173038" cy="174625"/>
            </a:xfrm>
            <a:custGeom>
              <a:avLst/>
              <a:gdLst>
                <a:gd name="T0" fmla="*/ 0 w 91"/>
                <a:gd name="T1" fmla="*/ 45 h 92"/>
                <a:gd name="T2" fmla="*/ 46 w 91"/>
                <a:gd name="T3" fmla="*/ 1 h 92"/>
                <a:gd name="T4" fmla="*/ 91 w 91"/>
                <a:gd name="T5" fmla="*/ 46 h 92"/>
                <a:gd name="T6" fmla="*/ 45 w 91"/>
                <a:gd name="T7" fmla="*/ 91 h 92"/>
                <a:gd name="T8" fmla="*/ 0 w 91"/>
                <a:gd name="T9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0" y="45"/>
                  </a:moveTo>
                  <a:cubicBezTo>
                    <a:pt x="0" y="21"/>
                    <a:pt x="22" y="0"/>
                    <a:pt x="46" y="1"/>
                  </a:cubicBezTo>
                  <a:cubicBezTo>
                    <a:pt x="70" y="2"/>
                    <a:pt x="90" y="22"/>
                    <a:pt x="91" y="46"/>
                  </a:cubicBezTo>
                  <a:cubicBezTo>
                    <a:pt x="91" y="70"/>
                    <a:pt x="69" y="92"/>
                    <a:pt x="45" y="91"/>
                  </a:cubicBezTo>
                  <a:cubicBezTo>
                    <a:pt x="20" y="91"/>
                    <a:pt x="0" y="71"/>
                    <a:pt x="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7" tIns="45698" rIns="91397" bIns="456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 sz="170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69"/>
            <p:cNvSpPr/>
            <p:nvPr/>
          </p:nvSpPr>
          <p:spPr bwMode="auto">
            <a:xfrm>
              <a:off x="-2246313" y="3879850"/>
              <a:ext cx="173038" cy="174625"/>
            </a:xfrm>
            <a:custGeom>
              <a:avLst/>
              <a:gdLst>
                <a:gd name="T0" fmla="*/ 45 w 91"/>
                <a:gd name="T1" fmla="*/ 1 h 92"/>
                <a:gd name="T2" fmla="*/ 91 w 91"/>
                <a:gd name="T3" fmla="*/ 45 h 92"/>
                <a:gd name="T4" fmla="*/ 47 w 91"/>
                <a:gd name="T5" fmla="*/ 91 h 92"/>
                <a:gd name="T6" fmla="*/ 0 w 91"/>
                <a:gd name="T7" fmla="*/ 47 h 92"/>
                <a:gd name="T8" fmla="*/ 45 w 91"/>
                <a:gd name="T9" fmla="*/ 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45" y="1"/>
                  </a:moveTo>
                  <a:cubicBezTo>
                    <a:pt x="71" y="0"/>
                    <a:pt x="90" y="20"/>
                    <a:pt x="91" y="45"/>
                  </a:cubicBezTo>
                  <a:cubicBezTo>
                    <a:pt x="91" y="69"/>
                    <a:pt x="71" y="90"/>
                    <a:pt x="47" y="91"/>
                  </a:cubicBezTo>
                  <a:cubicBezTo>
                    <a:pt x="23" y="92"/>
                    <a:pt x="1" y="71"/>
                    <a:pt x="0" y="47"/>
                  </a:cubicBezTo>
                  <a:cubicBezTo>
                    <a:pt x="0" y="22"/>
                    <a:pt x="20" y="1"/>
                    <a:pt x="4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7" tIns="45698" rIns="91397" bIns="456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 sz="170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47"/>
          <p:cNvGrpSpPr/>
          <p:nvPr/>
        </p:nvGrpSpPr>
        <p:grpSpPr>
          <a:xfrm>
            <a:off x="6609093" y="4793640"/>
            <a:ext cx="347274" cy="383296"/>
            <a:chOff x="588963" y="8343900"/>
            <a:chExt cx="1147763" cy="1266825"/>
          </a:xfrm>
        </p:grpSpPr>
        <p:sp>
          <p:nvSpPr>
            <p:cNvPr id="49" name="Freeform 12"/>
            <p:cNvSpPr>
              <a:spLocks noEditPoints="1"/>
            </p:cNvSpPr>
            <p:nvPr/>
          </p:nvSpPr>
          <p:spPr bwMode="auto">
            <a:xfrm>
              <a:off x="760413" y="8343900"/>
              <a:ext cx="809625" cy="836612"/>
            </a:xfrm>
            <a:custGeom>
              <a:avLst/>
              <a:gdLst>
                <a:gd name="T0" fmla="*/ 131 w 237"/>
                <a:gd name="T1" fmla="*/ 0 h 245"/>
                <a:gd name="T2" fmla="*/ 174 w 237"/>
                <a:gd name="T3" fmla="*/ 16 h 245"/>
                <a:gd name="T4" fmla="*/ 228 w 237"/>
                <a:gd name="T5" fmla="*/ 94 h 245"/>
                <a:gd name="T6" fmla="*/ 230 w 237"/>
                <a:gd name="T7" fmla="*/ 99 h 245"/>
                <a:gd name="T8" fmla="*/ 236 w 237"/>
                <a:gd name="T9" fmla="*/ 120 h 245"/>
                <a:gd name="T10" fmla="*/ 236 w 237"/>
                <a:gd name="T11" fmla="*/ 145 h 245"/>
                <a:gd name="T12" fmla="*/ 221 w 237"/>
                <a:gd name="T13" fmla="*/ 165 h 245"/>
                <a:gd name="T14" fmla="*/ 202 w 237"/>
                <a:gd name="T15" fmla="*/ 149 h 245"/>
                <a:gd name="T16" fmla="*/ 202 w 237"/>
                <a:gd name="T17" fmla="*/ 149 h 245"/>
                <a:gd name="T18" fmla="*/ 184 w 237"/>
                <a:gd name="T19" fmla="*/ 187 h 245"/>
                <a:gd name="T20" fmla="*/ 151 w 237"/>
                <a:gd name="T21" fmla="*/ 222 h 245"/>
                <a:gd name="T22" fmla="*/ 74 w 237"/>
                <a:gd name="T23" fmla="*/ 213 h 245"/>
                <a:gd name="T24" fmla="*/ 36 w 237"/>
                <a:gd name="T25" fmla="*/ 148 h 245"/>
                <a:gd name="T26" fmla="*/ 24 w 237"/>
                <a:gd name="T27" fmla="*/ 168 h 245"/>
                <a:gd name="T28" fmla="*/ 63 w 237"/>
                <a:gd name="T29" fmla="*/ 220 h 245"/>
                <a:gd name="T30" fmla="*/ 70 w 237"/>
                <a:gd name="T31" fmla="*/ 221 h 245"/>
                <a:gd name="T32" fmla="*/ 86 w 237"/>
                <a:gd name="T33" fmla="*/ 230 h 245"/>
                <a:gd name="T34" fmla="*/ 79 w 237"/>
                <a:gd name="T35" fmla="*/ 245 h 245"/>
                <a:gd name="T36" fmla="*/ 60 w 237"/>
                <a:gd name="T37" fmla="*/ 235 h 245"/>
                <a:gd name="T38" fmla="*/ 53 w 237"/>
                <a:gd name="T39" fmla="*/ 227 h 245"/>
                <a:gd name="T40" fmla="*/ 13 w 237"/>
                <a:gd name="T41" fmla="*/ 170 h 245"/>
                <a:gd name="T42" fmla="*/ 7 w 237"/>
                <a:gd name="T43" fmla="*/ 162 h 245"/>
                <a:gd name="T44" fmla="*/ 1 w 237"/>
                <a:gd name="T45" fmla="*/ 148 h 245"/>
                <a:gd name="T46" fmla="*/ 0 w 237"/>
                <a:gd name="T47" fmla="*/ 114 h 245"/>
                <a:gd name="T48" fmla="*/ 3 w 237"/>
                <a:gd name="T49" fmla="*/ 105 h 245"/>
                <a:gd name="T50" fmla="*/ 11 w 237"/>
                <a:gd name="T51" fmla="*/ 84 h 245"/>
                <a:gd name="T52" fmla="*/ 102 w 237"/>
                <a:gd name="T53" fmla="*/ 1 h 245"/>
                <a:gd name="T54" fmla="*/ 105 w 237"/>
                <a:gd name="T55" fmla="*/ 0 h 245"/>
                <a:gd name="T56" fmla="*/ 131 w 237"/>
                <a:gd name="T57" fmla="*/ 0 h 245"/>
                <a:gd name="T58" fmla="*/ 32 w 237"/>
                <a:gd name="T59" fmla="*/ 103 h 245"/>
                <a:gd name="T60" fmla="*/ 33 w 237"/>
                <a:gd name="T61" fmla="*/ 102 h 245"/>
                <a:gd name="T62" fmla="*/ 33 w 237"/>
                <a:gd name="T63" fmla="*/ 100 h 245"/>
                <a:gd name="T64" fmla="*/ 66 w 237"/>
                <a:gd name="T65" fmla="*/ 48 h 245"/>
                <a:gd name="T66" fmla="*/ 131 w 237"/>
                <a:gd name="T67" fmla="*/ 34 h 245"/>
                <a:gd name="T68" fmla="*/ 198 w 237"/>
                <a:gd name="T69" fmla="*/ 81 h 245"/>
                <a:gd name="T70" fmla="*/ 205 w 237"/>
                <a:gd name="T71" fmla="*/ 103 h 245"/>
                <a:gd name="T72" fmla="*/ 216 w 237"/>
                <a:gd name="T73" fmla="*/ 95 h 245"/>
                <a:gd name="T74" fmla="*/ 216 w 237"/>
                <a:gd name="T75" fmla="*/ 91 h 245"/>
                <a:gd name="T76" fmla="*/ 128 w 237"/>
                <a:gd name="T77" fmla="*/ 12 h 245"/>
                <a:gd name="T78" fmla="*/ 24 w 237"/>
                <a:gd name="T79" fmla="*/ 79 h 245"/>
                <a:gd name="T80" fmla="*/ 30 w 237"/>
                <a:gd name="T81" fmla="*/ 102 h 245"/>
                <a:gd name="T82" fmla="*/ 32 w 237"/>
                <a:gd name="T83" fmla="*/ 103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7" h="245">
                  <a:moveTo>
                    <a:pt x="131" y="0"/>
                  </a:moveTo>
                  <a:cubicBezTo>
                    <a:pt x="146" y="5"/>
                    <a:pt x="161" y="8"/>
                    <a:pt x="174" y="16"/>
                  </a:cubicBezTo>
                  <a:cubicBezTo>
                    <a:pt x="204" y="33"/>
                    <a:pt x="222" y="60"/>
                    <a:pt x="228" y="94"/>
                  </a:cubicBezTo>
                  <a:cubicBezTo>
                    <a:pt x="228" y="96"/>
                    <a:pt x="228" y="98"/>
                    <a:pt x="230" y="99"/>
                  </a:cubicBezTo>
                  <a:cubicBezTo>
                    <a:pt x="236" y="105"/>
                    <a:pt x="237" y="112"/>
                    <a:pt x="236" y="120"/>
                  </a:cubicBezTo>
                  <a:cubicBezTo>
                    <a:pt x="236" y="128"/>
                    <a:pt x="236" y="137"/>
                    <a:pt x="236" y="145"/>
                  </a:cubicBezTo>
                  <a:cubicBezTo>
                    <a:pt x="236" y="157"/>
                    <a:pt x="231" y="164"/>
                    <a:pt x="221" y="165"/>
                  </a:cubicBezTo>
                  <a:cubicBezTo>
                    <a:pt x="214" y="167"/>
                    <a:pt x="204" y="162"/>
                    <a:pt x="202" y="149"/>
                  </a:cubicBezTo>
                  <a:cubicBezTo>
                    <a:pt x="202" y="148"/>
                    <a:pt x="202" y="148"/>
                    <a:pt x="202" y="149"/>
                  </a:cubicBezTo>
                  <a:cubicBezTo>
                    <a:pt x="196" y="161"/>
                    <a:pt x="191" y="174"/>
                    <a:pt x="184" y="187"/>
                  </a:cubicBezTo>
                  <a:cubicBezTo>
                    <a:pt x="176" y="201"/>
                    <a:pt x="165" y="213"/>
                    <a:pt x="151" y="222"/>
                  </a:cubicBezTo>
                  <a:cubicBezTo>
                    <a:pt x="125" y="237"/>
                    <a:pt x="96" y="233"/>
                    <a:pt x="74" y="213"/>
                  </a:cubicBezTo>
                  <a:cubicBezTo>
                    <a:pt x="55" y="195"/>
                    <a:pt x="43" y="173"/>
                    <a:pt x="36" y="148"/>
                  </a:cubicBezTo>
                  <a:cubicBezTo>
                    <a:pt x="33" y="154"/>
                    <a:pt x="29" y="160"/>
                    <a:pt x="24" y="168"/>
                  </a:cubicBezTo>
                  <a:cubicBezTo>
                    <a:pt x="30" y="188"/>
                    <a:pt x="43" y="206"/>
                    <a:pt x="63" y="220"/>
                  </a:cubicBezTo>
                  <a:cubicBezTo>
                    <a:pt x="65" y="221"/>
                    <a:pt x="67" y="220"/>
                    <a:pt x="70" y="221"/>
                  </a:cubicBezTo>
                  <a:cubicBezTo>
                    <a:pt x="77" y="221"/>
                    <a:pt x="83" y="224"/>
                    <a:pt x="86" y="230"/>
                  </a:cubicBezTo>
                  <a:cubicBezTo>
                    <a:pt x="90" y="237"/>
                    <a:pt x="87" y="244"/>
                    <a:pt x="79" y="245"/>
                  </a:cubicBezTo>
                  <a:cubicBezTo>
                    <a:pt x="71" y="245"/>
                    <a:pt x="64" y="241"/>
                    <a:pt x="60" y="235"/>
                  </a:cubicBezTo>
                  <a:cubicBezTo>
                    <a:pt x="58" y="232"/>
                    <a:pt x="56" y="229"/>
                    <a:pt x="53" y="227"/>
                  </a:cubicBezTo>
                  <a:cubicBezTo>
                    <a:pt x="34" y="212"/>
                    <a:pt x="20" y="193"/>
                    <a:pt x="13" y="170"/>
                  </a:cubicBezTo>
                  <a:cubicBezTo>
                    <a:pt x="12" y="167"/>
                    <a:pt x="9" y="165"/>
                    <a:pt x="7" y="162"/>
                  </a:cubicBezTo>
                  <a:cubicBezTo>
                    <a:pt x="5" y="158"/>
                    <a:pt x="1" y="153"/>
                    <a:pt x="1" y="148"/>
                  </a:cubicBezTo>
                  <a:cubicBezTo>
                    <a:pt x="0" y="137"/>
                    <a:pt x="0" y="125"/>
                    <a:pt x="0" y="114"/>
                  </a:cubicBezTo>
                  <a:cubicBezTo>
                    <a:pt x="1" y="111"/>
                    <a:pt x="1" y="107"/>
                    <a:pt x="3" y="105"/>
                  </a:cubicBezTo>
                  <a:cubicBezTo>
                    <a:pt x="9" y="99"/>
                    <a:pt x="9" y="91"/>
                    <a:pt x="11" y="84"/>
                  </a:cubicBezTo>
                  <a:cubicBezTo>
                    <a:pt x="25" y="38"/>
                    <a:pt x="55" y="10"/>
                    <a:pt x="102" y="1"/>
                  </a:cubicBezTo>
                  <a:cubicBezTo>
                    <a:pt x="103" y="1"/>
                    <a:pt x="104" y="0"/>
                    <a:pt x="105" y="0"/>
                  </a:cubicBezTo>
                  <a:cubicBezTo>
                    <a:pt x="114" y="0"/>
                    <a:pt x="123" y="0"/>
                    <a:pt x="131" y="0"/>
                  </a:cubicBezTo>
                  <a:close/>
                  <a:moveTo>
                    <a:pt x="32" y="103"/>
                  </a:moveTo>
                  <a:cubicBezTo>
                    <a:pt x="33" y="103"/>
                    <a:pt x="33" y="103"/>
                    <a:pt x="33" y="102"/>
                  </a:cubicBezTo>
                  <a:cubicBezTo>
                    <a:pt x="33" y="101"/>
                    <a:pt x="33" y="101"/>
                    <a:pt x="33" y="100"/>
                  </a:cubicBezTo>
                  <a:cubicBezTo>
                    <a:pt x="37" y="78"/>
                    <a:pt x="47" y="60"/>
                    <a:pt x="66" y="48"/>
                  </a:cubicBezTo>
                  <a:cubicBezTo>
                    <a:pt x="86" y="34"/>
                    <a:pt x="108" y="31"/>
                    <a:pt x="131" y="34"/>
                  </a:cubicBezTo>
                  <a:cubicBezTo>
                    <a:pt x="161" y="37"/>
                    <a:pt x="185" y="51"/>
                    <a:pt x="198" y="81"/>
                  </a:cubicBezTo>
                  <a:cubicBezTo>
                    <a:pt x="201" y="88"/>
                    <a:pt x="202" y="95"/>
                    <a:pt x="205" y="103"/>
                  </a:cubicBezTo>
                  <a:cubicBezTo>
                    <a:pt x="208" y="100"/>
                    <a:pt x="212" y="98"/>
                    <a:pt x="216" y="95"/>
                  </a:cubicBezTo>
                  <a:cubicBezTo>
                    <a:pt x="216" y="94"/>
                    <a:pt x="216" y="93"/>
                    <a:pt x="216" y="91"/>
                  </a:cubicBezTo>
                  <a:cubicBezTo>
                    <a:pt x="207" y="48"/>
                    <a:pt x="169" y="14"/>
                    <a:pt x="128" y="12"/>
                  </a:cubicBezTo>
                  <a:cubicBezTo>
                    <a:pt x="80" y="9"/>
                    <a:pt x="39" y="35"/>
                    <a:pt x="24" y="79"/>
                  </a:cubicBezTo>
                  <a:cubicBezTo>
                    <a:pt x="20" y="92"/>
                    <a:pt x="20" y="92"/>
                    <a:pt x="30" y="102"/>
                  </a:cubicBezTo>
                  <a:cubicBezTo>
                    <a:pt x="31" y="102"/>
                    <a:pt x="31" y="103"/>
                    <a:pt x="32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7" tIns="45698" rIns="91397" bIns="456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 sz="170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13"/>
            <p:cNvSpPr/>
            <p:nvPr/>
          </p:nvSpPr>
          <p:spPr bwMode="auto">
            <a:xfrm>
              <a:off x="588963" y="9136063"/>
              <a:ext cx="1147763" cy="474662"/>
            </a:xfrm>
            <a:custGeom>
              <a:avLst/>
              <a:gdLst>
                <a:gd name="T0" fmla="*/ 1 w 336"/>
                <a:gd name="T1" fmla="*/ 139 h 139"/>
                <a:gd name="T2" fmla="*/ 1 w 336"/>
                <a:gd name="T3" fmla="*/ 97 h 139"/>
                <a:gd name="T4" fmla="*/ 37 w 336"/>
                <a:gd name="T5" fmla="*/ 31 h 139"/>
                <a:gd name="T6" fmla="*/ 100 w 336"/>
                <a:gd name="T7" fmla="*/ 0 h 139"/>
                <a:gd name="T8" fmla="*/ 119 w 336"/>
                <a:gd name="T9" fmla="*/ 39 h 139"/>
                <a:gd name="T10" fmla="*/ 137 w 336"/>
                <a:gd name="T11" fmla="*/ 78 h 139"/>
                <a:gd name="T12" fmla="*/ 156 w 336"/>
                <a:gd name="T13" fmla="*/ 27 h 139"/>
                <a:gd name="T14" fmla="*/ 180 w 336"/>
                <a:gd name="T15" fmla="*/ 27 h 139"/>
                <a:gd name="T16" fmla="*/ 198 w 336"/>
                <a:gd name="T17" fmla="*/ 76 h 139"/>
                <a:gd name="T18" fmla="*/ 235 w 336"/>
                <a:gd name="T19" fmla="*/ 0 h 139"/>
                <a:gd name="T20" fmla="*/ 240 w 336"/>
                <a:gd name="T21" fmla="*/ 1 h 139"/>
                <a:gd name="T22" fmla="*/ 296 w 336"/>
                <a:gd name="T23" fmla="*/ 29 h 139"/>
                <a:gd name="T24" fmla="*/ 335 w 336"/>
                <a:gd name="T25" fmla="*/ 97 h 139"/>
                <a:gd name="T26" fmla="*/ 335 w 336"/>
                <a:gd name="T27" fmla="*/ 139 h 139"/>
                <a:gd name="T28" fmla="*/ 1 w 336"/>
                <a:gd name="T2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6" h="139">
                  <a:moveTo>
                    <a:pt x="1" y="139"/>
                  </a:moveTo>
                  <a:cubicBezTo>
                    <a:pt x="1" y="125"/>
                    <a:pt x="2" y="111"/>
                    <a:pt x="1" y="97"/>
                  </a:cubicBezTo>
                  <a:cubicBezTo>
                    <a:pt x="0" y="68"/>
                    <a:pt x="14" y="46"/>
                    <a:pt x="37" y="31"/>
                  </a:cubicBezTo>
                  <a:cubicBezTo>
                    <a:pt x="57" y="19"/>
                    <a:pt x="78" y="10"/>
                    <a:pt x="100" y="0"/>
                  </a:cubicBezTo>
                  <a:cubicBezTo>
                    <a:pt x="106" y="13"/>
                    <a:pt x="113" y="26"/>
                    <a:pt x="119" y="39"/>
                  </a:cubicBezTo>
                  <a:cubicBezTo>
                    <a:pt x="125" y="52"/>
                    <a:pt x="131" y="65"/>
                    <a:pt x="137" y="78"/>
                  </a:cubicBezTo>
                  <a:cubicBezTo>
                    <a:pt x="144" y="61"/>
                    <a:pt x="150" y="44"/>
                    <a:pt x="156" y="27"/>
                  </a:cubicBezTo>
                  <a:cubicBezTo>
                    <a:pt x="164" y="27"/>
                    <a:pt x="172" y="27"/>
                    <a:pt x="180" y="27"/>
                  </a:cubicBezTo>
                  <a:cubicBezTo>
                    <a:pt x="186" y="42"/>
                    <a:pt x="192" y="58"/>
                    <a:pt x="198" y="76"/>
                  </a:cubicBezTo>
                  <a:cubicBezTo>
                    <a:pt x="211" y="50"/>
                    <a:pt x="223" y="25"/>
                    <a:pt x="235" y="0"/>
                  </a:cubicBezTo>
                  <a:cubicBezTo>
                    <a:pt x="237" y="0"/>
                    <a:pt x="238" y="1"/>
                    <a:pt x="240" y="1"/>
                  </a:cubicBezTo>
                  <a:cubicBezTo>
                    <a:pt x="259" y="10"/>
                    <a:pt x="278" y="18"/>
                    <a:pt x="296" y="29"/>
                  </a:cubicBezTo>
                  <a:cubicBezTo>
                    <a:pt x="321" y="44"/>
                    <a:pt x="336" y="66"/>
                    <a:pt x="335" y="97"/>
                  </a:cubicBezTo>
                  <a:cubicBezTo>
                    <a:pt x="335" y="111"/>
                    <a:pt x="335" y="125"/>
                    <a:pt x="335" y="139"/>
                  </a:cubicBezTo>
                  <a:cubicBezTo>
                    <a:pt x="224" y="139"/>
                    <a:pt x="113" y="139"/>
                    <a:pt x="1" y="1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7" tIns="45698" rIns="91397" bIns="4569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 sz="170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8058049" y="3146479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61" name="PA_矩形 75"/>
          <p:cNvSpPr/>
          <p:nvPr>
            <p:custDataLst>
              <p:tags r:id="rId2"/>
            </p:custDataLst>
          </p:nvPr>
        </p:nvSpPr>
        <p:spPr>
          <a:xfrm>
            <a:off x="8058049" y="3569958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1533290" y="2220495"/>
            <a:ext cx="2699598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64" name="PA_矩形 75"/>
          <p:cNvSpPr/>
          <p:nvPr>
            <p:custDataLst>
              <p:tags r:id="rId3"/>
            </p:custDataLst>
          </p:nvPr>
        </p:nvSpPr>
        <p:spPr>
          <a:xfrm>
            <a:off x="1533290" y="2643974"/>
            <a:ext cx="4319865" cy="8604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 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8058049" y="4491635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67" name="PA_矩形 75"/>
          <p:cNvSpPr/>
          <p:nvPr>
            <p:custDataLst>
              <p:tags r:id="rId4"/>
            </p:custDataLst>
          </p:nvPr>
        </p:nvSpPr>
        <p:spPr>
          <a:xfrm>
            <a:off x="8058049" y="4915114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3086893" y="4491635"/>
            <a:ext cx="1732009" cy="411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spcBef>
                <a:spcPts val="0"/>
              </a:spcBef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rPr>
              <a:t>添加标题内容</a:t>
            </a:r>
          </a:p>
        </p:txBody>
      </p:sp>
      <p:sp>
        <p:nvSpPr>
          <p:cNvPr id="70" name="PA_矩形 75"/>
          <p:cNvSpPr/>
          <p:nvPr>
            <p:custDataLst>
              <p:tags r:id="rId5"/>
            </p:custDataLst>
          </p:nvPr>
        </p:nvSpPr>
        <p:spPr>
          <a:xfrm>
            <a:off x="2047560" y="4915114"/>
            <a:ext cx="2771342" cy="603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2000"/>
              </a:lnSpc>
            </a:pP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welcome to download this </a:t>
            </a:r>
            <a:r>
              <a:rPr lang="en-US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template,Please</a:t>
            </a:r>
            <a:r>
              <a:rPr lang="en-US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rPr>
              <a:t> add content 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54" name="图片 53" descr="59030b0c2f590_0000_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55" name="文本框 54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/>
          <p:nvPr/>
        </p:nvSpPr>
        <p:spPr>
          <a:xfrm>
            <a:off x="5230549" y="2416923"/>
            <a:ext cx="2718259" cy="331740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>
              <a:ea typeface="微软雅黑" panose="020B0503020204020204" pitchFamily="34" charset="-122"/>
            </a:endParaRPr>
          </a:p>
        </p:txBody>
      </p:sp>
      <p:sp>
        <p:nvSpPr>
          <p:cNvPr id="13" name="Freeform 41"/>
          <p:cNvSpPr/>
          <p:nvPr/>
        </p:nvSpPr>
        <p:spPr bwMode="auto">
          <a:xfrm>
            <a:off x="6243858" y="2952603"/>
            <a:ext cx="691641" cy="630363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  <a:gd name="connsiteX103" fmla="*/ 373273 h 605239"/>
              <a:gd name="connsiteY103" fmla="*/ 373273 h 605239"/>
              <a:gd name="connsiteX104" fmla="*/ 373273 h 605239"/>
              <a:gd name="connsiteY104" fmla="*/ 373273 h 605239"/>
              <a:gd name="connsiteX105" fmla="*/ 373273 h 605239"/>
              <a:gd name="connsiteY105" fmla="*/ 373273 h 605239"/>
              <a:gd name="connsiteX106" fmla="*/ 373273 h 605239"/>
              <a:gd name="connsiteY106" fmla="*/ 373273 h 605239"/>
              <a:gd name="connsiteX107" fmla="*/ 373273 h 605239"/>
              <a:gd name="connsiteY107" fmla="*/ 373273 h 605239"/>
              <a:gd name="connsiteX108" fmla="*/ 373273 h 605239"/>
              <a:gd name="connsiteY108" fmla="*/ 373273 h 605239"/>
              <a:gd name="connsiteX109" fmla="*/ 373273 h 605239"/>
              <a:gd name="connsiteY109" fmla="*/ 373273 h 605239"/>
              <a:gd name="connsiteX110" fmla="*/ 373273 h 605239"/>
              <a:gd name="connsiteY110" fmla="*/ 373273 h 605239"/>
              <a:gd name="connsiteX111" fmla="*/ 373273 h 605239"/>
              <a:gd name="connsiteY111" fmla="*/ 373273 h 605239"/>
              <a:gd name="connsiteX112" fmla="*/ 373273 h 605239"/>
              <a:gd name="connsiteY112" fmla="*/ 373273 h 605239"/>
              <a:gd name="connsiteX113" fmla="*/ 373273 h 605239"/>
              <a:gd name="connsiteY113" fmla="*/ 373273 h 605239"/>
              <a:gd name="connsiteX114" fmla="*/ 373273 h 605239"/>
              <a:gd name="connsiteY114" fmla="*/ 373273 h 605239"/>
              <a:gd name="connsiteX115" fmla="*/ 373273 h 605239"/>
              <a:gd name="connsiteY115" fmla="*/ 373273 h 605239"/>
              <a:gd name="connsiteX116" fmla="*/ 373273 h 605239"/>
              <a:gd name="connsiteY116" fmla="*/ 373273 h 605239"/>
              <a:gd name="connsiteX117" fmla="*/ 373273 h 605239"/>
              <a:gd name="connsiteY117" fmla="*/ 373273 h 605239"/>
              <a:gd name="connsiteX118" fmla="*/ 373273 h 605239"/>
              <a:gd name="connsiteY118" fmla="*/ 373273 h 605239"/>
              <a:gd name="connsiteX119" fmla="*/ 373273 h 605239"/>
              <a:gd name="connsiteY119" fmla="*/ 373273 h 605239"/>
              <a:gd name="connsiteX120" fmla="*/ 373273 h 605239"/>
              <a:gd name="connsiteY120" fmla="*/ 373273 h 605239"/>
              <a:gd name="connsiteX121" fmla="*/ 373273 h 605239"/>
              <a:gd name="connsiteY121" fmla="*/ 373273 h 605239"/>
              <a:gd name="connsiteX122" fmla="*/ 373273 h 605239"/>
              <a:gd name="connsiteY122" fmla="*/ 373273 h 605239"/>
              <a:gd name="connsiteX123" fmla="*/ 373273 h 605239"/>
              <a:gd name="connsiteY123" fmla="*/ 373273 h 605239"/>
              <a:gd name="connsiteX124" fmla="*/ 373273 h 605239"/>
              <a:gd name="connsiteY124" fmla="*/ 373273 h 605239"/>
              <a:gd name="connsiteX125" fmla="*/ 373273 h 605239"/>
              <a:gd name="connsiteY125" fmla="*/ 373273 h 605239"/>
              <a:gd name="connsiteX126" fmla="*/ 373273 h 605239"/>
              <a:gd name="connsiteY126" fmla="*/ 373273 h 605239"/>
              <a:gd name="connsiteX127" fmla="*/ 373273 h 605239"/>
              <a:gd name="connsiteY127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06933" h="553162">
                <a:moveTo>
                  <a:pt x="443700" y="443503"/>
                </a:moveTo>
                <a:cubicBezTo>
                  <a:pt x="461035" y="453606"/>
                  <a:pt x="477310" y="465825"/>
                  <a:pt x="492334" y="479775"/>
                </a:cubicBezTo>
                <a:cubicBezTo>
                  <a:pt x="460939" y="509024"/>
                  <a:pt x="424150" y="530383"/>
                  <a:pt x="384087" y="542506"/>
                </a:cubicBezTo>
                <a:cubicBezTo>
                  <a:pt x="407971" y="518838"/>
                  <a:pt x="428580" y="484875"/>
                  <a:pt x="443700" y="443503"/>
                </a:cubicBezTo>
                <a:close/>
                <a:moveTo>
                  <a:pt x="163232" y="443503"/>
                </a:moveTo>
                <a:cubicBezTo>
                  <a:pt x="178352" y="484875"/>
                  <a:pt x="198865" y="518838"/>
                  <a:pt x="222845" y="542506"/>
                </a:cubicBezTo>
                <a:cubicBezTo>
                  <a:pt x="182686" y="530383"/>
                  <a:pt x="145897" y="509024"/>
                  <a:pt x="114598" y="479775"/>
                </a:cubicBezTo>
                <a:cubicBezTo>
                  <a:pt x="129622" y="465825"/>
                  <a:pt x="145897" y="453606"/>
                  <a:pt x="163232" y="443503"/>
                </a:cubicBezTo>
                <a:close/>
                <a:moveTo>
                  <a:pt x="316062" y="405892"/>
                </a:moveTo>
                <a:cubicBezTo>
                  <a:pt x="353060" y="407528"/>
                  <a:pt x="388613" y="416377"/>
                  <a:pt x="421275" y="431672"/>
                </a:cubicBezTo>
                <a:cubicBezTo>
                  <a:pt x="397573" y="499968"/>
                  <a:pt x="359034" y="545563"/>
                  <a:pt x="316062" y="553162"/>
                </a:cubicBezTo>
                <a:close/>
                <a:moveTo>
                  <a:pt x="290729" y="405892"/>
                </a:moveTo>
                <a:lnTo>
                  <a:pt x="290729" y="553162"/>
                </a:lnTo>
                <a:cubicBezTo>
                  <a:pt x="247883" y="545563"/>
                  <a:pt x="209369" y="499968"/>
                  <a:pt x="185587" y="431672"/>
                </a:cubicBezTo>
                <a:cubicBezTo>
                  <a:pt x="218227" y="416377"/>
                  <a:pt x="253852" y="407528"/>
                  <a:pt x="290729" y="405892"/>
                </a:cubicBezTo>
                <a:close/>
                <a:moveTo>
                  <a:pt x="463924" y="364965"/>
                </a:moveTo>
                <a:lnTo>
                  <a:pt x="567205" y="364965"/>
                </a:lnTo>
                <a:lnTo>
                  <a:pt x="543818" y="416184"/>
                </a:lnTo>
                <a:cubicBezTo>
                  <a:pt x="534304" y="432408"/>
                  <a:pt x="523128" y="447695"/>
                  <a:pt x="510459" y="461780"/>
                </a:cubicBezTo>
                <a:cubicBezTo>
                  <a:pt x="492442" y="444859"/>
                  <a:pt x="472692" y="430534"/>
                  <a:pt x="451689" y="418708"/>
                </a:cubicBezTo>
                <a:close/>
                <a:moveTo>
                  <a:pt x="316062" y="364965"/>
                </a:moveTo>
                <a:lnTo>
                  <a:pt x="438281" y="364965"/>
                </a:lnTo>
                <a:lnTo>
                  <a:pt x="428843" y="407092"/>
                </a:lnTo>
                <a:cubicBezTo>
                  <a:pt x="393689" y="391126"/>
                  <a:pt x="355646" y="381989"/>
                  <a:pt x="316062" y="380450"/>
                </a:cubicBezTo>
                <a:close/>
                <a:moveTo>
                  <a:pt x="168651" y="364965"/>
                </a:moveTo>
                <a:lnTo>
                  <a:pt x="290729" y="364965"/>
                </a:lnTo>
                <a:lnTo>
                  <a:pt x="290729" y="380450"/>
                </a:lnTo>
                <a:cubicBezTo>
                  <a:pt x="251256" y="381989"/>
                  <a:pt x="213131" y="391126"/>
                  <a:pt x="178086" y="407092"/>
                </a:cubicBezTo>
                <a:close/>
                <a:moveTo>
                  <a:pt x="39659" y="364965"/>
                </a:moveTo>
                <a:lnTo>
                  <a:pt x="143035" y="364965"/>
                </a:lnTo>
                <a:lnTo>
                  <a:pt x="155174" y="418708"/>
                </a:lnTo>
                <a:cubicBezTo>
                  <a:pt x="134171" y="430534"/>
                  <a:pt x="114421" y="444859"/>
                  <a:pt x="96501" y="461780"/>
                </a:cubicBezTo>
                <a:cubicBezTo>
                  <a:pt x="83832" y="447695"/>
                  <a:pt x="72632" y="432408"/>
                  <a:pt x="63094" y="416184"/>
                </a:cubicBezTo>
                <a:close/>
                <a:moveTo>
                  <a:pt x="417814" y="222493"/>
                </a:moveTo>
                <a:lnTo>
                  <a:pt x="435824" y="283675"/>
                </a:lnTo>
                <a:lnTo>
                  <a:pt x="445648" y="252507"/>
                </a:lnTo>
                <a:lnTo>
                  <a:pt x="469822" y="252507"/>
                </a:lnTo>
                <a:lnTo>
                  <a:pt x="479550" y="283675"/>
                </a:lnTo>
                <a:lnTo>
                  <a:pt x="497657" y="222493"/>
                </a:lnTo>
                <a:lnTo>
                  <a:pt x="521831" y="229612"/>
                </a:lnTo>
                <a:lnTo>
                  <a:pt x="492167" y="330619"/>
                </a:lnTo>
                <a:lnTo>
                  <a:pt x="467992" y="330811"/>
                </a:lnTo>
                <a:lnTo>
                  <a:pt x="457687" y="298393"/>
                </a:lnTo>
                <a:lnTo>
                  <a:pt x="447478" y="330811"/>
                </a:lnTo>
                <a:lnTo>
                  <a:pt x="423304" y="330619"/>
                </a:lnTo>
                <a:lnTo>
                  <a:pt x="393543" y="229612"/>
                </a:lnTo>
                <a:close/>
                <a:moveTo>
                  <a:pt x="263629" y="222493"/>
                </a:moveTo>
                <a:lnTo>
                  <a:pt x="281639" y="283675"/>
                </a:lnTo>
                <a:lnTo>
                  <a:pt x="291463" y="252507"/>
                </a:lnTo>
                <a:lnTo>
                  <a:pt x="315541" y="252507"/>
                </a:lnTo>
                <a:lnTo>
                  <a:pt x="325365" y="283675"/>
                </a:lnTo>
                <a:lnTo>
                  <a:pt x="343375" y="222493"/>
                </a:lnTo>
                <a:lnTo>
                  <a:pt x="367646" y="229612"/>
                </a:lnTo>
                <a:lnTo>
                  <a:pt x="337886" y="330619"/>
                </a:lnTo>
                <a:lnTo>
                  <a:pt x="313711" y="330811"/>
                </a:lnTo>
                <a:lnTo>
                  <a:pt x="303502" y="298393"/>
                </a:lnTo>
                <a:lnTo>
                  <a:pt x="293197" y="330811"/>
                </a:lnTo>
                <a:lnTo>
                  <a:pt x="269022" y="330619"/>
                </a:lnTo>
                <a:lnTo>
                  <a:pt x="239358" y="229612"/>
                </a:lnTo>
                <a:close/>
                <a:moveTo>
                  <a:pt x="109302" y="222493"/>
                </a:moveTo>
                <a:lnTo>
                  <a:pt x="127312" y="283675"/>
                </a:lnTo>
                <a:lnTo>
                  <a:pt x="137136" y="252507"/>
                </a:lnTo>
                <a:lnTo>
                  <a:pt x="161214" y="252507"/>
                </a:lnTo>
                <a:lnTo>
                  <a:pt x="171038" y="283675"/>
                </a:lnTo>
                <a:lnTo>
                  <a:pt x="189048" y="222493"/>
                </a:lnTo>
                <a:lnTo>
                  <a:pt x="213319" y="229612"/>
                </a:lnTo>
                <a:lnTo>
                  <a:pt x="183655" y="330619"/>
                </a:lnTo>
                <a:lnTo>
                  <a:pt x="159384" y="330811"/>
                </a:lnTo>
                <a:lnTo>
                  <a:pt x="149175" y="298393"/>
                </a:lnTo>
                <a:lnTo>
                  <a:pt x="138966" y="330811"/>
                </a:lnTo>
                <a:lnTo>
                  <a:pt x="114792" y="330619"/>
                </a:lnTo>
                <a:lnTo>
                  <a:pt x="85031" y="229612"/>
                </a:lnTo>
                <a:close/>
                <a:moveTo>
                  <a:pt x="25329" y="213374"/>
                </a:moveTo>
                <a:lnTo>
                  <a:pt x="25329" y="339668"/>
                </a:lnTo>
                <a:lnTo>
                  <a:pt x="581604" y="339668"/>
                </a:lnTo>
                <a:lnTo>
                  <a:pt x="581604" y="213374"/>
                </a:lnTo>
                <a:close/>
                <a:moveTo>
                  <a:pt x="96501" y="91312"/>
                </a:moveTo>
                <a:cubicBezTo>
                  <a:pt x="114414" y="108145"/>
                  <a:pt x="134157" y="122573"/>
                  <a:pt x="155152" y="134404"/>
                </a:cubicBezTo>
                <a:cubicBezTo>
                  <a:pt x="150241" y="151333"/>
                  <a:pt x="146196" y="169320"/>
                  <a:pt x="143017" y="188173"/>
                </a:cubicBezTo>
                <a:lnTo>
                  <a:pt x="168635" y="188173"/>
                </a:lnTo>
                <a:cubicBezTo>
                  <a:pt x="171236" y="173456"/>
                  <a:pt x="174318" y="159413"/>
                  <a:pt x="178074" y="145947"/>
                </a:cubicBezTo>
                <a:cubicBezTo>
                  <a:pt x="213130" y="161914"/>
                  <a:pt x="251268" y="171052"/>
                  <a:pt x="290754" y="172687"/>
                </a:cubicBezTo>
                <a:lnTo>
                  <a:pt x="290754" y="188173"/>
                </a:lnTo>
                <a:lnTo>
                  <a:pt x="316083" y="188173"/>
                </a:lnTo>
                <a:lnTo>
                  <a:pt x="316083" y="172687"/>
                </a:lnTo>
                <a:cubicBezTo>
                  <a:pt x="355665" y="171052"/>
                  <a:pt x="393707" y="161914"/>
                  <a:pt x="428860" y="145947"/>
                </a:cubicBezTo>
                <a:cubicBezTo>
                  <a:pt x="432519" y="159413"/>
                  <a:pt x="435697" y="173456"/>
                  <a:pt x="438298" y="188173"/>
                </a:cubicBezTo>
                <a:lnTo>
                  <a:pt x="463916" y="188173"/>
                </a:lnTo>
                <a:cubicBezTo>
                  <a:pt x="460737" y="169320"/>
                  <a:pt x="456693" y="151333"/>
                  <a:pt x="451685" y="134404"/>
                </a:cubicBezTo>
                <a:cubicBezTo>
                  <a:pt x="472776" y="122573"/>
                  <a:pt x="492423" y="108145"/>
                  <a:pt x="510432" y="91312"/>
                </a:cubicBezTo>
                <a:cubicBezTo>
                  <a:pt x="535761" y="119399"/>
                  <a:pt x="555119" y="152487"/>
                  <a:pt x="567158" y="188173"/>
                </a:cubicBezTo>
                <a:lnTo>
                  <a:pt x="606933" y="188173"/>
                </a:lnTo>
                <a:lnTo>
                  <a:pt x="606933" y="364965"/>
                </a:lnTo>
                <a:lnTo>
                  <a:pt x="567205" y="364965"/>
                </a:lnTo>
                <a:lnTo>
                  <a:pt x="567205" y="364964"/>
                </a:lnTo>
                <a:lnTo>
                  <a:pt x="463925" y="364964"/>
                </a:lnTo>
                <a:lnTo>
                  <a:pt x="463924" y="364965"/>
                </a:lnTo>
                <a:lnTo>
                  <a:pt x="438281" y="364965"/>
                </a:lnTo>
                <a:lnTo>
                  <a:pt x="438281" y="364964"/>
                </a:lnTo>
                <a:lnTo>
                  <a:pt x="316062" y="364964"/>
                </a:lnTo>
                <a:lnTo>
                  <a:pt x="316062" y="364965"/>
                </a:lnTo>
                <a:lnTo>
                  <a:pt x="290729" y="364965"/>
                </a:lnTo>
                <a:lnTo>
                  <a:pt x="290729" y="364964"/>
                </a:lnTo>
                <a:lnTo>
                  <a:pt x="168651" y="364964"/>
                </a:lnTo>
                <a:lnTo>
                  <a:pt x="168651" y="364965"/>
                </a:lnTo>
                <a:lnTo>
                  <a:pt x="143035" y="364965"/>
                </a:lnTo>
                <a:lnTo>
                  <a:pt x="143035" y="364964"/>
                </a:lnTo>
                <a:lnTo>
                  <a:pt x="39658" y="364964"/>
                </a:lnTo>
                <a:lnTo>
                  <a:pt x="39659" y="364965"/>
                </a:lnTo>
                <a:lnTo>
                  <a:pt x="0" y="364965"/>
                </a:lnTo>
                <a:lnTo>
                  <a:pt x="0" y="188173"/>
                </a:lnTo>
                <a:lnTo>
                  <a:pt x="39679" y="188173"/>
                </a:lnTo>
                <a:cubicBezTo>
                  <a:pt x="51717" y="152487"/>
                  <a:pt x="71075" y="119399"/>
                  <a:pt x="96501" y="91312"/>
                </a:cubicBezTo>
                <a:close/>
                <a:moveTo>
                  <a:pt x="384087" y="10655"/>
                </a:moveTo>
                <a:cubicBezTo>
                  <a:pt x="424150" y="22673"/>
                  <a:pt x="460939" y="44114"/>
                  <a:pt x="492334" y="73246"/>
                </a:cubicBezTo>
                <a:cubicBezTo>
                  <a:pt x="477310" y="87283"/>
                  <a:pt x="461035" y="99397"/>
                  <a:pt x="443700" y="109588"/>
                </a:cubicBezTo>
                <a:cubicBezTo>
                  <a:pt x="428580" y="68150"/>
                  <a:pt x="407971" y="34211"/>
                  <a:pt x="384087" y="10655"/>
                </a:cubicBezTo>
                <a:close/>
                <a:moveTo>
                  <a:pt x="222845" y="10655"/>
                </a:moveTo>
                <a:cubicBezTo>
                  <a:pt x="198865" y="34211"/>
                  <a:pt x="178352" y="68150"/>
                  <a:pt x="163232" y="109588"/>
                </a:cubicBezTo>
                <a:cubicBezTo>
                  <a:pt x="145897" y="99397"/>
                  <a:pt x="129622" y="87283"/>
                  <a:pt x="114598" y="73246"/>
                </a:cubicBezTo>
                <a:cubicBezTo>
                  <a:pt x="145897" y="44114"/>
                  <a:pt x="182686" y="22673"/>
                  <a:pt x="222845" y="10655"/>
                </a:cubicBezTo>
                <a:close/>
                <a:moveTo>
                  <a:pt x="316062" y="0"/>
                </a:moveTo>
                <a:cubicBezTo>
                  <a:pt x="358937" y="7501"/>
                  <a:pt x="397477" y="53178"/>
                  <a:pt x="421275" y="121358"/>
                </a:cubicBezTo>
                <a:cubicBezTo>
                  <a:pt x="388613" y="136744"/>
                  <a:pt x="353060" y="145494"/>
                  <a:pt x="316062" y="147129"/>
                </a:cubicBezTo>
                <a:close/>
                <a:moveTo>
                  <a:pt x="290729" y="0"/>
                </a:moveTo>
                <a:lnTo>
                  <a:pt x="290729" y="147129"/>
                </a:lnTo>
                <a:cubicBezTo>
                  <a:pt x="253852" y="145494"/>
                  <a:pt x="218227" y="136744"/>
                  <a:pt x="185587" y="121358"/>
                </a:cubicBezTo>
                <a:cubicBezTo>
                  <a:pt x="209369" y="53178"/>
                  <a:pt x="247883" y="7501"/>
                  <a:pt x="2907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5" tIns="45712" rIns="91425" bIns="45712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>
              <a:ea typeface="微软雅黑" panose="020B0503020204020204" pitchFamily="34" charset="-122"/>
            </a:endParaRPr>
          </a:p>
        </p:txBody>
      </p:sp>
      <p:sp>
        <p:nvSpPr>
          <p:cNvPr id="7" name="Rectangle 7"/>
          <p:cNvSpPr/>
          <p:nvPr/>
        </p:nvSpPr>
        <p:spPr>
          <a:xfrm>
            <a:off x="8224337" y="2416923"/>
            <a:ext cx="2718259" cy="331740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>
              <a:ea typeface="微软雅黑" panose="020B0503020204020204" pitchFamily="34" charset="-122"/>
            </a:endParaRPr>
          </a:p>
        </p:txBody>
      </p:sp>
      <p:sp>
        <p:nvSpPr>
          <p:cNvPr id="12" name="Freeform 36"/>
          <p:cNvSpPr/>
          <p:nvPr/>
        </p:nvSpPr>
        <p:spPr bwMode="auto">
          <a:xfrm>
            <a:off x="9211690" y="2928947"/>
            <a:ext cx="743552" cy="67767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  <a:gd name="connsiteX103" fmla="*/ 373273 h 605239"/>
              <a:gd name="connsiteY103" fmla="*/ 373273 h 605239"/>
              <a:gd name="connsiteX104" fmla="*/ 373273 h 605239"/>
              <a:gd name="connsiteY104" fmla="*/ 373273 h 605239"/>
              <a:gd name="connsiteX105" fmla="*/ 373273 h 605239"/>
              <a:gd name="connsiteY105" fmla="*/ 373273 h 605239"/>
              <a:gd name="connsiteX106" fmla="*/ 373273 h 605239"/>
              <a:gd name="connsiteY106" fmla="*/ 373273 h 605239"/>
              <a:gd name="connsiteX107" fmla="*/ 373273 h 605239"/>
              <a:gd name="connsiteY107" fmla="*/ 373273 h 605239"/>
              <a:gd name="connsiteX108" fmla="*/ 373273 h 605239"/>
              <a:gd name="connsiteY108" fmla="*/ 373273 h 605239"/>
              <a:gd name="connsiteX109" fmla="*/ 373273 h 605239"/>
              <a:gd name="connsiteY109" fmla="*/ 373273 h 605239"/>
              <a:gd name="connsiteX110" fmla="*/ 373273 h 605239"/>
              <a:gd name="connsiteY110" fmla="*/ 373273 h 605239"/>
              <a:gd name="connsiteX111" fmla="*/ 373273 h 605239"/>
              <a:gd name="connsiteY111" fmla="*/ 373273 h 605239"/>
              <a:gd name="connsiteX112" fmla="*/ 373273 h 605239"/>
              <a:gd name="connsiteY112" fmla="*/ 373273 h 605239"/>
              <a:gd name="connsiteX113" fmla="*/ 373273 h 605239"/>
              <a:gd name="connsiteY113" fmla="*/ 373273 h 605239"/>
              <a:gd name="connsiteX114" fmla="*/ 373273 h 605239"/>
              <a:gd name="connsiteY114" fmla="*/ 373273 h 605239"/>
              <a:gd name="connsiteX115" fmla="*/ 373273 h 605239"/>
              <a:gd name="connsiteY115" fmla="*/ 373273 h 605239"/>
              <a:gd name="connsiteX116" fmla="*/ 373273 h 605239"/>
              <a:gd name="connsiteY116" fmla="*/ 373273 h 605239"/>
              <a:gd name="connsiteX117" fmla="*/ 373273 h 605239"/>
              <a:gd name="connsiteY117" fmla="*/ 373273 h 605239"/>
              <a:gd name="connsiteX118" fmla="*/ 373273 h 605239"/>
              <a:gd name="connsiteY118" fmla="*/ 373273 h 605239"/>
              <a:gd name="connsiteX119" fmla="*/ 373273 h 605239"/>
              <a:gd name="connsiteY119" fmla="*/ 373273 h 605239"/>
              <a:gd name="connsiteX120" fmla="*/ 373273 h 605239"/>
              <a:gd name="connsiteY120" fmla="*/ 373273 h 605239"/>
              <a:gd name="connsiteX121" fmla="*/ 373273 h 605239"/>
              <a:gd name="connsiteY121" fmla="*/ 373273 h 605239"/>
              <a:gd name="connsiteX122" fmla="*/ 373273 h 605239"/>
              <a:gd name="connsiteY122" fmla="*/ 373273 h 605239"/>
              <a:gd name="connsiteX123" fmla="*/ 373273 h 605239"/>
              <a:gd name="connsiteY123" fmla="*/ 373273 h 605239"/>
              <a:gd name="connsiteX124" fmla="*/ 373273 h 605239"/>
              <a:gd name="connsiteY124" fmla="*/ 373273 h 605239"/>
              <a:gd name="connsiteX125" fmla="*/ 373273 h 605239"/>
              <a:gd name="connsiteY125" fmla="*/ 373273 h 605239"/>
              <a:gd name="connsiteX126" fmla="*/ 373273 h 605239"/>
              <a:gd name="connsiteY126" fmla="*/ 373273 h 605239"/>
              <a:gd name="connsiteX127" fmla="*/ 373273 h 605239"/>
              <a:gd name="connsiteY127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06933" h="553162">
                <a:moveTo>
                  <a:pt x="443700" y="443503"/>
                </a:moveTo>
                <a:cubicBezTo>
                  <a:pt x="461035" y="453606"/>
                  <a:pt x="477310" y="465825"/>
                  <a:pt x="492334" y="479775"/>
                </a:cubicBezTo>
                <a:cubicBezTo>
                  <a:pt x="460939" y="509024"/>
                  <a:pt x="424150" y="530383"/>
                  <a:pt x="384087" y="542506"/>
                </a:cubicBezTo>
                <a:cubicBezTo>
                  <a:pt x="407971" y="518838"/>
                  <a:pt x="428580" y="484875"/>
                  <a:pt x="443700" y="443503"/>
                </a:cubicBezTo>
                <a:close/>
                <a:moveTo>
                  <a:pt x="163232" y="443503"/>
                </a:moveTo>
                <a:cubicBezTo>
                  <a:pt x="178352" y="484875"/>
                  <a:pt x="198865" y="518838"/>
                  <a:pt x="222845" y="542506"/>
                </a:cubicBezTo>
                <a:cubicBezTo>
                  <a:pt x="182686" y="530383"/>
                  <a:pt x="145897" y="509024"/>
                  <a:pt x="114598" y="479775"/>
                </a:cubicBezTo>
                <a:cubicBezTo>
                  <a:pt x="129622" y="465825"/>
                  <a:pt x="145897" y="453606"/>
                  <a:pt x="163232" y="443503"/>
                </a:cubicBezTo>
                <a:close/>
                <a:moveTo>
                  <a:pt x="316062" y="405892"/>
                </a:moveTo>
                <a:cubicBezTo>
                  <a:pt x="353060" y="407528"/>
                  <a:pt x="388613" y="416377"/>
                  <a:pt x="421275" y="431672"/>
                </a:cubicBezTo>
                <a:cubicBezTo>
                  <a:pt x="397573" y="499968"/>
                  <a:pt x="359034" y="545563"/>
                  <a:pt x="316062" y="553162"/>
                </a:cubicBezTo>
                <a:close/>
                <a:moveTo>
                  <a:pt x="290729" y="405892"/>
                </a:moveTo>
                <a:lnTo>
                  <a:pt x="290729" y="553162"/>
                </a:lnTo>
                <a:cubicBezTo>
                  <a:pt x="247883" y="545563"/>
                  <a:pt x="209369" y="499968"/>
                  <a:pt x="185587" y="431672"/>
                </a:cubicBezTo>
                <a:cubicBezTo>
                  <a:pt x="218227" y="416377"/>
                  <a:pt x="253852" y="407528"/>
                  <a:pt x="290729" y="405892"/>
                </a:cubicBezTo>
                <a:close/>
                <a:moveTo>
                  <a:pt x="463924" y="364965"/>
                </a:moveTo>
                <a:lnTo>
                  <a:pt x="567205" y="364965"/>
                </a:lnTo>
                <a:lnTo>
                  <a:pt x="543818" y="416184"/>
                </a:lnTo>
                <a:cubicBezTo>
                  <a:pt x="534304" y="432408"/>
                  <a:pt x="523128" y="447695"/>
                  <a:pt x="510459" y="461780"/>
                </a:cubicBezTo>
                <a:cubicBezTo>
                  <a:pt x="492442" y="444859"/>
                  <a:pt x="472692" y="430534"/>
                  <a:pt x="451689" y="418708"/>
                </a:cubicBezTo>
                <a:close/>
                <a:moveTo>
                  <a:pt x="316062" y="364965"/>
                </a:moveTo>
                <a:lnTo>
                  <a:pt x="438281" y="364965"/>
                </a:lnTo>
                <a:lnTo>
                  <a:pt x="428843" y="407092"/>
                </a:lnTo>
                <a:cubicBezTo>
                  <a:pt x="393689" y="391126"/>
                  <a:pt x="355646" y="381989"/>
                  <a:pt x="316062" y="380450"/>
                </a:cubicBezTo>
                <a:close/>
                <a:moveTo>
                  <a:pt x="168651" y="364965"/>
                </a:moveTo>
                <a:lnTo>
                  <a:pt x="290729" y="364965"/>
                </a:lnTo>
                <a:lnTo>
                  <a:pt x="290729" y="380450"/>
                </a:lnTo>
                <a:cubicBezTo>
                  <a:pt x="251256" y="381989"/>
                  <a:pt x="213131" y="391126"/>
                  <a:pt x="178086" y="407092"/>
                </a:cubicBezTo>
                <a:close/>
                <a:moveTo>
                  <a:pt x="39659" y="364965"/>
                </a:moveTo>
                <a:lnTo>
                  <a:pt x="143035" y="364965"/>
                </a:lnTo>
                <a:lnTo>
                  <a:pt x="155174" y="418708"/>
                </a:lnTo>
                <a:cubicBezTo>
                  <a:pt x="134171" y="430534"/>
                  <a:pt x="114421" y="444859"/>
                  <a:pt x="96501" y="461780"/>
                </a:cubicBezTo>
                <a:cubicBezTo>
                  <a:pt x="83832" y="447695"/>
                  <a:pt x="72632" y="432408"/>
                  <a:pt x="63094" y="416184"/>
                </a:cubicBezTo>
                <a:close/>
                <a:moveTo>
                  <a:pt x="417814" y="222493"/>
                </a:moveTo>
                <a:lnTo>
                  <a:pt x="435824" y="283675"/>
                </a:lnTo>
                <a:lnTo>
                  <a:pt x="445648" y="252507"/>
                </a:lnTo>
                <a:lnTo>
                  <a:pt x="469822" y="252507"/>
                </a:lnTo>
                <a:lnTo>
                  <a:pt x="479550" y="283675"/>
                </a:lnTo>
                <a:lnTo>
                  <a:pt x="497657" y="222493"/>
                </a:lnTo>
                <a:lnTo>
                  <a:pt x="521831" y="229612"/>
                </a:lnTo>
                <a:lnTo>
                  <a:pt x="492167" y="330619"/>
                </a:lnTo>
                <a:lnTo>
                  <a:pt x="467992" y="330811"/>
                </a:lnTo>
                <a:lnTo>
                  <a:pt x="457687" y="298393"/>
                </a:lnTo>
                <a:lnTo>
                  <a:pt x="447478" y="330811"/>
                </a:lnTo>
                <a:lnTo>
                  <a:pt x="423304" y="330619"/>
                </a:lnTo>
                <a:lnTo>
                  <a:pt x="393543" y="229612"/>
                </a:lnTo>
                <a:close/>
                <a:moveTo>
                  <a:pt x="263629" y="222493"/>
                </a:moveTo>
                <a:lnTo>
                  <a:pt x="281639" y="283675"/>
                </a:lnTo>
                <a:lnTo>
                  <a:pt x="291463" y="252507"/>
                </a:lnTo>
                <a:lnTo>
                  <a:pt x="315541" y="252507"/>
                </a:lnTo>
                <a:lnTo>
                  <a:pt x="325365" y="283675"/>
                </a:lnTo>
                <a:lnTo>
                  <a:pt x="343375" y="222493"/>
                </a:lnTo>
                <a:lnTo>
                  <a:pt x="367646" y="229612"/>
                </a:lnTo>
                <a:lnTo>
                  <a:pt x="337886" y="330619"/>
                </a:lnTo>
                <a:lnTo>
                  <a:pt x="313711" y="330811"/>
                </a:lnTo>
                <a:lnTo>
                  <a:pt x="303502" y="298393"/>
                </a:lnTo>
                <a:lnTo>
                  <a:pt x="293197" y="330811"/>
                </a:lnTo>
                <a:lnTo>
                  <a:pt x="269022" y="330619"/>
                </a:lnTo>
                <a:lnTo>
                  <a:pt x="239358" y="229612"/>
                </a:lnTo>
                <a:close/>
                <a:moveTo>
                  <a:pt x="109302" y="222493"/>
                </a:moveTo>
                <a:lnTo>
                  <a:pt x="127312" y="283675"/>
                </a:lnTo>
                <a:lnTo>
                  <a:pt x="137136" y="252507"/>
                </a:lnTo>
                <a:lnTo>
                  <a:pt x="161214" y="252507"/>
                </a:lnTo>
                <a:lnTo>
                  <a:pt x="171038" y="283675"/>
                </a:lnTo>
                <a:lnTo>
                  <a:pt x="189048" y="222493"/>
                </a:lnTo>
                <a:lnTo>
                  <a:pt x="213319" y="229612"/>
                </a:lnTo>
                <a:lnTo>
                  <a:pt x="183655" y="330619"/>
                </a:lnTo>
                <a:lnTo>
                  <a:pt x="159384" y="330811"/>
                </a:lnTo>
                <a:lnTo>
                  <a:pt x="149175" y="298393"/>
                </a:lnTo>
                <a:lnTo>
                  <a:pt x="138966" y="330811"/>
                </a:lnTo>
                <a:lnTo>
                  <a:pt x="114792" y="330619"/>
                </a:lnTo>
                <a:lnTo>
                  <a:pt x="85031" y="229612"/>
                </a:lnTo>
                <a:close/>
                <a:moveTo>
                  <a:pt x="25329" y="213374"/>
                </a:moveTo>
                <a:lnTo>
                  <a:pt x="25329" y="339668"/>
                </a:lnTo>
                <a:lnTo>
                  <a:pt x="581604" y="339668"/>
                </a:lnTo>
                <a:lnTo>
                  <a:pt x="581604" y="213374"/>
                </a:lnTo>
                <a:close/>
                <a:moveTo>
                  <a:pt x="96501" y="91312"/>
                </a:moveTo>
                <a:cubicBezTo>
                  <a:pt x="114414" y="108145"/>
                  <a:pt x="134157" y="122573"/>
                  <a:pt x="155152" y="134404"/>
                </a:cubicBezTo>
                <a:cubicBezTo>
                  <a:pt x="150241" y="151333"/>
                  <a:pt x="146196" y="169320"/>
                  <a:pt x="143017" y="188173"/>
                </a:cubicBezTo>
                <a:lnTo>
                  <a:pt x="168635" y="188173"/>
                </a:lnTo>
                <a:cubicBezTo>
                  <a:pt x="171236" y="173456"/>
                  <a:pt x="174318" y="159413"/>
                  <a:pt x="178074" y="145947"/>
                </a:cubicBezTo>
                <a:cubicBezTo>
                  <a:pt x="213130" y="161914"/>
                  <a:pt x="251268" y="171052"/>
                  <a:pt x="290754" y="172687"/>
                </a:cubicBezTo>
                <a:lnTo>
                  <a:pt x="290754" y="188173"/>
                </a:lnTo>
                <a:lnTo>
                  <a:pt x="316083" y="188173"/>
                </a:lnTo>
                <a:lnTo>
                  <a:pt x="316083" y="172687"/>
                </a:lnTo>
                <a:cubicBezTo>
                  <a:pt x="355665" y="171052"/>
                  <a:pt x="393707" y="161914"/>
                  <a:pt x="428860" y="145947"/>
                </a:cubicBezTo>
                <a:cubicBezTo>
                  <a:pt x="432519" y="159413"/>
                  <a:pt x="435697" y="173456"/>
                  <a:pt x="438298" y="188173"/>
                </a:cubicBezTo>
                <a:lnTo>
                  <a:pt x="463916" y="188173"/>
                </a:lnTo>
                <a:cubicBezTo>
                  <a:pt x="460737" y="169320"/>
                  <a:pt x="456693" y="151333"/>
                  <a:pt x="451685" y="134404"/>
                </a:cubicBezTo>
                <a:cubicBezTo>
                  <a:pt x="472776" y="122573"/>
                  <a:pt x="492423" y="108145"/>
                  <a:pt x="510432" y="91312"/>
                </a:cubicBezTo>
                <a:cubicBezTo>
                  <a:pt x="535761" y="119399"/>
                  <a:pt x="555119" y="152487"/>
                  <a:pt x="567158" y="188173"/>
                </a:cubicBezTo>
                <a:lnTo>
                  <a:pt x="606933" y="188173"/>
                </a:lnTo>
                <a:lnTo>
                  <a:pt x="606933" y="364965"/>
                </a:lnTo>
                <a:lnTo>
                  <a:pt x="567205" y="364965"/>
                </a:lnTo>
                <a:lnTo>
                  <a:pt x="567205" y="364964"/>
                </a:lnTo>
                <a:lnTo>
                  <a:pt x="463925" y="364964"/>
                </a:lnTo>
                <a:lnTo>
                  <a:pt x="463924" y="364965"/>
                </a:lnTo>
                <a:lnTo>
                  <a:pt x="438281" y="364965"/>
                </a:lnTo>
                <a:lnTo>
                  <a:pt x="438281" y="364964"/>
                </a:lnTo>
                <a:lnTo>
                  <a:pt x="316062" y="364964"/>
                </a:lnTo>
                <a:lnTo>
                  <a:pt x="316062" y="364965"/>
                </a:lnTo>
                <a:lnTo>
                  <a:pt x="290729" y="364965"/>
                </a:lnTo>
                <a:lnTo>
                  <a:pt x="290729" y="364964"/>
                </a:lnTo>
                <a:lnTo>
                  <a:pt x="168651" y="364964"/>
                </a:lnTo>
                <a:lnTo>
                  <a:pt x="168651" y="364965"/>
                </a:lnTo>
                <a:lnTo>
                  <a:pt x="143035" y="364965"/>
                </a:lnTo>
                <a:lnTo>
                  <a:pt x="143035" y="364964"/>
                </a:lnTo>
                <a:lnTo>
                  <a:pt x="39658" y="364964"/>
                </a:lnTo>
                <a:lnTo>
                  <a:pt x="39659" y="364965"/>
                </a:lnTo>
                <a:lnTo>
                  <a:pt x="0" y="364965"/>
                </a:lnTo>
                <a:lnTo>
                  <a:pt x="0" y="188173"/>
                </a:lnTo>
                <a:lnTo>
                  <a:pt x="39679" y="188173"/>
                </a:lnTo>
                <a:cubicBezTo>
                  <a:pt x="51717" y="152487"/>
                  <a:pt x="71075" y="119399"/>
                  <a:pt x="96501" y="91312"/>
                </a:cubicBezTo>
                <a:close/>
                <a:moveTo>
                  <a:pt x="384087" y="10655"/>
                </a:moveTo>
                <a:cubicBezTo>
                  <a:pt x="424150" y="22673"/>
                  <a:pt x="460939" y="44114"/>
                  <a:pt x="492334" y="73246"/>
                </a:cubicBezTo>
                <a:cubicBezTo>
                  <a:pt x="477310" y="87283"/>
                  <a:pt x="461035" y="99397"/>
                  <a:pt x="443700" y="109588"/>
                </a:cubicBezTo>
                <a:cubicBezTo>
                  <a:pt x="428580" y="68150"/>
                  <a:pt x="407971" y="34211"/>
                  <a:pt x="384087" y="10655"/>
                </a:cubicBezTo>
                <a:close/>
                <a:moveTo>
                  <a:pt x="222845" y="10655"/>
                </a:moveTo>
                <a:cubicBezTo>
                  <a:pt x="198865" y="34211"/>
                  <a:pt x="178352" y="68150"/>
                  <a:pt x="163232" y="109588"/>
                </a:cubicBezTo>
                <a:cubicBezTo>
                  <a:pt x="145897" y="99397"/>
                  <a:pt x="129622" y="87283"/>
                  <a:pt x="114598" y="73246"/>
                </a:cubicBezTo>
                <a:cubicBezTo>
                  <a:pt x="145897" y="44114"/>
                  <a:pt x="182686" y="22673"/>
                  <a:pt x="222845" y="10655"/>
                </a:cubicBezTo>
                <a:close/>
                <a:moveTo>
                  <a:pt x="316062" y="0"/>
                </a:moveTo>
                <a:cubicBezTo>
                  <a:pt x="358937" y="7501"/>
                  <a:pt x="397477" y="53178"/>
                  <a:pt x="421275" y="121358"/>
                </a:cubicBezTo>
                <a:cubicBezTo>
                  <a:pt x="388613" y="136744"/>
                  <a:pt x="353060" y="145494"/>
                  <a:pt x="316062" y="147129"/>
                </a:cubicBezTo>
                <a:close/>
                <a:moveTo>
                  <a:pt x="290729" y="0"/>
                </a:moveTo>
                <a:lnTo>
                  <a:pt x="290729" y="147129"/>
                </a:lnTo>
                <a:cubicBezTo>
                  <a:pt x="253852" y="145494"/>
                  <a:pt x="218227" y="136744"/>
                  <a:pt x="185587" y="121358"/>
                </a:cubicBezTo>
                <a:cubicBezTo>
                  <a:pt x="209369" y="53178"/>
                  <a:pt x="247883" y="7501"/>
                  <a:pt x="29072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25" tIns="45712" rIns="91425" bIns="45712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569581" y="3866130"/>
            <a:ext cx="2027771" cy="1616862"/>
            <a:chOff x="1955092" y="4411835"/>
            <a:chExt cx="2028088" cy="1617115"/>
          </a:xfrm>
        </p:grpSpPr>
        <p:sp>
          <p:nvSpPr>
            <p:cNvPr id="16" name="矩形 15"/>
            <p:cNvSpPr/>
            <p:nvPr/>
          </p:nvSpPr>
          <p:spPr>
            <a:xfrm>
              <a:off x="2103066" y="4411835"/>
              <a:ext cx="1732141" cy="4115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500"/>
                </a:lnSpc>
                <a:spcBef>
                  <a:spcPts val="0"/>
                </a:spcBef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</a:p>
          </p:txBody>
        </p:sp>
        <p:sp>
          <p:nvSpPr>
            <p:cNvPr id="17" name="PA_矩形 75"/>
            <p:cNvSpPr/>
            <p:nvPr>
              <p:custDataLst>
                <p:tags r:id="rId3"/>
              </p:custDataLst>
            </p:nvPr>
          </p:nvSpPr>
          <p:spPr>
            <a:xfrm>
              <a:off x="1955092" y="5168391"/>
              <a:ext cx="2028088" cy="86055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000"/>
                </a:lnSpc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</a:t>
              </a:r>
              <a:r>
                <a:rPr sz="1400" dirty="0" smtClean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here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2773173" y="5029519"/>
              <a:ext cx="39192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>
            <a:off x="5575793" y="3866130"/>
            <a:ext cx="2027771" cy="1616862"/>
            <a:chOff x="1955092" y="4411835"/>
            <a:chExt cx="2028088" cy="1617115"/>
          </a:xfrm>
        </p:grpSpPr>
        <p:sp>
          <p:nvSpPr>
            <p:cNvPr id="20" name="矩形 19"/>
            <p:cNvSpPr/>
            <p:nvPr/>
          </p:nvSpPr>
          <p:spPr>
            <a:xfrm>
              <a:off x="2103066" y="4411835"/>
              <a:ext cx="1732141" cy="4115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500"/>
                </a:lnSpc>
                <a:spcBef>
                  <a:spcPts val="0"/>
                </a:spcBef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</a:p>
          </p:txBody>
        </p:sp>
        <p:sp>
          <p:nvSpPr>
            <p:cNvPr id="21" name="PA_矩形 75"/>
            <p:cNvSpPr/>
            <p:nvPr>
              <p:custDataLst>
                <p:tags r:id="rId2"/>
              </p:custDataLst>
            </p:nvPr>
          </p:nvSpPr>
          <p:spPr>
            <a:xfrm>
              <a:off x="1955092" y="5168391"/>
              <a:ext cx="2028088" cy="86055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000"/>
                </a:lnSpc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</a:t>
              </a:r>
              <a:r>
                <a:rPr sz="1400" dirty="0" smtClean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here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2773173" y="5029519"/>
              <a:ext cx="39192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图片 22" descr="59030b0c2f590_0000_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  <p:sp>
        <p:nvSpPr>
          <p:cNvPr id="2" name="矩形 1"/>
          <p:cNvSpPr/>
          <p:nvPr/>
        </p:nvSpPr>
        <p:spPr>
          <a:xfrm>
            <a:off x="1162050" y="2364740"/>
            <a:ext cx="3862070" cy="3413125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6" tIns="60943" rIns="121886" bIns="60943" rtlCol="0" anchor="ctr"/>
          <a:lstStyle/>
          <a:p>
            <a:pPr algn="ctr"/>
            <a:endParaRPr lang="zh-CN" altLang="en-US" sz="24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79245" y="3009777"/>
            <a:ext cx="5059680" cy="1303258"/>
            <a:chOff x="467453" y="3354661"/>
            <a:chExt cx="4170501" cy="1074225"/>
          </a:xfrm>
        </p:grpSpPr>
        <p:sp>
          <p:nvSpPr>
            <p:cNvPr id="3" name="文本框 10"/>
            <p:cNvSpPr txBox="1"/>
            <p:nvPr/>
          </p:nvSpPr>
          <p:spPr>
            <a:xfrm>
              <a:off x="1014151" y="4176081"/>
              <a:ext cx="3077106" cy="2528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cap="all" dirty="0">
                  <a:solidFill>
                    <a:schemeClr val="accent2"/>
                  </a:solidFill>
                  <a:latin typeface="华文细黑" panose="02010600040101010101" charset="-122"/>
                  <a:ea typeface="华文细黑" panose="02010600040101010101" charset="-122"/>
                  <a:cs typeface="Microsoft JhengHei Light" panose="020B0304030504040204" pitchFamily="34" charset="-122"/>
                </a:rPr>
                <a:t>welcome to download this template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67453" y="3354661"/>
              <a:ext cx="4170501" cy="6840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icrosoft JhengHei Light" panose="020B0304030504040204" pitchFamily="34" charset="-122"/>
                </a:rPr>
                <a:t>加入你的标题描述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932703" y="4060717"/>
              <a:ext cx="3240000" cy="14837"/>
            </a:xfrm>
            <a:prstGeom prst="rect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71AFA0"/>
                </a:solidFill>
                <a:latin typeface="MStiffHei PRC UltraBold" panose="00000500000000000000" pitchFamily="2" charset="-122"/>
                <a:ea typeface="MStiffHei PRC UltraBold" panose="00000500000000000000" pitchFamily="2" charset="-122"/>
              </a:endParaRPr>
            </a:p>
          </p:txBody>
        </p:sp>
      </p:grpSp>
      <p:sp>
        <p:nvSpPr>
          <p:cNvPr id="21" name="MH_Number_1"/>
          <p:cNvSpPr/>
          <p:nvPr>
            <p:custDataLst>
              <p:tags r:id="rId2"/>
            </p:custDataLst>
          </p:nvPr>
        </p:nvSpPr>
        <p:spPr>
          <a:xfrm>
            <a:off x="5607435" y="1852930"/>
            <a:ext cx="1003300" cy="1009015"/>
          </a:xfrm>
          <a:prstGeom prst="ellipse">
            <a:avLst/>
          </a:prstGeom>
          <a:solidFill>
            <a:schemeClr val="accent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4400" b="1" noProof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60382" y="5423106"/>
            <a:ext cx="10213879" cy="633095"/>
          </a:xfrm>
          <a:prstGeom prst="rect">
            <a:avLst/>
          </a:prstGeom>
        </p:spPr>
        <p:txBody>
          <a:bodyPr wrap="square" lIns="121851" tIns="60925" rIns="121851" bIns="60925">
            <a:spAutoFit/>
          </a:bodyPr>
          <a:lstStyle/>
          <a:p>
            <a:pPr>
              <a:lnSpc>
                <a:spcPts val="2000"/>
              </a:lnSpc>
              <a:spcBef>
                <a:spcPts val="500"/>
              </a:spcBef>
            </a:pP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add content here. welcome to download this </a:t>
            </a:r>
            <a:r>
              <a:rPr lang="en-US" altLang="zh-CN" sz="1400" dirty="0" err="1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template,Please</a:t>
            </a:r>
            <a:r>
              <a:rPr lang="en-US" altLang="zh-CN"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add content here.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1835671" y="2061533"/>
            <a:ext cx="1268707" cy="126887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394"/>
          <p:cNvSpPr>
            <a:spLocks noEditPoints="1"/>
          </p:cNvSpPr>
          <p:nvPr/>
        </p:nvSpPr>
        <p:spPr bwMode="auto">
          <a:xfrm>
            <a:off x="2219343" y="2478579"/>
            <a:ext cx="501361" cy="434783"/>
          </a:xfrm>
          <a:custGeom>
            <a:avLst/>
            <a:gdLst>
              <a:gd name="T0" fmla="*/ 39 w 183"/>
              <a:gd name="T1" fmla="*/ 1 h 159"/>
              <a:gd name="T2" fmla="*/ 57 w 183"/>
              <a:gd name="T3" fmla="*/ 16 h 159"/>
              <a:gd name="T4" fmla="*/ 22 w 183"/>
              <a:gd name="T5" fmla="*/ 16 h 159"/>
              <a:gd name="T6" fmla="*/ 39 w 183"/>
              <a:gd name="T7" fmla="*/ 1 h 159"/>
              <a:gd name="T8" fmla="*/ 106 w 183"/>
              <a:gd name="T9" fmla="*/ 32 h 159"/>
              <a:gd name="T10" fmla="*/ 147 w 183"/>
              <a:gd name="T11" fmla="*/ 49 h 159"/>
              <a:gd name="T12" fmla="*/ 163 w 183"/>
              <a:gd name="T13" fmla="*/ 90 h 159"/>
              <a:gd name="T14" fmla="*/ 147 w 183"/>
              <a:gd name="T15" fmla="*/ 130 h 159"/>
              <a:gd name="T16" fmla="*/ 106 w 183"/>
              <a:gd name="T17" fmla="*/ 147 h 159"/>
              <a:gd name="T18" fmla="*/ 66 w 183"/>
              <a:gd name="T19" fmla="*/ 130 h 159"/>
              <a:gd name="T20" fmla="*/ 49 w 183"/>
              <a:gd name="T21" fmla="*/ 90 h 159"/>
              <a:gd name="T22" fmla="*/ 66 w 183"/>
              <a:gd name="T23" fmla="*/ 49 h 159"/>
              <a:gd name="T24" fmla="*/ 106 w 183"/>
              <a:gd name="T25" fmla="*/ 32 h 159"/>
              <a:gd name="T26" fmla="*/ 99 w 183"/>
              <a:gd name="T27" fmla="*/ 62 h 159"/>
              <a:gd name="T28" fmla="*/ 76 w 183"/>
              <a:gd name="T29" fmla="*/ 71 h 159"/>
              <a:gd name="T30" fmla="*/ 79 w 183"/>
              <a:gd name="T31" fmla="*/ 96 h 159"/>
              <a:gd name="T32" fmla="*/ 95 w 183"/>
              <a:gd name="T33" fmla="*/ 82 h 159"/>
              <a:gd name="T34" fmla="*/ 99 w 183"/>
              <a:gd name="T35" fmla="*/ 62 h 159"/>
              <a:gd name="T36" fmla="*/ 134 w 183"/>
              <a:gd name="T37" fmla="*/ 62 h 159"/>
              <a:gd name="T38" fmla="*/ 106 w 183"/>
              <a:gd name="T39" fmla="*/ 50 h 159"/>
              <a:gd name="T40" fmla="*/ 79 w 183"/>
              <a:gd name="T41" fmla="*/ 62 h 159"/>
              <a:gd name="T42" fmla="*/ 67 w 183"/>
              <a:gd name="T43" fmla="*/ 90 h 159"/>
              <a:gd name="T44" fmla="*/ 79 w 183"/>
              <a:gd name="T45" fmla="*/ 117 h 159"/>
              <a:gd name="T46" fmla="*/ 106 w 183"/>
              <a:gd name="T47" fmla="*/ 129 h 159"/>
              <a:gd name="T48" fmla="*/ 134 w 183"/>
              <a:gd name="T49" fmla="*/ 117 h 159"/>
              <a:gd name="T50" fmla="*/ 145 w 183"/>
              <a:gd name="T51" fmla="*/ 90 h 159"/>
              <a:gd name="T52" fmla="*/ 134 w 183"/>
              <a:gd name="T53" fmla="*/ 62 h 159"/>
              <a:gd name="T54" fmla="*/ 77 w 183"/>
              <a:gd name="T55" fmla="*/ 0 h 159"/>
              <a:gd name="T56" fmla="*/ 64 w 183"/>
              <a:gd name="T57" fmla="*/ 24 h 159"/>
              <a:gd name="T58" fmla="*/ 21 w 183"/>
              <a:gd name="T59" fmla="*/ 24 h 159"/>
              <a:gd name="T60" fmla="*/ 0 w 183"/>
              <a:gd name="T61" fmla="*/ 45 h 159"/>
              <a:gd name="T62" fmla="*/ 0 w 183"/>
              <a:gd name="T63" fmla="*/ 137 h 159"/>
              <a:gd name="T64" fmla="*/ 21 w 183"/>
              <a:gd name="T65" fmla="*/ 159 h 159"/>
              <a:gd name="T66" fmla="*/ 161 w 183"/>
              <a:gd name="T67" fmla="*/ 159 h 159"/>
              <a:gd name="T68" fmla="*/ 183 w 183"/>
              <a:gd name="T69" fmla="*/ 137 h 159"/>
              <a:gd name="T70" fmla="*/ 183 w 183"/>
              <a:gd name="T71" fmla="*/ 45 h 159"/>
              <a:gd name="T72" fmla="*/ 161 w 183"/>
              <a:gd name="T73" fmla="*/ 24 h 159"/>
              <a:gd name="T74" fmla="*/ 154 w 183"/>
              <a:gd name="T75" fmla="*/ 24 h 159"/>
              <a:gd name="T76" fmla="*/ 140 w 183"/>
              <a:gd name="T77" fmla="*/ 0 h 159"/>
              <a:gd name="T78" fmla="*/ 77 w 183"/>
              <a:gd name="T79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3" h="159">
                <a:moveTo>
                  <a:pt x="39" y="1"/>
                </a:moveTo>
                <a:cubicBezTo>
                  <a:pt x="48" y="1"/>
                  <a:pt x="55" y="8"/>
                  <a:pt x="57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23" y="8"/>
                  <a:pt x="30" y="1"/>
                  <a:pt x="39" y="1"/>
                </a:cubicBezTo>
                <a:close/>
                <a:moveTo>
                  <a:pt x="106" y="32"/>
                </a:moveTo>
                <a:cubicBezTo>
                  <a:pt x="122" y="32"/>
                  <a:pt x="136" y="39"/>
                  <a:pt x="147" y="49"/>
                </a:cubicBezTo>
                <a:cubicBezTo>
                  <a:pt x="157" y="59"/>
                  <a:pt x="163" y="74"/>
                  <a:pt x="163" y="90"/>
                </a:cubicBezTo>
                <a:cubicBezTo>
                  <a:pt x="163" y="105"/>
                  <a:pt x="157" y="120"/>
                  <a:pt x="147" y="130"/>
                </a:cubicBezTo>
                <a:cubicBezTo>
                  <a:pt x="136" y="140"/>
                  <a:pt x="122" y="147"/>
                  <a:pt x="106" y="147"/>
                </a:cubicBezTo>
                <a:cubicBezTo>
                  <a:pt x="90" y="147"/>
                  <a:pt x="76" y="140"/>
                  <a:pt x="66" y="130"/>
                </a:cubicBezTo>
                <a:cubicBezTo>
                  <a:pt x="55" y="120"/>
                  <a:pt x="49" y="105"/>
                  <a:pt x="49" y="90"/>
                </a:cubicBezTo>
                <a:cubicBezTo>
                  <a:pt x="49" y="74"/>
                  <a:pt x="55" y="59"/>
                  <a:pt x="66" y="49"/>
                </a:cubicBezTo>
                <a:cubicBezTo>
                  <a:pt x="76" y="39"/>
                  <a:pt x="90" y="32"/>
                  <a:pt x="106" y="32"/>
                </a:cubicBezTo>
                <a:close/>
                <a:moveTo>
                  <a:pt x="99" y="62"/>
                </a:moveTo>
                <a:cubicBezTo>
                  <a:pt x="92" y="57"/>
                  <a:pt x="81" y="62"/>
                  <a:pt x="76" y="71"/>
                </a:cubicBezTo>
                <a:cubicBezTo>
                  <a:pt x="70" y="81"/>
                  <a:pt x="72" y="92"/>
                  <a:pt x="79" y="96"/>
                </a:cubicBezTo>
                <a:cubicBezTo>
                  <a:pt x="86" y="100"/>
                  <a:pt x="90" y="92"/>
                  <a:pt x="95" y="82"/>
                </a:cubicBezTo>
                <a:cubicBezTo>
                  <a:pt x="101" y="73"/>
                  <a:pt x="106" y="66"/>
                  <a:pt x="99" y="62"/>
                </a:cubicBezTo>
                <a:close/>
                <a:moveTo>
                  <a:pt x="134" y="62"/>
                </a:moveTo>
                <a:cubicBezTo>
                  <a:pt x="127" y="55"/>
                  <a:pt x="117" y="50"/>
                  <a:pt x="106" y="50"/>
                </a:cubicBezTo>
                <a:cubicBezTo>
                  <a:pt x="95" y="50"/>
                  <a:pt x="86" y="55"/>
                  <a:pt x="79" y="62"/>
                </a:cubicBezTo>
                <a:cubicBezTo>
                  <a:pt x="72" y="69"/>
                  <a:pt x="67" y="79"/>
                  <a:pt x="67" y="90"/>
                </a:cubicBezTo>
                <a:cubicBezTo>
                  <a:pt x="67" y="100"/>
                  <a:pt x="72" y="110"/>
                  <a:pt x="79" y="117"/>
                </a:cubicBezTo>
                <a:cubicBezTo>
                  <a:pt x="86" y="124"/>
                  <a:pt x="95" y="129"/>
                  <a:pt x="106" y="129"/>
                </a:cubicBezTo>
                <a:cubicBezTo>
                  <a:pt x="117" y="129"/>
                  <a:pt x="127" y="124"/>
                  <a:pt x="134" y="117"/>
                </a:cubicBezTo>
                <a:cubicBezTo>
                  <a:pt x="141" y="110"/>
                  <a:pt x="145" y="100"/>
                  <a:pt x="145" y="90"/>
                </a:cubicBezTo>
                <a:cubicBezTo>
                  <a:pt x="145" y="79"/>
                  <a:pt x="141" y="69"/>
                  <a:pt x="134" y="62"/>
                </a:cubicBezTo>
                <a:close/>
                <a:moveTo>
                  <a:pt x="77" y="0"/>
                </a:moveTo>
                <a:cubicBezTo>
                  <a:pt x="64" y="24"/>
                  <a:pt x="64" y="24"/>
                  <a:pt x="64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9" y="24"/>
                  <a:pt x="0" y="34"/>
                  <a:pt x="0" y="45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49"/>
                  <a:pt x="9" y="159"/>
                  <a:pt x="21" y="159"/>
                </a:cubicBezTo>
                <a:cubicBezTo>
                  <a:pt x="161" y="159"/>
                  <a:pt x="161" y="159"/>
                  <a:pt x="161" y="159"/>
                </a:cubicBezTo>
                <a:cubicBezTo>
                  <a:pt x="173" y="159"/>
                  <a:pt x="183" y="149"/>
                  <a:pt x="183" y="137"/>
                </a:cubicBezTo>
                <a:cubicBezTo>
                  <a:pt x="183" y="45"/>
                  <a:pt x="183" y="45"/>
                  <a:pt x="183" y="45"/>
                </a:cubicBezTo>
                <a:cubicBezTo>
                  <a:pt x="183" y="34"/>
                  <a:pt x="173" y="24"/>
                  <a:pt x="161" y="24"/>
                </a:cubicBezTo>
                <a:cubicBezTo>
                  <a:pt x="154" y="24"/>
                  <a:pt x="154" y="24"/>
                  <a:pt x="154" y="24"/>
                </a:cubicBezTo>
                <a:cubicBezTo>
                  <a:pt x="140" y="0"/>
                  <a:pt x="140" y="0"/>
                  <a:pt x="140" y="0"/>
                </a:cubicBezTo>
                <a:lnTo>
                  <a:pt x="7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36" tIns="40117" rIns="80236" bIns="40117"/>
          <a:lstStyle/>
          <a:p>
            <a:pPr>
              <a:defRPr/>
            </a:pPr>
            <a:endParaRPr lang="zh-CN" altLang="en-US" sz="1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5432969" y="2061533"/>
            <a:ext cx="1268707" cy="126887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15"/>
          <p:cNvSpPr>
            <a:spLocks noEditPoints="1"/>
          </p:cNvSpPr>
          <p:nvPr/>
        </p:nvSpPr>
        <p:spPr bwMode="auto">
          <a:xfrm>
            <a:off x="5871378" y="2478579"/>
            <a:ext cx="391886" cy="466519"/>
          </a:xfrm>
          <a:custGeom>
            <a:avLst/>
            <a:gdLst>
              <a:gd name="T0" fmla="*/ 323 w 671"/>
              <a:gd name="T1" fmla="*/ 326 h 798"/>
              <a:gd name="T2" fmla="*/ 323 w 671"/>
              <a:gd name="T3" fmla="*/ 798 h 798"/>
              <a:gd name="T4" fmla="*/ 671 w 671"/>
              <a:gd name="T5" fmla="*/ 675 h 798"/>
              <a:gd name="T6" fmla="*/ 671 w 671"/>
              <a:gd name="T7" fmla="*/ 203 h 798"/>
              <a:gd name="T8" fmla="*/ 323 w 671"/>
              <a:gd name="T9" fmla="*/ 326 h 798"/>
              <a:gd name="T10" fmla="*/ 292 w 671"/>
              <a:gd name="T11" fmla="*/ 356 h 798"/>
              <a:gd name="T12" fmla="*/ 292 w 671"/>
              <a:gd name="T13" fmla="*/ 422 h 798"/>
              <a:gd name="T14" fmla="*/ 228 w 671"/>
              <a:gd name="T15" fmla="*/ 391 h 798"/>
              <a:gd name="T16" fmla="*/ 228 w 671"/>
              <a:gd name="T17" fmla="*/ 320 h 798"/>
              <a:gd name="T18" fmla="*/ 292 w 671"/>
              <a:gd name="T19" fmla="*/ 356 h 798"/>
              <a:gd name="T20" fmla="*/ 577 w 671"/>
              <a:gd name="T21" fmla="*/ 152 h 798"/>
              <a:gd name="T22" fmla="*/ 559 w 671"/>
              <a:gd name="T23" fmla="*/ 143 h 798"/>
              <a:gd name="T24" fmla="*/ 224 w 671"/>
              <a:gd name="T25" fmla="*/ 260 h 798"/>
              <a:gd name="T26" fmla="*/ 214 w 671"/>
              <a:gd name="T27" fmla="*/ 269 h 798"/>
              <a:gd name="T28" fmla="*/ 214 w 671"/>
              <a:gd name="T29" fmla="*/ 748 h 798"/>
              <a:gd name="T30" fmla="*/ 305 w 671"/>
              <a:gd name="T31" fmla="*/ 797 h 798"/>
              <a:gd name="T32" fmla="*/ 305 w 671"/>
              <a:gd name="T33" fmla="*/ 326 h 798"/>
              <a:gd name="T34" fmla="*/ 231 w 671"/>
              <a:gd name="T35" fmla="*/ 287 h 798"/>
              <a:gd name="T36" fmla="*/ 232 w 671"/>
              <a:gd name="T37" fmla="*/ 286 h 798"/>
              <a:gd name="T38" fmla="*/ 568 w 671"/>
              <a:gd name="T39" fmla="*/ 170 h 798"/>
              <a:gd name="T40" fmla="*/ 577 w 671"/>
              <a:gd name="T41" fmla="*/ 152 h 798"/>
              <a:gd name="T42" fmla="*/ 78 w 671"/>
              <a:gd name="T43" fmla="*/ 216 h 798"/>
              <a:gd name="T44" fmla="*/ 78 w 671"/>
              <a:gd name="T45" fmla="*/ 281 h 798"/>
              <a:gd name="T46" fmla="*/ 14 w 671"/>
              <a:gd name="T47" fmla="*/ 250 h 798"/>
              <a:gd name="T48" fmla="*/ 14 w 671"/>
              <a:gd name="T49" fmla="*/ 180 h 798"/>
              <a:gd name="T50" fmla="*/ 78 w 671"/>
              <a:gd name="T51" fmla="*/ 216 h 798"/>
              <a:gd name="T52" fmla="*/ 363 w 671"/>
              <a:gd name="T53" fmla="*/ 11 h 798"/>
              <a:gd name="T54" fmla="*/ 346 w 671"/>
              <a:gd name="T55" fmla="*/ 2 h 798"/>
              <a:gd name="T56" fmla="*/ 10 w 671"/>
              <a:gd name="T57" fmla="*/ 119 h 798"/>
              <a:gd name="T58" fmla="*/ 0 w 671"/>
              <a:gd name="T59" fmla="*/ 128 h 798"/>
              <a:gd name="T60" fmla="*/ 0 w 671"/>
              <a:gd name="T61" fmla="*/ 608 h 798"/>
              <a:gd name="T62" fmla="*/ 92 w 671"/>
              <a:gd name="T63" fmla="*/ 656 h 798"/>
              <a:gd name="T64" fmla="*/ 92 w 671"/>
              <a:gd name="T65" fmla="*/ 186 h 798"/>
              <a:gd name="T66" fmla="*/ 17 w 671"/>
              <a:gd name="T67" fmla="*/ 146 h 798"/>
              <a:gd name="T68" fmla="*/ 18 w 671"/>
              <a:gd name="T69" fmla="*/ 146 h 798"/>
              <a:gd name="T70" fmla="*/ 354 w 671"/>
              <a:gd name="T71" fmla="*/ 29 h 798"/>
              <a:gd name="T72" fmla="*/ 363 w 671"/>
              <a:gd name="T73" fmla="*/ 11 h 798"/>
              <a:gd name="T74" fmla="*/ 185 w 671"/>
              <a:gd name="T75" fmla="*/ 290 h 798"/>
              <a:gd name="T76" fmla="*/ 185 w 671"/>
              <a:gd name="T77" fmla="*/ 355 h 798"/>
              <a:gd name="T78" fmla="*/ 121 w 671"/>
              <a:gd name="T79" fmla="*/ 324 h 798"/>
              <a:gd name="T80" fmla="*/ 121 w 671"/>
              <a:gd name="T81" fmla="*/ 254 h 798"/>
              <a:gd name="T82" fmla="*/ 185 w 671"/>
              <a:gd name="T83" fmla="*/ 290 h 798"/>
              <a:gd name="T84" fmla="*/ 470 w 671"/>
              <a:gd name="T85" fmla="*/ 85 h 798"/>
              <a:gd name="T86" fmla="*/ 453 w 671"/>
              <a:gd name="T87" fmla="*/ 76 h 798"/>
              <a:gd name="T88" fmla="*/ 117 w 671"/>
              <a:gd name="T89" fmla="*/ 193 h 798"/>
              <a:gd name="T90" fmla="*/ 107 w 671"/>
              <a:gd name="T91" fmla="*/ 202 h 798"/>
              <a:gd name="T92" fmla="*/ 107 w 671"/>
              <a:gd name="T93" fmla="*/ 682 h 798"/>
              <a:gd name="T94" fmla="*/ 199 w 671"/>
              <a:gd name="T95" fmla="*/ 730 h 798"/>
              <a:gd name="T96" fmla="*/ 199 w 671"/>
              <a:gd name="T97" fmla="*/ 260 h 798"/>
              <a:gd name="T98" fmla="*/ 124 w 671"/>
              <a:gd name="T99" fmla="*/ 220 h 798"/>
              <a:gd name="T100" fmla="*/ 125 w 671"/>
              <a:gd name="T101" fmla="*/ 219 h 798"/>
              <a:gd name="T102" fmla="*/ 461 w 671"/>
              <a:gd name="T103" fmla="*/ 103 h 798"/>
              <a:gd name="T104" fmla="*/ 470 w 671"/>
              <a:gd name="T105" fmla="*/ 85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71" h="798">
                <a:moveTo>
                  <a:pt x="323" y="326"/>
                </a:moveTo>
                <a:lnTo>
                  <a:pt x="323" y="798"/>
                </a:lnTo>
                <a:lnTo>
                  <a:pt x="671" y="675"/>
                </a:lnTo>
                <a:lnTo>
                  <a:pt x="671" y="203"/>
                </a:lnTo>
                <a:lnTo>
                  <a:pt x="323" y="326"/>
                </a:lnTo>
                <a:close/>
                <a:moveTo>
                  <a:pt x="292" y="356"/>
                </a:moveTo>
                <a:lnTo>
                  <a:pt x="292" y="422"/>
                </a:lnTo>
                <a:cubicBezTo>
                  <a:pt x="260" y="416"/>
                  <a:pt x="228" y="391"/>
                  <a:pt x="228" y="391"/>
                </a:cubicBezTo>
                <a:lnTo>
                  <a:pt x="228" y="320"/>
                </a:lnTo>
                <a:cubicBezTo>
                  <a:pt x="267" y="352"/>
                  <a:pt x="292" y="356"/>
                  <a:pt x="292" y="356"/>
                </a:cubicBezTo>
                <a:close/>
                <a:moveTo>
                  <a:pt x="577" y="152"/>
                </a:moveTo>
                <a:cubicBezTo>
                  <a:pt x="575" y="145"/>
                  <a:pt x="567" y="141"/>
                  <a:pt x="559" y="143"/>
                </a:cubicBezTo>
                <a:lnTo>
                  <a:pt x="224" y="260"/>
                </a:lnTo>
                <a:cubicBezTo>
                  <a:pt x="219" y="261"/>
                  <a:pt x="215" y="265"/>
                  <a:pt x="214" y="269"/>
                </a:cubicBezTo>
                <a:lnTo>
                  <a:pt x="214" y="748"/>
                </a:lnTo>
                <a:cubicBezTo>
                  <a:pt x="226" y="772"/>
                  <a:pt x="275" y="797"/>
                  <a:pt x="305" y="797"/>
                </a:cubicBezTo>
                <a:lnTo>
                  <a:pt x="305" y="326"/>
                </a:lnTo>
                <a:cubicBezTo>
                  <a:pt x="289" y="324"/>
                  <a:pt x="253" y="305"/>
                  <a:pt x="231" y="287"/>
                </a:cubicBezTo>
                <a:cubicBezTo>
                  <a:pt x="231" y="286"/>
                  <a:pt x="232" y="286"/>
                  <a:pt x="232" y="286"/>
                </a:cubicBezTo>
                <a:lnTo>
                  <a:pt x="568" y="170"/>
                </a:lnTo>
                <a:cubicBezTo>
                  <a:pt x="575" y="167"/>
                  <a:pt x="579" y="159"/>
                  <a:pt x="577" y="152"/>
                </a:cubicBezTo>
                <a:close/>
                <a:moveTo>
                  <a:pt x="78" y="216"/>
                </a:moveTo>
                <a:lnTo>
                  <a:pt x="78" y="281"/>
                </a:lnTo>
                <a:cubicBezTo>
                  <a:pt x="46" y="275"/>
                  <a:pt x="14" y="250"/>
                  <a:pt x="14" y="250"/>
                </a:cubicBezTo>
                <a:lnTo>
                  <a:pt x="14" y="180"/>
                </a:lnTo>
                <a:cubicBezTo>
                  <a:pt x="53" y="212"/>
                  <a:pt x="78" y="216"/>
                  <a:pt x="78" y="216"/>
                </a:cubicBezTo>
                <a:close/>
                <a:moveTo>
                  <a:pt x="363" y="11"/>
                </a:moveTo>
                <a:cubicBezTo>
                  <a:pt x="361" y="4"/>
                  <a:pt x="353" y="0"/>
                  <a:pt x="346" y="2"/>
                </a:cubicBezTo>
                <a:lnTo>
                  <a:pt x="10" y="119"/>
                </a:lnTo>
                <a:cubicBezTo>
                  <a:pt x="5" y="121"/>
                  <a:pt x="2" y="124"/>
                  <a:pt x="0" y="128"/>
                </a:cubicBezTo>
                <a:lnTo>
                  <a:pt x="0" y="608"/>
                </a:lnTo>
                <a:cubicBezTo>
                  <a:pt x="12" y="631"/>
                  <a:pt x="61" y="656"/>
                  <a:pt x="92" y="656"/>
                </a:cubicBezTo>
                <a:lnTo>
                  <a:pt x="92" y="186"/>
                </a:lnTo>
                <a:cubicBezTo>
                  <a:pt x="76" y="183"/>
                  <a:pt x="40" y="164"/>
                  <a:pt x="17" y="146"/>
                </a:cubicBezTo>
                <a:cubicBezTo>
                  <a:pt x="18" y="146"/>
                  <a:pt x="18" y="146"/>
                  <a:pt x="18" y="146"/>
                </a:cubicBezTo>
                <a:lnTo>
                  <a:pt x="354" y="29"/>
                </a:lnTo>
                <a:cubicBezTo>
                  <a:pt x="362" y="26"/>
                  <a:pt x="366" y="19"/>
                  <a:pt x="363" y="11"/>
                </a:cubicBezTo>
                <a:close/>
                <a:moveTo>
                  <a:pt x="185" y="290"/>
                </a:moveTo>
                <a:lnTo>
                  <a:pt x="185" y="355"/>
                </a:lnTo>
                <a:cubicBezTo>
                  <a:pt x="153" y="349"/>
                  <a:pt x="121" y="324"/>
                  <a:pt x="121" y="324"/>
                </a:cubicBezTo>
                <a:lnTo>
                  <a:pt x="121" y="254"/>
                </a:lnTo>
                <a:cubicBezTo>
                  <a:pt x="160" y="286"/>
                  <a:pt x="185" y="290"/>
                  <a:pt x="185" y="290"/>
                </a:cubicBezTo>
                <a:close/>
                <a:moveTo>
                  <a:pt x="470" y="85"/>
                </a:moveTo>
                <a:cubicBezTo>
                  <a:pt x="468" y="78"/>
                  <a:pt x="460" y="74"/>
                  <a:pt x="453" y="76"/>
                </a:cubicBezTo>
                <a:lnTo>
                  <a:pt x="117" y="193"/>
                </a:lnTo>
                <a:cubicBezTo>
                  <a:pt x="112" y="195"/>
                  <a:pt x="108" y="198"/>
                  <a:pt x="107" y="202"/>
                </a:cubicBezTo>
                <a:lnTo>
                  <a:pt x="107" y="682"/>
                </a:lnTo>
                <a:cubicBezTo>
                  <a:pt x="119" y="705"/>
                  <a:pt x="168" y="730"/>
                  <a:pt x="199" y="730"/>
                </a:cubicBezTo>
                <a:lnTo>
                  <a:pt x="199" y="260"/>
                </a:lnTo>
                <a:cubicBezTo>
                  <a:pt x="183" y="257"/>
                  <a:pt x="146" y="238"/>
                  <a:pt x="124" y="220"/>
                </a:cubicBezTo>
                <a:cubicBezTo>
                  <a:pt x="125" y="220"/>
                  <a:pt x="125" y="220"/>
                  <a:pt x="125" y="219"/>
                </a:cubicBezTo>
                <a:lnTo>
                  <a:pt x="461" y="103"/>
                </a:lnTo>
                <a:cubicBezTo>
                  <a:pt x="469" y="100"/>
                  <a:pt x="473" y="93"/>
                  <a:pt x="470" y="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133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60382" y="2929152"/>
            <a:ext cx="10213880" cy="2348045"/>
            <a:chOff x="960532" y="2966539"/>
            <a:chExt cx="10215476" cy="1956544"/>
          </a:xfrm>
        </p:grpSpPr>
        <p:sp>
          <p:nvSpPr>
            <p:cNvPr id="10" name="矩形 9"/>
            <p:cNvSpPr/>
            <p:nvPr/>
          </p:nvSpPr>
          <p:spPr>
            <a:xfrm>
              <a:off x="960532" y="2966540"/>
              <a:ext cx="3019758" cy="1956543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3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558392" y="2966540"/>
              <a:ext cx="3019758" cy="1956543"/>
            </a:xfrm>
            <a:prstGeom prst="rect">
              <a:avLst/>
            </a:prstGeom>
            <a:noFill/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3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8156250" y="2966539"/>
              <a:ext cx="3019758" cy="1956543"/>
            </a:xfrm>
            <a:prstGeom prst="rect">
              <a:avLst/>
            </a:prstGeom>
            <a:noFill/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3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圆角矩形 20"/>
          <p:cNvSpPr/>
          <p:nvPr/>
        </p:nvSpPr>
        <p:spPr>
          <a:xfrm>
            <a:off x="9030266" y="2061532"/>
            <a:ext cx="1268707" cy="1268879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9"/>
          <p:cNvGrpSpPr>
            <a:grpSpLocks noChangeAspect="1"/>
          </p:cNvGrpSpPr>
          <p:nvPr/>
        </p:nvGrpSpPr>
        <p:grpSpPr bwMode="auto">
          <a:xfrm>
            <a:off x="9396243" y="2441278"/>
            <a:ext cx="509313" cy="509382"/>
            <a:chOff x="1437735" y="704204"/>
            <a:chExt cx="492531" cy="493274"/>
          </a:xfrm>
          <a:solidFill>
            <a:schemeClr val="bg1"/>
          </a:solidFill>
        </p:grpSpPr>
        <p:sp>
          <p:nvSpPr>
            <p:cNvPr id="25" name="饼形 24"/>
            <p:cNvSpPr/>
            <p:nvPr/>
          </p:nvSpPr>
          <p:spPr>
            <a:xfrm flipH="1">
              <a:off x="1483162" y="752095"/>
              <a:ext cx="447104" cy="445383"/>
            </a:xfrm>
            <a:prstGeom prst="pi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13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34"/>
            <p:cNvSpPr>
              <a:spLocks noChangeAspect="1"/>
            </p:cNvSpPr>
            <p:nvPr/>
          </p:nvSpPr>
          <p:spPr>
            <a:xfrm>
              <a:off x="1437735" y="704204"/>
              <a:ext cx="222355" cy="222692"/>
            </a:xfrm>
            <a:custGeom>
              <a:avLst/>
              <a:gdLst/>
              <a:ahLst/>
              <a:cxnLst/>
              <a:rect l="l" t="t" r="r" b="b"/>
              <a:pathLst>
                <a:path w="223200" h="223200">
                  <a:moveTo>
                    <a:pt x="223200" y="0"/>
                  </a:moveTo>
                  <a:lnTo>
                    <a:pt x="223200" y="223200"/>
                  </a:lnTo>
                  <a:lnTo>
                    <a:pt x="0" y="223200"/>
                  </a:lnTo>
                  <a:cubicBezTo>
                    <a:pt x="0" y="99930"/>
                    <a:pt x="99930" y="0"/>
                    <a:pt x="2232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13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60382" y="3647652"/>
            <a:ext cx="3019286" cy="1328323"/>
            <a:chOff x="1235738" y="4770152"/>
            <a:chExt cx="3003373" cy="1328531"/>
          </a:xfrm>
        </p:grpSpPr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35738" y="5586158"/>
              <a:ext cx="3003373" cy="51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000"/>
                </a:lnSpc>
                <a:spcBef>
                  <a:spcPts val="500"/>
                </a:spcBef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here.</a:t>
              </a:r>
            </a:p>
          </p:txBody>
        </p:sp>
        <p:sp>
          <p:nvSpPr>
            <p:cNvPr id="31" name="Rectangle 24"/>
            <p:cNvSpPr>
              <a:spLocks noChangeArrowheads="1"/>
            </p:cNvSpPr>
            <p:nvPr/>
          </p:nvSpPr>
          <p:spPr bwMode="auto">
            <a:xfrm>
              <a:off x="1694958" y="4770152"/>
              <a:ext cx="2084929" cy="320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500"/>
                </a:lnSpc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2541460" y="5406592"/>
              <a:ext cx="39192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4571381" y="3647652"/>
            <a:ext cx="3019286" cy="1328323"/>
            <a:chOff x="1235738" y="4770152"/>
            <a:chExt cx="3003373" cy="1328531"/>
          </a:xfrm>
        </p:grpSpPr>
        <p:sp>
          <p:nvSpPr>
            <p:cNvPr id="34" name="Rectangle 24"/>
            <p:cNvSpPr>
              <a:spLocks noChangeArrowheads="1"/>
            </p:cNvSpPr>
            <p:nvPr/>
          </p:nvSpPr>
          <p:spPr bwMode="auto">
            <a:xfrm>
              <a:off x="1235738" y="5586158"/>
              <a:ext cx="3003373" cy="51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000"/>
                </a:lnSpc>
                <a:spcBef>
                  <a:spcPts val="500"/>
                </a:spcBef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here.</a:t>
              </a:r>
            </a:p>
          </p:txBody>
        </p:sp>
        <p:sp>
          <p:nvSpPr>
            <p:cNvPr id="35" name="Rectangle 24"/>
            <p:cNvSpPr>
              <a:spLocks noChangeArrowheads="1"/>
            </p:cNvSpPr>
            <p:nvPr/>
          </p:nvSpPr>
          <p:spPr bwMode="auto">
            <a:xfrm>
              <a:off x="1694958" y="4770152"/>
              <a:ext cx="2084929" cy="320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500"/>
                </a:lnSpc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2541460" y="5406592"/>
              <a:ext cx="39192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8182378" y="3647652"/>
            <a:ext cx="3019286" cy="1328323"/>
            <a:chOff x="1235738" y="4770152"/>
            <a:chExt cx="3003373" cy="1328531"/>
          </a:xfrm>
        </p:grpSpPr>
        <p:sp>
          <p:nvSpPr>
            <p:cNvPr id="38" name="Rectangle 24"/>
            <p:cNvSpPr>
              <a:spLocks noChangeArrowheads="1"/>
            </p:cNvSpPr>
            <p:nvPr/>
          </p:nvSpPr>
          <p:spPr bwMode="auto">
            <a:xfrm>
              <a:off x="1235738" y="5586158"/>
              <a:ext cx="3003373" cy="51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000"/>
                </a:lnSpc>
                <a:spcBef>
                  <a:spcPts val="500"/>
                </a:spcBef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 here.</a:t>
              </a:r>
            </a:p>
          </p:txBody>
        </p:sp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1694958" y="4770152"/>
              <a:ext cx="2084929" cy="320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2500"/>
                </a:lnSpc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2541460" y="5406592"/>
              <a:ext cx="391926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 descr="59030b0c2f590_0000_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52339" y="2052873"/>
            <a:ext cx="9713982" cy="2900525"/>
            <a:chOff x="1998314" y="2373355"/>
            <a:chExt cx="8385083" cy="2543821"/>
          </a:xfrm>
        </p:grpSpPr>
        <p:sp>
          <p:nvSpPr>
            <p:cNvPr id="30" name="Freeform 5"/>
            <p:cNvSpPr/>
            <p:nvPr/>
          </p:nvSpPr>
          <p:spPr bwMode="auto">
            <a:xfrm>
              <a:off x="2768929" y="4720582"/>
              <a:ext cx="227565" cy="196594"/>
            </a:xfrm>
            <a:custGeom>
              <a:avLst/>
              <a:gdLst>
                <a:gd name="T0" fmla="*/ 25 w 65"/>
                <a:gd name="T1" fmla="*/ 0 h 56"/>
                <a:gd name="T2" fmla="*/ 41 w 65"/>
                <a:gd name="T3" fmla="*/ 0 h 56"/>
                <a:gd name="T4" fmla="*/ 59 w 65"/>
                <a:gd name="T5" fmla="*/ 0 h 56"/>
                <a:gd name="T6" fmla="*/ 63 w 65"/>
                <a:gd name="T7" fmla="*/ 6 h 56"/>
                <a:gd name="T8" fmla="*/ 54 w 65"/>
                <a:gd name="T9" fmla="*/ 22 h 56"/>
                <a:gd name="T10" fmla="*/ 46 w 65"/>
                <a:gd name="T11" fmla="*/ 36 h 56"/>
                <a:gd name="T12" fmla="*/ 37 w 65"/>
                <a:gd name="T13" fmla="*/ 52 h 56"/>
                <a:gd name="T14" fmla="*/ 29 w 65"/>
                <a:gd name="T15" fmla="*/ 52 h 56"/>
                <a:gd name="T16" fmla="*/ 20 w 65"/>
                <a:gd name="T17" fmla="*/ 36 h 56"/>
                <a:gd name="T18" fmla="*/ 12 w 65"/>
                <a:gd name="T19" fmla="*/ 22 h 56"/>
                <a:gd name="T20" fmla="*/ 2 w 65"/>
                <a:gd name="T21" fmla="*/ 6 h 56"/>
                <a:gd name="T22" fmla="*/ 6 w 65"/>
                <a:gd name="T23" fmla="*/ 0 h 56"/>
                <a:gd name="T24" fmla="*/ 25 w 65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56">
                  <a:moveTo>
                    <a:pt x="25" y="0"/>
                  </a:moveTo>
                  <a:cubicBezTo>
                    <a:pt x="29" y="0"/>
                    <a:pt x="36" y="0"/>
                    <a:pt x="4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4" y="0"/>
                    <a:pt x="65" y="3"/>
                    <a:pt x="63" y="6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2" y="26"/>
                    <a:pt x="48" y="32"/>
                    <a:pt x="46" y="36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35" y="56"/>
                    <a:pt x="31" y="56"/>
                    <a:pt x="29" y="5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7" y="32"/>
                    <a:pt x="14" y="26"/>
                    <a:pt x="12" y="22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3"/>
                    <a:pt x="2" y="0"/>
                    <a:pt x="6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02" tIns="45700" rIns="91402" bIns="4570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" name="Freeform 6"/>
            <p:cNvSpPr/>
            <p:nvPr/>
          </p:nvSpPr>
          <p:spPr bwMode="auto">
            <a:xfrm>
              <a:off x="5047567" y="4720582"/>
              <a:ext cx="227565" cy="196594"/>
            </a:xfrm>
            <a:custGeom>
              <a:avLst/>
              <a:gdLst>
                <a:gd name="T0" fmla="*/ 24 w 65"/>
                <a:gd name="T1" fmla="*/ 0 h 56"/>
                <a:gd name="T2" fmla="*/ 40 w 65"/>
                <a:gd name="T3" fmla="*/ 0 h 56"/>
                <a:gd name="T4" fmla="*/ 59 w 65"/>
                <a:gd name="T5" fmla="*/ 0 h 56"/>
                <a:gd name="T6" fmla="*/ 63 w 65"/>
                <a:gd name="T7" fmla="*/ 6 h 56"/>
                <a:gd name="T8" fmla="*/ 53 w 65"/>
                <a:gd name="T9" fmla="*/ 22 h 56"/>
                <a:gd name="T10" fmla="*/ 45 w 65"/>
                <a:gd name="T11" fmla="*/ 36 h 56"/>
                <a:gd name="T12" fmla="*/ 36 w 65"/>
                <a:gd name="T13" fmla="*/ 52 h 56"/>
                <a:gd name="T14" fmla="*/ 28 w 65"/>
                <a:gd name="T15" fmla="*/ 52 h 56"/>
                <a:gd name="T16" fmla="*/ 19 w 65"/>
                <a:gd name="T17" fmla="*/ 36 h 56"/>
                <a:gd name="T18" fmla="*/ 11 w 65"/>
                <a:gd name="T19" fmla="*/ 22 h 56"/>
                <a:gd name="T20" fmla="*/ 2 w 65"/>
                <a:gd name="T21" fmla="*/ 6 h 56"/>
                <a:gd name="T22" fmla="*/ 6 w 65"/>
                <a:gd name="T23" fmla="*/ 0 h 56"/>
                <a:gd name="T24" fmla="*/ 24 w 65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56">
                  <a:moveTo>
                    <a:pt x="24" y="0"/>
                  </a:moveTo>
                  <a:cubicBezTo>
                    <a:pt x="29" y="0"/>
                    <a:pt x="36" y="0"/>
                    <a:pt x="4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3" y="0"/>
                    <a:pt x="65" y="3"/>
                    <a:pt x="63" y="6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1" y="26"/>
                    <a:pt x="48" y="32"/>
                    <a:pt x="45" y="36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4" y="56"/>
                    <a:pt x="30" y="56"/>
                    <a:pt x="28" y="52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7" y="32"/>
                    <a:pt x="13" y="26"/>
                    <a:pt x="11" y="22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3"/>
                    <a:pt x="1" y="0"/>
                    <a:pt x="6" y="0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vert="horz" wrap="square" lIns="91402" tIns="45700" rIns="91402" bIns="4570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" name="Freeform 7"/>
            <p:cNvSpPr/>
            <p:nvPr/>
          </p:nvSpPr>
          <p:spPr bwMode="auto">
            <a:xfrm>
              <a:off x="7132118" y="4720582"/>
              <a:ext cx="230520" cy="196594"/>
            </a:xfrm>
            <a:custGeom>
              <a:avLst/>
              <a:gdLst>
                <a:gd name="T0" fmla="*/ 25 w 66"/>
                <a:gd name="T1" fmla="*/ 0 h 56"/>
                <a:gd name="T2" fmla="*/ 41 w 66"/>
                <a:gd name="T3" fmla="*/ 0 h 56"/>
                <a:gd name="T4" fmla="*/ 59 w 66"/>
                <a:gd name="T5" fmla="*/ 0 h 56"/>
                <a:gd name="T6" fmla="*/ 63 w 66"/>
                <a:gd name="T7" fmla="*/ 6 h 56"/>
                <a:gd name="T8" fmla="*/ 54 w 66"/>
                <a:gd name="T9" fmla="*/ 22 h 56"/>
                <a:gd name="T10" fmla="*/ 46 w 66"/>
                <a:gd name="T11" fmla="*/ 36 h 56"/>
                <a:gd name="T12" fmla="*/ 37 w 66"/>
                <a:gd name="T13" fmla="*/ 52 h 56"/>
                <a:gd name="T14" fmla="*/ 29 w 66"/>
                <a:gd name="T15" fmla="*/ 52 h 56"/>
                <a:gd name="T16" fmla="*/ 20 w 66"/>
                <a:gd name="T17" fmla="*/ 36 h 56"/>
                <a:gd name="T18" fmla="*/ 12 w 66"/>
                <a:gd name="T19" fmla="*/ 22 h 56"/>
                <a:gd name="T20" fmla="*/ 2 w 66"/>
                <a:gd name="T21" fmla="*/ 6 h 56"/>
                <a:gd name="T22" fmla="*/ 6 w 66"/>
                <a:gd name="T23" fmla="*/ 0 h 56"/>
                <a:gd name="T24" fmla="*/ 25 w 66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56">
                  <a:moveTo>
                    <a:pt x="25" y="0"/>
                  </a:moveTo>
                  <a:cubicBezTo>
                    <a:pt x="29" y="0"/>
                    <a:pt x="37" y="0"/>
                    <a:pt x="4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4" y="0"/>
                    <a:pt x="66" y="3"/>
                    <a:pt x="63" y="6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2" y="26"/>
                    <a:pt x="48" y="32"/>
                    <a:pt x="46" y="36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35" y="56"/>
                    <a:pt x="31" y="56"/>
                    <a:pt x="29" y="5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8" y="32"/>
                    <a:pt x="14" y="26"/>
                    <a:pt x="12" y="22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3"/>
                    <a:pt x="2" y="0"/>
                    <a:pt x="6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vert="horz" wrap="square" lIns="91402" tIns="45700" rIns="91402" bIns="4570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" name="Freeform 8"/>
            <p:cNvSpPr/>
            <p:nvPr/>
          </p:nvSpPr>
          <p:spPr bwMode="auto">
            <a:xfrm>
              <a:off x="9369756" y="4720582"/>
              <a:ext cx="227565" cy="196594"/>
            </a:xfrm>
            <a:custGeom>
              <a:avLst/>
              <a:gdLst>
                <a:gd name="T0" fmla="*/ 25 w 65"/>
                <a:gd name="T1" fmla="*/ 0 h 56"/>
                <a:gd name="T2" fmla="*/ 41 w 65"/>
                <a:gd name="T3" fmla="*/ 0 h 56"/>
                <a:gd name="T4" fmla="*/ 59 w 65"/>
                <a:gd name="T5" fmla="*/ 0 h 56"/>
                <a:gd name="T6" fmla="*/ 63 w 65"/>
                <a:gd name="T7" fmla="*/ 6 h 56"/>
                <a:gd name="T8" fmla="*/ 54 w 65"/>
                <a:gd name="T9" fmla="*/ 22 h 56"/>
                <a:gd name="T10" fmla="*/ 46 w 65"/>
                <a:gd name="T11" fmla="*/ 36 h 56"/>
                <a:gd name="T12" fmla="*/ 37 w 65"/>
                <a:gd name="T13" fmla="*/ 52 h 56"/>
                <a:gd name="T14" fmla="*/ 29 w 65"/>
                <a:gd name="T15" fmla="*/ 52 h 56"/>
                <a:gd name="T16" fmla="*/ 20 w 65"/>
                <a:gd name="T17" fmla="*/ 36 h 56"/>
                <a:gd name="T18" fmla="*/ 12 w 65"/>
                <a:gd name="T19" fmla="*/ 22 h 56"/>
                <a:gd name="T20" fmla="*/ 2 w 65"/>
                <a:gd name="T21" fmla="*/ 6 h 56"/>
                <a:gd name="T22" fmla="*/ 6 w 65"/>
                <a:gd name="T23" fmla="*/ 0 h 56"/>
                <a:gd name="T24" fmla="*/ 25 w 65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56">
                  <a:moveTo>
                    <a:pt x="25" y="0"/>
                  </a:moveTo>
                  <a:cubicBezTo>
                    <a:pt x="29" y="0"/>
                    <a:pt x="36" y="0"/>
                    <a:pt x="4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4" y="0"/>
                    <a:pt x="65" y="3"/>
                    <a:pt x="63" y="6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2" y="26"/>
                    <a:pt x="48" y="32"/>
                    <a:pt x="46" y="36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35" y="56"/>
                    <a:pt x="31" y="56"/>
                    <a:pt x="29" y="5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7" y="32"/>
                    <a:pt x="14" y="26"/>
                    <a:pt x="12" y="22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3"/>
                    <a:pt x="2" y="0"/>
                    <a:pt x="6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vert="horz" wrap="square" lIns="91402" tIns="45700" rIns="91402" bIns="45700" numCol="1" anchor="t" anchorCtr="0" compatLnSpc="1"/>
            <a:lstStyle/>
            <a:p>
              <a:endParaRPr lang="zh-CN" altLang="en-US" sz="2400"/>
            </a:p>
          </p:txBody>
        </p:sp>
        <p:grpSp>
          <p:nvGrpSpPr>
            <p:cNvPr id="10" name="组合 37"/>
            <p:cNvGrpSpPr/>
            <p:nvPr/>
          </p:nvGrpSpPr>
          <p:grpSpPr>
            <a:xfrm>
              <a:off x="8614600" y="2373355"/>
              <a:ext cx="1768797" cy="1776732"/>
              <a:chOff x="8913212" y="2354079"/>
              <a:chExt cx="2170610" cy="2179676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auto">
              <a:xfrm>
                <a:off x="8913212" y="2354079"/>
                <a:ext cx="2170610" cy="2179676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40" name="Oval 23"/>
              <p:cNvSpPr>
                <a:spLocks noChangeArrowheads="1"/>
              </p:cNvSpPr>
              <p:nvPr/>
            </p:nvSpPr>
            <p:spPr bwMode="auto">
              <a:xfrm>
                <a:off x="9223300" y="2673233"/>
                <a:ext cx="1564942" cy="1572196"/>
              </a:xfrm>
              <a:prstGeom prst="ellipse">
                <a:avLst/>
              </a:prstGeom>
              <a:solidFill>
                <a:schemeClr val="accent4"/>
              </a:solidFill>
              <a:ln w="158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41" name="Freeform 22"/>
              <p:cNvSpPr>
                <a:spLocks noEditPoints="1"/>
              </p:cNvSpPr>
              <p:nvPr/>
            </p:nvSpPr>
            <p:spPr bwMode="auto">
              <a:xfrm>
                <a:off x="9722271" y="3086620"/>
                <a:ext cx="608790" cy="714928"/>
              </a:xfrm>
              <a:custGeom>
                <a:avLst/>
                <a:gdLst>
                  <a:gd name="T0" fmla="*/ 90 w 641"/>
                  <a:gd name="T1" fmla="*/ 424 h 748"/>
                  <a:gd name="T2" fmla="*/ 158 w 641"/>
                  <a:gd name="T3" fmla="*/ 424 h 748"/>
                  <a:gd name="T4" fmla="*/ 205 w 641"/>
                  <a:gd name="T5" fmla="*/ 408 h 748"/>
                  <a:gd name="T6" fmla="*/ 291 w 641"/>
                  <a:gd name="T7" fmla="*/ 588 h 748"/>
                  <a:gd name="T8" fmla="*/ 312 w 641"/>
                  <a:gd name="T9" fmla="*/ 475 h 748"/>
                  <a:gd name="T10" fmla="*/ 297 w 641"/>
                  <a:gd name="T11" fmla="*/ 468 h 748"/>
                  <a:gd name="T12" fmla="*/ 298 w 641"/>
                  <a:gd name="T13" fmla="*/ 452 h 748"/>
                  <a:gd name="T14" fmla="*/ 360 w 641"/>
                  <a:gd name="T15" fmla="*/ 452 h 748"/>
                  <a:gd name="T16" fmla="*/ 360 w 641"/>
                  <a:gd name="T17" fmla="*/ 468 h 748"/>
                  <a:gd name="T18" fmla="*/ 346 w 641"/>
                  <a:gd name="T19" fmla="*/ 475 h 748"/>
                  <a:gd name="T20" fmla="*/ 365 w 641"/>
                  <a:gd name="T21" fmla="*/ 583 h 748"/>
                  <a:gd name="T22" fmla="*/ 439 w 641"/>
                  <a:gd name="T23" fmla="*/ 415 h 748"/>
                  <a:gd name="T24" fmla="*/ 482 w 641"/>
                  <a:gd name="T25" fmla="*/ 420 h 748"/>
                  <a:gd name="T26" fmla="*/ 545 w 641"/>
                  <a:gd name="T27" fmla="*/ 420 h 748"/>
                  <a:gd name="T28" fmla="*/ 632 w 641"/>
                  <a:gd name="T29" fmla="*/ 691 h 748"/>
                  <a:gd name="T30" fmla="*/ 544 w 641"/>
                  <a:gd name="T31" fmla="*/ 722 h 748"/>
                  <a:gd name="T32" fmla="*/ 532 w 641"/>
                  <a:gd name="T33" fmla="*/ 681 h 748"/>
                  <a:gd name="T34" fmla="*/ 504 w 641"/>
                  <a:gd name="T35" fmla="*/ 729 h 748"/>
                  <a:gd name="T36" fmla="*/ 123 w 641"/>
                  <a:gd name="T37" fmla="*/ 731 h 748"/>
                  <a:gd name="T38" fmla="*/ 94 w 641"/>
                  <a:gd name="T39" fmla="*/ 681 h 748"/>
                  <a:gd name="T40" fmla="*/ 81 w 641"/>
                  <a:gd name="T41" fmla="*/ 724 h 748"/>
                  <a:gd name="T42" fmla="*/ 0 w 641"/>
                  <a:gd name="T43" fmla="*/ 691 h 748"/>
                  <a:gd name="T44" fmla="*/ 90 w 641"/>
                  <a:gd name="T45" fmla="*/ 424 h 748"/>
                  <a:gd name="T46" fmla="*/ 185 w 641"/>
                  <a:gd name="T47" fmla="*/ 289 h 748"/>
                  <a:gd name="T48" fmla="*/ 185 w 641"/>
                  <a:gd name="T49" fmla="*/ 289 h 748"/>
                  <a:gd name="T50" fmla="*/ 163 w 641"/>
                  <a:gd name="T51" fmla="*/ 264 h 748"/>
                  <a:gd name="T52" fmla="*/ 155 w 641"/>
                  <a:gd name="T53" fmla="*/ 214 h 748"/>
                  <a:gd name="T54" fmla="*/ 155 w 641"/>
                  <a:gd name="T55" fmla="*/ 207 h 748"/>
                  <a:gd name="T56" fmla="*/ 160 w 641"/>
                  <a:gd name="T57" fmla="*/ 204 h 748"/>
                  <a:gd name="T58" fmla="*/ 164 w 641"/>
                  <a:gd name="T59" fmla="*/ 202 h 748"/>
                  <a:gd name="T60" fmla="*/ 199 w 641"/>
                  <a:gd name="T61" fmla="*/ 47 h 748"/>
                  <a:gd name="T62" fmla="*/ 423 w 641"/>
                  <a:gd name="T63" fmla="*/ 43 h 748"/>
                  <a:gd name="T64" fmla="*/ 466 w 641"/>
                  <a:gd name="T65" fmla="*/ 200 h 748"/>
                  <a:gd name="T66" fmla="*/ 472 w 641"/>
                  <a:gd name="T67" fmla="*/ 204 h 748"/>
                  <a:gd name="T68" fmla="*/ 478 w 641"/>
                  <a:gd name="T69" fmla="*/ 207 h 748"/>
                  <a:gd name="T70" fmla="*/ 478 w 641"/>
                  <a:gd name="T71" fmla="*/ 214 h 748"/>
                  <a:gd name="T72" fmla="*/ 471 w 641"/>
                  <a:gd name="T73" fmla="*/ 263 h 748"/>
                  <a:gd name="T74" fmla="*/ 449 w 641"/>
                  <a:gd name="T75" fmla="*/ 288 h 748"/>
                  <a:gd name="T76" fmla="*/ 328 w 641"/>
                  <a:gd name="T77" fmla="*/ 397 h 748"/>
                  <a:gd name="T78" fmla="*/ 299 w 641"/>
                  <a:gd name="T79" fmla="*/ 395 h 748"/>
                  <a:gd name="T80" fmla="*/ 185 w 641"/>
                  <a:gd name="T81" fmla="*/ 289 h 7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41" h="748">
                    <a:moveTo>
                      <a:pt x="90" y="424"/>
                    </a:moveTo>
                    <a:cubicBezTo>
                      <a:pt x="114" y="424"/>
                      <a:pt x="137" y="424"/>
                      <a:pt x="158" y="424"/>
                    </a:cubicBezTo>
                    <a:cubicBezTo>
                      <a:pt x="178" y="425"/>
                      <a:pt x="194" y="421"/>
                      <a:pt x="205" y="408"/>
                    </a:cubicBezTo>
                    <a:lnTo>
                      <a:pt x="291" y="588"/>
                    </a:lnTo>
                    <a:lnTo>
                      <a:pt x="312" y="475"/>
                    </a:lnTo>
                    <a:lnTo>
                      <a:pt x="297" y="468"/>
                    </a:lnTo>
                    <a:lnTo>
                      <a:pt x="298" y="452"/>
                    </a:lnTo>
                    <a:lnTo>
                      <a:pt x="360" y="452"/>
                    </a:lnTo>
                    <a:lnTo>
                      <a:pt x="360" y="468"/>
                    </a:lnTo>
                    <a:lnTo>
                      <a:pt x="346" y="475"/>
                    </a:lnTo>
                    <a:lnTo>
                      <a:pt x="365" y="583"/>
                    </a:lnTo>
                    <a:lnTo>
                      <a:pt x="439" y="415"/>
                    </a:lnTo>
                    <a:cubicBezTo>
                      <a:pt x="450" y="420"/>
                      <a:pt x="464" y="422"/>
                      <a:pt x="482" y="420"/>
                    </a:cubicBezTo>
                    <a:cubicBezTo>
                      <a:pt x="502" y="420"/>
                      <a:pt x="523" y="420"/>
                      <a:pt x="545" y="420"/>
                    </a:cubicBezTo>
                    <a:cubicBezTo>
                      <a:pt x="604" y="475"/>
                      <a:pt x="641" y="606"/>
                      <a:pt x="632" y="691"/>
                    </a:cubicBezTo>
                    <a:cubicBezTo>
                      <a:pt x="614" y="704"/>
                      <a:pt x="583" y="714"/>
                      <a:pt x="544" y="722"/>
                    </a:cubicBezTo>
                    <a:lnTo>
                      <a:pt x="532" y="681"/>
                    </a:lnTo>
                    <a:lnTo>
                      <a:pt x="504" y="729"/>
                    </a:lnTo>
                    <a:cubicBezTo>
                      <a:pt x="390" y="746"/>
                      <a:pt x="233" y="748"/>
                      <a:pt x="123" y="731"/>
                    </a:cubicBezTo>
                    <a:lnTo>
                      <a:pt x="94" y="681"/>
                    </a:lnTo>
                    <a:lnTo>
                      <a:pt x="81" y="724"/>
                    </a:lnTo>
                    <a:cubicBezTo>
                      <a:pt x="43" y="716"/>
                      <a:pt x="14" y="705"/>
                      <a:pt x="0" y="691"/>
                    </a:cubicBezTo>
                    <a:cubicBezTo>
                      <a:pt x="1" y="616"/>
                      <a:pt x="15" y="489"/>
                      <a:pt x="90" y="424"/>
                    </a:cubicBezTo>
                    <a:close/>
                    <a:moveTo>
                      <a:pt x="185" y="289"/>
                    </a:moveTo>
                    <a:lnTo>
                      <a:pt x="185" y="289"/>
                    </a:lnTo>
                    <a:cubicBezTo>
                      <a:pt x="175" y="284"/>
                      <a:pt x="168" y="275"/>
                      <a:pt x="163" y="264"/>
                    </a:cubicBezTo>
                    <a:cubicBezTo>
                      <a:pt x="157" y="251"/>
                      <a:pt x="155" y="234"/>
                      <a:pt x="155" y="214"/>
                    </a:cubicBezTo>
                    <a:lnTo>
                      <a:pt x="155" y="207"/>
                    </a:lnTo>
                    <a:lnTo>
                      <a:pt x="160" y="204"/>
                    </a:lnTo>
                    <a:cubicBezTo>
                      <a:pt x="162" y="203"/>
                      <a:pt x="163" y="202"/>
                      <a:pt x="164" y="202"/>
                    </a:cubicBezTo>
                    <a:cubicBezTo>
                      <a:pt x="152" y="117"/>
                      <a:pt x="162" y="78"/>
                      <a:pt x="199" y="47"/>
                    </a:cubicBezTo>
                    <a:cubicBezTo>
                      <a:pt x="256" y="0"/>
                      <a:pt x="365" y="0"/>
                      <a:pt x="423" y="43"/>
                    </a:cubicBezTo>
                    <a:cubicBezTo>
                      <a:pt x="463" y="72"/>
                      <a:pt x="477" y="123"/>
                      <a:pt x="466" y="200"/>
                    </a:cubicBezTo>
                    <a:cubicBezTo>
                      <a:pt x="468" y="201"/>
                      <a:pt x="470" y="202"/>
                      <a:pt x="472" y="204"/>
                    </a:cubicBezTo>
                    <a:lnTo>
                      <a:pt x="478" y="207"/>
                    </a:lnTo>
                    <a:lnTo>
                      <a:pt x="478" y="214"/>
                    </a:lnTo>
                    <a:cubicBezTo>
                      <a:pt x="478" y="233"/>
                      <a:pt x="476" y="250"/>
                      <a:pt x="471" y="263"/>
                    </a:cubicBezTo>
                    <a:cubicBezTo>
                      <a:pt x="466" y="275"/>
                      <a:pt x="459" y="283"/>
                      <a:pt x="449" y="288"/>
                    </a:cubicBezTo>
                    <a:cubicBezTo>
                      <a:pt x="434" y="338"/>
                      <a:pt x="381" y="392"/>
                      <a:pt x="328" y="397"/>
                    </a:cubicBezTo>
                    <a:cubicBezTo>
                      <a:pt x="319" y="398"/>
                      <a:pt x="308" y="398"/>
                      <a:pt x="299" y="395"/>
                    </a:cubicBezTo>
                    <a:cubicBezTo>
                      <a:pt x="241" y="374"/>
                      <a:pt x="203" y="350"/>
                      <a:pt x="185" y="289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vert="horz" wrap="square" lIns="121869" tIns="60934" rIns="121869" bIns="60934" numCol="1" anchor="t" anchorCtr="0" compatLnSpc="1"/>
              <a:lstStyle/>
              <a:p>
                <a:endParaRPr lang="zh-CN" altLang="en-US" sz="2400"/>
              </a:p>
            </p:txBody>
          </p:sp>
        </p:grpSp>
        <p:grpSp>
          <p:nvGrpSpPr>
            <p:cNvPr id="11" name="组合 41"/>
            <p:cNvGrpSpPr/>
            <p:nvPr/>
          </p:nvGrpSpPr>
          <p:grpSpPr>
            <a:xfrm>
              <a:off x="4199199" y="2578650"/>
              <a:ext cx="1768797" cy="1776732"/>
              <a:chOff x="3710640" y="2354079"/>
              <a:chExt cx="2170610" cy="2179676"/>
            </a:xfrm>
          </p:grpSpPr>
          <p:sp>
            <p:nvSpPr>
              <p:cNvPr id="43" name="Oval 11"/>
              <p:cNvSpPr>
                <a:spLocks noChangeArrowheads="1"/>
              </p:cNvSpPr>
              <p:nvPr/>
            </p:nvSpPr>
            <p:spPr bwMode="auto">
              <a:xfrm>
                <a:off x="3710640" y="2354079"/>
                <a:ext cx="2170610" cy="2179676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44" name="Oval 21"/>
              <p:cNvSpPr>
                <a:spLocks noChangeArrowheads="1"/>
              </p:cNvSpPr>
              <p:nvPr/>
            </p:nvSpPr>
            <p:spPr bwMode="auto">
              <a:xfrm>
                <a:off x="4015287" y="2673233"/>
                <a:ext cx="1564942" cy="1572196"/>
              </a:xfrm>
              <a:prstGeom prst="ellipse">
                <a:avLst/>
              </a:prstGeom>
              <a:solidFill>
                <a:schemeClr val="accent2"/>
              </a:solidFill>
              <a:ln w="158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45" name="Freeform 26"/>
              <p:cNvSpPr>
                <a:spLocks noEditPoints="1"/>
              </p:cNvSpPr>
              <p:nvPr/>
            </p:nvSpPr>
            <p:spPr bwMode="auto">
              <a:xfrm>
                <a:off x="4468312" y="3139354"/>
                <a:ext cx="605073" cy="635711"/>
              </a:xfrm>
              <a:custGeom>
                <a:avLst/>
                <a:gdLst>
                  <a:gd name="T0" fmla="*/ 139 w 577"/>
                  <a:gd name="T1" fmla="*/ 87 h 609"/>
                  <a:gd name="T2" fmla="*/ 27 w 577"/>
                  <a:gd name="T3" fmla="*/ 87 h 609"/>
                  <a:gd name="T4" fmla="*/ 27 w 577"/>
                  <a:gd name="T5" fmla="*/ 48 h 609"/>
                  <a:gd name="T6" fmla="*/ 139 w 577"/>
                  <a:gd name="T7" fmla="*/ 48 h 609"/>
                  <a:gd name="T8" fmla="*/ 139 w 577"/>
                  <a:gd name="T9" fmla="*/ 87 h 609"/>
                  <a:gd name="T10" fmla="*/ 139 w 577"/>
                  <a:gd name="T11" fmla="*/ 179 h 609"/>
                  <a:gd name="T12" fmla="*/ 27 w 577"/>
                  <a:gd name="T13" fmla="*/ 179 h 609"/>
                  <a:gd name="T14" fmla="*/ 27 w 577"/>
                  <a:gd name="T15" fmla="*/ 140 h 609"/>
                  <a:gd name="T16" fmla="*/ 139 w 577"/>
                  <a:gd name="T17" fmla="*/ 140 h 609"/>
                  <a:gd name="T18" fmla="*/ 139 w 577"/>
                  <a:gd name="T19" fmla="*/ 179 h 609"/>
                  <a:gd name="T20" fmla="*/ 139 w 577"/>
                  <a:gd name="T21" fmla="*/ 271 h 609"/>
                  <a:gd name="T22" fmla="*/ 27 w 577"/>
                  <a:gd name="T23" fmla="*/ 271 h 609"/>
                  <a:gd name="T24" fmla="*/ 27 w 577"/>
                  <a:gd name="T25" fmla="*/ 232 h 609"/>
                  <a:gd name="T26" fmla="*/ 139 w 577"/>
                  <a:gd name="T27" fmla="*/ 232 h 609"/>
                  <a:gd name="T28" fmla="*/ 139 w 577"/>
                  <a:gd name="T29" fmla="*/ 271 h 609"/>
                  <a:gd name="T30" fmla="*/ 0 w 577"/>
                  <a:gd name="T31" fmla="*/ 609 h 609"/>
                  <a:gd name="T32" fmla="*/ 166 w 577"/>
                  <a:gd name="T33" fmla="*/ 609 h 609"/>
                  <a:gd name="T34" fmla="*/ 166 w 577"/>
                  <a:gd name="T35" fmla="*/ 0 h 609"/>
                  <a:gd name="T36" fmla="*/ 0 w 577"/>
                  <a:gd name="T37" fmla="*/ 0 h 609"/>
                  <a:gd name="T38" fmla="*/ 0 w 577"/>
                  <a:gd name="T39" fmla="*/ 609 h 609"/>
                  <a:gd name="T40" fmla="*/ 344 w 577"/>
                  <a:gd name="T41" fmla="*/ 87 h 609"/>
                  <a:gd name="T42" fmla="*/ 232 w 577"/>
                  <a:gd name="T43" fmla="*/ 87 h 609"/>
                  <a:gd name="T44" fmla="*/ 232 w 577"/>
                  <a:gd name="T45" fmla="*/ 48 h 609"/>
                  <a:gd name="T46" fmla="*/ 344 w 577"/>
                  <a:gd name="T47" fmla="*/ 48 h 609"/>
                  <a:gd name="T48" fmla="*/ 344 w 577"/>
                  <a:gd name="T49" fmla="*/ 87 h 609"/>
                  <a:gd name="T50" fmla="*/ 344 w 577"/>
                  <a:gd name="T51" fmla="*/ 179 h 609"/>
                  <a:gd name="T52" fmla="*/ 232 w 577"/>
                  <a:gd name="T53" fmla="*/ 179 h 609"/>
                  <a:gd name="T54" fmla="*/ 232 w 577"/>
                  <a:gd name="T55" fmla="*/ 140 h 609"/>
                  <a:gd name="T56" fmla="*/ 344 w 577"/>
                  <a:gd name="T57" fmla="*/ 140 h 609"/>
                  <a:gd name="T58" fmla="*/ 344 w 577"/>
                  <a:gd name="T59" fmla="*/ 179 h 609"/>
                  <a:gd name="T60" fmla="*/ 344 w 577"/>
                  <a:gd name="T61" fmla="*/ 271 h 609"/>
                  <a:gd name="T62" fmla="*/ 232 w 577"/>
                  <a:gd name="T63" fmla="*/ 271 h 609"/>
                  <a:gd name="T64" fmla="*/ 232 w 577"/>
                  <a:gd name="T65" fmla="*/ 232 h 609"/>
                  <a:gd name="T66" fmla="*/ 344 w 577"/>
                  <a:gd name="T67" fmla="*/ 232 h 609"/>
                  <a:gd name="T68" fmla="*/ 344 w 577"/>
                  <a:gd name="T69" fmla="*/ 271 h 609"/>
                  <a:gd name="T70" fmla="*/ 205 w 577"/>
                  <a:gd name="T71" fmla="*/ 609 h 609"/>
                  <a:gd name="T72" fmla="*/ 371 w 577"/>
                  <a:gd name="T73" fmla="*/ 609 h 609"/>
                  <a:gd name="T74" fmla="*/ 371 w 577"/>
                  <a:gd name="T75" fmla="*/ 0 h 609"/>
                  <a:gd name="T76" fmla="*/ 205 w 577"/>
                  <a:gd name="T77" fmla="*/ 0 h 609"/>
                  <a:gd name="T78" fmla="*/ 205 w 577"/>
                  <a:gd name="T79" fmla="*/ 609 h 609"/>
                  <a:gd name="T80" fmla="*/ 549 w 577"/>
                  <a:gd name="T81" fmla="*/ 87 h 609"/>
                  <a:gd name="T82" fmla="*/ 437 w 577"/>
                  <a:gd name="T83" fmla="*/ 87 h 609"/>
                  <a:gd name="T84" fmla="*/ 437 w 577"/>
                  <a:gd name="T85" fmla="*/ 48 h 609"/>
                  <a:gd name="T86" fmla="*/ 549 w 577"/>
                  <a:gd name="T87" fmla="*/ 48 h 609"/>
                  <a:gd name="T88" fmla="*/ 549 w 577"/>
                  <a:gd name="T89" fmla="*/ 87 h 609"/>
                  <a:gd name="T90" fmla="*/ 549 w 577"/>
                  <a:gd name="T91" fmla="*/ 179 h 609"/>
                  <a:gd name="T92" fmla="*/ 437 w 577"/>
                  <a:gd name="T93" fmla="*/ 179 h 609"/>
                  <a:gd name="T94" fmla="*/ 437 w 577"/>
                  <a:gd name="T95" fmla="*/ 140 h 609"/>
                  <a:gd name="T96" fmla="*/ 549 w 577"/>
                  <a:gd name="T97" fmla="*/ 140 h 609"/>
                  <a:gd name="T98" fmla="*/ 549 w 577"/>
                  <a:gd name="T99" fmla="*/ 179 h 609"/>
                  <a:gd name="T100" fmla="*/ 549 w 577"/>
                  <a:gd name="T101" fmla="*/ 271 h 609"/>
                  <a:gd name="T102" fmla="*/ 437 w 577"/>
                  <a:gd name="T103" fmla="*/ 271 h 609"/>
                  <a:gd name="T104" fmla="*/ 437 w 577"/>
                  <a:gd name="T105" fmla="*/ 232 h 609"/>
                  <a:gd name="T106" fmla="*/ 549 w 577"/>
                  <a:gd name="T107" fmla="*/ 232 h 609"/>
                  <a:gd name="T108" fmla="*/ 549 w 577"/>
                  <a:gd name="T109" fmla="*/ 271 h 609"/>
                  <a:gd name="T110" fmla="*/ 410 w 577"/>
                  <a:gd name="T111" fmla="*/ 609 h 609"/>
                  <a:gd name="T112" fmla="*/ 577 w 577"/>
                  <a:gd name="T113" fmla="*/ 609 h 609"/>
                  <a:gd name="T114" fmla="*/ 577 w 577"/>
                  <a:gd name="T115" fmla="*/ 0 h 609"/>
                  <a:gd name="T116" fmla="*/ 410 w 577"/>
                  <a:gd name="T117" fmla="*/ 0 h 609"/>
                  <a:gd name="T118" fmla="*/ 410 w 577"/>
                  <a:gd name="T119" fmla="*/ 609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77" h="609">
                    <a:moveTo>
                      <a:pt x="139" y="87"/>
                    </a:moveTo>
                    <a:lnTo>
                      <a:pt x="27" y="87"/>
                    </a:lnTo>
                    <a:lnTo>
                      <a:pt x="27" y="48"/>
                    </a:lnTo>
                    <a:lnTo>
                      <a:pt x="139" y="48"/>
                    </a:lnTo>
                    <a:lnTo>
                      <a:pt x="139" y="87"/>
                    </a:lnTo>
                    <a:close/>
                    <a:moveTo>
                      <a:pt x="139" y="179"/>
                    </a:moveTo>
                    <a:lnTo>
                      <a:pt x="27" y="179"/>
                    </a:lnTo>
                    <a:lnTo>
                      <a:pt x="27" y="140"/>
                    </a:lnTo>
                    <a:lnTo>
                      <a:pt x="139" y="140"/>
                    </a:lnTo>
                    <a:lnTo>
                      <a:pt x="139" y="179"/>
                    </a:lnTo>
                    <a:close/>
                    <a:moveTo>
                      <a:pt x="139" y="271"/>
                    </a:moveTo>
                    <a:lnTo>
                      <a:pt x="27" y="271"/>
                    </a:lnTo>
                    <a:lnTo>
                      <a:pt x="27" y="232"/>
                    </a:lnTo>
                    <a:lnTo>
                      <a:pt x="139" y="232"/>
                    </a:lnTo>
                    <a:lnTo>
                      <a:pt x="139" y="271"/>
                    </a:lnTo>
                    <a:close/>
                    <a:moveTo>
                      <a:pt x="0" y="609"/>
                    </a:moveTo>
                    <a:lnTo>
                      <a:pt x="166" y="609"/>
                    </a:lnTo>
                    <a:lnTo>
                      <a:pt x="166" y="0"/>
                    </a:lnTo>
                    <a:lnTo>
                      <a:pt x="0" y="0"/>
                    </a:lnTo>
                    <a:lnTo>
                      <a:pt x="0" y="609"/>
                    </a:lnTo>
                    <a:close/>
                    <a:moveTo>
                      <a:pt x="344" y="87"/>
                    </a:moveTo>
                    <a:lnTo>
                      <a:pt x="232" y="87"/>
                    </a:lnTo>
                    <a:lnTo>
                      <a:pt x="232" y="48"/>
                    </a:lnTo>
                    <a:lnTo>
                      <a:pt x="344" y="48"/>
                    </a:lnTo>
                    <a:lnTo>
                      <a:pt x="344" y="87"/>
                    </a:lnTo>
                    <a:close/>
                    <a:moveTo>
                      <a:pt x="344" y="179"/>
                    </a:moveTo>
                    <a:lnTo>
                      <a:pt x="232" y="179"/>
                    </a:lnTo>
                    <a:lnTo>
                      <a:pt x="232" y="140"/>
                    </a:lnTo>
                    <a:lnTo>
                      <a:pt x="344" y="140"/>
                    </a:lnTo>
                    <a:lnTo>
                      <a:pt x="344" y="179"/>
                    </a:lnTo>
                    <a:close/>
                    <a:moveTo>
                      <a:pt x="344" y="271"/>
                    </a:moveTo>
                    <a:lnTo>
                      <a:pt x="232" y="271"/>
                    </a:lnTo>
                    <a:lnTo>
                      <a:pt x="232" y="232"/>
                    </a:lnTo>
                    <a:lnTo>
                      <a:pt x="344" y="232"/>
                    </a:lnTo>
                    <a:lnTo>
                      <a:pt x="344" y="271"/>
                    </a:lnTo>
                    <a:close/>
                    <a:moveTo>
                      <a:pt x="205" y="609"/>
                    </a:moveTo>
                    <a:lnTo>
                      <a:pt x="371" y="609"/>
                    </a:lnTo>
                    <a:lnTo>
                      <a:pt x="371" y="0"/>
                    </a:lnTo>
                    <a:lnTo>
                      <a:pt x="205" y="0"/>
                    </a:lnTo>
                    <a:lnTo>
                      <a:pt x="205" y="609"/>
                    </a:lnTo>
                    <a:close/>
                    <a:moveTo>
                      <a:pt x="549" y="87"/>
                    </a:moveTo>
                    <a:lnTo>
                      <a:pt x="437" y="87"/>
                    </a:lnTo>
                    <a:lnTo>
                      <a:pt x="437" y="48"/>
                    </a:lnTo>
                    <a:lnTo>
                      <a:pt x="549" y="48"/>
                    </a:lnTo>
                    <a:lnTo>
                      <a:pt x="549" y="87"/>
                    </a:lnTo>
                    <a:close/>
                    <a:moveTo>
                      <a:pt x="549" y="179"/>
                    </a:moveTo>
                    <a:lnTo>
                      <a:pt x="437" y="179"/>
                    </a:lnTo>
                    <a:lnTo>
                      <a:pt x="437" y="140"/>
                    </a:lnTo>
                    <a:lnTo>
                      <a:pt x="549" y="140"/>
                    </a:lnTo>
                    <a:lnTo>
                      <a:pt x="549" y="179"/>
                    </a:lnTo>
                    <a:close/>
                    <a:moveTo>
                      <a:pt x="549" y="271"/>
                    </a:moveTo>
                    <a:lnTo>
                      <a:pt x="437" y="271"/>
                    </a:lnTo>
                    <a:lnTo>
                      <a:pt x="437" y="232"/>
                    </a:lnTo>
                    <a:lnTo>
                      <a:pt x="549" y="232"/>
                    </a:lnTo>
                    <a:lnTo>
                      <a:pt x="549" y="271"/>
                    </a:lnTo>
                    <a:close/>
                    <a:moveTo>
                      <a:pt x="410" y="609"/>
                    </a:moveTo>
                    <a:lnTo>
                      <a:pt x="577" y="609"/>
                    </a:lnTo>
                    <a:lnTo>
                      <a:pt x="577" y="0"/>
                    </a:lnTo>
                    <a:lnTo>
                      <a:pt x="410" y="0"/>
                    </a:lnTo>
                    <a:lnTo>
                      <a:pt x="410" y="609"/>
                    </a:ln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vert="horz" wrap="square" lIns="121869" tIns="60934" rIns="121869" bIns="60934" numCol="1" anchor="t" anchorCtr="0" compatLnSpc="1"/>
              <a:lstStyle/>
              <a:p>
                <a:endParaRPr lang="zh-CN" altLang="en-US" sz="240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12" name="组合 45"/>
            <p:cNvGrpSpPr/>
            <p:nvPr/>
          </p:nvGrpSpPr>
          <p:grpSpPr>
            <a:xfrm>
              <a:off x="6406900" y="2483636"/>
              <a:ext cx="1768797" cy="1776732"/>
              <a:chOff x="6301953" y="2354079"/>
              <a:chExt cx="2170610" cy="2179676"/>
            </a:xfrm>
          </p:grpSpPr>
          <p:sp>
            <p:nvSpPr>
              <p:cNvPr id="47" name="Oval 14"/>
              <p:cNvSpPr>
                <a:spLocks noChangeArrowheads="1"/>
              </p:cNvSpPr>
              <p:nvPr/>
            </p:nvSpPr>
            <p:spPr bwMode="auto">
              <a:xfrm>
                <a:off x="6301953" y="2354079"/>
                <a:ext cx="2170610" cy="2179676"/>
              </a:xfrm>
              <a:prstGeom prst="ellipse">
                <a:avLst/>
              </a:prstGeom>
              <a:noFill/>
              <a:ln>
                <a:solidFill>
                  <a:schemeClr val="accent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48" name="Oval 22"/>
              <p:cNvSpPr>
                <a:spLocks noChangeArrowheads="1"/>
              </p:cNvSpPr>
              <p:nvPr/>
            </p:nvSpPr>
            <p:spPr bwMode="auto">
              <a:xfrm>
                <a:off x="6606600" y="2673233"/>
                <a:ext cx="1561316" cy="1572196"/>
              </a:xfrm>
              <a:prstGeom prst="ellipse">
                <a:avLst/>
              </a:prstGeom>
              <a:solidFill>
                <a:schemeClr val="accent3"/>
              </a:solidFill>
              <a:ln w="158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49" name="Freeform 33"/>
              <p:cNvSpPr>
                <a:spLocks noEditPoints="1"/>
              </p:cNvSpPr>
              <p:nvPr/>
            </p:nvSpPr>
            <p:spPr bwMode="auto">
              <a:xfrm>
                <a:off x="7091684" y="3134149"/>
                <a:ext cx="727150" cy="682917"/>
              </a:xfrm>
              <a:custGeom>
                <a:avLst/>
                <a:gdLst>
                  <a:gd name="T0" fmla="*/ 21 w 643"/>
                  <a:gd name="T1" fmla="*/ 477 h 603"/>
                  <a:gd name="T2" fmla="*/ 459 w 643"/>
                  <a:gd name="T3" fmla="*/ 359 h 603"/>
                  <a:gd name="T4" fmla="*/ 420 w 643"/>
                  <a:gd name="T5" fmla="*/ 494 h 603"/>
                  <a:gd name="T6" fmla="*/ 407 w 643"/>
                  <a:gd name="T7" fmla="*/ 377 h 603"/>
                  <a:gd name="T8" fmla="*/ 408 w 643"/>
                  <a:gd name="T9" fmla="*/ 272 h 603"/>
                  <a:gd name="T10" fmla="*/ 397 w 643"/>
                  <a:gd name="T11" fmla="*/ 276 h 603"/>
                  <a:gd name="T12" fmla="*/ 405 w 643"/>
                  <a:gd name="T13" fmla="*/ 292 h 603"/>
                  <a:gd name="T14" fmla="*/ 415 w 643"/>
                  <a:gd name="T15" fmla="*/ 288 h 603"/>
                  <a:gd name="T16" fmla="*/ 356 w 643"/>
                  <a:gd name="T17" fmla="*/ 302 h 603"/>
                  <a:gd name="T18" fmla="*/ 360 w 643"/>
                  <a:gd name="T19" fmla="*/ 322 h 603"/>
                  <a:gd name="T20" fmla="*/ 368 w 643"/>
                  <a:gd name="T21" fmla="*/ 315 h 603"/>
                  <a:gd name="T22" fmla="*/ 324 w 643"/>
                  <a:gd name="T23" fmla="*/ 341 h 603"/>
                  <a:gd name="T24" fmla="*/ 319 w 643"/>
                  <a:gd name="T25" fmla="*/ 351 h 603"/>
                  <a:gd name="T26" fmla="*/ 335 w 643"/>
                  <a:gd name="T27" fmla="*/ 359 h 603"/>
                  <a:gd name="T28" fmla="*/ 340 w 643"/>
                  <a:gd name="T29" fmla="*/ 349 h 603"/>
                  <a:gd name="T30" fmla="*/ 305 w 643"/>
                  <a:gd name="T31" fmla="*/ 399 h 603"/>
                  <a:gd name="T32" fmla="*/ 322 w 643"/>
                  <a:gd name="T33" fmla="*/ 411 h 603"/>
                  <a:gd name="T34" fmla="*/ 323 w 643"/>
                  <a:gd name="T35" fmla="*/ 400 h 603"/>
                  <a:gd name="T36" fmla="*/ 308 w 643"/>
                  <a:gd name="T37" fmla="*/ 450 h 603"/>
                  <a:gd name="T38" fmla="*/ 311 w 643"/>
                  <a:gd name="T39" fmla="*/ 461 h 603"/>
                  <a:gd name="T40" fmla="*/ 327 w 643"/>
                  <a:gd name="T41" fmla="*/ 455 h 603"/>
                  <a:gd name="T42" fmla="*/ 324 w 643"/>
                  <a:gd name="T43" fmla="*/ 444 h 603"/>
                  <a:gd name="T44" fmla="*/ 332 w 643"/>
                  <a:gd name="T45" fmla="*/ 505 h 603"/>
                  <a:gd name="T46" fmla="*/ 353 w 643"/>
                  <a:gd name="T47" fmla="*/ 503 h 603"/>
                  <a:gd name="T48" fmla="*/ 346 w 643"/>
                  <a:gd name="T49" fmla="*/ 495 h 603"/>
                  <a:gd name="T50" fmla="*/ 367 w 643"/>
                  <a:gd name="T51" fmla="*/ 541 h 603"/>
                  <a:gd name="T52" fmla="*/ 377 w 643"/>
                  <a:gd name="T53" fmla="*/ 547 h 603"/>
                  <a:gd name="T54" fmla="*/ 386 w 643"/>
                  <a:gd name="T55" fmla="*/ 532 h 603"/>
                  <a:gd name="T56" fmla="*/ 377 w 643"/>
                  <a:gd name="T57" fmla="*/ 526 h 603"/>
                  <a:gd name="T58" fmla="*/ 423 w 643"/>
                  <a:gd name="T59" fmla="*/ 566 h 603"/>
                  <a:gd name="T60" fmla="*/ 434 w 643"/>
                  <a:gd name="T61" fmla="*/ 568 h 603"/>
                  <a:gd name="T62" fmla="*/ 427 w 643"/>
                  <a:gd name="T63" fmla="*/ 549 h 603"/>
                  <a:gd name="T64" fmla="*/ 472 w 643"/>
                  <a:gd name="T65" fmla="*/ 569 h 603"/>
                  <a:gd name="T66" fmla="*/ 484 w 643"/>
                  <a:gd name="T67" fmla="*/ 568 h 603"/>
                  <a:gd name="T68" fmla="*/ 483 w 643"/>
                  <a:gd name="T69" fmla="*/ 550 h 603"/>
                  <a:gd name="T70" fmla="*/ 472 w 643"/>
                  <a:gd name="T71" fmla="*/ 552 h 603"/>
                  <a:gd name="T72" fmla="*/ 530 w 643"/>
                  <a:gd name="T73" fmla="*/ 551 h 603"/>
                  <a:gd name="T74" fmla="*/ 540 w 643"/>
                  <a:gd name="T75" fmla="*/ 545 h 603"/>
                  <a:gd name="T76" fmla="*/ 524 w 643"/>
                  <a:gd name="T77" fmla="*/ 535 h 603"/>
                  <a:gd name="T78" fmla="*/ 570 w 643"/>
                  <a:gd name="T79" fmla="*/ 521 h 603"/>
                  <a:gd name="T80" fmla="*/ 577 w 643"/>
                  <a:gd name="T81" fmla="*/ 512 h 603"/>
                  <a:gd name="T82" fmla="*/ 565 w 643"/>
                  <a:gd name="T83" fmla="*/ 499 h 603"/>
                  <a:gd name="T84" fmla="*/ 559 w 643"/>
                  <a:gd name="T85" fmla="*/ 507 h 603"/>
                  <a:gd name="T86" fmla="*/ 601 w 643"/>
                  <a:gd name="T87" fmla="*/ 469 h 603"/>
                  <a:gd name="T88" fmla="*/ 605 w 643"/>
                  <a:gd name="T89" fmla="*/ 457 h 603"/>
                  <a:gd name="T90" fmla="*/ 586 w 643"/>
                  <a:gd name="T91" fmla="*/ 459 h 603"/>
                  <a:gd name="T92" fmla="*/ 610 w 643"/>
                  <a:gd name="T93" fmla="*/ 419 h 603"/>
                  <a:gd name="T94" fmla="*/ 610 w 643"/>
                  <a:gd name="T95" fmla="*/ 408 h 603"/>
                  <a:gd name="T96" fmla="*/ 592 w 643"/>
                  <a:gd name="T97" fmla="*/ 406 h 603"/>
                  <a:gd name="T98" fmla="*/ 593 w 643"/>
                  <a:gd name="T99" fmla="*/ 417 h 603"/>
                  <a:gd name="T100" fmla="*/ 599 w 643"/>
                  <a:gd name="T101" fmla="*/ 358 h 603"/>
                  <a:gd name="T102" fmla="*/ 594 w 643"/>
                  <a:gd name="T103" fmla="*/ 347 h 603"/>
                  <a:gd name="T104" fmla="*/ 581 w 643"/>
                  <a:gd name="T105" fmla="*/ 363 h 603"/>
                  <a:gd name="T106" fmla="*/ 573 w 643"/>
                  <a:gd name="T107" fmla="*/ 316 h 603"/>
                  <a:gd name="T108" fmla="*/ 565 w 643"/>
                  <a:gd name="T109" fmla="*/ 308 h 603"/>
                  <a:gd name="T110" fmla="*/ 550 w 643"/>
                  <a:gd name="T111" fmla="*/ 318 h 603"/>
                  <a:gd name="T112" fmla="*/ 557 w 643"/>
                  <a:gd name="T113" fmla="*/ 326 h 603"/>
                  <a:gd name="T114" fmla="*/ 524 w 643"/>
                  <a:gd name="T115" fmla="*/ 279 h 603"/>
                  <a:gd name="T116" fmla="*/ 513 w 643"/>
                  <a:gd name="T117" fmla="*/ 274 h 603"/>
                  <a:gd name="T118" fmla="*/ 513 w 643"/>
                  <a:gd name="T119" fmla="*/ 293 h 603"/>
                  <a:gd name="T120" fmla="*/ 457 w 643"/>
                  <a:gd name="T121" fmla="*/ 231 h 603"/>
                  <a:gd name="T122" fmla="*/ 358 w 643"/>
                  <a:gd name="T123" fmla="*/ 9 h 603"/>
                  <a:gd name="T124" fmla="*/ 30 w 643"/>
                  <a:gd name="T125" fmla="*/ 153 h 6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43" h="603">
                    <a:moveTo>
                      <a:pt x="51" y="448"/>
                    </a:moveTo>
                    <a:cubicBezTo>
                      <a:pt x="83" y="445"/>
                      <a:pt x="115" y="443"/>
                      <a:pt x="147" y="442"/>
                    </a:cubicBezTo>
                    <a:cubicBezTo>
                      <a:pt x="127" y="440"/>
                      <a:pt x="108" y="439"/>
                      <a:pt x="88" y="436"/>
                    </a:cubicBezTo>
                    <a:cubicBezTo>
                      <a:pt x="72" y="435"/>
                      <a:pt x="59" y="423"/>
                      <a:pt x="59" y="407"/>
                    </a:cubicBezTo>
                    <a:cubicBezTo>
                      <a:pt x="59" y="383"/>
                      <a:pt x="59" y="359"/>
                      <a:pt x="59" y="335"/>
                    </a:cubicBezTo>
                    <a:cubicBezTo>
                      <a:pt x="59" y="318"/>
                      <a:pt x="72" y="306"/>
                      <a:pt x="88" y="305"/>
                    </a:cubicBezTo>
                    <a:cubicBezTo>
                      <a:pt x="148" y="299"/>
                      <a:pt x="207" y="297"/>
                      <a:pt x="267" y="298"/>
                    </a:cubicBezTo>
                    <a:cubicBezTo>
                      <a:pt x="245" y="333"/>
                      <a:pt x="233" y="373"/>
                      <a:pt x="233" y="417"/>
                    </a:cubicBezTo>
                    <a:cubicBezTo>
                      <a:pt x="233" y="479"/>
                      <a:pt x="258" y="535"/>
                      <a:pt x="299" y="575"/>
                    </a:cubicBezTo>
                    <a:cubicBezTo>
                      <a:pt x="301" y="578"/>
                      <a:pt x="304" y="581"/>
                      <a:pt x="306" y="583"/>
                    </a:cubicBezTo>
                    <a:cubicBezTo>
                      <a:pt x="221" y="590"/>
                      <a:pt x="136" y="588"/>
                      <a:pt x="51" y="579"/>
                    </a:cubicBezTo>
                    <a:cubicBezTo>
                      <a:pt x="35" y="578"/>
                      <a:pt x="21" y="566"/>
                      <a:pt x="21" y="549"/>
                    </a:cubicBezTo>
                    <a:cubicBezTo>
                      <a:pt x="21" y="526"/>
                      <a:pt x="21" y="501"/>
                      <a:pt x="21" y="477"/>
                    </a:cubicBezTo>
                    <a:cubicBezTo>
                      <a:pt x="21" y="461"/>
                      <a:pt x="35" y="449"/>
                      <a:pt x="51" y="448"/>
                    </a:cubicBezTo>
                    <a:close/>
                    <a:moveTo>
                      <a:pt x="442" y="265"/>
                    </a:moveTo>
                    <a:lnTo>
                      <a:pt x="442" y="265"/>
                    </a:lnTo>
                    <a:cubicBezTo>
                      <a:pt x="454" y="263"/>
                      <a:pt x="467" y="262"/>
                      <a:pt x="479" y="265"/>
                    </a:cubicBezTo>
                    <a:cubicBezTo>
                      <a:pt x="478" y="271"/>
                      <a:pt x="478" y="278"/>
                      <a:pt x="477" y="284"/>
                    </a:cubicBezTo>
                    <a:cubicBezTo>
                      <a:pt x="466" y="283"/>
                      <a:pt x="455" y="283"/>
                      <a:pt x="444" y="284"/>
                    </a:cubicBezTo>
                    <a:cubicBezTo>
                      <a:pt x="443" y="278"/>
                      <a:pt x="443" y="271"/>
                      <a:pt x="442" y="265"/>
                    </a:cubicBezTo>
                    <a:close/>
                    <a:moveTo>
                      <a:pt x="510" y="384"/>
                    </a:moveTo>
                    <a:lnTo>
                      <a:pt x="510" y="384"/>
                    </a:lnTo>
                    <a:lnTo>
                      <a:pt x="467" y="384"/>
                    </a:lnTo>
                    <a:lnTo>
                      <a:pt x="467" y="377"/>
                    </a:lnTo>
                    <a:cubicBezTo>
                      <a:pt x="467" y="369"/>
                      <a:pt x="466" y="364"/>
                      <a:pt x="465" y="362"/>
                    </a:cubicBezTo>
                    <a:cubicBezTo>
                      <a:pt x="464" y="360"/>
                      <a:pt x="462" y="359"/>
                      <a:pt x="459" y="359"/>
                    </a:cubicBezTo>
                    <a:cubicBezTo>
                      <a:pt x="456" y="359"/>
                      <a:pt x="454" y="359"/>
                      <a:pt x="453" y="362"/>
                    </a:cubicBezTo>
                    <a:cubicBezTo>
                      <a:pt x="452" y="364"/>
                      <a:pt x="451" y="367"/>
                      <a:pt x="451" y="371"/>
                    </a:cubicBezTo>
                    <a:cubicBezTo>
                      <a:pt x="451" y="377"/>
                      <a:pt x="452" y="382"/>
                      <a:pt x="455" y="385"/>
                    </a:cubicBezTo>
                    <a:cubicBezTo>
                      <a:pt x="458" y="388"/>
                      <a:pt x="466" y="393"/>
                      <a:pt x="478" y="401"/>
                    </a:cubicBezTo>
                    <a:cubicBezTo>
                      <a:pt x="489" y="407"/>
                      <a:pt x="497" y="413"/>
                      <a:pt x="501" y="416"/>
                    </a:cubicBezTo>
                    <a:cubicBezTo>
                      <a:pt x="505" y="420"/>
                      <a:pt x="508" y="425"/>
                      <a:pt x="511" y="431"/>
                    </a:cubicBezTo>
                    <a:cubicBezTo>
                      <a:pt x="514" y="437"/>
                      <a:pt x="515" y="445"/>
                      <a:pt x="515" y="455"/>
                    </a:cubicBezTo>
                    <a:cubicBezTo>
                      <a:pt x="515" y="471"/>
                      <a:pt x="512" y="483"/>
                      <a:pt x="504" y="491"/>
                    </a:cubicBezTo>
                    <a:cubicBezTo>
                      <a:pt x="497" y="500"/>
                      <a:pt x="485" y="506"/>
                      <a:pt x="471" y="508"/>
                    </a:cubicBezTo>
                    <a:lnTo>
                      <a:pt x="471" y="524"/>
                    </a:lnTo>
                    <a:lnTo>
                      <a:pt x="451" y="524"/>
                    </a:lnTo>
                    <a:lnTo>
                      <a:pt x="451" y="507"/>
                    </a:lnTo>
                    <a:cubicBezTo>
                      <a:pt x="439" y="506"/>
                      <a:pt x="429" y="502"/>
                      <a:pt x="420" y="494"/>
                    </a:cubicBezTo>
                    <a:cubicBezTo>
                      <a:pt x="412" y="486"/>
                      <a:pt x="407" y="473"/>
                      <a:pt x="407" y="453"/>
                    </a:cubicBezTo>
                    <a:lnTo>
                      <a:pt x="407" y="445"/>
                    </a:lnTo>
                    <a:lnTo>
                      <a:pt x="451" y="445"/>
                    </a:lnTo>
                    <a:lnTo>
                      <a:pt x="451" y="456"/>
                    </a:lnTo>
                    <a:cubicBezTo>
                      <a:pt x="451" y="467"/>
                      <a:pt x="451" y="474"/>
                      <a:pt x="452" y="477"/>
                    </a:cubicBezTo>
                    <a:cubicBezTo>
                      <a:pt x="453" y="480"/>
                      <a:pt x="455" y="481"/>
                      <a:pt x="458" y="481"/>
                    </a:cubicBezTo>
                    <a:cubicBezTo>
                      <a:pt x="461" y="481"/>
                      <a:pt x="464" y="480"/>
                      <a:pt x="465" y="478"/>
                    </a:cubicBezTo>
                    <a:cubicBezTo>
                      <a:pt x="466" y="476"/>
                      <a:pt x="467" y="473"/>
                      <a:pt x="467" y="470"/>
                    </a:cubicBezTo>
                    <a:cubicBezTo>
                      <a:pt x="467" y="460"/>
                      <a:pt x="466" y="453"/>
                      <a:pt x="465" y="449"/>
                    </a:cubicBezTo>
                    <a:cubicBezTo>
                      <a:pt x="464" y="445"/>
                      <a:pt x="459" y="440"/>
                      <a:pt x="451" y="435"/>
                    </a:cubicBezTo>
                    <a:cubicBezTo>
                      <a:pt x="438" y="427"/>
                      <a:pt x="429" y="421"/>
                      <a:pt x="424" y="417"/>
                    </a:cubicBezTo>
                    <a:cubicBezTo>
                      <a:pt x="420" y="413"/>
                      <a:pt x="415" y="408"/>
                      <a:pt x="412" y="401"/>
                    </a:cubicBezTo>
                    <a:cubicBezTo>
                      <a:pt x="408" y="393"/>
                      <a:pt x="407" y="385"/>
                      <a:pt x="407" y="377"/>
                    </a:cubicBezTo>
                    <a:cubicBezTo>
                      <a:pt x="407" y="364"/>
                      <a:pt x="410" y="354"/>
                      <a:pt x="418" y="346"/>
                    </a:cubicBezTo>
                    <a:cubicBezTo>
                      <a:pt x="425" y="339"/>
                      <a:pt x="436" y="334"/>
                      <a:pt x="451" y="333"/>
                    </a:cubicBezTo>
                    <a:lnTo>
                      <a:pt x="451" y="319"/>
                    </a:lnTo>
                    <a:lnTo>
                      <a:pt x="471" y="319"/>
                    </a:lnTo>
                    <a:lnTo>
                      <a:pt x="471" y="333"/>
                    </a:lnTo>
                    <a:cubicBezTo>
                      <a:pt x="484" y="334"/>
                      <a:pt x="494" y="339"/>
                      <a:pt x="501" y="346"/>
                    </a:cubicBezTo>
                    <a:cubicBezTo>
                      <a:pt x="507" y="353"/>
                      <a:pt x="511" y="363"/>
                      <a:pt x="511" y="376"/>
                    </a:cubicBezTo>
                    <a:cubicBezTo>
                      <a:pt x="511" y="378"/>
                      <a:pt x="510" y="381"/>
                      <a:pt x="510" y="384"/>
                    </a:cubicBezTo>
                    <a:close/>
                    <a:moveTo>
                      <a:pt x="411" y="271"/>
                    </a:moveTo>
                    <a:lnTo>
                      <a:pt x="411" y="271"/>
                    </a:lnTo>
                    <a:lnTo>
                      <a:pt x="410" y="271"/>
                    </a:lnTo>
                    <a:lnTo>
                      <a:pt x="409" y="271"/>
                    </a:lnTo>
                    <a:lnTo>
                      <a:pt x="408" y="272"/>
                    </a:lnTo>
                    <a:lnTo>
                      <a:pt x="407" y="272"/>
                    </a:lnTo>
                    <a:lnTo>
                      <a:pt x="406" y="272"/>
                    </a:lnTo>
                    <a:lnTo>
                      <a:pt x="405" y="273"/>
                    </a:lnTo>
                    <a:lnTo>
                      <a:pt x="405" y="273"/>
                    </a:lnTo>
                    <a:lnTo>
                      <a:pt x="404" y="273"/>
                    </a:lnTo>
                    <a:lnTo>
                      <a:pt x="403" y="274"/>
                    </a:lnTo>
                    <a:lnTo>
                      <a:pt x="402" y="274"/>
                    </a:lnTo>
                    <a:lnTo>
                      <a:pt x="401" y="274"/>
                    </a:lnTo>
                    <a:lnTo>
                      <a:pt x="400" y="275"/>
                    </a:lnTo>
                    <a:lnTo>
                      <a:pt x="399" y="275"/>
                    </a:lnTo>
                    <a:lnTo>
                      <a:pt x="398" y="275"/>
                    </a:lnTo>
                    <a:lnTo>
                      <a:pt x="398" y="276"/>
                    </a:lnTo>
                    <a:lnTo>
                      <a:pt x="397" y="276"/>
                    </a:lnTo>
                    <a:lnTo>
                      <a:pt x="396" y="277"/>
                    </a:lnTo>
                    <a:lnTo>
                      <a:pt x="395" y="277"/>
                    </a:lnTo>
                    <a:lnTo>
                      <a:pt x="394" y="277"/>
                    </a:lnTo>
                    <a:lnTo>
                      <a:pt x="393" y="278"/>
                    </a:lnTo>
                    <a:lnTo>
                      <a:pt x="393" y="278"/>
                    </a:lnTo>
                    <a:lnTo>
                      <a:pt x="401" y="294"/>
                    </a:lnTo>
                    <a:lnTo>
                      <a:pt x="401" y="294"/>
                    </a:lnTo>
                    <a:lnTo>
                      <a:pt x="401" y="293"/>
                    </a:lnTo>
                    <a:lnTo>
                      <a:pt x="402" y="293"/>
                    </a:lnTo>
                    <a:lnTo>
                      <a:pt x="403" y="293"/>
                    </a:lnTo>
                    <a:lnTo>
                      <a:pt x="404" y="292"/>
                    </a:lnTo>
                    <a:lnTo>
                      <a:pt x="404" y="292"/>
                    </a:lnTo>
                    <a:lnTo>
                      <a:pt x="405" y="292"/>
                    </a:lnTo>
                    <a:lnTo>
                      <a:pt x="406" y="291"/>
                    </a:lnTo>
                    <a:lnTo>
                      <a:pt x="407" y="291"/>
                    </a:lnTo>
                    <a:lnTo>
                      <a:pt x="407" y="291"/>
                    </a:lnTo>
                    <a:lnTo>
                      <a:pt x="408" y="290"/>
                    </a:lnTo>
                    <a:lnTo>
                      <a:pt x="409" y="290"/>
                    </a:lnTo>
                    <a:lnTo>
                      <a:pt x="410" y="290"/>
                    </a:lnTo>
                    <a:lnTo>
                      <a:pt x="411" y="290"/>
                    </a:lnTo>
                    <a:lnTo>
                      <a:pt x="411" y="289"/>
                    </a:lnTo>
                    <a:lnTo>
                      <a:pt x="412" y="289"/>
                    </a:lnTo>
                    <a:lnTo>
                      <a:pt x="413" y="289"/>
                    </a:lnTo>
                    <a:lnTo>
                      <a:pt x="414" y="288"/>
                    </a:lnTo>
                    <a:lnTo>
                      <a:pt x="414" y="288"/>
                    </a:lnTo>
                    <a:lnTo>
                      <a:pt x="415" y="288"/>
                    </a:lnTo>
                    <a:lnTo>
                      <a:pt x="416" y="288"/>
                    </a:lnTo>
                    <a:lnTo>
                      <a:pt x="411" y="271"/>
                    </a:lnTo>
                    <a:close/>
                    <a:moveTo>
                      <a:pt x="361" y="297"/>
                    </a:moveTo>
                    <a:lnTo>
                      <a:pt x="361" y="297"/>
                    </a:lnTo>
                    <a:lnTo>
                      <a:pt x="361" y="297"/>
                    </a:lnTo>
                    <a:lnTo>
                      <a:pt x="360" y="298"/>
                    </a:lnTo>
                    <a:lnTo>
                      <a:pt x="360" y="299"/>
                    </a:lnTo>
                    <a:lnTo>
                      <a:pt x="359" y="299"/>
                    </a:lnTo>
                    <a:lnTo>
                      <a:pt x="358" y="300"/>
                    </a:lnTo>
                    <a:lnTo>
                      <a:pt x="358" y="300"/>
                    </a:lnTo>
                    <a:lnTo>
                      <a:pt x="357" y="301"/>
                    </a:lnTo>
                    <a:lnTo>
                      <a:pt x="356" y="302"/>
                    </a:lnTo>
                    <a:lnTo>
                      <a:pt x="356" y="302"/>
                    </a:lnTo>
                    <a:lnTo>
                      <a:pt x="355" y="303"/>
                    </a:lnTo>
                    <a:lnTo>
                      <a:pt x="354" y="304"/>
                    </a:lnTo>
                    <a:lnTo>
                      <a:pt x="354" y="304"/>
                    </a:lnTo>
                    <a:lnTo>
                      <a:pt x="353" y="305"/>
                    </a:lnTo>
                    <a:lnTo>
                      <a:pt x="352" y="305"/>
                    </a:lnTo>
                    <a:lnTo>
                      <a:pt x="352" y="306"/>
                    </a:lnTo>
                    <a:lnTo>
                      <a:pt x="351" y="307"/>
                    </a:lnTo>
                    <a:lnTo>
                      <a:pt x="350" y="307"/>
                    </a:lnTo>
                    <a:lnTo>
                      <a:pt x="350" y="308"/>
                    </a:lnTo>
                    <a:lnTo>
                      <a:pt x="349" y="309"/>
                    </a:lnTo>
                    <a:lnTo>
                      <a:pt x="348" y="309"/>
                    </a:lnTo>
                    <a:lnTo>
                      <a:pt x="348" y="310"/>
                    </a:lnTo>
                    <a:lnTo>
                      <a:pt x="360" y="322"/>
                    </a:lnTo>
                    <a:lnTo>
                      <a:pt x="361" y="322"/>
                    </a:lnTo>
                    <a:lnTo>
                      <a:pt x="361" y="321"/>
                    </a:lnTo>
                    <a:lnTo>
                      <a:pt x="362" y="320"/>
                    </a:lnTo>
                    <a:lnTo>
                      <a:pt x="363" y="320"/>
                    </a:lnTo>
                    <a:lnTo>
                      <a:pt x="363" y="319"/>
                    </a:lnTo>
                    <a:lnTo>
                      <a:pt x="364" y="319"/>
                    </a:lnTo>
                    <a:lnTo>
                      <a:pt x="364" y="318"/>
                    </a:lnTo>
                    <a:lnTo>
                      <a:pt x="365" y="318"/>
                    </a:lnTo>
                    <a:lnTo>
                      <a:pt x="365" y="317"/>
                    </a:lnTo>
                    <a:lnTo>
                      <a:pt x="366" y="317"/>
                    </a:lnTo>
                    <a:lnTo>
                      <a:pt x="367" y="316"/>
                    </a:lnTo>
                    <a:lnTo>
                      <a:pt x="367" y="315"/>
                    </a:lnTo>
                    <a:lnTo>
                      <a:pt x="368" y="315"/>
                    </a:lnTo>
                    <a:lnTo>
                      <a:pt x="368" y="314"/>
                    </a:lnTo>
                    <a:lnTo>
                      <a:pt x="369" y="314"/>
                    </a:lnTo>
                    <a:lnTo>
                      <a:pt x="370" y="313"/>
                    </a:lnTo>
                    <a:lnTo>
                      <a:pt x="370" y="313"/>
                    </a:lnTo>
                    <a:lnTo>
                      <a:pt x="371" y="312"/>
                    </a:lnTo>
                    <a:lnTo>
                      <a:pt x="372" y="312"/>
                    </a:lnTo>
                    <a:lnTo>
                      <a:pt x="372" y="311"/>
                    </a:lnTo>
                    <a:lnTo>
                      <a:pt x="373" y="311"/>
                    </a:lnTo>
                    <a:lnTo>
                      <a:pt x="361" y="297"/>
                    </a:lnTo>
                    <a:close/>
                    <a:moveTo>
                      <a:pt x="325" y="339"/>
                    </a:moveTo>
                    <a:lnTo>
                      <a:pt x="325" y="339"/>
                    </a:lnTo>
                    <a:lnTo>
                      <a:pt x="325" y="340"/>
                    </a:lnTo>
                    <a:lnTo>
                      <a:pt x="324" y="341"/>
                    </a:lnTo>
                    <a:lnTo>
                      <a:pt x="324" y="341"/>
                    </a:lnTo>
                    <a:lnTo>
                      <a:pt x="323" y="342"/>
                    </a:lnTo>
                    <a:lnTo>
                      <a:pt x="323" y="343"/>
                    </a:lnTo>
                    <a:lnTo>
                      <a:pt x="323" y="344"/>
                    </a:lnTo>
                    <a:lnTo>
                      <a:pt x="322" y="345"/>
                    </a:lnTo>
                    <a:lnTo>
                      <a:pt x="322" y="345"/>
                    </a:lnTo>
                    <a:lnTo>
                      <a:pt x="321" y="346"/>
                    </a:lnTo>
                    <a:lnTo>
                      <a:pt x="321" y="347"/>
                    </a:lnTo>
                    <a:lnTo>
                      <a:pt x="320" y="348"/>
                    </a:lnTo>
                    <a:lnTo>
                      <a:pt x="320" y="349"/>
                    </a:lnTo>
                    <a:lnTo>
                      <a:pt x="320" y="350"/>
                    </a:lnTo>
                    <a:lnTo>
                      <a:pt x="319" y="350"/>
                    </a:lnTo>
                    <a:lnTo>
                      <a:pt x="319" y="351"/>
                    </a:lnTo>
                    <a:lnTo>
                      <a:pt x="318" y="352"/>
                    </a:lnTo>
                    <a:lnTo>
                      <a:pt x="318" y="353"/>
                    </a:lnTo>
                    <a:lnTo>
                      <a:pt x="318" y="354"/>
                    </a:lnTo>
                    <a:lnTo>
                      <a:pt x="317" y="355"/>
                    </a:lnTo>
                    <a:lnTo>
                      <a:pt x="317" y="356"/>
                    </a:lnTo>
                    <a:lnTo>
                      <a:pt x="317" y="356"/>
                    </a:lnTo>
                    <a:lnTo>
                      <a:pt x="333" y="363"/>
                    </a:lnTo>
                    <a:lnTo>
                      <a:pt x="333" y="363"/>
                    </a:lnTo>
                    <a:lnTo>
                      <a:pt x="333" y="362"/>
                    </a:lnTo>
                    <a:lnTo>
                      <a:pt x="334" y="361"/>
                    </a:lnTo>
                    <a:lnTo>
                      <a:pt x="334" y="360"/>
                    </a:lnTo>
                    <a:lnTo>
                      <a:pt x="334" y="360"/>
                    </a:lnTo>
                    <a:lnTo>
                      <a:pt x="335" y="359"/>
                    </a:lnTo>
                    <a:lnTo>
                      <a:pt x="335" y="358"/>
                    </a:lnTo>
                    <a:lnTo>
                      <a:pt x="335" y="357"/>
                    </a:lnTo>
                    <a:lnTo>
                      <a:pt x="336" y="357"/>
                    </a:lnTo>
                    <a:lnTo>
                      <a:pt x="336" y="356"/>
                    </a:lnTo>
                    <a:lnTo>
                      <a:pt x="336" y="355"/>
                    </a:lnTo>
                    <a:lnTo>
                      <a:pt x="337" y="354"/>
                    </a:lnTo>
                    <a:lnTo>
                      <a:pt x="337" y="354"/>
                    </a:lnTo>
                    <a:lnTo>
                      <a:pt x="338" y="353"/>
                    </a:lnTo>
                    <a:lnTo>
                      <a:pt x="338" y="352"/>
                    </a:lnTo>
                    <a:lnTo>
                      <a:pt x="338" y="351"/>
                    </a:lnTo>
                    <a:lnTo>
                      <a:pt x="339" y="351"/>
                    </a:lnTo>
                    <a:lnTo>
                      <a:pt x="339" y="350"/>
                    </a:lnTo>
                    <a:lnTo>
                      <a:pt x="340" y="349"/>
                    </a:lnTo>
                    <a:lnTo>
                      <a:pt x="340" y="349"/>
                    </a:lnTo>
                    <a:lnTo>
                      <a:pt x="340" y="348"/>
                    </a:lnTo>
                    <a:lnTo>
                      <a:pt x="325" y="339"/>
                    </a:lnTo>
                    <a:close/>
                    <a:moveTo>
                      <a:pt x="306" y="392"/>
                    </a:moveTo>
                    <a:lnTo>
                      <a:pt x="306" y="392"/>
                    </a:lnTo>
                    <a:lnTo>
                      <a:pt x="306" y="393"/>
                    </a:lnTo>
                    <a:lnTo>
                      <a:pt x="306" y="394"/>
                    </a:lnTo>
                    <a:lnTo>
                      <a:pt x="306" y="394"/>
                    </a:lnTo>
                    <a:lnTo>
                      <a:pt x="306" y="395"/>
                    </a:lnTo>
                    <a:lnTo>
                      <a:pt x="305" y="396"/>
                    </a:lnTo>
                    <a:lnTo>
                      <a:pt x="305" y="397"/>
                    </a:lnTo>
                    <a:lnTo>
                      <a:pt x="305" y="398"/>
                    </a:lnTo>
                    <a:lnTo>
                      <a:pt x="305" y="399"/>
                    </a:lnTo>
                    <a:lnTo>
                      <a:pt x="305" y="400"/>
                    </a:lnTo>
                    <a:lnTo>
                      <a:pt x="305" y="401"/>
                    </a:lnTo>
                    <a:lnTo>
                      <a:pt x="305" y="402"/>
                    </a:lnTo>
                    <a:lnTo>
                      <a:pt x="305" y="403"/>
                    </a:lnTo>
                    <a:lnTo>
                      <a:pt x="305" y="404"/>
                    </a:lnTo>
                    <a:lnTo>
                      <a:pt x="304" y="405"/>
                    </a:lnTo>
                    <a:lnTo>
                      <a:pt x="304" y="406"/>
                    </a:lnTo>
                    <a:lnTo>
                      <a:pt x="304" y="407"/>
                    </a:lnTo>
                    <a:lnTo>
                      <a:pt x="304" y="408"/>
                    </a:lnTo>
                    <a:lnTo>
                      <a:pt x="304" y="409"/>
                    </a:lnTo>
                    <a:lnTo>
                      <a:pt x="304" y="410"/>
                    </a:lnTo>
                    <a:lnTo>
                      <a:pt x="304" y="410"/>
                    </a:lnTo>
                    <a:lnTo>
                      <a:pt x="322" y="411"/>
                    </a:lnTo>
                    <a:lnTo>
                      <a:pt x="322" y="411"/>
                    </a:lnTo>
                    <a:lnTo>
                      <a:pt x="322" y="410"/>
                    </a:lnTo>
                    <a:lnTo>
                      <a:pt x="322" y="409"/>
                    </a:lnTo>
                    <a:lnTo>
                      <a:pt x="322" y="408"/>
                    </a:lnTo>
                    <a:lnTo>
                      <a:pt x="322" y="407"/>
                    </a:lnTo>
                    <a:lnTo>
                      <a:pt x="322" y="406"/>
                    </a:lnTo>
                    <a:lnTo>
                      <a:pt x="322" y="406"/>
                    </a:lnTo>
                    <a:lnTo>
                      <a:pt x="322" y="405"/>
                    </a:lnTo>
                    <a:lnTo>
                      <a:pt x="322" y="404"/>
                    </a:lnTo>
                    <a:lnTo>
                      <a:pt x="322" y="403"/>
                    </a:lnTo>
                    <a:lnTo>
                      <a:pt x="322" y="402"/>
                    </a:lnTo>
                    <a:lnTo>
                      <a:pt x="323" y="401"/>
                    </a:lnTo>
                    <a:lnTo>
                      <a:pt x="323" y="400"/>
                    </a:lnTo>
                    <a:lnTo>
                      <a:pt x="323" y="400"/>
                    </a:lnTo>
                    <a:lnTo>
                      <a:pt x="323" y="399"/>
                    </a:lnTo>
                    <a:lnTo>
                      <a:pt x="323" y="398"/>
                    </a:lnTo>
                    <a:lnTo>
                      <a:pt x="323" y="397"/>
                    </a:lnTo>
                    <a:lnTo>
                      <a:pt x="323" y="396"/>
                    </a:lnTo>
                    <a:lnTo>
                      <a:pt x="323" y="395"/>
                    </a:lnTo>
                    <a:lnTo>
                      <a:pt x="323" y="395"/>
                    </a:lnTo>
                    <a:lnTo>
                      <a:pt x="306" y="392"/>
                    </a:lnTo>
                    <a:close/>
                    <a:moveTo>
                      <a:pt x="307" y="447"/>
                    </a:moveTo>
                    <a:lnTo>
                      <a:pt x="307" y="447"/>
                    </a:lnTo>
                    <a:lnTo>
                      <a:pt x="307" y="448"/>
                    </a:lnTo>
                    <a:lnTo>
                      <a:pt x="307" y="449"/>
                    </a:lnTo>
                    <a:lnTo>
                      <a:pt x="308" y="450"/>
                    </a:lnTo>
                    <a:lnTo>
                      <a:pt x="308" y="450"/>
                    </a:lnTo>
                    <a:lnTo>
                      <a:pt x="308" y="451"/>
                    </a:lnTo>
                    <a:lnTo>
                      <a:pt x="308" y="452"/>
                    </a:lnTo>
                    <a:lnTo>
                      <a:pt x="308" y="453"/>
                    </a:lnTo>
                    <a:lnTo>
                      <a:pt x="309" y="454"/>
                    </a:lnTo>
                    <a:lnTo>
                      <a:pt x="309" y="455"/>
                    </a:lnTo>
                    <a:lnTo>
                      <a:pt x="309" y="456"/>
                    </a:lnTo>
                    <a:lnTo>
                      <a:pt x="309" y="457"/>
                    </a:lnTo>
                    <a:lnTo>
                      <a:pt x="310" y="458"/>
                    </a:lnTo>
                    <a:lnTo>
                      <a:pt x="310" y="459"/>
                    </a:lnTo>
                    <a:lnTo>
                      <a:pt x="310" y="460"/>
                    </a:lnTo>
                    <a:lnTo>
                      <a:pt x="310" y="461"/>
                    </a:lnTo>
                    <a:lnTo>
                      <a:pt x="311" y="461"/>
                    </a:lnTo>
                    <a:lnTo>
                      <a:pt x="311" y="462"/>
                    </a:lnTo>
                    <a:lnTo>
                      <a:pt x="311" y="463"/>
                    </a:lnTo>
                    <a:lnTo>
                      <a:pt x="312" y="464"/>
                    </a:lnTo>
                    <a:lnTo>
                      <a:pt x="312" y="465"/>
                    </a:lnTo>
                    <a:lnTo>
                      <a:pt x="312" y="465"/>
                    </a:lnTo>
                    <a:lnTo>
                      <a:pt x="329" y="460"/>
                    </a:lnTo>
                    <a:lnTo>
                      <a:pt x="328" y="459"/>
                    </a:lnTo>
                    <a:lnTo>
                      <a:pt x="328" y="459"/>
                    </a:lnTo>
                    <a:lnTo>
                      <a:pt x="328" y="458"/>
                    </a:lnTo>
                    <a:lnTo>
                      <a:pt x="328" y="457"/>
                    </a:lnTo>
                    <a:lnTo>
                      <a:pt x="328" y="456"/>
                    </a:lnTo>
                    <a:lnTo>
                      <a:pt x="327" y="456"/>
                    </a:lnTo>
                    <a:lnTo>
                      <a:pt x="327" y="455"/>
                    </a:lnTo>
                    <a:lnTo>
                      <a:pt x="327" y="454"/>
                    </a:lnTo>
                    <a:lnTo>
                      <a:pt x="327" y="453"/>
                    </a:lnTo>
                    <a:lnTo>
                      <a:pt x="326" y="452"/>
                    </a:lnTo>
                    <a:lnTo>
                      <a:pt x="326" y="452"/>
                    </a:lnTo>
                    <a:lnTo>
                      <a:pt x="326" y="451"/>
                    </a:lnTo>
                    <a:lnTo>
                      <a:pt x="326" y="450"/>
                    </a:lnTo>
                    <a:lnTo>
                      <a:pt x="325" y="449"/>
                    </a:lnTo>
                    <a:lnTo>
                      <a:pt x="325" y="448"/>
                    </a:lnTo>
                    <a:lnTo>
                      <a:pt x="325" y="447"/>
                    </a:lnTo>
                    <a:lnTo>
                      <a:pt x="325" y="447"/>
                    </a:lnTo>
                    <a:lnTo>
                      <a:pt x="325" y="446"/>
                    </a:lnTo>
                    <a:lnTo>
                      <a:pt x="325" y="445"/>
                    </a:lnTo>
                    <a:lnTo>
                      <a:pt x="324" y="444"/>
                    </a:lnTo>
                    <a:lnTo>
                      <a:pt x="324" y="444"/>
                    </a:lnTo>
                    <a:lnTo>
                      <a:pt x="307" y="447"/>
                    </a:lnTo>
                    <a:close/>
                    <a:moveTo>
                      <a:pt x="328" y="499"/>
                    </a:moveTo>
                    <a:lnTo>
                      <a:pt x="328" y="499"/>
                    </a:lnTo>
                    <a:lnTo>
                      <a:pt x="328" y="499"/>
                    </a:lnTo>
                    <a:lnTo>
                      <a:pt x="329" y="500"/>
                    </a:lnTo>
                    <a:lnTo>
                      <a:pt x="329" y="501"/>
                    </a:lnTo>
                    <a:lnTo>
                      <a:pt x="330" y="502"/>
                    </a:lnTo>
                    <a:lnTo>
                      <a:pt x="330" y="502"/>
                    </a:lnTo>
                    <a:lnTo>
                      <a:pt x="331" y="503"/>
                    </a:lnTo>
                    <a:lnTo>
                      <a:pt x="331" y="504"/>
                    </a:lnTo>
                    <a:lnTo>
                      <a:pt x="332" y="505"/>
                    </a:lnTo>
                    <a:lnTo>
                      <a:pt x="332" y="505"/>
                    </a:lnTo>
                    <a:lnTo>
                      <a:pt x="333" y="506"/>
                    </a:lnTo>
                    <a:lnTo>
                      <a:pt x="333" y="507"/>
                    </a:lnTo>
                    <a:lnTo>
                      <a:pt x="334" y="508"/>
                    </a:lnTo>
                    <a:lnTo>
                      <a:pt x="334" y="508"/>
                    </a:lnTo>
                    <a:lnTo>
                      <a:pt x="335" y="509"/>
                    </a:lnTo>
                    <a:lnTo>
                      <a:pt x="336" y="510"/>
                    </a:lnTo>
                    <a:lnTo>
                      <a:pt x="336" y="511"/>
                    </a:lnTo>
                    <a:lnTo>
                      <a:pt x="337" y="511"/>
                    </a:lnTo>
                    <a:lnTo>
                      <a:pt x="337" y="512"/>
                    </a:lnTo>
                    <a:lnTo>
                      <a:pt x="338" y="513"/>
                    </a:lnTo>
                    <a:lnTo>
                      <a:pt x="338" y="514"/>
                    </a:lnTo>
                    <a:lnTo>
                      <a:pt x="339" y="514"/>
                    </a:lnTo>
                    <a:lnTo>
                      <a:pt x="353" y="503"/>
                    </a:lnTo>
                    <a:lnTo>
                      <a:pt x="352" y="502"/>
                    </a:lnTo>
                    <a:lnTo>
                      <a:pt x="352" y="502"/>
                    </a:lnTo>
                    <a:lnTo>
                      <a:pt x="351" y="501"/>
                    </a:lnTo>
                    <a:lnTo>
                      <a:pt x="351" y="500"/>
                    </a:lnTo>
                    <a:lnTo>
                      <a:pt x="350" y="500"/>
                    </a:lnTo>
                    <a:lnTo>
                      <a:pt x="350" y="499"/>
                    </a:lnTo>
                    <a:lnTo>
                      <a:pt x="349" y="499"/>
                    </a:lnTo>
                    <a:lnTo>
                      <a:pt x="349" y="498"/>
                    </a:lnTo>
                    <a:lnTo>
                      <a:pt x="348" y="497"/>
                    </a:lnTo>
                    <a:lnTo>
                      <a:pt x="348" y="497"/>
                    </a:lnTo>
                    <a:lnTo>
                      <a:pt x="347" y="496"/>
                    </a:lnTo>
                    <a:lnTo>
                      <a:pt x="347" y="495"/>
                    </a:lnTo>
                    <a:lnTo>
                      <a:pt x="346" y="495"/>
                    </a:lnTo>
                    <a:lnTo>
                      <a:pt x="346" y="494"/>
                    </a:lnTo>
                    <a:lnTo>
                      <a:pt x="345" y="493"/>
                    </a:lnTo>
                    <a:lnTo>
                      <a:pt x="345" y="493"/>
                    </a:lnTo>
                    <a:lnTo>
                      <a:pt x="344" y="492"/>
                    </a:lnTo>
                    <a:lnTo>
                      <a:pt x="344" y="491"/>
                    </a:lnTo>
                    <a:lnTo>
                      <a:pt x="343" y="491"/>
                    </a:lnTo>
                    <a:lnTo>
                      <a:pt x="343" y="490"/>
                    </a:lnTo>
                    <a:lnTo>
                      <a:pt x="343" y="490"/>
                    </a:lnTo>
                    <a:lnTo>
                      <a:pt x="328" y="499"/>
                    </a:lnTo>
                    <a:close/>
                    <a:moveTo>
                      <a:pt x="366" y="540"/>
                    </a:moveTo>
                    <a:lnTo>
                      <a:pt x="366" y="540"/>
                    </a:lnTo>
                    <a:lnTo>
                      <a:pt x="366" y="540"/>
                    </a:lnTo>
                    <a:lnTo>
                      <a:pt x="367" y="541"/>
                    </a:lnTo>
                    <a:lnTo>
                      <a:pt x="368" y="541"/>
                    </a:lnTo>
                    <a:lnTo>
                      <a:pt x="369" y="542"/>
                    </a:lnTo>
                    <a:lnTo>
                      <a:pt x="369" y="542"/>
                    </a:lnTo>
                    <a:lnTo>
                      <a:pt x="370" y="543"/>
                    </a:lnTo>
                    <a:lnTo>
                      <a:pt x="371" y="543"/>
                    </a:lnTo>
                    <a:lnTo>
                      <a:pt x="372" y="544"/>
                    </a:lnTo>
                    <a:lnTo>
                      <a:pt x="372" y="544"/>
                    </a:lnTo>
                    <a:lnTo>
                      <a:pt x="373" y="545"/>
                    </a:lnTo>
                    <a:lnTo>
                      <a:pt x="374" y="545"/>
                    </a:lnTo>
                    <a:lnTo>
                      <a:pt x="375" y="546"/>
                    </a:lnTo>
                    <a:lnTo>
                      <a:pt x="375" y="546"/>
                    </a:lnTo>
                    <a:lnTo>
                      <a:pt x="376" y="547"/>
                    </a:lnTo>
                    <a:lnTo>
                      <a:pt x="377" y="547"/>
                    </a:lnTo>
                    <a:lnTo>
                      <a:pt x="378" y="548"/>
                    </a:lnTo>
                    <a:lnTo>
                      <a:pt x="379" y="548"/>
                    </a:lnTo>
                    <a:lnTo>
                      <a:pt x="379" y="549"/>
                    </a:lnTo>
                    <a:lnTo>
                      <a:pt x="380" y="549"/>
                    </a:lnTo>
                    <a:lnTo>
                      <a:pt x="381" y="550"/>
                    </a:lnTo>
                    <a:lnTo>
                      <a:pt x="382" y="550"/>
                    </a:lnTo>
                    <a:lnTo>
                      <a:pt x="390" y="535"/>
                    </a:lnTo>
                    <a:lnTo>
                      <a:pt x="390" y="534"/>
                    </a:lnTo>
                    <a:lnTo>
                      <a:pt x="389" y="534"/>
                    </a:lnTo>
                    <a:lnTo>
                      <a:pt x="388" y="534"/>
                    </a:lnTo>
                    <a:lnTo>
                      <a:pt x="388" y="533"/>
                    </a:lnTo>
                    <a:lnTo>
                      <a:pt x="387" y="533"/>
                    </a:lnTo>
                    <a:lnTo>
                      <a:pt x="386" y="532"/>
                    </a:lnTo>
                    <a:lnTo>
                      <a:pt x="385" y="532"/>
                    </a:lnTo>
                    <a:lnTo>
                      <a:pt x="385" y="531"/>
                    </a:lnTo>
                    <a:lnTo>
                      <a:pt x="384" y="531"/>
                    </a:lnTo>
                    <a:lnTo>
                      <a:pt x="383" y="531"/>
                    </a:lnTo>
                    <a:lnTo>
                      <a:pt x="383" y="530"/>
                    </a:lnTo>
                    <a:lnTo>
                      <a:pt x="382" y="530"/>
                    </a:lnTo>
                    <a:lnTo>
                      <a:pt x="381" y="529"/>
                    </a:lnTo>
                    <a:lnTo>
                      <a:pt x="381" y="529"/>
                    </a:lnTo>
                    <a:lnTo>
                      <a:pt x="380" y="528"/>
                    </a:lnTo>
                    <a:lnTo>
                      <a:pt x="379" y="528"/>
                    </a:lnTo>
                    <a:lnTo>
                      <a:pt x="379" y="527"/>
                    </a:lnTo>
                    <a:lnTo>
                      <a:pt x="378" y="527"/>
                    </a:lnTo>
                    <a:lnTo>
                      <a:pt x="377" y="526"/>
                    </a:lnTo>
                    <a:lnTo>
                      <a:pt x="377" y="526"/>
                    </a:lnTo>
                    <a:lnTo>
                      <a:pt x="376" y="526"/>
                    </a:lnTo>
                    <a:lnTo>
                      <a:pt x="366" y="540"/>
                    </a:lnTo>
                    <a:close/>
                    <a:moveTo>
                      <a:pt x="416" y="564"/>
                    </a:moveTo>
                    <a:lnTo>
                      <a:pt x="416" y="564"/>
                    </a:lnTo>
                    <a:lnTo>
                      <a:pt x="416" y="564"/>
                    </a:lnTo>
                    <a:lnTo>
                      <a:pt x="417" y="565"/>
                    </a:lnTo>
                    <a:lnTo>
                      <a:pt x="418" y="565"/>
                    </a:lnTo>
                    <a:lnTo>
                      <a:pt x="419" y="565"/>
                    </a:lnTo>
                    <a:lnTo>
                      <a:pt x="420" y="565"/>
                    </a:lnTo>
                    <a:lnTo>
                      <a:pt x="421" y="566"/>
                    </a:lnTo>
                    <a:lnTo>
                      <a:pt x="422" y="566"/>
                    </a:lnTo>
                    <a:lnTo>
                      <a:pt x="423" y="566"/>
                    </a:lnTo>
                    <a:lnTo>
                      <a:pt x="424" y="566"/>
                    </a:lnTo>
                    <a:lnTo>
                      <a:pt x="424" y="566"/>
                    </a:lnTo>
                    <a:lnTo>
                      <a:pt x="425" y="567"/>
                    </a:lnTo>
                    <a:lnTo>
                      <a:pt x="426" y="567"/>
                    </a:lnTo>
                    <a:lnTo>
                      <a:pt x="427" y="567"/>
                    </a:lnTo>
                    <a:lnTo>
                      <a:pt x="428" y="567"/>
                    </a:lnTo>
                    <a:lnTo>
                      <a:pt x="429" y="567"/>
                    </a:lnTo>
                    <a:lnTo>
                      <a:pt x="430" y="568"/>
                    </a:lnTo>
                    <a:lnTo>
                      <a:pt x="431" y="568"/>
                    </a:lnTo>
                    <a:lnTo>
                      <a:pt x="432" y="568"/>
                    </a:lnTo>
                    <a:lnTo>
                      <a:pt x="433" y="568"/>
                    </a:lnTo>
                    <a:lnTo>
                      <a:pt x="434" y="568"/>
                    </a:lnTo>
                    <a:lnTo>
                      <a:pt x="434" y="568"/>
                    </a:lnTo>
                    <a:lnTo>
                      <a:pt x="437" y="551"/>
                    </a:lnTo>
                    <a:lnTo>
                      <a:pt x="437" y="551"/>
                    </a:lnTo>
                    <a:lnTo>
                      <a:pt x="436" y="551"/>
                    </a:lnTo>
                    <a:lnTo>
                      <a:pt x="435" y="551"/>
                    </a:lnTo>
                    <a:lnTo>
                      <a:pt x="434" y="550"/>
                    </a:lnTo>
                    <a:lnTo>
                      <a:pt x="433" y="550"/>
                    </a:lnTo>
                    <a:lnTo>
                      <a:pt x="432" y="550"/>
                    </a:lnTo>
                    <a:lnTo>
                      <a:pt x="431" y="550"/>
                    </a:lnTo>
                    <a:lnTo>
                      <a:pt x="431" y="550"/>
                    </a:lnTo>
                    <a:lnTo>
                      <a:pt x="430" y="550"/>
                    </a:lnTo>
                    <a:lnTo>
                      <a:pt x="429" y="549"/>
                    </a:lnTo>
                    <a:lnTo>
                      <a:pt x="428" y="549"/>
                    </a:lnTo>
                    <a:lnTo>
                      <a:pt x="427" y="549"/>
                    </a:lnTo>
                    <a:lnTo>
                      <a:pt x="427" y="549"/>
                    </a:lnTo>
                    <a:lnTo>
                      <a:pt x="426" y="549"/>
                    </a:lnTo>
                    <a:lnTo>
                      <a:pt x="425" y="548"/>
                    </a:lnTo>
                    <a:lnTo>
                      <a:pt x="424" y="548"/>
                    </a:lnTo>
                    <a:lnTo>
                      <a:pt x="423" y="548"/>
                    </a:lnTo>
                    <a:lnTo>
                      <a:pt x="422" y="548"/>
                    </a:lnTo>
                    <a:lnTo>
                      <a:pt x="422" y="548"/>
                    </a:lnTo>
                    <a:lnTo>
                      <a:pt x="421" y="547"/>
                    </a:lnTo>
                    <a:lnTo>
                      <a:pt x="421" y="547"/>
                    </a:lnTo>
                    <a:lnTo>
                      <a:pt x="416" y="564"/>
                    </a:lnTo>
                    <a:close/>
                    <a:moveTo>
                      <a:pt x="471" y="569"/>
                    </a:moveTo>
                    <a:lnTo>
                      <a:pt x="471" y="569"/>
                    </a:lnTo>
                    <a:lnTo>
                      <a:pt x="472" y="569"/>
                    </a:lnTo>
                    <a:lnTo>
                      <a:pt x="473" y="569"/>
                    </a:lnTo>
                    <a:lnTo>
                      <a:pt x="474" y="569"/>
                    </a:lnTo>
                    <a:lnTo>
                      <a:pt x="475" y="569"/>
                    </a:lnTo>
                    <a:lnTo>
                      <a:pt x="476" y="569"/>
                    </a:lnTo>
                    <a:lnTo>
                      <a:pt x="477" y="569"/>
                    </a:lnTo>
                    <a:lnTo>
                      <a:pt x="478" y="569"/>
                    </a:lnTo>
                    <a:lnTo>
                      <a:pt x="479" y="568"/>
                    </a:lnTo>
                    <a:lnTo>
                      <a:pt x="480" y="568"/>
                    </a:lnTo>
                    <a:lnTo>
                      <a:pt x="480" y="568"/>
                    </a:lnTo>
                    <a:lnTo>
                      <a:pt x="481" y="568"/>
                    </a:lnTo>
                    <a:lnTo>
                      <a:pt x="482" y="568"/>
                    </a:lnTo>
                    <a:lnTo>
                      <a:pt x="483" y="568"/>
                    </a:lnTo>
                    <a:lnTo>
                      <a:pt x="484" y="568"/>
                    </a:lnTo>
                    <a:lnTo>
                      <a:pt x="485" y="567"/>
                    </a:lnTo>
                    <a:lnTo>
                      <a:pt x="486" y="567"/>
                    </a:lnTo>
                    <a:lnTo>
                      <a:pt x="487" y="567"/>
                    </a:lnTo>
                    <a:lnTo>
                      <a:pt x="488" y="567"/>
                    </a:lnTo>
                    <a:lnTo>
                      <a:pt x="489" y="567"/>
                    </a:lnTo>
                    <a:lnTo>
                      <a:pt x="490" y="566"/>
                    </a:lnTo>
                    <a:lnTo>
                      <a:pt x="490" y="566"/>
                    </a:lnTo>
                    <a:lnTo>
                      <a:pt x="486" y="549"/>
                    </a:lnTo>
                    <a:lnTo>
                      <a:pt x="486" y="549"/>
                    </a:lnTo>
                    <a:lnTo>
                      <a:pt x="485" y="549"/>
                    </a:lnTo>
                    <a:lnTo>
                      <a:pt x="485" y="550"/>
                    </a:lnTo>
                    <a:lnTo>
                      <a:pt x="484" y="550"/>
                    </a:lnTo>
                    <a:lnTo>
                      <a:pt x="483" y="550"/>
                    </a:lnTo>
                    <a:lnTo>
                      <a:pt x="482" y="550"/>
                    </a:lnTo>
                    <a:lnTo>
                      <a:pt x="481" y="550"/>
                    </a:lnTo>
                    <a:lnTo>
                      <a:pt x="480" y="550"/>
                    </a:lnTo>
                    <a:lnTo>
                      <a:pt x="479" y="551"/>
                    </a:lnTo>
                    <a:lnTo>
                      <a:pt x="479" y="551"/>
                    </a:lnTo>
                    <a:lnTo>
                      <a:pt x="478" y="551"/>
                    </a:lnTo>
                    <a:lnTo>
                      <a:pt x="477" y="551"/>
                    </a:lnTo>
                    <a:lnTo>
                      <a:pt x="476" y="551"/>
                    </a:lnTo>
                    <a:lnTo>
                      <a:pt x="475" y="551"/>
                    </a:lnTo>
                    <a:lnTo>
                      <a:pt x="474" y="551"/>
                    </a:lnTo>
                    <a:lnTo>
                      <a:pt x="474" y="551"/>
                    </a:lnTo>
                    <a:lnTo>
                      <a:pt x="473" y="551"/>
                    </a:lnTo>
                    <a:lnTo>
                      <a:pt x="472" y="552"/>
                    </a:lnTo>
                    <a:lnTo>
                      <a:pt x="471" y="552"/>
                    </a:lnTo>
                    <a:lnTo>
                      <a:pt x="470" y="552"/>
                    </a:lnTo>
                    <a:lnTo>
                      <a:pt x="470" y="552"/>
                    </a:lnTo>
                    <a:lnTo>
                      <a:pt x="471" y="569"/>
                    </a:lnTo>
                    <a:close/>
                    <a:moveTo>
                      <a:pt x="525" y="554"/>
                    </a:moveTo>
                    <a:lnTo>
                      <a:pt x="525" y="554"/>
                    </a:lnTo>
                    <a:lnTo>
                      <a:pt x="525" y="554"/>
                    </a:lnTo>
                    <a:lnTo>
                      <a:pt x="526" y="554"/>
                    </a:lnTo>
                    <a:lnTo>
                      <a:pt x="527" y="553"/>
                    </a:lnTo>
                    <a:lnTo>
                      <a:pt x="528" y="553"/>
                    </a:lnTo>
                    <a:lnTo>
                      <a:pt x="529" y="552"/>
                    </a:lnTo>
                    <a:lnTo>
                      <a:pt x="529" y="552"/>
                    </a:lnTo>
                    <a:lnTo>
                      <a:pt x="530" y="551"/>
                    </a:lnTo>
                    <a:lnTo>
                      <a:pt x="531" y="551"/>
                    </a:lnTo>
                    <a:lnTo>
                      <a:pt x="532" y="551"/>
                    </a:lnTo>
                    <a:lnTo>
                      <a:pt x="533" y="550"/>
                    </a:lnTo>
                    <a:lnTo>
                      <a:pt x="533" y="550"/>
                    </a:lnTo>
                    <a:lnTo>
                      <a:pt x="534" y="549"/>
                    </a:lnTo>
                    <a:lnTo>
                      <a:pt x="535" y="549"/>
                    </a:lnTo>
                    <a:lnTo>
                      <a:pt x="536" y="548"/>
                    </a:lnTo>
                    <a:lnTo>
                      <a:pt x="537" y="548"/>
                    </a:lnTo>
                    <a:lnTo>
                      <a:pt x="537" y="547"/>
                    </a:lnTo>
                    <a:lnTo>
                      <a:pt x="538" y="547"/>
                    </a:lnTo>
                    <a:lnTo>
                      <a:pt x="539" y="546"/>
                    </a:lnTo>
                    <a:lnTo>
                      <a:pt x="540" y="546"/>
                    </a:lnTo>
                    <a:lnTo>
                      <a:pt x="540" y="545"/>
                    </a:lnTo>
                    <a:lnTo>
                      <a:pt x="541" y="545"/>
                    </a:lnTo>
                    <a:lnTo>
                      <a:pt x="532" y="530"/>
                    </a:lnTo>
                    <a:lnTo>
                      <a:pt x="531" y="531"/>
                    </a:lnTo>
                    <a:lnTo>
                      <a:pt x="530" y="531"/>
                    </a:lnTo>
                    <a:lnTo>
                      <a:pt x="530" y="531"/>
                    </a:lnTo>
                    <a:lnTo>
                      <a:pt x="529" y="532"/>
                    </a:lnTo>
                    <a:lnTo>
                      <a:pt x="528" y="532"/>
                    </a:lnTo>
                    <a:lnTo>
                      <a:pt x="527" y="533"/>
                    </a:lnTo>
                    <a:lnTo>
                      <a:pt x="527" y="533"/>
                    </a:lnTo>
                    <a:lnTo>
                      <a:pt x="526" y="534"/>
                    </a:lnTo>
                    <a:lnTo>
                      <a:pt x="525" y="534"/>
                    </a:lnTo>
                    <a:lnTo>
                      <a:pt x="525" y="534"/>
                    </a:lnTo>
                    <a:lnTo>
                      <a:pt x="524" y="535"/>
                    </a:lnTo>
                    <a:lnTo>
                      <a:pt x="523" y="535"/>
                    </a:lnTo>
                    <a:lnTo>
                      <a:pt x="522" y="536"/>
                    </a:lnTo>
                    <a:lnTo>
                      <a:pt x="522" y="536"/>
                    </a:lnTo>
                    <a:lnTo>
                      <a:pt x="521" y="536"/>
                    </a:lnTo>
                    <a:lnTo>
                      <a:pt x="520" y="537"/>
                    </a:lnTo>
                    <a:lnTo>
                      <a:pt x="520" y="537"/>
                    </a:lnTo>
                    <a:lnTo>
                      <a:pt x="519" y="538"/>
                    </a:lnTo>
                    <a:lnTo>
                      <a:pt x="518" y="538"/>
                    </a:lnTo>
                    <a:lnTo>
                      <a:pt x="517" y="538"/>
                    </a:lnTo>
                    <a:lnTo>
                      <a:pt x="517" y="538"/>
                    </a:lnTo>
                    <a:lnTo>
                      <a:pt x="525" y="554"/>
                    </a:lnTo>
                    <a:close/>
                    <a:moveTo>
                      <a:pt x="570" y="521"/>
                    </a:moveTo>
                    <a:lnTo>
                      <a:pt x="570" y="521"/>
                    </a:lnTo>
                    <a:lnTo>
                      <a:pt x="570" y="520"/>
                    </a:lnTo>
                    <a:lnTo>
                      <a:pt x="570" y="520"/>
                    </a:lnTo>
                    <a:lnTo>
                      <a:pt x="571" y="519"/>
                    </a:lnTo>
                    <a:lnTo>
                      <a:pt x="572" y="518"/>
                    </a:lnTo>
                    <a:lnTo>
                      <a:pt x="572" y="518"/>
                    </a:lnTo>
                    <a:lnTo>
                      <a:pt x="573" y="517"/>
                    </a:lnTo>
                    <a:lnTo>
                      <a:pt x="574" y="516"/>
                    </a:lnTo>
                    <a:lnTo>
                      <a:pt x="574" y="516"/>
                    </a:lnTo>
                    <a:lnTo>
                      <a:pt x="575" y="515"/>
                    </a:lnTo>
                    <a:lnTo>
                      <a:pt x="575" y="514"/>
                    </a:lnTo>
                    <a:lnTo>
                      <a:pt x="576" y="514"/>
                    </a:lnTo>
                    <a:lnTo>
                      <a:pt x="576" y="513"/>
                    </a:lnTo>
                    <a:lnTo>
                      <a:pt x="577" y="512"/>
                    </a:lnTo>
                    <a:lnTo>
                      <a:pt x="578" y="511"/>
                    </a:lnTo>
                    <a:lnTo>
                      <a:pt x="578" y="511"/>
                    </a:lnTo>
                    <a:lnTo>
                      <a:pt x="579" y="510"/>
                    </a:lnTo>
                    <a:lnTo>
                      <a:pt x="579" y="509"/>
                    </a:lnTo>
                    <a:lnTo>
                      <a:pt x="580" y="508"/>
                    </a:lnTo>
                    <a:lnTo>
                      <a:pt x="580" y="508"/>
                    </a:lnTo>
                    <a:lnTo>
                      <a:pt x="581" y="507"/>
                    </a:lnTo>
                    <a:lnTo>
                      <a:pt x="581" y="506"/>
                    </a:lnTo>
                    <a:lnTo>
                      <a:pt x="567" y="496"/>
                    </a:lnTo>
                    <a:lnTo>
                      <a:pt x="567" y="497"/>
                    </a:lnTo>
                    <a:lnTo>
                      <a:pt x="566" y="497"/>
                    </a:lnTo>
                    <a:lnTo>
                      <a:pt x="566" y="498"/>
                    </a:lnTo>
                    <a:lnTo>
                      <a:pt x="565" y="499"/>
                    </a:lnTo>
                    <a:lnTo>
                      <a:pt x="565" y="499"/>
                    </a:lnTo>
                    <a:lnTo>
                      <a:pt x="564" y="500"/>
                    </a:lnTo>
                    <a:lnTo>
                      <a:pt x="564" y="500"/>
                    </a:lnTo>
                    <a:lnTo>
                      <a:pt x="563" y="501"/>
                    </a:lnTo>
                    <a:lnTo>
                      <a:pt x="563" y="502"/>
                    </a:lnTo>
                    <a:lnTo>
                      <a:pt x="562" y="502"/>
                    </a:lnTo>
                    <a:lnTo>
                      <a:pt x="562" y="503"/>
                    </a:lnTo>
                    <a:lnTo>
                      <a:pt x="561" y="504"/>
                    </a:lnTo>
                    <a:lnTo>
                      <a:pt x="561" y="504"/>
                    </a:lnTo>
                    <a:lnTo>
                      <a:pt x="560" y="505"/>
                    </a:lnTo>
                    <a:lnTo>
                      <a:pt x="560" y="505"/>
                    </a:lnTo>
                    <a:lnTo>
                      <a:pt x="559" y="506"/>
                    </a:lnTo>
                    <a:lnTo>
                      <a:pt x="559" y="507"/>
                    </a:lnTo>
                    <a:lnTo>
                      <a:pt x="558" y="507"/>
                    </a:lnTo>
                    <a:lnTo>
                      <a:pt x="557" y="508"/>
                    </a:lnTo>
                    <a:lnTo>
                      <a:pt x="557" y="509"/>
                    </a:lnTo>
                    <a:lnTo>
                      <a:pt x="557" y="509"/>
                    </a:lnTo>
                    <a:lnTo>
                      <a:pt x="570" y="521"/>
                    </a:lnTo>
                    <a:close/>
                    <a:moveTo>
                      <a:pt x="599" y="474"/>
                    </a:moveTo>
                    <a:lnTo>
                      <a:pt x="599" y="474"/>
                    </a:lnTo>
                    <a:lnTo>
                      <a:pt x="600" y="473"/>
                    </a:lnTo>
                    <a:lnTo>
                      <a:pt x="600" y="472"/>
                    </a:lnTo>
                    <a:lnTo>
                      <a:pt x="600" y="471"/>
                    </a:lnTo>
                    <a:lnTo>
                      <a:pt x="601" y="470"/>
                    </a:lnTo>
                    <a:lnTo>
                      <a:pt x="601" y="469"/>
                    </a:lnTo>
                    <a:lnTo>
                      <a:pt x="601" y="469"/>
                    </a:lnTo>
                    <a:lnTo>
                      <a:pt x="602" y="468"/>
                    </a:lnTo>
                    <a:lnTo>
                      <a:pt x="602" y="467"/>
                    </a:lnTo>
                    <a:lnTo>
                      <a:pt x="602" y="466"/>
                    </a:lnTo>
                    <a:lnTo>
                      <a:pt x="603" y="465"/>
                    </a:lnTo>
                    <a:lnTo>
                      <a:pt x="603" y="464"/>
                    </a:lnTo>
                    <a:lnTo>
                      <a:pt x="603" y="463"/>
                    </a:lnTo>
                    <a:lnTo>
                      <a:pt x="603" y="462"/>
                    </a:lnTo>
                    <a:lnTo>
                      <a:pt x="604" y="461"/>
                    </a:lnTo>
                    <a:lnTo>
                      <a:pt x="604" y="461"/>
                    </a:lnTo>
                    <a:lnTo>
                      <a:pt x="604" y="460"/>
                    </a:lnTo>
                    <a:lnTo>
                      <a:pt x="604" y="459"/>
                    </a:lnTo>
                    <a:lnTo>
                      <a:pt x="605" y="458"/>
                    </a:lnTo>
                    <a:lnTo>
                      <a:pt x="605" y="457"/>
                    </a:lnTo>
                    <a:lnTo>
                      <a:pt x="605" y="456"/>
                    </a:lnTo>
                    <a:lnTo>
                      <a:pt x="605" y="456"/>
                    </a:lnTo>
                    <a:lnTo>
                      <a:pt x="588" y="451"/>
                    </a:lnTo>
                    <a:lnTo>
                      <a:pt x="588" y="452"/>
                    </a:lnTo>
                    <a:lnTo>
                      <a:pt x="588" y="452"/>
                    </a:lnTo>
                    <a:lnTo>
                      <a:pt x="588" y="453"/>
                    </a:lnTo>
                    <a:lnTo>
                      <a:pt x="588" y="454"/>
                    </a:lnTo>
                    <a:lnTo>
                      <a:pt x="587" y="455"/>
                    </a:lnTo>
                    <a:lnTo>
                      <a:pt x="587" y="456"/>
                    </a:lnTo>
                    <a:lnTo>
                      <a:pt x="587" y="456"/>
                    </a:lnTo>
                    <a:lnTo>
                      <a:pt x="587" y="457"/>
                    </a:lnTo>
                    <a:lnTo>
                      <a:pt x="586" y="458"/>
                    </a:lnTo>
                    <a:lnTo>
                      <a:pt x="586" y="459"/>
                    </a:lnTo>
                    <a:lnTo>
                      <a:pt x="586" y="459"/>
                    </a:lnTo>
                    <a:lnTo>
                      <a:pt x="586" y="460"/>
                    </a:lnTo>
                    <a:lnTo>
                      <a:pt x="585" y="461"/>
                    </a:lnTo>
                    <a:lnTo>
                      <a:pt x="585" y="462"/>
                    </a:lnTo>
                    <a:lnTo>
                      <a:pt x="585" y="463"/>
                    </a:lnTo>
                    <a:lnTo>
                      <a:pt x="584" y="463"/>
                    </a:lnTo>
                    <a:lnTo>
                      <a:pt x="584" y="464"/>
                    </a:lnTo>
                    <a:lnTo>
                      <a:pt x="584" y="465"/>
                    </a:lnTo>
                    <a:lnTo>
                      <a:pt x="584" y="466"/>
                    </a:lnTo>
                    <a:lnTo>
                      <a:pt x="583" y="467"/>
                    </a:lnTo>
                    <a:lnTo>
                      <a:pt x="583" y="467"/>
                    </a:lnTo>
                    <a:lnTo>
                      <a:pt x="599" y="474"/>
                    </a:lnTo>
                    <a:close/>
                    <a:moveTo>
                      <a:pt x="610" y="419"/>
                    </a:moveTo>
                    <a:lnTo>
                      <a:pt x="610" y="419"/>
                    </a:lnTo>
                    <a:lnTo>
                      <a:pt x="610" y="419"/>
                    </a:lnTo>
                    <a:lnTo>
                      <a:pt x="610" y="418"/>
                    </a:lnTo>
                    <a:lnTo>
                      <a:pt x="610" y="417"/>
                    </a:lnTo>
                    <a:lnTo>
                      <a:pt x="610" y="416"/>
                    </a:lnTo>
                    <a:lnTo>
                      <a:pt x="610" y="415"/>
                    </a:lnTo>
                    <a:lnTo>
                      <a:pt x="610" y="414"/>
                    </a:lnTo>
                    <a:lnTo>
                      <a:pt x="610" y="413"/>
                    </a:lnTo>
                    <a:lnTo>
                      <a:pt x="610" y="412"/>
                    </a:lnTo>
                    <a:lnTo>
                      <a:pt x="610" y="411"/>
                    </a:lnTo>
                    <a:lnTo>
                      <a:pt x="610" y="410"/>
                    </a:lnTo>
                    <a:lnTo>
                      <a:pt x="610" y="409"/>
                    </a:lnTo>
                    <a:lnTo>
                      <a:pt x="610" y="408"/>
                    </a:lnTo>
                    <a:lnTo>
                      <a:pt x="610" y="407"/>
                    </a:lnTo>
                    <a:lnTo>
                      <a:pt x="610" y="406"/>
                    </a:lnTo>
                    <a:lnTo>
                      <a:pt x="610" y="405"/>
                    </a:lnTo>
                    <a:lnTo>
                      <a:pt x="610" y="404"/>
                    </a:lnTo>
                    <a:lnTo>
                      <a:pt x="610" y="403"/>
                    </a:lnTo>
                    <a:lnTo>
                      <a:pt x="610" y="402"/>
                    </a:lnTo>
                    <a:lnTo>
                      <a:pt x="609" y="401"/>
                    </a:lnTo>
                    <a:lnTo>
                      <a:pt x="609" y="400"/>
                    </a:lnTo>
                    <a:lnTo>
                      <a:pt x="592" y="402"/>
                    </a:lnTo>
                    <a:lnTo>
                      <a:pt x="592" y="403"/>
                    </a:lnTo>
                    <a:lnTo>
                      <a:pt x="592" y="404"/>
                    </a:lnTo>
                    <a:lnTo>
                      <a:pt x="592" y="405"/>
                    </a:lnTo>
                    <a:lnTo>
                      <a:pt x="592" y="406"/>
                    </a:lnTo>
                    <a:lnTo>
                      <a:pt x="592" y="406"/>
                    </a:lnTo>
                    <a:lnTo>
                      <a:pt x="592" y="407"/>
                    </a:lnTo>
                    <a:lnTo>
                      <a:pt x="592" y="408"/>
                    </a:lnTo>
                    <a:lnTo>
                      <a:pt x="592" y="409"/>
                    </a:lnTo>
                    <a:lnTo>
                      <a:pt x="592" y="410"/>
                    </a:lnTo>
                    <a:lnTo>
                      <a:pt x="593" y="411"/>
                    </a:lnTo>
                    <a:lnTo>
                      <a:pt x="593" y="412"/>
                    </a:lnTo>
                    <a:lnTo>
                      <a:pt x="593" y="412"/>
                    </a:lnTo>
                    <a:lnTo>
                      <a:pt x="593" y="413"/>
                    </a:lnTo>
                    <a:lnTo>
                      <a:pt x="593" y="414"/>
                    </a:lnTo>
                    <a:lnTo>
                      <a:pt x="593" y="415"/>
                    </a:lnTo>
                    <a:lnTo>
                      <a:pt x="593" y="416"/>
                    </a:lnTo>
                    <a:lnTo>
                      <a:pt x="593" y="417"/>
                    </a:lnTo>
                    <a:lnTo>
                      <a:pt x="593" y="418"/>
                    </a:lnTo>
                    <a:lnTo>
                      <a:pt x="593" y="419"/>
                    </a:lnTo>
                    <a:lnTo>
                      <a:pt x="593" y="419"/>
                    </a:lnTo>
                    <a:lnTo>
                      <a:pt x="610" y="419"/>
                    </a:lnTo>
                    <a:close/>
                    <a:moveTo>
                      <a:pt x="601" y="364"/>
                    </a:moveTo>
                    <a:lnTo>
                      <a:pt x="601" y="364"/>
                    </a:lnTo>
                    <a:lnTo>
                      <a:pt x="601" y="363"/>
                    </a:lnTo>
                    <a:lnTo>
                      <a:pt x="600" y="362"/>
                    </a:lnTo>
                    <a:lnTo>
                      <a:pt x="600" y="362"/>
                    </a:lnTo>
                    <a:lnTo>
                      <a:pt x="600" y="361"/>
                    </a:lnTo>
                    <a:lnTo>
                      <a:pt x="599" y="360"/>
                    </a:lnTo>
                    <a:lnTo>
                      <a:pt x="599" y="359"/>
                    </a:lnTo>
                    <a:lnTo>
                      <a:pt x="599" y="358"/>
                    </a:lnTo>
                    <a:lnTo>
                      <a:pt x="598" y="357"/>
                    </a:lnTo>
                    <a:lnTo>
                      <a:pt x="598" y="356"/>
                    </a:lnTo>
                    <a:lnTo>
                      <a:pt x="598" y="356"/>
                    </a:lnTo>
                    <a:lnTo>
                      <a:pt x="597" y="355"/>
                    </a:lnTo>
                    <a:lnTo>
                      <a:pt x="597" y="354"/>
                    </a:lnTo>
                    <a:lnTo>
                      <a:pt x="596" y="353"/>
                    </a:lnTo>
                    <a:lnTo>
                      <a:pt x="596" y="352"/>
                    </a:lnTo>
                    <a:lnTo>
                      <a:pt x="596" y="351"/>
                    </a:lnTo>
                    <a:lnTo>
                      <a:pt x="595" y="350"/>
                    </a:lnTo>
                    <a:lnTo>
                      <a:pt x="595" y="350"/>
                    </a:lnTo>
                    <a:lnTo>
                      <a:pt x="594" y="349"/>
                    </a:lnTo>
                    <a:lnTo>
                      <a:pt x="594" y="348"/>
                    </a:lnTo>
                    <a:lnTo>
                      <a:pt x="594" y="347"/>
                    </a:lnTo>
                    <a:lnTo>
                      <a:pt x="593" y="347"/>
                    </a:lnTo>
                    <a:lnTo>
                      <a:pt x="578" y="355"/>
                    </a:lnTo>
                    <a:lnTo>
                      <a:pt x="578" y="355"/>
                    </a:lnTo>
                    <a:lnTo>
                      <a:pt x="578" y="356"/>
                    </a:lnTo>
                    <a:lnTo>
                      <a:pt x="579" y="357"/>
                    </a:lnTo>
                    <a:lnTo>
                      <a:pt x="579" y="357"/>
                    </a:lnTo>
                    <a:lnTo>
                      <a:pt x="579" y="358"/>
                    </a:lnTo>
                    <a:lnTo>
                      <a:pt x="580" y="359"/>
                    </a:lnTo>
                    <a:lnTo>
                      <a:pt x="580" y="360"/>
                    </a:lnTo>
                    <a:lnTo>
                      <a:pt x="580" y="360"/>
                    </a:lnTo>
                    <a:lnTo>
                      <a:pt x="581" y="361"/>
                    </a:lnTo>
                    <a:lnTo>
                      <a:pt x="581" y="362"/>
                    </a:lnTo>
                    <a:lnTo>
                      <a:pt x="581" y="363"/>
                    </a:lnTo>
                    <a:lnTo>
                      <a:pt x="582" y="363"/>
                    </a:lnTo>
                    <a:lnTo>
                      <a:pt x="582" y="364"/>
                    </a:lnTo>
                    <a:lnTo>
                      <a:pt x="582" y="365"/>
                    </a:lnTo>
                    <a:lnTo>
                      <a:pt x="583" y="366"/>
                    </a:lnTo>
                    <a:lnTo>
                      <a:pt x="583" y="366"/>
                    </a:lnTo>
                    <a:lnTo>
                      <a:pt x="583" y="367"/>
                    </a:lnTo>
                    <a:lnTo>
                      <a:pt x="584" y="368"/>
                    </a:lnTo>
                    <a:lnTo>
                      <a:pt x="584" y="369"/>
                    </a:lnTo>
                    <a:lnTo>
                      <a:pt x="584" y="369"/>
                    </a:lnTo>
                    <a:lnTo>
                      <a:pt x="584" y="370"/>
                    </a:lnTo>
                    <a:lnTo>
                      <a:pt x="601" y="364"/>
                    </a:lnTo>
                    <a:close/>
                    <a:moveTo>
                      <a:pt x="573" y="316"/>
                    </a:moveTo>
                    <a:lnTo>
                      <a:pt x="573" y="316"/>
                    </a:lnTo>
                    <a:lnTo>
                      <a:pt x="572" y="316"/>
                    </a:lnTo>
                    <a:lnTo>
                      <a:pt x="572" y="315"/>
                    </a:lnTo>
                    <a:lnTo>
                      <a:pt x="571" y="315"/>
                    </a:lnTo>
                    <a:lnTo>
                      <a:pt x="570" y="314"/>
                    </a:lnTo>
                    <a:lnTo>
                      <a:pt x="570" y="313"/>
                    </a:lnTo>
                    <a:lnTo>
                      <a:pt x="569" y="313"/>
                    </a:lnTo>
                    <a:lnTo>
                      <a:pt x="569" y="312"/>
                    </a:lnTo>
                    <a:lnTo>
                      <a:pt x="568" y="311"/>
                    </a:lnTo>
                    <a:lnTo>
                      <a:pt x="567" y="311"/>
                    </a:lnTo>
                    <a:lnTo>
                      <a:pt x="567" y="310"/>
                    </a:lnTo>
                    <a:lnTo>
                      <a:pt x="566" y="309"/>
                    </a:lnTo>
                    <a:lnTo>
                      <a:pt x="565" y="309"/>
                    </a:lnTo>
                    <a:lnTo>
                      <a:pt x="565" y="308"/>
                    </a:lnTo>
                    <a:lnTo>
                      <a:pt x="564" y="307"/>
                    </a:lnTo>
                    <a:lnTo>
                      <a:pt x="563" y="307"/>
                    </a:lnTo>
                    <a:lnTo>
                      <a:pt x="563" y="306"/>
                    </a:lnTo>
                    <a:lnTo>
                      <a:pt x="562" y="305"/>
                    </a:lnTo>
                    <a:lnTo>
                      <a:pt x="561" y="305"/>
                    </a:lnTo>
                    <a:lnTo>
                      <a:pt x="561" y="304"/>
                    </a:lnTo>
                    <a:lnTo>
                      <a:pt x="560" y="304"/>
                    </a:lnTo>
                    <a:lnTo>
                      <a:pt x="559" y="303"/>
                    </a:lnTo>
                    <a:lnTo>
                      <a:pt x="548" y="316"/>
                    </a:lnTo>
                    <a:lnTo>
                      <a:pt x="548" y="317"/>
                    </a:lnTo>
                    <a:lnTo>
                      <a:pt x="549" y="317"/>
                    </a:lnTo>
                    <a:lnTo>
                      <a:pt x="549" y="318"/>
                    </a:lnTo>
                    <a:lnTo>
                      <a:pt x="550" y="318"/>
                    </a:lnTo>
                    <a:lnTo>
                      <a:pt x="551" y="319"/>
                    </a:lnTo>
                    <a:lnTo>
                      <a:pt x="551" y="319"/>
                    </a:lnTo>
                    <a:lnTo>
                      <a:pt x="552" y="320"/>
                    </a:lnTo>
                    <a:lnTo>
                      <a:pt x="552" y="320"/>
                    </a:lnTo>
                    <a:lnTo>
                      <a:pt x="553" y="321"/>
                    </a:lnTo>
                    <a:lnTo>
                      <a:pt x="554" y="322"/>
                    </a:lnTo>
                    <a:lnTo>
                      <a:pt x="554" y="322"/>
                    </a:lnTo>
                    <a:lnTo>
                      <a:pt x="555" y="323"/>
                    </a:lnTo>
                    <a:lnTo>
                      <a:pt x="555" y="323"/>
                    </a:lnTo>
                    <a:lnTo>
                      <a:pt x="556" y="324"/>
                    </a:lnTo>
                    <a:lnTo>
                      <a:pt x="556" y="325"/>
                    </a:lnTo>
                    <a:lnTo>
                      <a:pt x="557" y="325"/>
                    </a:lnTo>
                    <a:lnTo>
                      <a:pt x="557" y="326"/>
                    </a:lnTo>
                    <a:lnTo>
                      <a:pt x="558" y="326"/>
                    </a:lnTo>
                    <a:lnTo>
                      <a:pt x="559" y="327"/>
                    </a:lnTo>
                    <a:lnTo>
                      <a:pt x="559" y="328"/>
                    </a:lnTo>
                    <a:lnTo>
                      <a:pt x="559" y="328"/>
                    </a:lnTo>
                    <a:lnTo>
                      <a:pt x="573" y="316"/>
                    </a:lnTo>
                    <a:close/>
                    <a:moveTo>
                      <a:pt x="529" y="282"/>
                    </a:moveTo>
                    <a:lnTo>
                      <a:pt x="529" y="282"/>
                    </a:lnTo>
                    <a:lnTo>
                      <a:pt x="529" y="281"/>
                    </a:lnTo>
                    <a:lnTo>
                      <a:pt x="528" y="281"/>
                    </a:lnTo>
                    <a:lnTo>
                      <a:pt x="527" y="280"/>
                    </a:lnTo>
                    <a:lnTo>
                      <a:pt x="526" y="280"/>
                    </a:lnTo>
                    <a:lnTo>
                      <a:pt x="525" y="280"/>
                    </a:lnTo>
                    <a:lnTo>
                      <a:pt x="524" y="279"/>
                    </a:lnTo>
                    <a:lnTo>
                      <a:pt x="524" y="279"/>
                    </a:lnTo>
                    <a:lnTo>
                      <a:pt x="523" y="278"/>
                    </a:lnTo>
                    <a:lnTo>
                      <a:pt x="522" y="278"/>
                    </a:lnTo>
                    <a:lnTo>
                      <a:pt x="521" y="278"/>
                    </a:lnTo>
                    <a:lnTo>
                      <a:pt x="520" y="277"/>
                    </a:lnTo>
                    <a:lnTo>
                      <a:pt x="519" y="277"/>
                    </a:lnTo>
                    <a:lnTo>
                      <a:pt x="518" y="277"/>
                    </a:lnTo>
                    <a:lnTo>
                      <a:pt x="518" y="276"/>
                    </a:lnTo>
                    <a:lnTo>
                      <a:pt x="517" y="276"/>
                    </a:lnTo>
                    <a:lnTo>
                      <a:pt x="516" y="275"/>
                    </a:lnTo>
                    <a:lnTo>
                      <a:pt x="515" y="275"/>
                    </a:lnTo>
                    <a:lnTo>
                      <a:pt x="514" y="275"/>
                    </a:lnTo>
                    <a:lnTo>
                      <a:pt x="513" y="274"/>
                    </a:lnTo>
                    <a:lnTo>
                      <a:pt x="512" y="274"/>
                    </a:lnTo>
                    <a:lnTo>
                      <a:pt x="512" y="274"/>
                    </a:lnTo>
                    <a:lnTo>
                      <a:pt x="506" y="290"/>
                    </a:lnTo>
                    <a:lnTo>
                      <a:pt x="506" y="290"/>
                    </a:lnTo>
                    <a:lnTo>
                      <a:pt x="507" y="291"/>
                    </a:lnTo>
                    <a:lnTo>
                      <a:pt x="508" y="291"/>
                    </a:lnTo>
                    <a:lnTo>
                      <a:pt x="508" y="291"/>
                    </a:lnTo>
                    <a:lnTo>
                      <a:pt x="509" y="292"/>
                    </a:lnTo>
                    <a:lnTo>
                      <a:pt x="510" y="292"/>
                    </a:lnTo>
                    <a:lnTo>
                      <a:pt x="511" y="292"/>
                    </a:lnTo>
                    <a:lnTo>
                      <a:pt x="511" y="293"/>
                    </a:lnTo>
                    <a:lnTo>
                      <a:pt x="512" y="293"/>
                    </a:lnTo>
                    <a:lnTo>
                      <a:pt x="513" y="293"/>
                    </a:lnTo>
                    <a:lnTo>
                      <a:pt x="514" y="294"/>
                    </a:lnTo>
                    <a:lnTo>
                      <a:pt x="514" y="294"/>
                    </a:lnTo>
                    <a:lnTo>
                      <a:pt x="515" y="294"/>
                    </a:lnTo>
                    <a:lnTo>
                      <a:pt x="516" y="295"/>
                    </a:lnTo>
                    <a:lnTo>
                      <a:pt x="517" y="295"/>
                    </a:lnTo>
                    <a:lnTo>
                      <a:pt x="517" y="295"/>
                    </a:lnTo>
                    <a:lnTo>
                      <a:pt x="518" y="296"/>
                    </a:lnTo>
                    <a:lnTo>
                      <a:pt x="519" y="296"/>
                    </a:lnTo>
                    <a:lnTo>
                      <a:pt x="520" y="297"/>
                    </a:lnTo>
                    <a:lnTo>
                      <a:pt x="520" y="297"/>
                    </a:lnTo>
                    <a:lnTo>
                      <a:pt x="521" y="297"/>
                    </a:lnTo>
                    <a:lnTo>
                      <a:pt x="529" y="282"/>
                    </a:lnTo>
                    <a:close/>
                    <a:moveTo>
                      <a:pt x="457" y="231"/>
                    </a:moveTo>
                    <a:lnTo>
                      <a:pt x="457" y="231"/>
                    </a:lnTo>
                    <a:cubicBezTo>
                      <a:pt x="354" y="231"/>
                      <a:pt x="271" y="314"/>
                      <a:pt x="271" y="417"/>
                    </a:cubicBezTo>
                    <a:cubicBezTo>
                      <a:pt x="271" y="520"/>
                      <a:pt x="354" y="603"/>
                      <a:pt x="457" y="603"/>
                    </a:cubicBezTo>
                    <a:cubicBezTo>
                      <a:pt x="560" y="603"/>
                      <a:pt x="643" y="520"/>
                      <a:pt x="643" y="417"/>
                    </a:cubicBezTo>
                    <a:cubicBezTo>
                      <a:pt x="643" y="314"/>
                      <a:pt x="560" y="231"/>
                      <a:pt x="457" y="231"/>
                    </a:cubicBezTo>
                    <a:close/>
                    <a:moveTo>
                      <a:pt x="30" y="153"/>
                    </a:moveTo>
                    <a:lnTo>
                      <a:pt x="30" y="153"/>
                    </a:lnTo>
                    <a:cubicBezTo>
                      <a:pt x="66" y="150"/>
                      <a:pt x="102" y="148"/>
                      <a:pt x="138" y="147"/>
                    </a:cubicBezTo>
                    <a:cubicBezTo>
                      <a:pt x="114" y="146"/>
                      <a:pt x="89" y="144"/>
                      <a:pt x="65" y="141"/>
                    </a:cubicBezTo>
                    <a:cubicBezTo>
                      <a:pt x="49" y="139"/>
                      <a:pt x="35" y="128"/>
                      <a:pt x="35" y="111"/>
                    </a:cubicBezTo>
                    <a:cubicBezTo>
                      <a:pt x="35" y="87"/>
                      <a:pt x="35" y="63"/>
                      <a:pt x="35" y="39"/>
                    </a:cubicBezTo>
                    <a:cubicBezTo>
                      <a:pt x="35" y="23"/>
                      <a:pt x="49" y="11"/>
                      <a:pt x="65" y="9"/>
                    </a:cubicBezTo>
                    <a:cubicBezTo>
                      <a:pt x="163" y="0"/>
                      <a:pt x="260" y="0"/>
                      <a:pt x="358" y="9"/>
                    </a:cubicBezTo>
                    <a:cubicBezTo>
                      <a:pt x="374" y="11"/>
                      <a:pt x="388" y="23"/>
                      <a:pt x="388" y="39"/>
                    </a:cubicBezTo>
                    <a:cubicBezTo>
                      <a:pt x="388" y="63"/>
                      <a:pt x="388" y="87"/>
                      <a:pt x="388" y="111"/>
                    </a:cubicBezTo>
                    <a:cubicBezTo>
                      <a:pt x="388" y="128"/>
                      <a:pt x="374" y="139"/>
                      <a:pt x="358" y="141"/>
                    </a:cubicBezTo>
                    <a:cubicBezTo>
                      <a:pt x="323" y="145"/>
                      <a:pt x="287" y="147"/>
                      <a:pt x="252" y="148"/>
                    </a:cubicBezTo>
                    <a:cubicBezTo>
                      <a:pt x="276" y="150"/>
                      <a:pt x="299" y="151"/>
                      <a:pt x="323" y="153"/>
                    </a:cubicBezTo>
                    <a:cubicBezTo>
                      <a:pt x="339" y="155"/>
                      <a:pt x="353" y="167"/>
                      <a:pt x="353" y="183"/>
                    </a:cubicBezTo>
                    <a:lnTo>
                      <a:pt x="353" y="218"/>
                    </a:lnTo>
                    <a:cubicBezTo>
                      <a:pt x="333" y="229"/>
                      <a:pt x="314" y="242"/>
                      <a:pt x="299" y="258"/>
                    </a:cubicBezTo>
                    <a:cubicBezTo>
                      <a:pt x="289" y="268"/>
                      <a:pt x="280" y="278"/>
                      <a:pt x="272" y="290"/>
                    </a:cubicBezTo>
                    <a:cubicBezTo>
                      <a:pt x="191" y="296"/>
                      <a:pt x="111" y="294"/>
                      <a:pt x="30" y="285"/>
                    </a:cubicBezTo>
                    <a:cubicBezTo>
                      <a:pt x="13" y="283"/>
                      <a:pt x="0" y="272"/>
                      <a:pt x="0" y="255"/>
                    </a:cubicBezTo>
                    <a:cubicBezTo>
                      <a:pt x="0" y="231"/>
                      <a:pt x="0" y="207"/>
                      <a:pt x="0" y="183"/>
                    </a:cubicBezTo>
                    <a:cubicBezTo>
                      <a:pt x="0" y="167"/>
                      <a:pt x="13" y="155"/>
                      <a:pt x="30" y="153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vert="horz" wrap="square" lIns="121869" tIns="60934" rIns="121869" bIns="60934" numCol="1" anchor="t" anchorCtr="0" compatLnSpc="1"/>
              <a:lstStyle/>
              <a:p>
                <a:endParaRPr lang="zh-CN" altLang="en-US" sz="240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13" name="组合 49"/>
            <p:cNvGrpSpPr/>
            <p:nvPr/>
          </p:nvGrpSpPr>
          <p:grpSpPr>
            <a:xfrm>
              <a:off x="1998314" y="2701442"/>
              <a:ext cx="1768797" cy="1776732"/>
              <a:chOff x="1110261" y="2354079"/>
              <a:chExt cx="2170610" cy="2179676"/>
            </a:xfrm>
          </p:grpSpPr>
          <p:sp>
            <p:nvSpPr>
              <p:cNvPr id="51" name="Oval 9"/>
              <p:cNvSpPr>
                <a:spLocks noChangeArrowheads="1"/>
              </p:cNvSpPr>
              <p:nvPr/>
            </p:nvSpPr>
            <p:spPr bwMode="auto">
              <a:xfrm>
                <a:off x="1110261" y="2354079"/>
                <a:ext cx="2170610" cy="2179676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52" name="Oval 20"/>
              <p:cNvSpPr>
                <a:spLocks noChangeArrowheads="1"/>
              </p:cNvSpPr>
              <p:nvPr/>
            </p:nvSpPr>
            <p:spPr bwMode="auto">
              <a:xfrm>
                <a:off x="1426521" y="2673233"/>
                <a:ext cx="1564942" cy="1572196"/>
              </a:xfrm>
              <a:prstGeom prst="ellipse">
                <a:avLst/>
              </a:prstGeom>
              <a:solidFill>
                <a:schemeClr val="accent1"/>
              </a:solidFill>
              <a:ln w="158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53" name="Freeform 45"/>
              <p:cNvSpPr>
                <a:spLocks noEditPoints="1"/>
              </p:cNvSpPr>
              <p:nvPr/>
            </p:nvSpPr>
            <p:spPr bwMode="auto">
              <a:xfrm>
                <a:off x="1944257" y="3014262"/>
                <a:ext cx="590430" cy="760803"/>
              </a:xfrm>
              <a:custGeom>
                <a:avLst/>
                <a:gdLst>
                  <a:gd name="T0" fmla="*/ 2 w 491"/>
                  <a:gd name="T1" fmla="*/ 492 h 631"/>
                  <a:gd name="T2" fmla="*/ 121 w 491"/>
                  <a:gd name="T3" fmla="*/ 631 h 631"/>
                  <a:gd name="T4" fmla="*/ 122 w 491"/>
                  <a:gd name="T5" fmla="*/ 631 h 631"/>
                  <a:gd name="T6" fmla="*/ 131 w 491"/>
                  <a:gd name="T7" fmla="*/ 631 h 631"/>
                  <a:gd name="T8" fmla="*/ 244 w 491"/>
                  <a:gd name="T9" fmla="*/ 595 h 631"/>
                  <a:gd name="T10" fmla="*/ 247 w 491"/>
                  <a:gd name="T11" fmla="*/ 556 h 631"/>
                  <a:gd name="T12" fmla="*/ 184 w 491"/>
                  <a:gd name="T13" fmla="*/ 498 h 631"/>
                  <a:gd name="T14" fmla="*/ 202 w 491"/>
                  <a:gd name="T15" fmla="*/ 457 h 631"/>
                  <a:gd name="T16" fmla="*/ 162 w 491"/>
                  <a:gd name="T17" fmla="*/ 401 h 631"/>
                  <a:gd name="T18" fmla="*/ 170 w 491"/>
                  <a:gd name="T19" fmla="*/ 372 h 631"/>
                  <a:gd name="T20" fmla="*/ 213 w 491"/>
                  <a:gd name="T21" fmla="*/ 344 h 631"/>
                  <a:gd name="T22" fmla="*/ 198 w 491"/>
                  <a:gd name="T23" fmla="*/ 305 h 631"/>
                  <a:gd name="T24" fmla="*/ 256 w 491"/>
                  <a:gd name="T25" fmla="*/ 246 h 631"/>
                  <a:gd name="T26" fmla="*/ 307 w 491"/>
                  <a:gd name="T27" fmla="*/ 83 h 631"/>
                  <a:gd name="T28" fmla="*/ 2 w 491"/>
                  <a:gd name="T29" fmla="*/ 273 h 631"/>
                  <a:gd name="T30" fmla="*/ 2 w 491"/>
                  <a:gd name="T31" fmla="*/ 492 h 631"/>
                  <a:gd name="T32" fmla="*/ 221 w 491"/>
                  <a:gd name="T33" fmla="*/ 305 h 631"/>
                  <a:gd name="T34" fmla="*/ 256 w 491"/>
                  <a:gd name="T35" fmla="*/ 340 h 631"/>
                  <a:gd name="T36" fmla="*/ 436 w 491"/>
                  <a:gd name="T37" fmla="*/ 340 h 631"/>
                  <a:gd name="T38" fmla="*/ 436 w 491"/>
                  <a:gd name="T39" fmla="*/ 270 h 631"/>
                  <a:gd name="T40" fmla="*/ 265 w 491"/>
                  <a:gd name="T41" fmla="*/ 270 h 631"/>
                  <a:gd name="T42" fmla="*/ 349 w 491"/>
                  <a:gd name="T43" fmla="*/ 366 h 631"/>
                  <a:gd name="T44" fmla="*/ 192 w 491"/>
                  <a:gd name="T45" fmla="*/ 381 h 631"/>
                  <a:gd name="T46" fmla="*/ 221 w 491"/>
                  <a:gd name="T47" fmla="*/ 436 h 631"/>
                  <a:gd name="T48" fmla="*/ 349 w 491"/>
                  <a:gd name="T49" fmla="*/ 436 h 631"/>
                  <a:gd name="T50" fmla="*/ 491 w 491"/>
                  <a:gd name="T51" fmla="*/ 401 h 631"/>
                  <a:gd name="T52" fmla="*/ 349 w 491"/>
                  <a:gd name="T53" fmla="*/ 366 h 631"/>
                  <a:gd name="T54" fmla="*/ 484 w 491"/>
                  <a:gd name="T55" fmla="*/ 498 h 631"/>
                  <a:gd name="T56" fmla="*/ 349 w 491"/>
                  <a:gd name="T57" fmla="*/ 463 h 631"/>
                  <a:gd name="T58" fmla="*/ 256 w 491"/>
                  <a:gd name="T59" fmla="*/ 463 h 631"/>
                  <a:gd name="T60" fmla="*/ 208 w 491"/>
                  <a:gd name="T61" fmla="*/ 492 h 631"/>
                  <a:gd name="T62" fmla="*/ 243 w 491"/>
                  <a:gd name="T63" fmla="*/ 533 h 631"/>
                  <a:gd name="T64" fmla="*/ 315 w 491"/>
                  <a:gd name="T65" fmla="*/ 533 h 631"/>
                  <a:gd name="T66" fmla="*/ 303 w 491"/>
                  <a:gd name="T67" fmla="*/ 629 h 631"/>
                  <a:gd name="T68" fmla="*/ 409 w 491"/>
                  <a:gd name="T69" fmla="*/ 629 h 631"/>
                  <a:gd name="T70" fmla="*/ 409 w 491"/>
                  <a:gd name="T71" fmla="*/ 560 h 631"/>
                  <a:gd name="T72" fmla="*/ 303 w 491"/>
                  <a:gd name="T73" fmla="*/ 560 h 631"/>
                  <a:gd name="T74" fmla="*/ 303 w 491"/>
                  <a:gd name="T75" fmla="*/ 629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91" h="631">
                    <a:moveTo>
                      <a:pt x="2" y="492"/>
                    </a:moveTo>
                    <a:lnTo>
                      <a:pt x="2" y="492"/>
                    </a:lnTo>
                    <a:cubicBezTo>
                      <a:pt x="2" y="494"/>
                      <a:pt x="2" y="496"/>
                      <a:pt x="2" y="498"/>
                    </a:cubicBezTo>
                    <a:cubicBezTo>
                      <a:pt x="2" y="570"/>
                      <a:pt x="51" y="628"/>
                      <a:pt x="121" y="631"/>
                    </a:cubicBezTo>
                    <a:lnTo>
                      <a:pt x="121" y="631"/>
                    </a:lnTo>
                    <a:lnTo>
                      <a:pt x="122" y="631"/>
                    </a:lnTo>
                    <a:cubicBezTo>
                      <a:pt x="124" y="631"/>
                      <a:pt x="125" y="631"/>
                      <a:pt x="127" y="631"/>
                    </a:cubicBezTo>
                    <a:cubicBezTo>
                      <a:pt x="128" y="631"/>
                      <a:pt x="130" y="631"/>
                      <a:pt x="131" y="631"/>
                    </a:cubicBezTo>
                    <a:lnTo>
                      <a:pt x="257" y="631"/>
                    </a:lnTo>
                    <a:cubicBezTo>
                      <a:pt x="249" y="621"/>
                      <a:pt x="244" y="608"/>
                      <a:pt x="244" y="595"/>
                    </a:cubicBezTo>
                    <a:cubicBezTo>
                      <a:pt x="244" y="580"/>
                      <a:pt x="250" y="567"/>
                      <a:pt x="259" y="556"/>
                    </a:cubicBezTo>
                    <a:lnTo>
                      <a:pt x="247" y="556"/>
                    </a:lnTo>
                    <a:lnTo>
                      <a:pt x="243" y="556"/>
                    </a:lnTo>
                    <a:cubicBezTo>
                      <a:pt x="211" y="556"/>
                      <a:pt x="184" y="530"/>
                      <a:pt x="184" y="498"/>
                    </a:cubicBezTo>
                    <a:cubicBezTo>
                      <a:pt x="184" y="496"/>
                      <a:pt x="184" y="494"/>
                      <a:pt x="185" y="492"/>
                    </a:cubicBezTo>
                    <a:cubicBezTo>
                      <a:pt x="186" y="478"/>
                      <a:pt x="192" y="466"/>
                      <a:pt x="202" y="457"/>
                    </a:cubicBezTo>
                    <a:cubicBezTo>
                      <a:pt x="197" y="455"/>
                      <a:pt x="192" y="453"/>
                      <a:pt x="188" y="450"/>
                    </a:cubicBezTo>
                    <a:cubicBezTo>
                      <a:pt x="172" y="439"/>
                      <a:pt x="162" y="421"/>
                      <a:pt x="162" y="401"/>
                    </a:cubicBezTo>
                    <a:cubicBezTo>
                      <a:pt x="162" y="391"/>
                      <a:pt x="165" y="381"/>
                      <a:pt x="170" y="373"/>
                    </a:cubicBezTo>
                    <a:cubicBezTo>
                      <a:pt x="170" y="372"/>
                      <a:pt x="170" y="372"/>
                      <a:pt x="170" y="372"/>
                    </a:cubicBezTo>
                    <a:cubicBezTo>
                      <a:pt x="178" y="358"/>
                      <a:pt x="192" y="348"/>
                      <a:pt x="207" y="345"/>
                    </a:cubicBezTo>
                    <a:cubicBezTo>
                      <a:pt x="209" y="344"/>
                      <a:pt x="211" y="344"/>
                      <a:pt x="213" y="344"/>
                    </a:cubicBezTo>
                    <a:cubicBezTo>
                      <a:pt x="212" y="343"/>
                      <a:pt x="211" y="342"/>
                      <a:pt x="211" y="342"/>
                    </a:cubicBezTo>
                    <a:cubicBezTo>
                      <a:pt x="203" y="331"/>
                      <a:pt x="198" y="319"/>
                      <a:pt x="198" y="305"/>
                    </a:cubicBezTo>
                    <a:cubicBezTo>
                      <a:pt x="198" y="288"/>
                      <a:pt x="205" y="272"/>
                      <a:pt x="217" y="261"/>
                    </a:cubicBezTo>
                    <a:cubicBezTo>
                      <a:pt x="227" y="252"/>
                      <a:pt x="241" y="246"/>
                      <a:pt x="256" y="246"/>
                    </a:cubicBezTo>
                    <a:lnTo>
                      <a:pt x="278" y="246"/>
                    </a:lnTo>
                    <a:cubicBezTo>
                      <a:pt x="306" y="185"/>
                      <a:pt x="316" y="120"/>
                      <a:pt x="307" y="83"/>
                    </a:cubicBezTo>
                    <a:cubicBezTo>
                      <a:pt x="286" y="0"/>
                      <a:pt x="217" y="20"/>
                      <a:pt x="212" y="67"/>
                    </a:cubicBezTo>
                    <a:cubicBezTo>
                      <a:pt x="195" y="209"/>
                      <a:pt x="7" y="231"/>
                      <a:pt x="2" y="273"/>
                    </a:cubicBezTo>
                    <a:cubicBezTo>
                      <a:pt x="2" y="273"/>
                      <a:pt x="0" y="289"/>
                      <a:pt x="2" y="309"/>
                    </a:cubicBezTo>
                    <a:lnTo>
                      <a:pt x="2" y="492"/>
                    </a:lnTo>
                    <a:close/>
                    <a:moveTo>
                      <a:pt x="256" y="270"/>
                    </a:moveTo>
                    <a:cubicBezTo>
                      <a:pt x="237" y="270"/>
                      <a:pt x="221" y="285"/>
                      <a:pt x="221" y="305"/>
                    </a:cubicBezTo>
                    <a:cubicBezTo>
                      <a:pt x="221" y="312"/>
                      <a:pt x="223" y="319"/>
                      <a:pt x="227" y="324"/>
                    </a:cubicBezTo>
                    <a:cubicBezTo>
                      <a:pt x="233" y="334"/>
                      <a:pt x="244" y="340"/>
                      <a:pt x="256" y="340"/>
                    </a:cubicBezTo>
                    <a:lnTo>
                      <a:pt x="349" y="340"/>
                    </a:lnTo>
                    <a:lnTo>
                      <a:pt x="436" y="340"/>
                    </a:lnTo>
                    <a:cubicBezTo>
                      <a:pt x="455" y="340"/>
                      <a:pt x="471" y="324"/>
                      <a:pt x="471" y="305"/>
                    </a:cubicBezTo>
                    <a:cubicBezTo>
                      <a:pt x="471" y="285"/>
                      <a:pt x="455" y="270"/>
                      <a:pt x="436" y="270"/>
                    </a:cubicBezTo>
                    <a:lnTo>
                      <a:pt x="349" y="270"/>
                    </a:lnTo>
                    <a:lnTo>
                      <a:pt x="265" y="270"/>
                    </a:lnTo>
                    <a:lnTo>
                      <a:pt x="256" y="270"/>
                    </a:lnTo>
                    <a:close/>
                    <a:moveTo>
                      <a:pt x="349" y="366"/>
                    </a:moveTo>
                    <a:lnTo>
                      <a:pt x="221" y="366"/>
                    </a:lnTo>
                    <a:cubicBezTo>
                      <a:pt x="209" y="366"/>
                      <a:pt x="198" y="372"/>
                      <a:pt x="192" y="381"/>
                    </a:cubicBezTo>
                    <a:cubicBezTo>
                      <a:pt x="188" y="387"/>
                      <a:pt x="186" y="394"/>
                      <a:pt x="186" y="401"/>
                    </a:cubicBezTo>
                    <a:cubicBezTo>
                      <a:pt x="186" y="421"/>
                      <a:pt x="201" y="436"/>
                      <a:pt x="221" y="436"/>
                    </a:cubicBezTo>
                    <a:lnTo>
                      <a:pt x="245" y="436"/>
                    </a:lnTo>
                    <a:lnTo>
                      <a:pt x="349" y="436"/>
                    </a:lnTo>
                    <a:lnTo>
                      <a:pt x="456" y="436"/>
                    </a:lnTo>
                    <a:cubicBezTo>
                      <a:pt x="475" y="436"/>
                      <a:pt x="491" y="421"/>
                      <a:pt x="491" y="401"/>
                    </a:cubicBezTo>
                    <a:cubicBezTo>
                      <a:pt x="491" y="382"/>
                      <a:pt x="475" y="366"/>
                      <a:pt x="456" y="366"/>
                    </a:cubicBezTo>
                    <a:lnTo>
                      <a:pt x="349" y="366"/>
                    </a:lnTo>
                    <a:close/>
                    <a:moveTo>
                      <a:pt x="449" y="533"/>
                    </a:moveTo>
                    <a:cubicBezTo>
                      <a:pt x="469" y="533"/>
                      <a:pt x="484" y="517"/>
                      <a:pt x="484" y="498"/>
                    </a:cubicBezTo>
                    <a:cubicBezTo>
                      <a:pt x="484" y="479"/>
                      <a:pt x="469" y="463"/>
                      <a:pt x="449" y="463"/>
                    </a:cubicBezTo>
                    <a:lnTo>
                      <a:pt x="349" y="463"/>
                    </a:lnTo>
                    <a:lnTo>
                      <a:pt x="315" y="463"/>
                    </a:lnTo>
                    <a:lnTo>
                      <a:pt x="256" y="463"/>
                    </a:lnTo>
                    <a:lnTo>
                      <a:pt x="243" y="463"/>
                    </a:lnTo>
                    <a:cubicBezTo>
                      <a:pt x="225" y="463"/>
                      <a:pt x="211" y="476"/>
                      <a:pt x="208" y="492"/>
                    </a:cubicBezTo>
                    <a:cubicBezTo>
                      <a:pt x="208" y="494"/>
                      <a:pt x="208" y="496"/>
                      <a:pt x="208" y="498"/>
                    </a:cubicBezTo>
                    <a:cubicBezTo>
                      <a:pt x="208" y="517"/>
                      <a:pt x="223" y="533"/>
                      <a:pt x="243" y="533"/>
                    </a:cubicBezTo>
                    <a:lnTo>
                      <a:pt x="256" y="533"/>
                    </a:lnTo>
                    <a:lnTo>
                      <a:pt x="315" y="533"/>
                    </a:lnTo>
                    <a:lnTo>
                      <a:pt x="449" y="533"/>
                    </a:lnTo>
                    <a:close/>
                    <a:moveTo>
                      <a:pt x="303" y="629"/>
                    </a:moveTo>
                    <a:lnTo>
                      <a:pt x="315" y="629"/>
                    </a:lnTo>
                    <a:lnTo>
                      <a:pt x="409" y="629"/>
                    </a:lnTo>
                    <a:cubicBezTo>
                      <a:pt x="429" y="629"/>
                      <a:pt x="444" y="614"/>
                      <a:pt x="444" y="595"/>
                    </a:cubicBezTo>
                    <a:cubicBezTo>
                      <a:pt x="444" y="575"/>
                      <a:pt x="429" y="560"/>
                      <a:pt x="409" y="560"/>
                    </a:cubicBezTo>
                    <a:lnTo>
                      <a:pt x="315" y="560"/>
                    </a:lnTo>
                    <a:lnTo>
                      <a:pt x="303" y="560"/>
                    </a:lnTo>
                    <a:cubicBezTo>
                      <a:pt x="283" y="560"/>
                      <a:pt x="268" y="575"/>
                      <a:pt x="268" y="595"/>
                    </a:cubicBezTo>
                    <a:cubicBezTo>
                      <a:pt x="268" y="614"/>
                      <a:pt x="283" y="629"/>
                      <a:pt x="303" y="629"/>
                    </a:cubicBezTo>
                    <a:close/>
                  </a:path>
                </a:pathLst>
              </a:custGeom>
              <a:solidFill>
                <a:srgbClr val="FDFDFD"/>
              </a:solidFill>
              <a:ln>
                <a:noFill/>
              </a:ln>
            </p:spPr>
            <p:txBody>
              <a:bodyPr vert="horz" wrap="square" lIns="121869" tIns="60934" rIns="121869" bIns="60934" numCol="1" anchor="t" anchorCtr="0" compatLnSpc="1"/>
              <a:lstStyle/>
              <a:p>
                <a:endParaRPr lang="zh-CN" altLang="en-US" sz="240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54" name="Freeform 13"/>
            <p:cNvSpPr/>
            <p:nvPr/>
          </p:nvSpPr>
          <p:spPr bwMode="auto">
            <a:xfrm>
              <a:off x="2807388" y="2627617"/>
              <a:ext cx="2240179" cy="1769340"/>
            </a:xfrm>
            <a:custGeom>
              <a:avLst/>
              <a:gdLst>
                <a:gd name="T0" fmla="*/ 627 w 641"/>
                <a:gd name="T1" fmla="*/ 504 h 504"/>
                <a:gd name="T2" fmla="*/ 322 w 641"/>
                <a:gd name="T3" fmla="*/ 266 h 504"/>
                <a:gd name="T4" fmla="*/ 14 w 641"/>
                <a:gd name="T5" fmla="*/ 28 h 504"/>
                <a:gd name="T6" fmla="*/ 0 w 641"/>
                <a:gd name="T7" fmla="*/ 14 h 504"/>
                <a:gd name="T8" fmla="*/ 14 w 641"/>
                <a:gd name="T9" fmla="*/ 0 h 504"/>
                <a:gd name="T10" fmla="*/ 347 w 641"/>
                <a:gd name="T11" fmla="*/ 252 h 504"/>
                <a:gd name="T12" fmla="*/ 627 w 641"/>
                <a:gd name="T13" fmla="*/ 476 h 504"/>
                <a:gd name="T14" fmla="*/ 641 w 641"/>
                <a:gd name="T15" fmla="*/ 490 h 504"/>
                <a:gd name="T16" fmla="*/ 627 w 641"/>
                <a:gd name="T17" fmla="*/ 504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1" h="504">
                  <a:moveTo>
                    <a:pt x="627" y="504"/>
                  </a:moveTo>
                  <a:cubicBezTo>
                    <a:pt x="462" y="504"/>
                    <a:pt x="391" y="383"/>
                    <a:pt x="322" y="266"/>
                  </a:cubicBezTo>
                  <a:cubicBezTo>
                    <a:pt x="250" y="144"/>
                    <a:pt x="182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98" y="0"/>
                    <a:pt x="274" y="128"/>
                    <a:pt x="347" y="252"/>
                  </a:cubicBezTo>
                  <a:cubicBezTo>
                    <a:pt x="414" y="367"/>
                    <a:pt x="478" y="476"/>
                    <a:pt x="627" y="476"/>
                  </a:cubicBezTo>
                  <a:cubicBezTo>
                    <a:pt x="635" y="476"/>
                    <a:pt x="641" y="482"/>
                    <a:pt x="641" y="490"/>
                  </a:cubicBezTo>
                  <a:cubicBezTo>
                    <a:pt x="641" y="498"/>
                    <a:pt x="635" y="504"/>
                    <a:pt x="627" y="504"/>
                  </a:cubicBezTo>
                  <a:close/>
                </a:path>
              </a:pathLst>
            </a:custGeom>
            <a:solidFill>
              <a:schemeClr val="accent1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2" tIns="45700" rIns="91402" bIns="45700"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55" name="Freeform 16"/>
            <p:cNvSpPr/>
            <p:nvPr/>
          </p:nvSpPr>
          <p:spPr bwMode="auto">
            <a:xfrm>
              <a:off x="5030603" y="2537075"/>
              <a:ext cx="2240179" cy="1769340"/>
            </a:xfrm>
            <a:custGeom>
              <a:avLst/>
              <a:gdLst>
                <a:gd name="T0" fmla="*/ 627 w 641"/>
                <a:gd name="T1" fmla="*/ 504 h 504"/>
                <a:gd name="T2" fmla="*/ 322 w 641"/>
                <a:gd name="T3" fmla="*/ 266 h 504"/>
                <a:gd name="T4" fmla="*/ 14 w 641"/>
                <a:gd name="T5" fmla="*/ 28 h 504"/>
                <a:gd name="T6" fmla="*/ 0 w 641"/>
                <a:gd name="T7" fmla="*/ 14 h 504"/>
                <a:gd name="T8" fmla="*/ 14 w 641"/>
                <a:gd name="T9" fmla="*/ 0 h 504"/>
                <a:gd name="T10" fmla="*/ 346 w 641"/>
                <a:gd name="T11" fmla="*/ 252 h 504"/>
                <a:gd name="T12" fmla="*/ 627 w 641"/>
                <a:gd name="T13" fmla="*/ 476 h 504"/>
                <a:gd name="T14" fmla="*/ 641 w 641"/>
                <a:gd name="T15" fmla="*/ 490 h 504"/>
                <a:gd name="T16" fmla="*/ 627 w 641"/>
                <a:gd name="T17" fmla="*/ 504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1" h="504">
                  <a:moveTo>
                    <a:pt x="627" y="504"/>
                  </a:moveTo>
                  <a:cubicBezTo>
                    <a:pt x="462" y="504"/>
                    <a:pt x="390" y="383"/>
                    <a:pt x="322" y="266"/>
                  </a:cubicBezTo>
                  <a:cubicBezTo>
                    <a:pt x="250" y="144"/>
                    <a:pt x="182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98" y="0"/>
                    <a:pt x="274" y="128"/>
                    <a:pt x="346" y="252"/>
                  </a:cubicBezTo>
                  <a:cubicBezTo>
                    <a:pt x="414" y="367"/>
                    <a:pt x="478" y="476"/>
                    <a:pt x="627" y="476"/>
                  </a:cubicBezTo>
                  <a:cubicBezTo>
                    <a:pt x="635" y="476"/>
                    <a:pt x="641" y="482"/>
                    <a:pt x="641" y="490"/>
                  </a:cubicBezTo>
                  <a:cubicBezTo>
                    <a:pt x="641" y="498"/>
                    <a:pt x="635" y="504"/>
                    <a:pt x="627" y="504"/>
                  </a:cubicBezTo>
                  <a:close/>
                </a:path>
              </a:pathLst>
            </a:custGeom>
            <a:solidFill>
              <a:schemeClr val="accent2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2" tIns="45700" rIns="91402" bIns="45700"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56" name="Freeform 19"/>
            <p:cNvSpPr/>
            <p:nvPr/>
          </p:nvSpPr>
          <p:spPr bwMode="auto">
            <a:xfrm>
              <a:off x="7240405" y="2434670"/>
              <a:ext cx="2243134" cy="1769340"/>
            </a:xfrm>
            <a:custGeom>
              <a:avLst/>
              <a:gdLst>
                <a:gd name="T0" fmla="*/ 627 w 642"/>
                <a:gd name="T1" fmla="*/ 504 h 504"/>
                <a:gd name="T2" fmla="*/ 322 w 642"/>
                <a:gd name="T3" fmla="*/ 266 h 504"/>
                <a:gd name="T4" fmla="*/ 14 w 642"/>
                <a:gd name="T5" fmla="*/ 28 h 504"/>
                <a:gd name="T6" fmla="*/ 0 w 642"/>
                <a:gd name="T7" fmla="*/ 14 h 504"/>
                <a:gd name="T8" fmla="*/ 14 w 642"/>
                <a:gd name="T9" fmla="*/ 0 h 504"/>
                <a:gd name="T10" fmla="*/ 347 w 642"/>
                <a:gd name="T11" fmla="*/ 252 h 504"/>
                <a:gd name="T12" fmla="*/ 627 w 642"/>
                <a:gd name="T13" fmla="*/ 476 h 504"/>
                <a:gd name="T14" fmla="*/ 642 w 642"/>
                <a:gd name="T15" fmla="*/ 490 h 504"/>
                <a:gd name="T16" fmla="*/ 627 w 642"/>
                <a:gd name="T17" fmla="*/ 504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2" h="504">
                  <a:moveTo>
                    <a:pt x="627" y="504"/>
                  </a:moveTo>
                  <a:cubicBezTo>
                    <a:pt x="462" y="504"/>
                    <a:pt x="391" y="383"/>
                    <a:pt x="322" y="266"/>
                  </a:cubicBezTo>
                  <a:cubicBezTo>
                    <a:pt x="250" y="144"/>
                    <a:pt x="182" y="28"/>
                    <a:pt x="14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99" y="0"/>
                    <a:pt x="274" y="128"/>
                    <a:pt x="347" y="252"/>
                  </a:cubicBezTo>
                  <a:cubicBezTo>
                    <a:pt x="415" y="367"/>
                    <a:pt x="479" y="476"/>
                    <a:pt x="627" y="476"/>
                  </a:cubicBezTo>
                  <a:cubicBezTo>
                    <a:pt x="635" y="476"/>
                    <a:pt x="642" y="482"/>
                    <a:pt x="642" y="490"/>
                  </a:cubicBezTo>
                  <a:cubicBezTo>
                    <a:pt x="642" y="498"/>
                    <a:pt x="635" y="504"/>
                    <a:pt x="627" y="504"/>
                  </a:cubicBezTo>
                  <a:close/>
                </a:path>
              </a:pathLst>
            </a:custGeom>
            <a:solidFill>
              <a:schemeClr val="accent3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2" tIns="45700" rIns="91402" bIns="45700"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14555" y="5090395"/>
            <a:ext cx="2987208" cy="1027269"/>
            <a:chOff x="9188" y="4382"/>
            <a:chExt cx="4705" cy="1618"/>
          </a:xfrm>
        </p:grpSpPr>
        <p:sp>
          <p:nvSpPr>
            <p:cNvPr id="42" name="矩形 41"/>
            <p:cNvSpPr/>
            <p:nvPr/>
          </p:nvSpPr>
          <p:spPr>
            <a:xfrm>
              <a:off x="10176" y="4382"/>
              <a:ext cx="2728" cy="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500"/>
                </a:lnSpc>
                <a:spcBef>
                  <a:spcPts val="0"/>
                </a:spcBef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</a:p>
          </p:txBody>
        </p:sp>
        <p:sp>
          <p:nvSpPr>
            <p:cNvPr id="46" name="PA_矩形 75"/>
            <p:cNvSpPr/>
            <p:nvPr>
              <p:custDataLst>
                <p:tags r:id="rId5"/>
              </p:custDataLst>
            </p:nvPr>
          </p:nvSpPr>
          <p:spPr>
            <a:xfrm>
              <a:off x="9188" y="5049"/>
              <a:ext cx="4705" cy="95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000"/>
                </a:lnSpc>
                <a:spcBef>
                  <a:spcPts val="500"/>
                </a:spcBef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454158" y="5090395"/>
            <a:ext cx="2987208" cy="1027269"/>
            <a:chOff x="9188" y="4382"/>
            <a:chExt cx="4705" cy="1618"/>
          </a:xfrm>
        </p:grpSpPr>
        <p:sp>
          <p:nvSpPr>
            <p:cNvPr id="57" name="矩形 56"/>
            <p:cNvSpPr/>
            <p:nvPr/>
          </p:nvSpPr>
          <p:spPr>
            <a:xfrm>
              <a:off x="10176" y="4382"/>
              <a:ext cx="2728" cy="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500"/>
                </a:lnSpc>
                <a:spcBef>
                  <a:spcPts val="0"/>
                </a:spcBef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</a:p>
          </p:txBody>
        </p:sp>
        <p:sp>
          <p:nvSpPr>
            <p:cNvPr id="58" name="PA_矩形 75"/>
            <p:cNvSpPr/>
            <p:nvPr>
              <p:custDataLst>
                <p:tags r:id="rId4"/>
              </p:custDataLst>
            </p:nvPr>
          </p:nvSpPr>
          <p:spPr>
            <a:xfrm>
              <a:off x="9188" y="5049"/>
              <a:ext cx="4705" cy="95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000"/>
                </a:lnSpc>
                <a:spcBef>
                  <a:spcPts val="500"/>
                </a:spcBef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993761" y="5090395"/>
            <a:ext cx="2987208" cy="1027269"/>
            <a:chOff x="9188" y="4382"/>
            <a:chExt cx="4705" cy="1618"/>
          </a:xfrm>
        </p:grpSpPr>
        <p:sp>
          <p:nvSpPr>
            <p:cNvPr id="60" name="矩形 59"/>
            <p:cNvSpPr/>
            <p:nvPr/>
          </p:nvSpPr>
          <p:spPr>
            <a:xfrm>
              <a:off x="10176" y="4382"/>
              <a:ext cx="2728" cy="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500"/>
                </a:lnSpc>
                <a:spcBef>
                  <a:spcPts val="0"/>
                </a:spcBef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</a:p>
          </p:txBody>
        </p:sp>
        <p:sp>
          <p:nvSpPr>
            <p:cNvPr id="61" name="PA_矩形 75"/>
            <p:cNvSpPr/>
            <p:nvPr>
              <p:custDataLst>
                <p:tags r:id="rId3"/>
              </p:custDataLst>
            </p:nvPr>
          </p:nvSpPr>
          <p:spPr>
            <a:xfrm>
              <a:off x="9188" y="5049"/>
              <a:ext cx="4705" cy="95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000"/>
                </a:lnSpc>
                <a:spcBef>
                  <a:spcPts val="500"/>
                </a:spcBef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8533364" y="5090395"/>
            <a:ext cx="2987208" cy="1027269"/>
            <a:chOff x="9188" y="4382"/>
            <a:chExt cx="4705" cy="1618"/>
          </a:xfrm>
        </p:grpSpPr>
        <p:sp>
          <p:nvSpPr>
            <p:cNvPr id="63" name="矩形 62"/>
            <p:cNvSpPr/>
            <p:nvPr/>
          </p:nvSpPr>
          <p:spPr>
            <a:xfrm>
              <a:off x="10176" y="4382"/>
              <a:ext cx="2728" cy="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2500"/>
                </a:lnSpc>
                <a:spcBef>
                  <a:spcPts val="0"/>
                </a:spcBef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</a:rPr>
                <a:t>添加标题内容</a:t>
              </a:r>
            </a:p>
          </p:txBody>
        </p:sp>
        <p:sp>
          <p:nvSpPr>
            <p:cNvPr id="64" name="PA_矩形 75"/>
            <p:cNvSpPr/>
            <p:nvPr>
              <p:custDataLst>
                <p:tags r:id="rId2"/>
              </p:custDataLst>
            </p:nvPr>
          </p:nvSpPr>
          <p:spPr>
            <a:xfrm>
              <a:off x="9188" y="5049"/>
              <a:ext cx="4705" cy="95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000"/>
                </a:lnSpc>
                <a:spcBef>
                  <a:spcPts val="500"/>
                </a:spcBef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template,Please add content</a:t>
              </a:r>
            </a:p>
          </p:txBody>
        </p:sp>
      </p:grpSp>
      <p:pic>
        <p:nvPicPr>
          <p:cNvPr id="65" name="图片 64" descr="59030b0c2f590_0000_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66" name="文本框 65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5"/>
          <p:cNvSpPr/>
          <p:nvPr/>
        </p:nvSpPr>
        <p:spPr bwMode="auto">
          <a:xfrm>
            <a:off x="1287144" y="3467948"/>
            <a:ext cx="2366147" cy="870461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3846" y="0"/>
                </a:moveTo>
                <a:lnTo>
                  <a:pt x="2625" y="4984"/>
                </a:lnTo>
                <a:lnTo>
                  <a:pt x="305" y="4984"/>
                </a:lnTo>
                <a:cubicBezTo>
                  <a:pt x="136" y="4984"/>
                  <a:pt x="0" y="5356"/>
                  <a:pt x="0" y="5815"/>
                </a:cubicBezTo>
                <a:lnTo>
                  <a:pt x="0" y="20769"/>
                </a:lnTo>
                <a:cubicBezTo>
                  <a:pt x="0" y="21228"/>
                  <a:pt x="136" y="21599"/>
                  <a:pt x="305" y="21599"/>
                </a:cubicBezTo>
                <a:lnTo>
                  <a:pt x="21294" y="21599"/>
                </a:lnTo>
                <a:cubicBezTo>
                  <a:pt x="21463" y="21599"/>
                  <a:pt x="21599" y="21228"/>
                  <a:pt x="21599" y="20769"/>
                </a:cubicBezTo>
                <a:lnTo>
                  <a:pt x="21599" y="5815"/>
                </a:lnTo>
                <a:cubicBezTo>
                  <a:pt x="21600" y="5356"/>
                  <a:pt x="21463" y="4984"/>
                  <a:pt x="21294" y="4984"/>
                </a:cubicBezTo>
                <a:lnTo>
                  <a:pt x="5068" y="4984"/>
                </a:lnTo>
                <a:lnTo>
                  <a:pt x="384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AutoShape 7"/>
          <p:cNvSpPr/>
          <p:nvPr/>
        </p:nvSpPr>
        <p:spPr bwMode="auto">
          <a:xfrm>
            <a:off x="1287145" y="2495376"/>
            <a:ext cx="838655" cy="838655"/>
          </a:xfrm>
          <a:custGeom>
            <a:avLst/>
            <a:gdLst>
              <a:gd name="T0" fmla="*/ 795670 w 19679"/>
              <a:gd name="T1" fmla="*/ 873385 h 19679"/>
              <a:gd name="T2" fmla="*/ 795670 w 19679"/>
              <a:gd name="T3" fmla="*/ 873385 h 19679"/>
              <a:gd name="T4" fmla="*/ 795670 w 19679"/>
              <a:gd name="T5" fmla="*/ 873385 h 19679"/>
              <a:gd name="T6" fmla="*/ 795670 w 19679"/>
              <a:gd name="T7" fmla="*/ 87338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AutoShape 8"/>
          <p:cNvSpPr/>
          <p:nvPr/>
        </p:nvSpPr>
        <p:spPr bwMode="auto">
          <a:xfrm>
            <a:off x="1287145" y="2784135"/>
            <a:ext cx="838655" cy="2611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6783" tIns="26783" rIns="26783" bIns="26783" anchor="ctr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</a:p>
        </p:txBody>
      </p:sp>
      <p:sp>
        <p:nvSpPr>
          <p:cNvPr id="25" name="AutoShape 9"/>
          <p:cNvSpPr/>
          <p:nvPr/>
        </p:nvSpPr>
        <p:spPr bwMode="auto">
          <a:xfrm>
            <a:off x="1603523" y="3858154"/>
            <a:ext cx="1675637" cy="36893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ea typeface="微软雅黑" panose="020B0503020204020204" pitchFamily="34" charset="-122"/>
              </a:rPr>
              <a:t>添加添题内容</a:t>
            </a:r>
          </a:p>
        </p:txBody>
      </p:sp>
      <p:sp>
        <p:nvSpPr>
          <p:cNvPr id="26" name="AutoShape 10"/>
          <p:cNvSpPr/>
          <p:nvPr/>
        </p:nvSpPr>
        <p:spPr bwMode="auto">
          <a:xfrm>
            <a:off x="3820688" y="3662128"/>
            <a:ext cx="2366983" cy="870461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305" y="0"/>
                </a:moveTo>
                <a:cubicBezTo>
                  <a:pt x="136" y="0"/>
                  <a:pt x="0" y="371"/>
                  <a:pt x="0" y="830"/>
                </a:cubicBezTo>
                <a:lnTo>
                  <a:pt x="0" y="15784"/>
                </a:lnTo>
                <a:cubicBezTo>
                  <a:pt x="0" y="16243"/>
                  <a:pt x="136" y="16615"/>
                  <a:pt x="305" y="16615"/>
                </a:cubicBezTo>
                <a:lnTo>
                  <a:pt x="2627" y="16615"/>
                </a:lnTo>
                <a:lnTo>
                  <a:pt x="3849" y="21599"/>
                </a:lnTo>
                <a:lnTo>
                  <a:pt x="5072" y="16615"/>
                </a:lnTo>
                <a:lnTo>
                  <a:pt x="21294" y="16615"/>
                </a:lnTo>
                <a:cubicBezTo>
                  <a:pt x="21463" y="16615"/>
                  <a:pt x="21599" y="16243"/>
                  <a:pt x="21599" y="15784"/>
                </a:cubicBezTo>
                <a:lnTo>
                  <a:pt x="21599" y="830"/>
                </a:lnTo>
                <a:cubicBezTo>
                  <a:pt x="21600" y="371"/>
                  <a:pt x="21463" y="0"/>
                  <a:pt x="21294" y="0"/>
                </a:cubicBezTo>
                <a:lnTo>
                  <a:pt x="30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AutoShape 12"/>
          <p:cNvSpPr/>
          <p:nvPr/>
        </p:nvSpPr>
        <p:spPr bwMode="auto">
          <a:xfrm>
            <a:off x="3820687" y="4666506"/>
            <a:ext cx="839492" cy="839493"/>
          </a:xfrm>
          <a:custGeom>
            <a:avLst/>
            <a:gdLst>
              <a:gd name="T0" fmla="*/ 795670 w 19679"/>
              <a:gd name="T1" fmla="*/ 873385 h 19679"/>
              <a:gd name="T2" fmla="*/ 795670 w 19679"/>
              <a:gd name="T3" fmla="*/ 873385 h 19679"/>
              <a:gd name="T4" fmla="*/ 795670 w 19679"/>
              <a:gd name="T5" fmla="*/ 873385 h 19679"/>
              <a:gd name="T6" fmla="*/ 795670 w 19679"/>
              <a:gd name="T7" fmla="*/ 87338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AutoShape 13"/>
          <p:cNvSpPr/>
          <p:nvPr/>
        </p:nvSpPr>
        <p:spPr bwMode="auto">
          <a:xfrm>
            <a:off x="3820687" y="4958613"/>
            <a:ext cx="839492" cy="25527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6783" tIns="26783" rIns="26783" bIns="26783" anchor="ctr"/>
          <a:lstStyle/>
          <a:p>
            <a:pPr algn="ctr">
              <a:lnSpc>
                <a:spcPct val="120000"/>
              </a:lnSpc>
              <a:defRPr/>
            </a:pPr>
            <a: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panose="020F0502020204030203" charset="0"/>
                <a:sym typeface="Arial" panose="020B0604020202020204" pitchFamily="34" charset="0"/>
              </a:rPr>
              <a:t>2013</a:t>
            </a:r>
          </a:p>
        </p:txBody>
      </p:sp>
      <p:sp>
        <p:nvSpPr>
          <p:cNvPr id="30" name="AutoShape 14"/>
          <p:cNvSpPr/>
          <p:nvPr/>
        </p:nvSpPr>
        <p:spPr bwMode="auto">
          <a:xfrm>
            <a:off x="4152969" y="3858154"/>
            <a:ext cx="1675637" cy="36893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ea typeface="微软雅黑" panose="020B0503020204020204" pitchFamily="34" charset="-122"/>
              </a:rPr>
              <a:t>添加添题内容</a:t>
            </a:r>
          </a:p>
        </p:txBody>
      </p:sp>
      <p:sp>
        <p:nvSpPr>
          <p:cNvPr id="31" name="AutoShape 15"/>
          <p:cNvSpPr/>
          <p:nvPr/>
        </p:nvSpPr>
        <p:spPr bwMode="auto">
          <a:xfrm>
            <a:off x="6328284" y="3467948"/>
            <a:ext cx="2366146" cy="870461"/>
          </a:xfrm>
          <a:custGeom>
            <a:avLst/>
            <a:gdLst>
              <a:gd name="T0" fmla="*/ 2243931 w 21600"/>
              <a:gd name="T1" fmla="*/ 825500 h 21600"/>
              <a:gd name="T2" fmla="*/ 2243931 w 21600"/>
              <a:gd name="T3" fmla="*/ 825500 h 21600"/>
              <a:gd name="T4" fmla="*/ 2243931 w 21600"/>
              <a:gd name="T5" fmla="*/ 825500 h 21600"/>
              <a:gd name="T6" fmla="*/ 2243931 w 21600"/>
              <a:gd name="T7" fmla="*/ 8255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3846" y="0"/>
                </a:moveTo>
                <a:lnTo>
                  <a:pt x="2625" y="4984"/>
                </a:lnTo>
                <a:lnTo>
                  <a:pt x="305" y="4984"/>
                </a:lnTo>
                <a:cubicBezTo>
                  <a:pt x="136" y="4984"/>
                  <a:pt x="0" y="5356"/>
                  <a:pt x="0" y="5815"/>
                </a:cubicBezTo>
                <a:lnTo>
                  <a:pt x="0" y="20769"/>
                </a:lnTo>
                <a:cubicBezTo>
                  <a:pt x="0" y="21228"/>
                  <a:pt x="136" y="21599"/>
                  <a:pt x="305" y="21599"/>
                </a:cubicBezTo>
                <a:lnTo>
                  <a:pt x="21294" y="21599"/>
                </a:lnTo>
                <a:cubicBezTo>
                  <a:pt x="21463" y="21599"/>
                  <a:pt x="21599" y="21228"/>
                  <a:pt x="21599" y="20769"/>
                </a:cubicBezTo>
                <a:lnTo>
                  <a:pt x="21599" y="5815"/>
                </a:lnTo>
                <a:cubicBezTo>
                  <a:pt x="21600" y="5356"/>
                  <a:pt x="21463" y="4984"/>
                  <a:pt x="21294" y="4984"/>
                </a:cubicBezTo>
                <a:lnTo>
                  <a:pt x="5068" y="4984"/>
                </a:lnTo>
                <a:lnTo>
                  <a:pt x="384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0" tIns="0" rIns="0" bIns="0" anchor="ctr"/>
          <a:lstStyle/>
          <a:p>
            <a:pPr>
              <a:defRPr/>
            </a:pPr>
            <a:endParaRPr lang="es-ES">
              <a:latin typeface="Arial" panose="020B0604020202020204" pitchFamily="34" charset="0"/>
              <a:ea typeface="微软雅黑" panose="020B0503020204020204" pitchFamily="34" charset="-122"/>
              <a:cs typeface="MS PGothic" panose="020B0600070205080204" pitchFamily="34" charset="-128"/>
              <a:sym typeface="Arial" panose="020B0604020202020204" pitchFamily="34" charset="0"/>
            </a:endParaRPr>
          </a:p>
        </p:txBody>
      </p:sp>
      <p:sp>
        <p:nvSpPr>
          <p:cNvPr id="33" name="AutoShape 17"/>
          <p:cNvSpPr/>
          <p:nvPr/>
        </p:nvSpPr>
        <p:spPr bwMode="auto">
          <a:xfrm>
            <a:off x="6328284" y="2495376"/>
            <a:ext cx="838655" cy="838655"/>
          </a:xfrm>
          <a:custGeom>
            <a:avLst/>
            <a:gdLst>
              <a:gd name="T0" fmla="*/ 795670 w 19679"/>
              <a:gd name="T1" fmla="*/ 873385 h 19679"/>
              <a:gd name="T2" fmla="*/ 795670 w 19679"/>
              <a:gd name="T3" fmla="*/ 873385 h 19679"/>
              <a:gd name="T4" fmla="*/ 795670 w 19679"/>
              <a:gd name="T5" fmla="*/ 873385 h 19679"/>
              <a:gd name="T6" fmla="*/ 795670 w 19679"/>
              <a:gd name="T7" fmla="*/ 87338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AutoShape 18"/>
          <p:cNvSpPr/>
          <p:nvPr/>
        </p:nvSpPr>
        <p:spPr bwMode="auto">
          <a:xfrm>
            <a:off x="6328284" y="2787482"/>
            <a:ext cx="838655" cy="25444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6783" tIns="26783" rIns="26783" bIns="26783" anchor="ctr"/>
          <a:lstStyle/>
          <a:p>
            <a:pPr algn="ctr">
              <a:lnSpc>
                <a:spcPct val="120000"/>
              </a:lnSpc>
              <a:defRPr/>
            </a:pPr>
            <a: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panose="020F0502020204030203" charset="0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46" name="AutoShape 19"/>
          <p:cNvSpPr/>
          <p:nvPr/>
        </p:nvSpPr>
        <p:spPr bwMode="auto">
          <a:xfrm>
            <a:off x="6687348" y="3858154"/>
            <a:ext cx="1674800" cy="36893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8763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8763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8763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8763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8763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763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763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763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763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ea typeface="微软雅黑" panose="020B0503020204020204" pitchFamily="34" charset="-122"/>
              </a:rPr>
              <a:t>添加添题内容</a:t>
            </a:r>
          </a:p>
        </p:txBody>
      </p:sp>
      <p:sp>
        <p:nvSpPr>
          <p:cNvPr id="47" name="AutoShape 20"/>
          <p:cNvSpPr/>
          <p:nvPr/>
        </p:nvSpPr>
        <p:spPr bwMode="auto">
          <a:xfrm>
            <a:off x="8861826" y="3662128"/>
            <a:ext cx="2366983" cy="870461"/>
          </a:xfrm>
          <a:custGeom>
            <a:avLst/>
            <a:gdLst>
              <a:gd name="T0" fmla="*/ 2244725 w 21600"/>
              <a:gd name="T1" fmla="*/ 825500 h 21600"/>
              <a:gd name="T2" fmla="*/ 2244725 w 21600"/>
              <a:gd name="T3" fmla="*/ 825500 h 21600"/>
              <a:gd name="T4" fmla="*/ 2244725 w 21600"/>
              <a:gd name="T5" fmla="*/ 825500 h 21600"/>
              <a:gd name="T6" fmla="*/ 2244725 w 21600"/>
              <a:gd name="T7" fmla="*/ 8255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305" y="0"/>
                </a:moveTo>
                <a:cubicBezTo>
                  <a:pt x="136" y="0"/>
                  <a:pt x="0" y="371"/>
                  <a:pt x="0" y="830"/>
                </a:cubicBezTo>
                <a:lnTo>
                  <a:pt x="0" y="15784"/>
                </a:lnTo>
                <a:cubicBezTo>
                  <a:pt x="0" y="16243"/>
                  <a:pt x="136" y="16615"/>
                  <a:pt x="305" y="16615"/>
                </a:cubicBezTo>
                <a:lnTo>
                  <a:pt x="2627" y="16615"/>
                </a:lnTo>
                <a:lnTo>
                  <a:pt x="3849" y="21599"/>
                </a:lnTo>
                <a:lnTo>
                  <a:pt x="5072" y="16615"/>
                </a:lnTo>
                <a:lnTo>
                  <a:pt x="21294" y="16615"/>
                </a:lnTo>
                <a:cubicBezTo>
                  <a:pt x="21463" y="16615"/>
                  <a:pt x="21599" y="16243"/>
                  <a:pt x="21599" y="15784"/>
                </a:cubicBezTo>
                <a:lnTo>
                  <a:pt x="21599" y="830"/>
                </a:lnTo>
                <a:cubicBezTo>
                  <a:pt x="21600" y="371"/>
                  <a:pt x="21463" y="0"/>
                  <a:pt x="21294" y="0"/>
                </a:cubicBezTo>
                <a:lnTo>
                  <a:pt x="3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0" tIns="0" rIns="0" bIns="0" anchor="ctr"/>
          <a:lstStyle/>
          <a:p>
            <a:pPr>
              <a:defRPr/>
            </a:pPr>
            <a:endParaRPr lang="es-ES">
              <a:latin typeface="Arial" panose="020B0604020202020204" pitchFamily="34" charset="0"/>
              <a:ea typeface="微软雅黑" panose="020B0503020204020204" pitchFamily="34" charset="-122"/>
              <a:cs typeface="MS PGothic" panose="020B0600070205080204" pitchFamily="34" charset="-128"/>
              <a:sym typeface="Arial" panose="020B0604020202020204" pitchFamily="34" charset="0"/>
            </a:endParaRPr>
          </a:p>
        </p:txBody>
      </p:sp>
      <p:sp>
        <p:nvSpPr>
          <p:cNvPr id="49" name="AutoShape 22"/>
          <p:cNvSpPr/>
          <p:nvPr/>
        </p:nvSpPr>
        <p:spPr bwMode="auto">
          <a:xfrm>
            <a:off x="8861827" y="4666506"/>
            <a:ext cx="838655" cy="839493"/>
          </a:xfrm>
          <a:custGeom>
            <a:avLst/>
            <a:gdLst>
              <a:gd name="T0" fmla="*/ 795670 w 19679"/>
              <a:gd name="T1" fmla="*/ 873385 h 19679"/>
              <a:gd name="T2" fmla="*/ 795670 w 19679"/>
              <a:gd name="T3" fmla="*/ 873385 h 19679"/>
              <a:gd name="T4" fmla="*/ 795670 w 19679"/>
              <a:gd name="T5" fmla="*/ 873385 h 19679"/>
              <a:gd name="T6" fmla="*/ 795670 w 19679"/>
              <a:gd name="T7" fmla="*/ 87338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AutoShape 23"/>
          <p:cNvSpPr/>
          <p:nvPr/>
        </p:nvSpPr>
        <p:spPr bwMode="auto">
          <a:xfrm>
            <a:off x="8931265" y="4958613"/>
            <a:ext cx="699779" cy="25527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6783" tIns="26783" rIns="26783" bIns="26783" anchor="ctr"/>
          <a:lstStyle/>
          <a:p>
            <a:pPr algn="ctr">
              <a:lnSpc>
                <a:spcPct val="120000"/>
              </a:lnSpc>
              <a:defRPr/>
            </a:pPr>
            <a:r>
              <a:rPr lang="es-E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panose="020F0502020204030203" charset="0"/>
                <a:sym typeface="Arial" panose="020B0604020202020204" pitchFamily="34" charset="0"/>
              </a:rPr>
              <a:t>201N</a:t>
            </a:r>
            <a:endParaRPr lang="es-E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panose="020F0502020204030203" charset="0"/>
              <a:sym typeface="Arial" panose="020B0604020202020204" pitchFamily="34" charset="0"/>
            </a:endParaRPr>
          </a:p>
        </p:txBody>
      </p:sp>
      <p:sp>
        <p:nvSpPr>
          <p:cNvPr id="51" name="AutoShape 24"/>
          <p:cNvSpPr/>
          <p:nvPr/>
        </p:nvSpPr>
        <p:spPr bwMode="auto">
          <a:xfrm>
            <a:off x="9220892" y="3858154"/>
            <a:ext cx="1675637" cy="36893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ea typeface="微软雅黑" panose="020B0503020204020204" pitchFamily="34" charset="-122"/>
              </a:rPr>
              <a:t>添加添题内容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270019" y="2842298"/>
            <a:ext cx="9996695" cy="2229410"/>
            <a:chOff x="1270217" y="2841571"/>
            <a:chExt cx="9998257" cy="2229758"/>
          </a:xfrm>
        </p:grpSpPr>
        <p:sp>
          <p:nvSpPr>
            <p:cNvPr id="39" name="PA_矩形 75"/>
            <p:cNvSpPr/>
            <p:nvPr>
              <p:custDataLst>
                <p:tags r:id="rId2"/>
              </p:custDataLst>
            </p:nvPr>
          </p:nvSpPr>
          <p:spPr>
            <a:xfrm>
              <a:off x="8874524" y="2841571"/>
              <a:ext cx="2393950" cy="6039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</a:t>
              </a:r>
              <a:r>
                <a:rPr lang="en-US" sz="1400" dirty="0" err="1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template,Please</a:t>
              </a: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 add </a:t>
              </a:r>
              <a:r>
                <a:rPr lang="en-US" sz="1400" dirty="0" smtClean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content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42" name="PA_矩形 75"/>
            <p:cNvSpPr/>
            <p:nvPr>
              <p:custDataLst>
                <p:tags r:id="rId3"/>
              </p:custDataLst>
            </p:nvPr>
          </p:nvSpPr>
          <p:spPr>
            <a:xfrm>
              <a:off x="3823852" y="2841571"/>
              <a:ext cx="2393950" cy="6039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</a:t>
              </a:r>
              <a:r>
                <a:rPr lang="en-US" sz="1400" dirty="0" err="1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template,Please</a:t>
              </a: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 add </a:t>
              </a:r>
              <a:r>
                <a:rPr lang="en-US" sz="1400" dirty="0" smtClean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content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0" name="PA_矩形 75"/>
            <p:cNvSpPr/>
            <p:nvPr>
              <p:custDataLst>
                <p:tags r:id="rId4"/>
              </p:custDataLst>
            </p:nvPr>
          </p:nvSpPr>
          <p:spPr>
            <a:xfrm>
              <a:off x="6320889" y="4467350"/>
              <a:ext cx="2393950" cy="6039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</a:t>
              </a:r>
              <a:r>
                <a:rPr lang="en-US" sz="1400" dirty="0" err="1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template,Please</a:t>
              </a: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 add </a:t>
              </a:r>
              <a:r>
                <a:rPr lang="en-US" sz="1400" dirty="0" smtClean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content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3" name="PA_矩形 75"/>
            <p:cNvSpPr/>
            <p:nvPr>
              <p:custDataLst>
                <p:tags r:id="rId5"/>
              </p:custDataLst>
            </p:nvPr>
          </p:nvSpPr>
          <p:spPr>
            <a:xfrm>
              <a:off x="1270217" y="4467350"/>
              <a:ext cx="2393950" cy="60397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welcome to download this </a:t>
              </a:r>
              <a:r>
                <a:rPr lang="en-US" sz="1400" dirty="0" err="1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template,Please</a:t>
              </a:r>
              <a:r>
                <a:rPr lang="en-US"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 add </a:t>
              </a:r>
              <a:r>
                <a:rPr lang="en-US" sz="1400" dirty="0" smtClean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</a:rPr>
                <a:t>content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</a:endParaRPr>
            </a:p>
          </p:txBody>
        </p:sp>
      </p:grpSp>
      <p:pic>
        <p:nvPicPr>
          <p:cNvPr id="23" name="图片 22" descr="59030b0c2f590_0000_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366806" y="1978441"/>
            <a:ext cx="2627310" cy="249355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 flipH="1">
            <a:off x="1245585" y="1880769"/>
            <a:ext cx="2844359" cy="4157095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ea typeface="微软雅黑" panose="020B0503020204020204" pitchFamily="34" charset="-122"/>
            </a:endParaRPr>
          </a:p>
        </p:txBody>
      </p:sp>
      <p:sp>
        <p:nvSpPr>
          <p:cNvPr id="17" name="Title 13"/>
          <p:cNvSpPr txBox="1"/>
          <p:nvPr/>
        </p:nvSpPr>
        <p:spPr bwMode="auto">
          <a:xfrm>
            <a:off x="1245585" y="4759175"/>
            <a:ext cx="2888334" cy="376555"/>
          </a:xfrm>
          <a:prstGeom prst="rect">
            <a:avLst/>
          </a:prstGeom>
          <a:noFill/>
          <a:ln>
            <a:noFill/>
          </a:ln>
        </p:spPr>
        <p:txBody>
          <a:bodyPr wrap="square" lIns="121879" tIns="60940" rIns="121879" bIns="6094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ts val="2000"/>
              </a:lnSpc>
              <a:spcAft>
                <a:spcPts val="500"/>
              </a:spcAft>
            </a:pPr>
            <a:r>
              <a: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  <a:sym typeface="+mn-ea"/>
              </a:rPr>
              <a:t>添加标题内容</a:t>
            </a:r>
            <a:endParaRPr lang="zh-CN" altLang="pt-BR" sz="2000" dirty="0">
              <a:latin typeface="Calibri" panose="020F0502020204030204" pitchFamily="34" charset="0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8" name="TextBox 30"/>
          <p:cNvSpPr txBox="1">
            <a:spLocks noChangeArrowheads="1"/>
          </p:cNvSpPr>
          <p:nvPr/>
        </p:nvSpPr>
        <p:spPr bwMode="auto">
          <a:xfrm>
            <a:off x="1305436" y="5146960"/>
            <a:ext cx="2828483" cy="6038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panose="020F0502020204030203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panose="020F0502020204030203"/>
                <a:ea typeface="MS PGothic" panose="020B0600070205080204" pitchFamily="34" charset="-128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panose="020F0502020204030203"/>
                <a:ea typeface="MS PGothic" panose="020B0600070205080204" pitchFamily="34" charset="-128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panose="020F0502020204030203"/>
                <a:ea typeface="MS PGothic" panose="020B0600070205080204" pitchFamily="34" charset="-128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panose="020F0502020204030203"/>
                <a:ea typeface="MS PGothic" panose="020B0600070205080204" pitchFamily="34" charset="-128"/>
              </a:defRPr>
            </a:lvl5pPr>
            <a:lvl6pPr marL="25146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502020204030203"/>
                <a:ea typeface="MS PGothic" panose="020B0600070205080204" pitchFamily="34" charset="-128"/>
              </a:defRPr>
            </a:lvl6pPr>
            <a:lvl7pPr marL="29718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502020204030203"/>
                <a:ea typeface="MS PGothic" panose="020B0600070205080204" pitchFamily="34" charset="-128"/>
              </a:defRPr>
            </a:lvl7pPr>
            <a:lvl8pPr marL="34290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502020204030203"/>
                <a:ea typeface="MS PGothic" panose="020B0600070205080204" pitchFamily="34" charset="-128"/>
              </a:defRPr>
            </a:lvl8pPr>
            <a:lvl9pPr marL="3886200" indent="-228600" defTabSz="1826895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panose="020F0502020204030203"/>
                <a:ea typeface="MS PGothic" panose="020B0600070205080204" pitchFamily="34" charset="-128"/>
              </a:defRPr>
            </a:lvl9pPr>
          </a:lstStyle>
          <a:p>
            <a:pPr algn="ctr" eaLnBrk="1" fontAlgn="auto" hangingPunct="1">
              <a:lnSpc>
                <a:spcPts val="2000"/>
              </a:lnSpc>
            </a:pPr>
            <a:r>
              <a: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welcome to download this template,Please add content </a:t>
            </a:r>
            <a:r>
              <a:rPr sz="1400" dirty="0" smtClean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here.</a:t>
            </a:r>
            <a:endParaRPr sz="1400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658177" y="1880769"/>
            <a:ext cx="2888334" cy="4157095"/>
            <a:chOff x="1207680" y="1879892"/>
            <a:chExt cx="2888785" cy="4157745"/>
          </a:xfrm>
        </p:grpSpPr>
        <p:sp>
          <p:nvSpPr>
            <p:cNvPr id="21" name="矩形 20"/>
            <p:cNvSpPr/>
            <p:nvPr/>
          </p:nvSpPr>
          <p:spPr>
            <a:xfrm>
              <a:off x="1328920" y="1977579"/>
              <a:ext cx="2627721" cy="2493940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flipH="1">
              <a:off x="1207680" y="1879892"/>
              <a:ext cx="2844804" cy="4157745"/>
            </a:xfrm>
            <a:prstGeom prst="rect">
              <a:avLst/>
            </a:prstGeom>
            <a:noFill/>
            <a:ln w="508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>
                <a:ea typeface="微软雅黑" panose="020B0503020204020204" pitchFamily="34" charset="-122"/>
              </a:endParaRPr>
            </a:p>
          </p:txBody>
        </p:sp>
        <p:sp>
          <p:nvSpPr>
            <p:cNvPr id="23" name="Title 13"/>
            <p:cNvSpPr txBox="1"/>
            <p:nvPr/>
          </p:nvSpPr>
          <p:spPr bwMode="auto">
            <a:xfrm>
              <a:off x="1207680" y="4758748"/>
              <a:ext cx="2888785" cy="3766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1879" tIns="60940" rIns="121879" bIns="6094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ts val="2000"/>
                </a:lnSpc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  <a:sym typeface="+mn-ea"/>
                </a:rPr>
                <a:t>添加标题内容</a:t>
              </a:r>
              <a:endPara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4" name="TextBox 30"/>
            <p:cNvSpPr txBox="1">
              <a:spLocks noChangeArrowheads="1"/>
            </p:cNvSpPr>
            <p:nvPr/>
          </p:nvSpPr>
          <p:spPr bwMode="auto">
            <a:xfrm>
              <a:off x="1267540" y="5146593"/>
              <a:ext cx="2828925" cy="6039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panose="020F0502020204030203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panose="020F0502020204030203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panose="020F0502020204030203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panose="020F0502020204030203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panose="020F0502020204030203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anose="020F0502020204030203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anose="020F0502020204030203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anose="020F0502020204030203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anose="020F0502020204030203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lnSpc>
                  <a:spcPts val="2000"/>
                </a:lnSpc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welcome to download this template,Please add content </a:t>
              </a:r>
              <a:r>
                <a:rPr sz="1400" dirty="0" smtClean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here.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070769" y="1880769"/>
            <a:ext cx="2888334" cy="4157095"/>
            <a:chOff x="1207680" y="1879892"/>
            <a:chExt cx="2888785" cy="4157745"/>
          </a:xfrm>
        </p:grpSpPr>
        <p:sp>
          <p:nvSpPr>
            <p:cNvPr id="26" name="矩形 25"/>
            <p:cNvSpPr/>
            <p:nvPr/>
          </p:nvSpPr>
          <p:spPr>
            <a:xfrm>
              <a:off x="1328920" y="1977579"/>
              <a:ext cx="2627721" cy="2493940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 flipH="1">
              <a:off x="1207680" y="1879892"/>
              <a:ext cx="2844804" cy="4157745"/>
            </a:xfrm>
            <a:prstGeom prst="rect">
              <a:avLst/>
            </a:prstGeom>
            <a:noFill/>
            <a:ln w="50800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>
                <a:ea typeface="微软雅黑" panose="020B0503020204020204" pitchFamily="34" charset="-122"/>
              </a:endParaRPr>
            </a:p>
          </p:txBody>
        </p:sp>
        <p:sp>
          <p:nvSpPr>
            <p:cNvPr id="42" name="Title 13"/>
            <p:cNvSpPr txBox="1"/>
            <p:nvPr/>
          </p:nvSpPr>
          <p:spPr bwMode="auto">
            <a:xfrm>
              <a:off x="1207680" y="4758748"/>
              <a:ext cx="2888785" cy="3766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1879" tIns="60940" rIns="121879" bIns="6094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ts val="2000"/>
                </a:lnSpc>
                <a:spcAft>
                  <a:spcPts val="500"/>
                </a:spcAft>
              </a:pPr>
              <a:r>
                <a:rPr lang="zh-CN" altLang="pt-BR" sz="2000" dirty="0">
                  <a:latin typeface="Calibri" panose="020F0502020204030204" pitchFamily="34" charset="0"/>
                  <a:ea typeface="微软雅黑" panose="020B0503020204020204" pitchFamily="34" charset="-122"/>
                  <a:cs typeface="Lato Regular"/>
                  <a:sym typeface="+mn-ea"/>
                </a:rPr>
                <a:t>添加标题内容</a:t>
              </a:r>
              <a:endParaRPr lang="zh-CN" altLang="pt-BR" sz="2000" dirty="0">
                <a:latin typeface="Calibri" panose="020F0502020204030204" pitchFamily="34" charset="0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43" name="TextBox 30"/>
            <p:cNvSpPr txBox="1">
              <a:spLocks noChangeArrowheads="1"/>
            </p:cNvSpPr>
            <p:nvPr/>
          </p:nvSpPr>
          <p:spPr bwMode="auto">
            <a:xfrm>
              <a:off x="1267540" y="5146593"/>
              <a:ext cx="2828925" cy="6039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panose="020F0502020204030203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panose="020F0502020204030203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panose="020F0502020204030203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panose="020F0502020204030203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panose="020F0502020204030203"/>
                  <a:ea typeface="MS PGothic" panose="020B0600070205080204" pitchFamily="3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anose="020F0502020204030203"/>
                  <a:ea typeface="MS PGothic" panose="020B0600070205080204" pitchFamily="3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anose="020F0502020204030203"/>
                  <a:ea typeface="MS PGothic" panose="020B0600070205080204" pitchFamily="3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anose="020F0502020204030203"/>
                  <a:ea typeface="MS PGothic" panose="020B0600070205080204" pitchFamily="3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panose="020F0502020204030203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lnSpc>
                  <a:spcPts val="2000"/>
                </a:lnSpc>
              </a:pPr>
              <a:r>
                <a:rPr sz="1400" dirty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welcome to download this template,Please add content </a:t>
              </a:r>
              <a:r>
                <a:rPr sz="1400" dirty="0" smtClean="0">
                  <a:solidFill>
                    <a:schemeClr val="tx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here.</a:t>
              </a:r>
              <a:endParaRPr sz="1400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16" name="图片 15" descr="59030b0c2f590_0000_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845" y="102235"/>
            <a:ext cx="830580" cy="73279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086485" y="313055"/>
            <a:ext cx="5911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icrosoft JhengHei Light" panose="020B0304030504040204" pitchFamily="34" charset="-122"/>
              </a:rPr>
              <a:t>加入你的标题描述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7"/>
          <p:cNvSpPr txBox="1">
            <a:spLocks noChangeArrowheads="1"/>
          </p:cNvSpPr>
          <p:nvPr/>
        </p:nvSpPr>
        <p:spPr bwMode="auto">
          <a:xfrm>
            <a:off x="689806" y="2747268"/>
            <a:ext cx="1095684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800"/>
            <a:r>
              <a:rPr lang="zh-CN" altLang="en-US" sz="6000" b="1" dirty="0" smtClean="0">
                <a:solidFill>
                  <a:srgbClr val="5BA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点击输入替换内容感谢</a:t>
            </a:r>
            <a:r>
              <a:rPr lang="zh-CN" altLang="en-US" sz="6000" b="1" dirty="0">
                <a:solidFill>
                  <a:srgbClr val="5BA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一路有你</a:t>
            </a:r>
            <a:endParaRPr lang="en-US" altLang="zh-CN" sz="6000" dirty="0">
              <a:solidFill>
                <a:srgbClr val="5BA5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73667" y="3957028"/>
            <a:ext cx="5195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汇报时间</a:t>
            </a:r>
            <a:r>
              <a:rPr lang="en-US" altLang="zh-CN" dirty="0"/>
              <a:t>:2019</a:t>
            </a:r>
            <a:r>
              <a:rPr lang="zh-CN" altLang="en-US" dirty="0"/>
              <a:t>年</a:t>
            </a:r>
            <a:r>
              <a:rPr lang="en-US" altLang="zh-CN" dirty="0"/>
              <a:t>9</a:t>
            </a:r>
            <a:r>
              <a:rPr lang="zh-CN" altLang="en-US" dirty="0"/>
              <a:t>月      汇报人</a:t>
            </a:r>
            <a:r>
              <a:rPr lang="en-US" altLang="zh-CN" dirty="0" smtClean="0"/>
              <a:t>:</a:t>
            </a:r>
            <a:r>
              <a:rPr lang="zh-CN" altLang="en-US" dirty="0" smtClean="0"/>
              <a:t>点击输入替换内容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​​">
  <a:themeElements>
    <a:clrScheme name="自定义 12">
      <a:dk1>
        <a:srgbClr val="181818"/>
      </a:dk1>
      <a:lt1>
        <a:srgbClr val="FFFFFF"/>
      </a:lt1>
      <a:dk2>
        <a:srgbClr val="A5A5A5"/>
      </a:dk2>
      <a:lt2>
        <a:srgbClr val="F0F0F0"/>
      </a:lt2>
      <a:accent1>
        <a:srgbClr val="FFC000"/>
      </a:accent1>
      <a:accent2>
        <a:srgbClr val="3F7A33"/>
      </a:accent2>
      <a:accent3>
        <a:srgbClr val="FFC000"/>
      </a:accent3>
      <a:accent4>
        <a:srgbClr val="3F7A33"/>
      </a:accent4>
      <a:accent5>
        <a:srgbClr val="FFC000"/>
      </a:accent5>
      <a:accent6>
        <a:srgbClr val="3F7A33"/>
      </a:accent6>
      <a:hlink>
        <a:srgbClr val="FFC000"/>
      </a:hlink>
      <a:folHlink>
        <a:srgbClr val="3F7A33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2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2.xml><?xml version="1.0" encoding="utf-8"?>
<a:themeOverride xmlns:a="http://schemas.openxmlformats.org/drawingml/2006/main">
  <a:clrScheme name="自定义 12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3.xml><?xml version="1.0" encoding="utf-8"?>
<a:themeOverride xmlns:a="http://schemas.openxmlformats.org/drawingml/2006/main">
  <a:clrScheme name="自定义 12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9.xml><?xml version="1.0" encoding="utf-8"?>
<a:themeOverride xmlns:a="http://schemas.openxmlformats.org/drawingml/2006/main">
  <a:clrScheme name="自定义 12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16.xml><?xml version="1.0" encoding="utf-8"?>
<a:themeOverride xmlns:a="http://schemas.openxmlformats.org/drawingml/2006/main">
  <a:clrScheme name="自定义 12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22.xml><?xml version="1.0" encoding="utf-8"?>
<a:themeOverride xmlns:a="http://schemas.openxmlformats.org/drawingml/2006/main">
  <a:clrScheme name="自定义 12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ppt/theme/themeOverride27.xml><?xml version="1.0" encoding="utf-8"?>
<a:themeOverride xmlns:a="http://schemas.openxmlformats.org/drawingml/2006/main">
  <a:clrScheme name="自定义 12">
    <a:dk1>
      <a:srgbClr val="181818"/>
    </a:dk1>
    <a:lt1>
      <a:srgbClr val="FFFFFF"/>
    </a:lt1>
    <a:dk2>
      <a:srgbClr val="A5A5A5"/>
    </a:dk2>
    <a:lt2>
      <a:srgbClr val="F0F0F0"/>
    </a:lt2>
    <a:accent1>
      <a:srgbClr val="FFC000"/>
    </a:accent1>
    <a:accent2>
      <a:srgbClr val="3F7A33"/>
    </a:accent2>
    <a:accent3>
      <a:srgbClr val="FFC000"/>
    </a:accent3>
    <a:accent4>
      <a:srgbClr val="3F7A33"/>
    </a:accent4>
    <a:accent5>
      <a:srgbClr val="FFC000"/>
    </a:accent5>
    <a:accent6>
      <a:srgbClr val="3F7A33"/>
    </a:accent6>
    <a:hlink>
      <a:srgbClr val="FFC000"/>
    </a:hlink>
    <a:folHlink>
      <a:srgbClr val="3F7A3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1173</Words>
  <Application>Microsoft Office PowerPoint</Application>
  <PresentationFormat>自定义</PresentationFormat>
  <Paragraphs>226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4" baseType="lpstr">
      <vt:lpstr>FontAwesome</vt:lpstr>
      <vt:lpstr>Kontrapunkt Bob Bold</vt:lpstr>
      <vt:lpstr>Calibri Light</vt:lpstr>
      <vt:lpstr>等线</vt:lpstr>
      <vt:lpstr>MStiffHei PRC UltraBold</vt:lpstr>
      <vt:lpstr>Calibri</vt:lpstr>
      <vt:lpstr>Times New Roman</vt:lpstr>
      <vt:lpstr>Arial</vt:lpstr>
      <vt:lpstr>微软雅黑</vt:lpstr>
      <vt:lpstr>Microsoft JhengHei Light</vt:lpstr>
      <vt:lpstr>Lato</vt:lpstr>
      <vt:lpstr>Lato Regular</vt:lpstr>
      <vt:lpstr>华文细黑</vt:lpstr>
      <vt:lpstr>MS PGothic</vt:lpstr>
      <vt:lpstr>宋体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商务ppt</dc:title>
  <dc:creator>lzj</dc:creator>
  <cp:lastModifiedBy>LSJ-TM</cp:lastModifiedBy>
  <cp:revision>3543</cp:revision>
  <dcterms:created xsi:type="dcterms:W3CDTF">2015-12-01T09:06:00Z</dcterms:created>
  <dcterms:modified xsi:type="dcterms:W3CDTF">2017-11-06T07:04:54Z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