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 id="2147483681" r:id="rId4"/>
  </p:sldMasterIdLst>
  <p:notesMasterIdLst>
    <p:notesMasterId r:id="rId18"/>
  </p:notesMasterIdLst>
  <p:sldIdLst>
    <p:sldId id="256" r:id="rId5"/>
    <p:sldId id="3235" r:id="rId6"/>
    <p:sldId id="3205" r:id="rId7"/>
    <p:sldId id="259" r:id="rId8"/>
    <p:sldId id="262" r:id="rId9"/>
    <p:sldId id="275" r:id="rId10"/>
    <p:sldId id="3236" r:id="rId11"/>
    <p:sldId id="274" r:id="rId12"/>
    <p:sldId id="3122" r:id="rId13"/>
    <p:sldId id="3206" r:id="rId14"/>
    <p:sldId id="3237" r:id="rId15"/>
    <p:sldId id="285" r:id="rId16"/>
    <p:sldId id="3199" r:id="rId17"/>
    <p:sldId id="588" r:id="rId19"/>
    <p:sldId id="3238" r:id="rId20"/>
    <p:sldId id="324" r:id="rId21"/>
    <p:sldId id="332" r:id="rId22"/>
    <p:sldId id="370" r:id="rId23"/>
    <p:sldId id="3239" r:id="rId24"/>
    <p:sldId id="3240"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79E6"/>
    <a:srgbClr val="A7BAF2"/>
    <a:srgbClr val="859FEC"/>
    <a:srgbClr val="FFFFFF"/>
    <a:srgbClr val="999FDA"/>
    <a:srgbClr val="FFB3A0"/>
    <a:srgbClr val="7C5BA4"/>
    <a:srgbClr val="F9D0C0"/>
    <a:srgbClr val="F7B8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4660"/>
  </p:normalViewPr>
  <p:slideViewPr>
    <p:cSldViewPr snapToGrid="0" showGuides="1">
      <p:cViewPr>
        <p:scale>
          <a:sx n="60" d="100"/>
          <a:sy n="60" d="100"/>
        </p:scale>
        <p:origin x="339" y="702"/>
      </p:cViewPr>
      <p:guideLst>
        <p:guide orient="horz" pos="2160"/>
        <p:guide pos="383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notesMaster" Target="notesMasters/notesMaster1.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7BAB63-4733-4F86-8E06-553A531B96A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CF9963-E175-4731-A526-E8877605D95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6FC9E1D-87DB-463A-836C-4CC3AB7BCC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999FDA"/>
        </a:solidFill>
        <a:effectLst/>
      </p:bgPr>
    </p:bg>
    <p:spTree>
      <p:nvGrpSpPr>
        <p:cNvPr id="1" name=""/>
        <p:cNvGrpSpPr/>
        <p:nvPr/>
      </p:nvGrpSpPr>
      <p:grpSpPr>
        <a:xfrm>
          <a:off x="0" y="0"/>
          <a:ext cx="0" cy="0"/>
          <a:chOff x="0" y="0"/>
          <a:chExt cx="0" cy="0"/>
        </a:xfrm>
      </p:grpSpPr>
      <p:pic>
        <p:nvPicPr>
          <p:cNvPr id="7" name="图片 6" descr="5"/>
          <p:cNvPicPr>
            <a:picLocks noChangeAspect="1"/>
          </p:cNvPicPr>
          <p:nvPr userDrawn="1"/>
        </p:nvPicPr>
        <p:blipFill>
          <a:blip r:embed="rId2"/>
          <a:srcRect t="9052" b="15180"/>
          <a:stretch>
            <a:fillRect/>
          </a:stretch>
        </p:blipFill>
        <p:spPr>
          <a:xfrm>
            <a:off x="0" y="-25400"/>
            <a:ext cx="12192000" cy="6909435"/>
          </a:xfrm>
          <a:prstGeom prst="rect">
            <a:avLst/>
          </a:prstGeom>
        </p:spPr>
      </p:pic>
      <p:pic>
        <p:nvPicPr>
          <p:cNvPr id="59" name="图片 58"/>
          <p:cNvPicPr>
            <a:picLocks noChangeAspect="1"/>
          </p:cNvPicPr>
          <p:nvPr userDrawn="1"/>
        </p:nvPicPr>
        <p:blipFill rotWithShape="1">
          <a:blip r:embed="rId3"/>
          <a:srcRect l="7685" t="13473" r="42593" b="62756"/>
          <a:stretch>
            <a:fillRect/>
          </a:stretch>
        </p:blipFill>
        <p:spPr>
          <a:xfrm>
            <a:off x="0" y="4567850"/>
            <a:ext cx="7172325" cy="2286000"/>
          </a:xfrm>
          <a:prstGeom prst="rect">
            <a:avLst/>
          </a:prstGeom>
        </p:spPr>
      </p:pic>
      <p:pic>
        <p:nvPicPr>
          <p:cNvPr id="4" name="图片 3"/>
          <p:cNvPicPr>
            <a:picLocks noChangeAspect="1"/>
          </p:cNvPicPr>
          <p:nvPr userDrawn="1"/>
        </p:nvPicPr>
        <p:blipFill rotWithShape="1">
          <a:blip r:embed="rId3"/>
          <a:srcRect l="7685" t="13473" r="44688" b="39028"/>
          <a:stretch>
            <a:fillRect/>
          </a:stretch>
        </p:blipFill>
        <p:spPr>
          <a:xfrm>
            <a:off x="5321868" y="2283925"/>
            <a:ext cx="6870132" cy="4567850"/>
          </a:xfrm>
          <a:prstGeom prst="rect">
            <a:avLst/>
          </a:prstGeom>
        </p:spPr>
      </p:pic>
      <p:pic>
        <p:nvPicPr>
          <p:cNvPr id="5" name="图片 4"/>
          <p:cNvPicPr>
            <a:picLocks noChangeAspect="1"/>
          </p:cNvPicPr>
          <p:nvPr userDrawn="1"/>
        </p:nvPicPr>
        <p:blipFill rotWithShape="1">
          <a:blip r:embed="rId3"/>
          <a:srcRect l="23725" t="13473" r="44688" b="62756"/>
          <a:stretch>
            <a:fillRect/>
          </a:stretch>
        </p:blipFill>
        <p:spPr>
          <a:xfrm>
            <a:off x="5321868" y="6225"/>
            <a:ext cx="4556260" cy="2286000"/>
          </a:xfrm>
          <a:prstGeom prst="rect">
            <a:avLst/>
          </a:prstGeom>
        </p:spPr>
      </p:pic>
      <p:sp>
        <p:nvSpPr>
          <p:cNvPr id="2" name="矩形 1"/>
          <p:cNvSpPr/>
          <p:nvPr userDrawn="1"/>
        </p:nvSpPr>
        <p:spPr>
          <a:xfrm>
            <a:off x="315402" y="240527"/>
            <a:ext cx="11561197" cy="6376946"/>
          </a:xfrm>
          <a:prstGeom prst="rect">
            <a:avLst/>
          </a:prstGeom>
          <a:solidFill>
            <a:schemeClr val="bg1"/>
          </a:solidFill>
          <a:ln>
            <a:noFill/>
          </a:ln>
          <a:effectLst>
            <a:outerShdw blurRad="177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fault Page">
    <p:spTree>
      <p:nvGrpSpPr>
        <p:cNvPr id="1" name=""/>
        <p:cNvGrpSpPr/>
        <p:nvPr/>
      </p:nvGrpSpPr>
      <p:grpSpPr>
        <a:xfrm>
          <a:off x="0" y="0"/>
          <a:ext cx="0" cy="0"/>
          <a:chOff x="0" y="0"/>
          <a:chExt cx="0" cy="0"/>
        </a:xfrm>
      </p:grpSpPr>
      <p:sp>
        <p:nvSpPr>
          <p:cNvPr id="3" name="Rectangle 2"/>
          <p:cNvSpPr/>
          <p:nvPr userDrawn="1"/>
        </p:nvSpPr>
        <p:spPr>
          <a:xfrm>
            <a:off x="10932584" y="6369051"/>
            <a:ext cx="466936" cy="488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TextBox 5"/>
          <p:cNvSpPr txBox="1"/>
          <p:nvPr userDrawn="1"/>
        </p:nvSpPr>
        <p:spPr>
          <a:xfrm>
            <a:off x="10943241" y="6452870"/>
            <a:ext cx="442235" cy="184666"/>
          </a:xfrm>
          <a:prstGeom prst="rect">
            <a:avLst/>
          </a:prstGeom>
          <a:noFill/>
        </p:spPr>
        <p:txBody>
          <a:bodyPr wrap="square" lIns="0" tIns="0" rIns="0" bIns="0" rtlCol="0">
            <a:spAutoFit/>
          </a:bodyPr>
          <a:lstStyle/>
          <a:p>
            <a:pPr algn="ctr"/>
            <a:fld id="{0734B565-F3A7-4F3A-A7A3-CEB56CC79533}" type="slidenum">
              <a:rPr lang="en-US" sz="1200" b="0" smtClean="0">
                <a:solidFill>
                  <a:schemeClr val="bg1"/>
                </a:solidFill>
                <a:latin typeface="Lato" panose="020F0502020204030203" pitchFamily="34" charset="0"/>
              </a:rPr>
            </a:fld>
            <a:endParaRPr lang="en-US" sz="1200" b="0" dirty="0">
              <a:solidFill>
                <a:schemeClr val="bg1"/>
              </a:solidFill>
              <a:latin typeface="Lato" panose="020F050202020403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100">
        <p:push dir="r"/>
      </p:transition>
    </mc:Choice>
    <mc:Fallback>
      <p:transition spd="slow" advClick="0" advTm="100">
        <p:push dir="r"/>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999FDA"/>
        </a:solidFill>
        <a:effectLst/>
      </p:bgPr>
    </p:bg>
    <p:spTree>
      <p:nvGrpSpPr>
        <p:cNvPr id="1" name=""/>
        <p:cNvGrpSpPr/>
        <p:nvPr/>
      </p:nvGrpSpPr>
      <p:grpSpPr>
        <a:xfrm>
          <a:off x="0" y="0"/>
          <a:ext cx="0" cy="0"/>
          <a:chOff x="0" y="0"/>
          <a:chExt cx="0" cy="0"/>
        </a:xfrm>
      </p:grpSpPr>
      <p:pic>
        <p:nvPicPr>
          <p:cNvPr id="38" name="图片 37"/>
          <p:cNvPicPr>
            <a:picLocks noChangeAspect="1"/>
          </p:cNvPicPr>
          <p:nvPr userDrawn="1"/>
        </p:nvPicPr>
        <p:blipFill rotWithShape="1">
          <a:blip r:embed="rId2"/>
          <a:srcRect l="7685" t="13473" r="76995" b="39028"/>
          <a:stretch>
            <a:fillRect/>
          </a:stretch>
        </p:blipFill>
        <p:spPr>
          <a:xfrm>
            <a:off x="9982199" y="4150"/>
            <a:ext cx="2209801" cy="4567850"/>
          </a:xfrm>
          <a:prstGeom prst="rect">
            <a:avLst/>
          </a:prstGeom>
        </p:spPr>
      </p:pic>
      <p:pic>
        <p:nvPicPr>
          <p:cNvPr id="39" name="图片 38"/>
          <p:cNvPicPr>
            <a:picLocks noChangeAspect="1"/>
          </p:cNvPicPr>
          <p:nvPr userDrawn="1"/>
        </p:nvPicPr>
        <p:blipFill rotWithShape="1">
          <a:blip r:embed="rId2"/>
          <a:srcRect l="7685" t="13473" r="76995" b="62756"/>
          <a:stretch>
            <a:fillRect/>
          </a:stretch>
        </p:blipFill>
        <p:spPr>
          <a:xfrm>
            <a:off x="9982201" y="4572000"/>
            <a:ext cx="2209799" cy="2286000"/>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999FDA"/>
        </a:solidFill>
        <a:effectLst/>
      </p:bgPr>
    </p:bg>
    <p:spTree>
      <p:nvGrpSpPr>
        <p:cNvPr id="1" name=""/>
        <p:cNvGrpSpPr/>
        <p:nvPr/>
      </p:nvGrpSpPr>
      <p:grpSpPr>
        <a:xfrm>
          <a:off x="0" y="0"/>
          <a:ext cx="0" cy="0"/>
          <a:chOff x="0" y="0"/>
          <a:chExt cx="0" cy="0"/>
        </a:xfrm>
      </p:grpSpPr>
      <p:pic>
        <p:nvPicPr>
          <p:cNvPr id="58" name="图片 57"/>
          <p:cNvPicPr>
            <a:picLocks noChangeAspect="1"/>
          </p:cNvPicPr>
          <p:nvPr userDrawn="1"/>
        </p:nvPicPr>
        <p:blipFill rotWithShape="1">
          <a:blip r:embed="rId2"/>
          <a:srcRect l="7685" t="13473" r="42593" b="39028"/>
          <a:stretch>
            <a:fillRect/>
          </a:stretch>
        </p:blipFill>
        <p:spPr>
          <a:xfrm>
            <a:off x="-1" y="0"/>
            <a:ext cx="7172325" cy="4567850"/>
          </a:xfrm>
          <a:prstGeom prst="rect">
            <a:avLst/>
          </a:prstGeom>
        </p:spPr>
      </p:pic>
      <p:pic>
        <p:nvPicPr>
          <p:cNvPr id="59" name="图片 58"/>
          <p:cNvPicPr>
            <a:picLocks noChangeAspect="1"/>
          </p:cNvPicPr>
          <p:nvPr userDrawn="1"/>
        </p:nvPicPr>
        <p:blipFill rotWithShape="1">
          <a:blip r:embed="rId2"/>
          <a:srcRect l="7685" t="13473" r="42593" b="62756"/>
          <a:stretch>
            <a:fillRect/>
          </a:stretch>
        </p:blipFill>
        <p:spPr>
          <a:xfrm>
            <a:off x="0" y="4567850"/>
            <a:ext cx="7172325" cy="2286000"/>
          </a:xfrm>
          <a:prstGeom prst="rect">
            <a:avLst/>
          </a:prstGeom>
        </p:spPr>
      </p:pic>
      <p:pic>
        <p:nvPicPr>
          <p:cNvPr id="4" name="图片 3"/>
          <p:cNvPicPr>
            <a:picLocks noChangeAspect="1"/>
          </p:cNvPicPr>
          <p:nvPr userDrawn="1"/>
        </p:nvPicPr>
        <p:blipFill rotWithShape="1">
          <a:blip r:embed="rId2"/>
          <a:srcRect l="7685" t="13473" r="44688" b="39028"/>
          <a:stretch>
            <a:fillRect/>
          </a:stretch>
        </p:blipFill>
        <p:spPr>
          <a:xfrm>
            <a:off x="5321868" y="2283925"/>
            <a:ext cx="6870132" cy="4567850"/>
          </a:xfrm>
          <a:prstGeom prst="rect">
            <a:avLst/>
          </a:prstGeom>
        </p:spPr>
      </p:pic>
      <p:pic>
        <p:nvPicPr>
          <p:cNvPr id="5" name="图片 4"/>
          <p:cNvPicPr>
            <a:picLocks noChangeAspect="1"/>
          </p:cNvPicPr>
          <p:nvPr userDrawn="1"/>
        </p:nvPicPr>
        <p:blipFill rotWithShape="1">
          <a:blip r:embed="rId2"/>
          <a:srcRect l="23725" t="13473" r="44688" b="62756"/>
          <a:stretch>
            <a:fillRect/>
          </a:stretch>
        </p:blipFill>
        <p:spPr>
          <a:xfrm>
            <a:off x="5321868" y="6225"/>
            <a:ext cx="4556260" cy="2286000"/>
          </a:xfrm>
          <a:prstGeom prst="rect">
            <a:avLst/>
          </a:prstGeom>
        </p:spPr>
      </p:pic>
      <p:pic>
        <p:nvPicPr>
          <p:cNvPr id="6" name="图片 5"/>
          <p:cNvPicPr>
            <a:picLocks noChangeAspect="1"/>
          </p:cNvPicPr>
          <p:nvPr userDrawn="1"/>
        </p:nvPicPr>
        <p:blipFill rotWithShape="1">
          <a:blip r:embed="rId2"/>
          <a:srcRect l="23725" t="13473" r="44688" b="62756"/>
          <a:stretch>
            <a:fillRect/>
          </a:stretch>
        </p:blipFill>
        <p:spPr>
          <a:xfrm flipH="1">
            <a:off x="7635740" y="-5187"/>
            <a:ext cx="4556260" cy="2286000"/>
          </a:xfrm>
          <a:prstGeom prst="rect">
            <a:avLst/>
          </a:prstGeom>
        </p:spPr>
      </p:pic>
      <p:sp>
        <p:nvSpPr>
          <p:cNvPr id="2" name="矩形 1"/>
          <p:cNvSpPr/>
          <p:nvPr userDrawn="1"/>
        </p:nvSpPr>
        <p:spPr>
          <a:xfrm>
            <a:off x="315402" y="240527"/>
            <a:ext cx="11561197" cy="6376946"/>
          </a:xfrm>
          <a:prstGeom prst="rect">
            <a:avLst/>
          </a:prstGeom>
          <a:solidFill>
            <a:schemeClr val="bg1"/>
          </a:solidFill>
          <a:ln>
            <a:noFill/>
          </a:ln>
          <a:effectLst>
            <a:outerShdw blurRad="177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efault Page">
    <p:spTree>
      <p:nvGrpSpPr>
        <p:cNvPr id="1" name=""/>
        <p:cNvGrpSpPr/>
        <p:nvPr/>
      </p:nvGrpSpPr>
      <p:grpSpPr>
        <a:xfrm>
          <a:off x="0" y="0"/>
          <a:ext cx="0" cy="0"/>
          <a:chOff x="0" y="0"/>
          <a:chExt cx="0" cy="0"/>
        </a:xfrm>
      </p:grpSpPr>
      <p:sp>
        <p:nvSpPr>
          <p:cNvPr id="3" name="Rectangle 2"/>
          <p:cNvSpPr/>
          <p:nvPr userDrawn="1"/>
        </p:nvSpPr>
        <p:spPr>
          <a:xfrm>
            <a:off x="10932584" y="6369051"/>
            <a:ext cx="466936" cy="488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TextBox 5"/>
          <p:cNvSpPr txBox="1"/>
          <p:nvPr userDrawn="1"/>
        </p:nvSpPr>
        <p:spPr>
          <a:xfrm>
            <a:off x="10943241" y="6452870"/>
            <a:ext cx="442235" cy="184666"/>
          </a:xfrm>
          <a:prstGeom prst="rect">
            <a:avLst/>
          </a:prstGeom>
          <a:noFill/>
        </p:spPr>
        <p:txBody>
          <a:bodyPr wrap="square" lIns="0" tIns="0" rIns="0" bIns="0" rtlCol="0">
            <a:spAutoFit/>
          </a:bodyPr>
          <a:lstStyle/>
          <a:p>
            <a:pPr algn="ctr"/>
            <a:fld id="{0734B565-F3A7-4F3A-A7A3-CEB56CC79533}" type="slidenum">
              <a:rPr lang="en-US" sz="1200" b="0" smtClean="0">
                <a:solidFill>
                  <a:schemeClr val="bg1"/>
                </a:solidFill>
                <a:latin typeface="Lato" panose="020F0502020204030203" pitchFamily="34" charset="0"/>
              </a:rPr>
            </a:fld>
            <a:endParaRPr lang="en-US" sz="1200" b="0" dirty="0">
              <a:solidFill>
                <a:schemeClr val="bg1"/>
              </a:solidFill>
              <a:latin typeface="Lato" panose="020F050202020403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100">
        <p:push dir="r"/>
      </p:transition>
    </mc:Choice>
    <mc:Fallback>
      <p:transition spd="slow" advClick="0" advTm="100">
        <p:push dir="r"/>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rgbClr val="999FDA"/>
        </a:solidFill>
        <a:effectLst/>
      </p:bgPr>
    </p:bg>
    <p:spTree>
      <p:nvGrpSpPr>
        <p:cNvPr id="1" name=""/>
        <p:cNvGrpSpPr/>
        <p:nvPr/>
      </p:nvGrpSpPr>
      <p:grpSpPr>
        <a:xfrm>
          <a:off x="0" y="0"/>
          <a:ext cx="0" cy="0"/>
          <a:chOff x="0" y="0"/>
          <a:chExt cx="0" cy="0"/>
        </a:xfrm>
      </p:grpSpPr>
      <p:pic>
        <p:nvPicPr>
          <p:cNvPr id="7" name="图片 6" descr="5"/>
          <p:cNvPicPr>
            <a:picLocks noChangeAspect="1"/>
          </p:cNvPicPr>
          <p:nvPr userDrawn="1"/>
        </p:nvPicPr>
        <p:blipFill>
          <a:blip r:embed="rId2"/>
          <a:srcRect t="9052" b="15180"/>
          <a:stretch>
            <a:fillRect/>
          </a:stretch>
        </p:blipFill>
        <p:spPr>
          <a:xfrm>
            <a:off x="0" y="-25400"/>
            <a:ext cx="12192000" cy="6909435"/>
          </a:xfrm>
          <a:prstGeom prst="rect">
            <a:avLst/>
          </a:prstGeom>
        </p:spPr>
      </p:pic>
      <p:pic>
        <p:nvPicPr>
          <p:cNvPr id="59" name="图片 58"/>
          <p:cNvPicPr>
            <a:picLocks noChangeAspect="1"/>
          </p:cNvPicPr>
          <p:nvPr userDrawn="1"/>
        </p:nvPicPr>
        <p:blipFill rotWithShape="1">
          <a:blip r:embed="rId3"/>
          <a:srcRect l="7685" t="13473" r="42593" b="62756"/>
          <a:stretch>
            <a:fillRect/>
          </a:stretch>
        </p:blipFill>
        <p:spPr>
          <a:xfrm>
            <a:off x="0" y="4567850"/>
            <a:ext cx="7172325" cy="2286000"/>
          </a:xfrm>
          <a:prstGeom prst="rect">
            <a:avLst/>
          </a:prstGeom>
        </p:spPr>
      </p:pic>
      <p:pic>
        <p:nvPicPr>
          <p:cNvPr id="4" name="图片 3"/>
          <p:cNvPicPr>
            <a:picLocks noChangeAspect="1"/>
          </p:cNvPicPr>
          <p:nvPr userDrawn="1"/>
        </p:nvPicPr>
        <p:blipFill rotWithShape="1">
          <a:blip r:embed="rId3"/>
          <a:srcRect l="7685" t="13473" r="44688" b="39028"/>
          <a:stretch>
            <a:fillRect/>
          </a:stretch>
        </p:blipFill>
        <p:spPr>
          <a:xfrm>
            <a:off x="5321868" y="2283925"/>
            <a:ext cx="6870132" cy="4567850"/>
          </a:xfrm>
          <a:prstGeom prst="rect">
            <a:avLst/>
          </a:prstGeom>
        </p:spPr>
      </p:pic>
      <p:pic>
        <p:nvPicPr>
          <p:cNvPr id="5" name="图片 4"/>
          <p:cNvPicPr>
            <a:picLocks noChangeAspect="1"/>
          </p:cNvPicPr>
          <p:nvPr userDrawn="1"/>
        </p:nvPicPr>
        <p:blipFill rotWithShape="1">
          <a:blip r:embed="rId3"/>
          <a:srcRect l="23725" t="13473" r="44688" b="62756"/>
          <a:stretch>
            <a:fillRect/>
          </a:stretch>
        </p:blipFill>
        <p:spPr>
          <a:xfrm>
            <a:off x="5321868" y="6225"/>
            <a:ext cx="4556260" cy="2286000"/>
          </a:xfrm>
          <a:prstGeom prst="rect">
            <a:avLst/>
          </a:prstGeom>
        </p:spPr>
      </p:pic>
      <p:sp>
        <p:nvSpPr>
          <p:cNvPr id="2" name="矩形 1"/>
          <p:cNvSpPr/>
          <p:nvPr userDrawn="1"/>
        </p:nvSpPr>
        <p:spPr>
          <a:xfrm>
            <a:off x="315402" y="240527"/>
            <a:ext cx="11561197" cy="6376946"/>
          </a:xfrm>
          <a:prstGeom prst="rect">
            <a:avLst/>
          </a:prstGeom>
          <a:solidFill>
            <a:schemeClr val="bg1"/>
          </a:solidFill>
          <a:ln>
            <a:noFill/>
          </a:ln>
          <a:effectLst>
            <a:outerShdw blurRad="177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7036CB6-F0C8-4D90-A8D1-59BBCEB1E3A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B407A0-B47F-439D-BA6E-0B16D4489A51}"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Default Page">
    <p:spTree>
      <p:nvGrpSpPr>
        <p:cNvPr id="1" name=""/>
        <p:cNvGrpSpPr/>
        <p:nvPr/>
      </p:nvGrpSpPr>
      <p:grpSpPr>
        <a:xfrm>
          <a:off x="0" y="0"/>
          <a:ext cx="0" cy="0"/>
          <a:chOff x="0" y="0"/>
          <a:chExt cx="0" cy="0"/>
        </a:xfrm>
      </p:grpSpPr>
      <p:sp>
        <p:nvSpPr>
          <p:cNvPr id="3" name="Rectangle 2"/>
          <p:cNvSpPr/>
          <p:nvPr userDrawn="1"/>
        </p:nvSpPr>
        <p:spPr>
          <a:xfrm>
            <a:off x="10932584" y="6369051"/>
            <a:ext cx="466936" cy="488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TextBox 5"/>
          <p:cNvSpPr txBox="1"/>
          <p:nvPr userDrawn="1"/>
        </p:nvSpPr>
        <p:spPr>
          <a:xfrm>
            <a:off x="10943241" y="6452870"/>
            <a:ext cx="442235" cy="184666"/>
          </a:xfrm>
          <a:prstGeom prst="rect">
            <a:avLst/>
          </a:prstGeom>
          <a:noFill/>
        </p:spPr>
        <p:txBody>
          <a:bodyPr wrap="square" lIns="0" tIns="0" rIns="0" bIns="0" rtlCol="0">
            <a:spAutoFit/>
          </a:bodyPr>
          <a:lstStyle/>
          <a:p>
            <a:pPr algn="ctr"/>
            <a:fld id="{0734B565-F3A7-4F3A-A7A3-CEB56CC79533}" type="slidenum">
              <a:rPr lang="en-US" sz="1200" b="0" smtClean="0">
                <a:solidFill>
                  <a:schemeClr val="bg1"/>
                </a:solidFill>
                <a:latin typeface="Lato" panose="020F0502020204030203" pitchFamily="34" charset="0"/>
              </a:rPr>
            </a:fld>
            <a:endParaRPr lang="en-US" sz="1200" b="0" dirty="0">
              <a:solidFill>
                <a:schemeClr val="bg1"/>
              </a:solidFill>
              <a:latin typeface="Lato" panose="020F050202020403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100">
        <p:push dir="r"/>
      </p:transition>
    </mc:Choice>
    <mc:Fallback>
      <p:transition spd="slow" advClick="0" advTm="100">
        <p:push dir="r"/>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7.xml"/><Relationship Id="rId8" Type="http://schemas.openxmlformats.org/officeDocument/2006/relationships/slideLayout" Target="../slideLayouts/slideLayout26.xml"/><Relationship Id="rId7" Type="http://schemas.openxmlformats.org/officeDocument/2006/relationships/slideLayout" Target="../slideLayouts/slideLayout25.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4" Type="http://schemas.openxmlformats.org/officeDocument/2006/relationships/theme" Target="../theme/theme2.xml"/><Relationship Id="rId13" Type="http://schemas.openxmlformats.org/officeDocument/2006/relationships/slideLayout" Target="../slideLayouts/slideLayout31.xml"/><Relationship Id="rId12" Type="http://schemas.openxmlformats.org/officeDocument/2006/relationships/slideLayout" Target="../slideLayouts/slideLayout30.xml"/><Relationship Id="rId11" Type="http://schemas.openxmlformats.org/officeDocument/2006/relationships/slideLayout" Target="../slideLayouts/slideLayout29.xml"/><Relationship Id="rId10" Type="http://schemas.openxmlformats.org/officeDocument/2006/relationships/slideLayout" Target="../slideLayouts/slideLayout28.xml"/><Relationship Id="rId1"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0.xml"/><Relationship Id="rId8" Type="http://schemas.openxmlformats.org/officeDocument/2006/relationships/slideLayout" Target="../slideLayouts/slideLayout39.xml"/><Relationship Id="rId7" Type="http://schemas.openxmlformats.org/officeDocument/2006/relationships/slideLayout" Target="../slideLayouts/slideLayout38.xml"/><Relationship Id="rId6" Type="http://schemas.openxmlformats.org/officeDocument/2006/relationships/slideLayout" Target="../slideLayouts/slideLayout37.xml"/><Relationship Id="rId5" Type="http://schemas.openxmlformats.org/officeDocument/2006/relationships/slideLayout" Target="../slideLayouts/slideLayout36.xml"/><Relationship Id="rId4" Type="http://schemas.openxmlformats.org/officeDocument/2006/relationships/slideLayout" Target="../slideLayouts/slideLayout35.xml"/><Relationship Id="rId3" Type="http://schemas.openxmlformats.org/officeDocument/2006/relationships/slideLayout" Target="../slideLayouts/slideLayout34.xml"/><Relationship Id="rId2" Type="http://schemas.openxmlformats.org/officeDocument/2006/relationships/slideLayout" Target="../slideLayouts/slideLayout33.xml"/><Relationship Id="rId14" Type="http://schemas.openxmlformats.org/officeDocument/2006/relationships/theme" Target="../theme/theme3.xml"/><Relationship Id="rId13" Type="http://schemas.openxmlformats.org/officeDocument/2006/relationships/slideLayout" Target="../slideLayouts/slideLayout44.xml"/><Relationship Id="rId12" Type="http://schemas.openxmlformats.org/officeDocument/2006/relationships/slideLayout" Target="../slideLayouts/slideLayout43.xml"/><Relationship Id="rId11" Type="http://schemas.openxmlformats.org/officeDocument/2006/relationships/slideLayout" Target="../slideLayouts/slideLayout42.xml"/><Relationship Id="rId10" Type="http://schemas.openxmlformats.org/officeDocument/2006/relationships/slideLayout" Target="../slideLayouts/slideLayout41.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036CB6-F0C8-4D90-A8D1-59BBCEB1E3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407A0-B47F-439D-BA6E-0B16D4489A5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036CB6-F0C8-4D90-A8D1-59BBCEB1E3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407A0-B47F-439D-BA6E-0B16D4489A5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036CB6-F0C8-4D90-A8D1-59BBCEB1E3A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407A0-B47F-439D-BA6E-0B16D4489A5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6.xml"/><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33.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3.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5"/>
          <p:cNvPicPr>
            <a:picLocks noChangeAspect="1"/>
          </p:cNvPicPr>
          <p:nvPr/>
        </p:nvPicPr>
        <p:blipFill>
          <a:blip r:embed="rId1"/>
          <a:srcRect t="9052" b="15180"/>
          <a:stretch>
            <a:fillRect/>
          </a:stretch>
        </p:blipFill>
        <p:spPr>
          <a:xfrm>
            <a:off x="0" y="-25400"/>
            <a:ext cx="12192000" cy="6909435"/>
          </a:xfrm>
          <a:prstGeom prst="rect">
            <a:avLst/>
          </a:prstGeom>
        </p:spPr>
      </p:pic>
      <p:sp>
        <p:nvSpPr>
          <p:cNvPr id="10" name="文本框 9"/>
          <p:cNvSpPr txBox="1"/>
          <p:nvPr/>
        </p:nvSpPr>
        <p:spPr>
          <a:xfrm>
            <a:off x="6536690" y="1320165"/>
            <a:ext cx="4804410" cy="4523105"/>
          </a:xfrm>
          <a:prstGeom prst="rect">
            <a:avLst/>
          </a:prstGeom>
          <a:noFill/>
        </p:spPr>
        <p:txBody>
          <a:bodyPr wrap="square" rtlCol="0">
            <a:spAutoFit/>
          </a:bodyPr>
          <a:lstStyle/>
          <a:p>
            <a:r>
              <a:rPr lang="zh-CN" altLang="en-US" sz="9600" spc="600" dirty="0">
                <a:solidFill>
                  <a:schemeClr val="bg1"/>
                </a:solidFill>
                <a:latin typeface="本墨剪字" panose="02000000000000000000" pitchFamily="2" charset="-122"/>
                <a:ea typeface="本墨剪字" panose="02000000000000000000" pitchFamily="2" charset="-122"/>
              </a:rPr>
              <a:t>清新</a:t>
            </a:r>
            <a:endParaRPr lang="en-US" altLang="zh-CN" sz="9600" spc="600" dirty="0">
              <a:solidFill>
                <a:schemeClr val="bg1"/>
              </a:solidFill>
              <a:latin typeface="本墨剪字" panose="02000000000000000000" pitchFamily="2" charset="-122"/>
              <a:ea typeface="本墨剪字" panose="02000000000000000000" pitchFamily="2" charset="-122"/>
            </a:endParaRPr>
          </a:p>
          <a:p>
            <a:r>
              <a:rPr lang="zh-CN" altLang="en-US" sz="9600" spc="600" dirty="0">
                <a:solidFill>
                  <a:schemeClr val="bg1"/>
                </a:solidFill>
                <a:latin typeface="本墨剪字" panose="02000000000000000000" pitchFamily="2" charset="-122"/>
                <a:ea typeface="本墨剪字" panose="02000000000000000000" pitchFamily="2" charset="-122"/>
              </a:rPr>
              <a:t>    文艺</a:t>
            </a:r>
            <a:endParaRPr lang="zh-CN" altLang="en-US" sz="9600" spc="600" dirty="0">
              <a:solidFill>
                <a:schemeClr val="bg1"/>
              </a:solidFill>
              <a:latin typeface="本墨剪字" panose="02000000000000000000" pitchFamily="2" charset="-122"/>
              <a:ea typeface="本墨剪字" panose="02000000000000000000" pitchFamily="2" charset="-122"/>
            </a:endParaRPr>
          </a:p>
        </p:txBody>
      </p:sp>
      <p:sp>
        <p:nvSpPr>
          <p:cNvPr id="11" name="矩形 10"/>
          <p:cNvSpPr/>
          <p:nvPr/>
        </p:nvSpPr>
        <p:spPr>
          <a:xfrm>
            <a:off x="7717968" y="2989254"/>
            <a:ext cx="1477328" cy="2189501"/>
          </a:xfrm>
          <a:prstGeom prst="rect">
            <a:avLst/>
          </a:prstGeom>
        </p:spPr>
        <p:txBody>
          <a:bodyPr vert="eaVert" wrap="square">
            <a:spAutoFit/>
          </a:bodyPr>
          <a:lstStyle/>
          <a:p>
            <a:pPr>
              <a:lnSpc>
                <a:spcPct val="200000"/>
              </a:lnSpc>
            </a:pPr>
            <a:r>
              <a:rPr lang="en-US" altLang="zh-CN" sz="700" dirty="0">
                <a:solidFill>
                  <a:schemeClr val="bg1"/>
                </a:solidFill>
                <a:latin typeface="Segoe UI" panose="020B0502040204020203" pitchFamily="34" charset="0"/>
                <a:ea typeface="微软雅黑" panose="020B0503020204020204" pitchFamily="34" charset="-122"/>
                <a:cs typeface="Segoe UI" panose="020B0502040204020203" pitchFamily="34" charset="0"/>
              </a:rPr>
              <a:t>White space is an advanced method of design. It is a blank space. It is the most common in minimalist design. Keeping white space sounds very simple and then use it properly most common in minimalist design. Keeping white space sounds very simple and then use it properly most common in minimalist</a:t>
            </a:r>
            <a:endParaRPr lang="zh-CN" altLang="en-US" sz="700" dirty="0">
              <a:solidFill>
                <a:schemeClr val="bg1"/>
              </a:solidFill>
              <a:latin typeface="Segoe UI" panose="020B0502040204020203" pitchFamily="34" charset="0"/>
              <a:cs typeface="Segoe UI" panose="020B0502040204020203" pitchFamily="34" charset="0"/>
            </a:endParaRPr>
          </a:p>
        </p:txBody>
      </p:sp>
      <p:sp>
        <p:nvSpPr>
          <p:cNvPr id="24" name="文本框 23"/>
          <p:cNvSpPr txBox="1"/>
          <p:nvPr/>
        </p:nvSpPr>
        <p:spPr>
          <a:xfrm>
            <a:off x="4556821" y="5843019"/>
            <a:ext cx="7177846" cy="461716"/>
          </a:xfrm>
          <a:prstGeom prst="rect">
            <a:avLst/>
          </a:prstGeom>
          <a:noFill/>
        </p:spPr>
        <p:txBody>
          <a:bodyPr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200" normalizeH="0" baseline="0" noProof="0" dirty="0">
                <a:ln>
                  <a:noFill/>
                </a:ln>
                <a:solidFill>
                  <a:schemeClr val="bg1"/>
                </a:solidFill>
                <a:effectLst/>
                <a:uLnTx/>
                <a:uFillTx/>
                <a:latin typeface="Arial" panose="020B0604020202020204"/>
                <a:ea typeface="微软雅黑" panose="020B0503020204020204" pitchFamily="34" charset="-122"/>
                <a:cs typeface="+mn-cs"/>
                <a:sym typeface="+mn-lt"/>
              </a:rPr>
              <a:t>PowerPoint Presentation</a:t>
            </a:r>
            <a:endParaRPr kumimoji="0" lang="en-US" altLang="zh-CN" sz="2800" b="0" i="0" u="none" strike="noStrike" kern="1200" cap="none" spc="200" normalizeH="0" baseline="0" noProof="0" dirty="0">
              <a:ln>
                <a:noFill/>
              </a:ln>
              <a:solidFill>
                <a:schemeClr val="bg1"/>
              </a:solidFill>
              <a:effectLst/>
              <a:uLnTx/>
              <a:uFillTx/>
              <a:latin typeface="Arial" panose="020B0604020202020204"/>
              <a:ea typeface="微软雅黑" panose="020B0503020204020204" pitchFamily="34" charset="-122"/>
              <a:cs typeface="+mn-cs"/>
              <a:sym typeface="+mn-lt"/>
            </a:endParaRPr>
          </a:p>
        </p:txBody>
      </p:sp>
      <p:pic>
        <p:nvPicPr>
          <p:cNvPr id="3" name="图片 2" descr="图片1"/>
          <p:cNvPicPr>
            <a:picLocks noChangeAspect="1"/>
          </p:cNvPicPr>
          <p:nvPr/>
        </p:nvPicPr>
        <p:blipFill>
          <a:blip r:embed="rId2"/>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图片 29" descr="3"/>
          <p:cNvPicPr>
            <a:picLocks noChangeAspect="1"/>
          </p:cNvPicPr>
          <p:nvPr/>
        </p:nvPicPr>
        <p:blipFill>
          <a:blip r:embed="rId1"/>
          <a:srcRect t="13509" b="10723"/>
          <a:stretch>
            <a:fillRect/>
          </a:stretch>
        </p:blipFill>
        <p:spPr>
          <a:xfrm rot="10800000">
            <a:off x="0" y="-26035"/>
            <a:ext cx="12192000" cy="6909435"/>
          </a:xfrm>
          <a:prstGeom prst="rect">
            <a:avLst/>
          </a:prstGeom>
        </p:spPr>
      </p:pic>
      <p:grpSp>
        <p:nvGrpSpPr>
          <p:cNvPr id="14" name="组合 13"/>
          <p:cNvGrpSpPr/>
          <p:nvPr/>
        </p:nvGrpSpPr>
        <p:grpSpPr>
          <a:xfrm>
            <a:off x="846076" y="857871"/>
            <a:ext cx="3764915" cy="5184775"/>
            <a:chOff x="1300418" y="836612"/>
            <a:chExt cx="3764915" cy="5184775"/>
          </a:xfrm>
        </p:grpSpPr>
        <p:sp>
          <p:nvSpPr>
            <p:cNvPr id="3" name="矩形: 圆角 1"/>
            <p:cNvSpPr/>
            <p:nvPr/>
          </p:nvSpPr>
          <p:spPr>
            <a:xfrm>
              <a:off x="1300418" y="836612"/>
              <a:ext cx="3764915" cy="5184775"/>
            </a:xfrm>
            <a:prstGeom prst="roundRect">
              <a:avLst>
                <a:gd name="adj" fmla="val 1024"/>
              </a:avLst>
            </a:prstGeom>
            <a:solidFill>
              <a:schemeClr val="bg1"/>
            </a:solidFill>
            <a:ln>
              <a:noFill/>
            </a:ln>
            <a:effectLst>
              <a:outerShdw blurRad="381000" sx="102000" sy="102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panose="020B0502040204020203"/>
                <a:ea typeface="思源黑体 CN Light"/>
                <a:cs typeface="+mn-cs"/>
              </a:endParaRPr>
            </a:p>
          </p:txBody>
        </p:sp>
        <p:sp>
          <p:nvSpPr>
            <p:cNvPr id="4" name="文本框 3"/>
            <p:cNvSpPr txBox="1"/>
            <p:nvPr/>
          </p:nvSpPr>
          <p:spPr>
            <a:xfrm>
              <a:off x="1723348" y="1242297"/>
              <a:ext cx="2097766" cy="830997"/>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80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目录</a:t>
              </a:r>
              <a:endParaRPr kumimoji="0" lang="zh-CN" altLang="en-US" sz="4800" b="1" i="0" u="none" strike="noStrike" kern="1200" cap="none" spc="80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a:off x="1765438" y="2388222"/>
              <a:ext cx="2851138" cy="3241236"/>
              <a:chOff x="1673998" y="2388222"/>
              <a:chExt cx="2851138" cy="3241236"/>
            </a:xfrm>
          </p:grpSpPr>
          <p:sp>
            <p:nvSpPr>
              <p:cNvPr id="6" name="文本框 5"/>
              <p:cNvSpPr txBox="1"/>
              <p:nvPr/>
            </p:nvSpPr>
            <p:spPr>
              <a:xfrm>
                <a:off x="1673999" y="2388222"/>
                <a:ext cx="1349828" cy="52322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rPr>
                  <a:t>Part1</a:t>
                </a:r>
                <a:endParaRPr kumimoji="0" lang="zh-CN" altLang="en-US"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endParaRPr>
              </a:p>
            </p:txBody>
          </p:sp>
          <p:sp>
            <p:nvSpPr>
              <p:cNvPr id="7" name="文本框 6"/>
              <p:cNvSpPr txBox="1"/>
              <p:nvPr/>
            </p:nvSpPr>
            <p:spPr>
              <a:xfrm>
                <a:off x="1673998" y="3253222"/>
                <a:ext cx="1349829" cy="52322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rPr>
                  <a:t>Part2</a:t>
                </a:r>
                <a:endParaRPr kumimoji="0" lang="zh-CN" altLang="en-US"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endParaRPr>
              </a:p>
            </p:txBody>
          </p:sp>
          <p:sp>
            <p:nvSpPr>
              <p:cNvPr id="8" name="文本框 7"/>
              <p:cNvSpPr txBox="1"/>
              <p:nvPr/>
            </p:nvSpPr>
            <p:spPr>
              <a:xfrm>
                <a:off x="1673998" y="4172852"/>
                <a:ext cx="1349829" cy="52322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rPr>
                  <a:t>Part3</a:t>
                </a:r>
                <a:endParaRPr kumimoji="0" lang="zh-CN" altLang="en-US"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endParaRPr>
              </a:p>
            </p:txBody>
          </p:sp>
          <p:sp>
            <p:nvSpPr>
              <p:cNvPr id="9" name="文本框 8"/>
              <p:cNvSpPr txBox="1"/>
              <p:nvPr/>
            </p:nvSpPr>
            <p:spPr>
              <a:xfrm>
                <a:off x="1688512" y="5092482"/>
                <a:ext cx="1349829" cy="523220"/>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rPr>
                  <a:t>Part4</a:t>
                </a:r>
                <a:endParaRPr kumimoji="0" lang="zh-CN" altLang="en-US" sz="2800" b="0" i="0" u="none" strike="noStrike" kern="1200" cap="none" spc="0" normalizeH="0" baseline="0" noProof="0" dirty="0">
                  <a:ln>
                    <a:noFill/>
                  </a:ln>
                  <a:solidFill>
                    <a:schemeClr val="accent1"/>
                  </a:solidFill>
                  <a:effectLst/>
                  <a:uLnTx/>
                  <a:uFillTx/>
                  <a:latin typeface="Segoe UI" panose="020B0502040204020203" pitchFamily="34" charset="0"/>
                  <a:ea typeface="思源黑体 CN Heavy"/>
                  <a:cs typeface="+mn-cs"/>
                  <a:sym typeface="Segoe UI" panose="020B0502040204020203" pitchFamily="34" charset="0"/>
                </a:endParaRPr>
              </a:p>
            </p:txBody>
          </p:sp>
          <p:sp>
            <p:nvSpPr>
              <p:cNvPr id="12" name="category1"/>
              <p:cNvSpPr txBox="1"/>
              <p:nvPr/>
            </p:nvSpPr>
            <p:spPr>
              <a:xfrm>
                <a:off x="2718815" y="2407443"/>
                <a:ext cx="1806321" cy="521970"/>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200" cap="none" spc="400" normalizeH="0" baseline="0" noProof="0" dirty="0">
                    <a:ln>
                      <a:noFill/>
                    </a:ln>
                    <a:solidFill>
                      <a:srgbClr val="595959"/>
                    </a:solidFill>
                    <a:effectLst/>
                    <a:uLnTx/>
                    <a:uFillTx/>
                    <a:latin typeface="苹方 常规" panose="020B0300000000000000" pitchFamily="34" charset="-122"/>
                    <a:ea typeface="苹方 常规" panose="020B0300000000000000" pitchFamily="34" charset="-122"/>
                  </a:rPr>
                  <a:t>输入标题</a:t>
                </a:r>
                <a:endParaRPr kumimoji="0" lang="zh-CN" altLang="en-US" sz="2800" b="0" i="0" u="none" strike="noStrike" kern="1200" cap="none" spc="400" normalizeH="0" baseline="0" noProof="0" dirty="0">
                  <a:ln>
                    <a:noFill/>
                  </a:ln>
                  <a:solidFill>
                    <a:srgbClr val="595959"/>
                  </a:solidFill>
                  <a:effectLst/>
                  <a:uLnTx/>
                  <a:uFillTx/>
                  <a:latin typeface="苹方 常规" panose="020B0300000000000000" pitchFamily="34" charset="-122"/>
                  <a:ea typeface="苹方 常规" panose="020B0300000000000000" pitchFamily="34" charset="-122"/>
                </a:endParaRPr>
              </a:p>
            </p:txBody>
          </p:sp>
          <p:sp>
            <p:nvSpPr>
              <p:cNvPr id="13" name="category3"/>
              <p:cNvSpPr txBox="1"/>
              <p:nvPr/>
            </p:nvSpPr>
            <p:spPr>
              <a:xfrm>
                <a:off x="2715388" y="4181998"/>
                <a:ext cx="1808480" cy="521970"/>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spc="400" noProof="0" dirty="0">
                    <a:ln>
                      <a:noFill/>
                    </a:ln>
                    <a:solidFill>
                      <a:srgbClr val="595959"/>
                    </a:solidFill>
                    <a:effectLst/>
                    <a:uLnTx/>
                    <a:uFillTx/>
                    <a:latin typeface="苹方 常规" panose="020B0300000000000000" pitchFamily="34" charset="-122"/>
                    <a:ea typeface="苹方 常规" panose="020B0300000000000000" pitchFamily="34" charset="-122"/>
                    <a:sym typeface="+mn-ea"/>
                  </a:rPr>
                  <a:t>输入标题</a:t>
                </a:r>
                <a:endParaRPr kumimoji="0" lang="zh-CN" altLang="en-US" sz="2800" b="0" i="0" u="none" strike="noStrike" kern="1200" cap="none" spc="400" normalizeH="0" baseline="0" noProof="0" dirty="0">
                  <a:ln>
                    <a:noFill/>
                  </a:ln>
                  <a:solidFill>
                    <a:srgbClr val="595959"/>
                  </a:solidFill>
                  <a:effectLst/>
                  <a:uLnTx/>
                  <a:uFillTx/>
                  <a:latin typeface="苹方 常规" panose="020B0300000000000000" pitchFamily="34" charset="-122"/>
                  <a:ea typeface="苹方 常规" panose="020B0300000000000000" pitchFamily="34" charset="-122"/>
                </a:endParaRPr>
              </a:p>
            </p:txBody>
          </p:sp>
          <p:sp>
            <p:nvSpPr>
              <p:cNvPr id="15" name="category2"/>
              <p:cNvSpPr txBox="1"/>
              <p:nvPr/>
            </p:nvSpPr>
            <p:spPr>
              <a:xfrm>
                <a:off x="2715388" y="3267513"/>
                <a:ext cx="1808480" cy="521970"/>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spc="400" noProof="0" dirty="0">
                    <a:ln>
                      <a:noFill/>
                    </a:ln>
                    <a:solidFill>
                      <a:srgbClr val="595959"/>
                    </a:solidFill>
                    <a:effectLst/>
                    <a:uLnTx/>
                    <a:uFillTx/>
                    <a:latin typeface="苹方 常规" panose="020B0300000000000000" pitchFamily="34" charset="-122"/>
                    <a:ea typeface="苹方 常规" panose="020B0300000000000000" pitchFamily="34" charset="-122"/>
                    <a:sym typeface="+mn-ea"/>
                  </a:rPr>
                  <a:t>输入标题</a:t>
                </a:r>
                <a:endParaRPr kumimoji="0" lang="zh-CN" altLang="en-US" sz="2800" b="0" i="0" u="none" strike="noStrike" kern="1200" cap="none" spc="400" normalizeH="0" baseline="0" noProof="0" dirty="0">
                  <a:ln>
                    <a:noFill/>
                  </a:ln>
                  <a:solidFill>
                    <a:srgbClr val="595959"/>
                  </a:solidFill>
                  <a:effectLst/>
                  <a:uLnTx/>
                  <a:uFillTx/>
                  <a:latin typeface="苹方 常规" panose="020B0300000000000000" pitchFamily="34" charset="-122"/>
                  <a:ea typeface="苹方 常规" panose="020B0300000000000000" pitchFamily="34" charset="-122"/>
                </a:endParaRPr>
              </a:p>
            </p:txBody>
          </p:sp>
          <p:sp>
            <p:nvSpPr>
              <p:cNvPr id="16" name="category4"/>
              <p:cNvSpPr txBox="1"/>
              <p:nvPr/>
            </p:nvSpPr>
            <p:spPr>
              <a:xfrm>
                <a:off x="2715388" y="5107722"/>
                <a:ext cx="1798141" cy="521736"/>
              </a:xfrm>
              <a:prstGeom prst="rect">
                <a:avLst/>
              </a:prstGeom>
              <a:noFill/>
            </p:spPr>
            <p:txBody>
              <a:bodyPr wrap="non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800" spc="400" noProof="0" dirty="0">
                    <a:ln>
                      <a:noFill/>
                    </a:ln>
                    <a:solidFill>
                      <a:srgbClr val="595959"/>
                    </a:solidFill>
                    <a:effectLst/>
                    <a:uLnTx/>
                    <a:uFillTx/>
                    <a:latin typeface="苹方 常规" panose="020B0300000000000000" pitchFamily="34" charset="-122"/>
                    <a:ea typeface="苹方 常规" panose="020B0300000000000000" pitchFamily="34" charset="-122"/>
                    <a:sym typeface="+mn-ea"/>
                  </a:rPr>
                  <a:t>输入标题</a:t>
                </a:r>
                <a:endParaRPr kumimoji="0" lang="zh-CN" altLang="en-US" sz="2800" b="0" i="0" u="none" strike="noStrike" kern="1200" cap="none" spc="400" normalizeH="0" baseline="0" noProof="0" dirty="0">
                  <a:ln>
                    <a:noFill/>
                  </a:ln>
                  <a:solidFill>
                    <a:srgbClr val="595959"/>
                  </a:solidFill>
                  <a:effectLst/>
                  <a:uLnTx/>
                  <a:uFillTx/>
                  <a:latin typeface="苹方 常规" panose="020B0300000000000000" pitchFamily="34" charset="-122"/>
                  <a:ea typeface="苹方 常规" panose="020B0300000000000000"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
          <p:cNvPicPr>
            <a:picLocks noChangeAspect="1"/>
          </p:cNvPicPr>
          <p:nvPr/>
        </p:nvPicPr>
        <p:blipFill>
          <a:blip r:embed="rId1"/>
          <a:srcRect t="9052" b="15180"/>
          <a:stretch>
            <a:fillRect/>
          </a:stretch>
        </p:blipFill>
        <p:spPr>
          <a:xfrm>
            <a:off x="0" y="-25400"/>
            <a:ext cx="12192000" cy="6909435"/>
          </a:xfrm>
          <a:prstGeom prst="rect">
            <a:avLst/>
          </a:prstGeom>
        </p:spPr>
      </p:pic>
      <p:sp>
        <p:nvSpPr>
          <p:cNvPr id="2" name="文本框 1"/>
          <p:cNvSpPr txBox="1"/>
          <p:nvPr/>
        </p:nvSpPr>
        <p:spPr>
          <a:xfrm>
            <a:off x="7554595" y="2007870"/>
            <a:ext cx="3853180" cy="4523105"/>
          </a:xfrm>
          <a:prstGeom prst="rect">
            <a:avLst/>
          </a:prstGeom>
          <a:noFill/>
        </p:spPr>
        <p:txBody>
          <a:bodyPr wrap="square" rtlCol="0">
            <a:spAutoFit/>
          </a:bodyPr>
          <a:lstStyle/>
          <a:p>
            <a:r>
              <a:rPr lang="zh-CN" altLang="en-US" sz="9600" spc="600" dirty="0">
                <a:solidFill>
                  <a:schemeClr val="bg1"/>
                </a:solidFill>
                <a:latin typeface="本墨剪字" panose="02000000000000000000" pitchFamily="2" charset="-122"/>
                <a:ea typeface="本墨剪字" panose="02000000000000000000" pitchFamily="2" charset="-122"/>
              </a:rPr>
              <a:t>添加</a:t>
            </a:r>
            <a:endParaRPr lang="en-US" altLang="zh-CN" sz="9600" spc="600" dirty="0">
              <a:solidFill>
                <a:schemeClr val="bg1"/>
              </a:solidFill>
              <a:latin typeface="本墨剪字" panose="02000000000000000000" pitchFamily="2" charset="-122"/>
              <a:ea typeface="本墨剪字" panose="02000000000000000000" pitchFamily="2" charset="-122"/>
            </a:endParaRPr>
          </a:p>
          <a:p>
            <a:r>
              <a:rPr lang="zh-CN" altLang="en-US" sz="9600" spc="600" dirty="0">
                <a:solidFill>
                  <a:schemeClr val="bg1"/>
                </a:solidFill>
                <a:latin typeface="本墨剪字" panose="02000000000000000000" pitchFamily="2" charset="-122"/>
                <a:ea typeface="本墨剪字" panose="02000000000000000000" pitchFamily="2" charset="-122"/>
              </a:rPr>
              <a:t>    标题</a:t>
            </a:r>
            <a:endParaRPr lang="zh-CN" altLang="en-US" sz="9600" spc="600" dirty="0">
              <a:solidFill>
                <a:schemeClr val="bg1"/>
              </a:solidFill>
              <a:latin typeface="本墨剪字" panose="02000000000000000000" pitchFamily="2" charset="-122"/>
              <a:ea typeface="本墨剪字" panose="02000000000000000000" pitchFamily="2" charset="-122"/>
            </a:endParaRPr>
          </a:p>
        </p:txBody>
      </p:sp>
      <p:sp>
        <p:nvSpPr>
          <p:cNvPr id="3" name="矩形 2"/>
          <p:cNvSpPr/>
          <p:nvPr/>
        </p:nvSpPr>
        <p:spPr>
          <a:xfrm>
            <a:off x="8066405" y="3315970"/>
            <a:ext cx="1691005" cy="1906905"/>
          </a:xfrm>
          <a:prstGeom prst="rect">
            <a:avLst/>
          </a:prstGeom>
        </p:spPr>
        <p:txBody>
          <a:bodyPr vert="eaVert" wrap="square">
            <a:spAutoFit/>
          </a:bodyPr>
          <a:lstStyle/>
          <a:p>
            <a:pPr>
              <a:lnSpc>
                <a:spcPct val="200000"/>
              </a:lnSpc>
            </a:pPr>
            <a:r>
              <a:rPr lang="en-US" altLang="zh-CN" sz="700" dirty="0">
                <a:solidFill>
                  <a:schemeClr val="bg1"/>
                </a:solidFill>
                <a:latin typeface="Segoe UI" panose="020B0502040204020203" pitchFamily="34" charset="0"/>
                <a:ea typeface="微软雅黑" panose="020B0503020204020204" pitchFamily="34" charset="-122"/>
                <a:cs typeface="Segoe UI" panose="020B0502040204020203" pitchFamily="34" charset="0"/>
              </a:rPr>
              <a:t>White space is an advanced method of design. It is a blank space. It is the most common in minimalist design. Keeping white space sounds very simple and then use it properly most common in minimalist design. Keeping white space sounds very simple and then use it properly most common in minimalist</a:t>
            </a:r>
            <a:endParaRPr lang="zh-CN" altLang="en-US" sz="700" dirty="0">
              <a:solidFill>
                <a:schemeClr val="bg1"/>
              </a:solidFill>
              <a:latin typeface="Segoe UI" panose="020B0502040204020203" pitchFamily="34" charset="0"/>
              <a:cs typeface="Segoe UI" panose="020B0502040204020203" pitchFamily="34" charset="0"/>
            </a:endParaRPr>
          </a:p>
        </p:txBody>
      </p:sp>
      <p:sp>
        <p:nvSpPr>
          <p:cNvPr id="4" name="文本框 3"/>
          <p:cNvSpPr txBox="1"/>
          <p:nvPr/>
        </p:nvSpPr>
        <p:spPr>
          <a:xfrm>
            <a:off x="4525010" y="2578735"/>
            <a:ext cx="3853180" cy="2646045"/>
          </a:xfrm>
          <a:prstGeom prst="rect">
            <a:avLst/>
          </a:prstGeom>
          <a:noFill/>
        </p:spPr>
        <p:txBody>
          <a:bodyPr wrap="square" rtlCol="0">
            <a:spAutoFit/>
          </a:bodyPr>
          <a:lstStyle/>
          <a:p>
            <a:r>
              <a:rPr lang="en-US" altLang="zh-CN" sz="16600" spc="600" dirty="0">
                <a:solidFill>
                  <a:schemeClr val="bg1"/>
                </a:solidFill>
                <a:latin typeface="本墨剪字" panose="02000000000000000000" pitchFamily="2" charset="-122"/>
                <a:ea typeface="本墨剪字" panose="02000000000000000000" pitchFamily="2" charset="-122"/>
              </a:rPr>
              <a:t>01</a:t>
            </a:r>
            <a:endParaRPr lang="zh-CN" altLang="en-US" sz="16600" spc="600" dirty="0">
              <a:solidFill>
                <a:schemeClr val="bg1"/>
              </a:solidFill>
              <a:latin typeface="本墨剪字" panose="02000000000000000000" pitchFamily="2" charset="-122"/>
              <a:ea typeface="本墨剪字"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635000" y="1826539"/>
            <a:ext cx="10362071" cy="4226531"/>
            <a:chOff x="609600" y="2207539"/>
            <a:chExt cx="10362071" cy="4226531"/>
          </a:xfrm>
        </p:grpSpPr>
        <p:grpSp>
          <p:nvGrpSpPr>
            <p:cNvPr id="52" name="组合 51"/>
            <p:cNvGrpSpPr/>
            <p:nvPr/>
          </p:nvGrpSpPr>
          <p:grpSpPr>
            <a:xfrm>
              <a:off x="609600" y="2207539"/>
              <a:ext cx="4897347" cy="4226531"/>
              <a:chOff x="1216329" y="1438444"/>
              <a:chExt cx="4897346" cy="4226531"/>
            </a:xfrm>
          </p:grpSpPr>
          <p:sp>
            <p:nvSpPr>
              <p:cNvPr id="82" name="矩形 81"/>
              <p:cNvSpPr/>
              <p:nvPr/>
            </p:nvSpPr>
            <p:spPr>
              <a:xfrm>
                <a:off x="1216329" y="1438444"/>
                <a:ext cx="4897346" cy="4226531"/>
              </a:xfrm>
              <a:prstGeom prst="rect">
                <a:avLst/>
              </a:prstGeom>
              <a:ln>
                <a:noFill/>
              </a:ln>
            </p:spPr>
          </p:sp>
          <p:sp>
            <p:nvSpPr>
              <p:cNvPr id="83" name="任意多边形 29"/>
              <p:cNvSpPr/>
              <p:nvPr/>
            </p:nvSpPr>
            <p:spPr>
              <a:xfrm>
                <a:off x="1551736" y="1438444"/>
                <a:ext cx="4226531" cy="4226531"/>
              </a:xfrm>
              <a:custGeom>
                <a:avLst/>
                <a:gdLst>
                  <a:gd name="connsiteX0" fmla="*/ 0 w 4226531"/>
                  <a:gd name="connsiteY0" fmla="*/ 2113266 h 4226531"/>
                  <a:gd name="connsiteX1" fmla="*/ 2113266 w 4226531"/>
                  <a:gd name="connsiteY1" fmla="*/ 0 h 4226531"/>
                  <a:gd name="connsiteX2" fmla="*/ 4226532 w 4226531"/>
                  <a:gd name="connsiteY2" fmla="*/ 2113266 h 4226531"/>
                  <a:gd name="connsiteX3" fmla="*/ 2113266 w 4226531"/>
                  <a:gd name="connsiteY3" fmla="*/ 4226532 h 4226531"/>
                  <a:gd name="connsiteX4" fmla="*/ 0 w 4226531"/>
                  <a:gd name="connsiteY4" fmla="*/ 2113266 h 4226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531" h="4226531">
                    <a:moveTo>
                      <a:pt x="0" y="2113266"/>
                    </a:moveTo>
                    <a:cubicBezTo>
                      <a:pt x="0" y="946141"/>
                      <a:pt x="946141" y="0"/>
                      <a:pt x="2113266" y="0"/>
                    </a:cubicBezTo>
                    <a:cubicBezTo>
                      <a:pt x="3280391" y="0"/>
                      <a:pt x="4226532" y="946141"/>
                      <a:pt x="4226532" y="2113266"/>
                    </a:cubicBezTo>
                    <a:cubicBezTo>
                      <a:pt x="4226532" y="3280391"/>
                      <a:pt x="3280391" y="4226532"/>
                      <a:pt x="2113266" y="4226532"/>
                    </a:cubicBezTo>
                    <a:cubicBezTo>
                      <a:pt x="946141" y="4226532"/>
                      <a:pt x="0" y="3280391"/>
                      <a:pt x="0" y="2113266"/>
                    </a:cubicBezTo>
                    <a:close/>
                  </a:path>
                </a:pathLst>
              </a:custGeom>
              <a:solidFill>
                <a:schemeClr val="accent1">
                  <a:lumMod val="20000"/>
                  <a:lumOff val="80000"/>
                </a:schemeClr>
              </a:solidFill>
              <a:ln w="3175">
                <a:noFill/>
              </a:ln>
              <a:effectLst/>
            </p:spPr>
            <p:style>
              <a:lnRef idx="0">
                <a:scrgbClr r="0" g="0" b="0"/>
              </a:lnRef>
              <a:fillRef idx="3">
                <a:scrgbClr r="0" g="0" b="0"/>
              </a:fillRef>
              <a:effectRef idx="2">
                <a:scrgbClr r="0" g="0" b="0"/>
              </a:effectRef>
              <a:fontRef idx="minor">
                <a:schemeClr val="lt1"/>
              </a:fontRef>
            </p:style>
            <p:txBody>
              <a:bodyPr spcFirstLastPara="0" vert="horz" wrap="square" lIns="1217927" tIns="246025" rIns="2226764" bIns="3633588" numCol="1" spcCol="1270" anchor="ctr" anchorCtr="0">
                <a:noAutofit/>
              </a:bodyPr>
              <a:p>
                <a:pPr algn="ctr" defTabSz="488315">
                  <a:lnSpc>
                    <a:spcPct val="90000"/>
                  </a:lnSpc>
                  <a:spcBef>
                    <a:spcPct val="0"/>
                  </a:spcBef>
                  <a:spcAft>
                    <a:spcPct val="35000"/>
                  </a:spcAft>
                </a:pPr>
                <a:endParaRPr lang="en-US" sz="1100" dirty="0">
                  <a:solidFill>
                    <a:srgbClr val="FFFFFF"/>
                  </a:solidFill>
                  <a:latin typeface="微软雅黑" panose="020B0503020204020204" pitchFamily="34" charset="-122"/>
                  <a:ea typeface="微软雅黑" panose="020B0503020204020204" pitchFamily="34" charset="-122"/>
                </a:endParaRPr>
              </a:p>
            </p:txBody>
          </p:sp>
          <p:sp>
            <p:nvSpPr>
              <p:cNvPr id="84" name="任意多边形 30"/>
              <p:cNvSpPr/>
              <p:nvPr/>
            </p:nvSpPr>
            <p:spPr>
              <a:xfrm>
                <a:off x="1974389" y="2247841"/>
                <a:ext cx="3381224" cy="3381224"/>
              </a:xfrm>
              <a:custGeom>
                <a:avLst/>
                <a:gdLst>
                  <a:gd name="connsiteX0" fmla="*/ 0 w 3381224"/>
                  <a:gd name="connsiteY0" fmla="*/ 1690612 h 3381224"/>
                  <a:gd name="connsiteX1" fmla="*/ 1690612 w 3381224"/>
                  <a:gd name="connsiteY1" fmla="*/ 0 h 3381224"/>
                  <a:gd name="connsiteX2" fmla="*/ 3381224 w 3381224"/>
                  <a:gd name="connsiteY2" fmla="*/ 1690612 h 3381224"/>
                  <a:gd name="connsiteX3" fmla="*/ 1690612 w 3381224"/>
                  <a:gd name="connsiteY3" fmla="*/ 3381224 h 3381224"/>
                  <a:gd name="connsiteX4" fmla="*/ 0 w 3381224"/>
                  <a:gd name="connsiteY4" fmla="*/ 1690612 h 3381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1224" h="3381224">
                    <a:moveTo>
                      <a:pt x="0" y="1690612"/>
                    </a:moveTo>
                    <a:cubicBezTo>
                      <a:pt x="0" y="756913"/>
                      <a:pt x="756913" y="0"/>
                      <a:pt x="1690612" y="0"/>
                    </a:cubicBezTo>
                    <a:cubicBezTo>
                      <a:pt x="2624311" y="0"/>
                      <a:pt x="3381224" y="756913"/>
                      <a:pt x="3381224" y="1690612"/>
                    </a:cubicBezTo>
                    <a:cubicBezTo>
                      <a:pt x="3381224" y="2624311"/>
                      <a:pt x="2624311" y="3381224"/>
                      <a:pt x="1690612" y="3381224"/>
                    </a:cubicBezTo>
                    <a:cubicBezTo>
                      <a:pt x="756913" y="3381224"/>
                      <a:pt x="0" y="2624311"/>
                      <a:pt x="0" y="1690612"/>
                    </a:cubicBezTo>
                    <a:close/>
                  </a:path>
                </a:pathLst>
              </a:custGeom>
              <a:solidFill>
                <a:schemeClr val="accent1">
                  <a:lumMod val="40000"/>
                  <a:lumOff val="60000"/>
                </a:schemeClr>
              </a:solidFill>
              <a:ln w="3175">
                <a:noFill/>
              </a:ln>
              <a:effectLst/>
            </p:spPr>
            <p:style>
              <a:lnRef idx="0">
                <a:scrgbClr r="0" g="0" b="0"/>
              </a:lnRef>
              <a:fillRef idx="3">
                <a:scrgbClr r="0" g="0" b="0"/>
              </a:fillRef>
              <a:effectRef idx="2">
                <a:scrgbClr r="0" g="0" b="0"/>
              </a:effectRef>
              <a:fontRef idx="minor">
                <a:schemeClr val="lt1"/>
              </a:fontRef>
            </p:style>
            <p:txBody>
              <a:bodyPr spcFirstLastPara="0" vert="horz" wrap="square" lIns="795275" tIns="72581" rIns="1804111" bIns="2981861" numCol="1" spcCol="1270" anchor="ctr" anchorCtr="0">
                <a:noAutofit/>
              </a:bodyPr>
              <a:p>
                <a:pPr algn="ctr" defTabSz="488315">
                  <a:lnSpc>
                    <a:spcPct val="90000"/>
                  </a:lnSpc>
                  <a:spcBef>
                    <a:spcPct val="0"/>
                  </a:spcBef>
                  <a:spcAft>
                    <a:spcPct val="35000"/>
                  </a:spcAft>
                </a:pPr>
                <a:endParaRPr lang="en-US" sz="1100" dirty="0">
                  <a:solidFill>
                    <a:srgbClr val="FFFFFF"/>
                  </a:solidFill>
                  <a:latin typeface="微软雅黑" panose="020B0503020204020204" pitchFamily="34" charset="-122"/>
                  <a:ea typeface="微软雅黑" panose="020B0503020204020204" pitchFamily="34" charset="-122"/>
                </a:endParaRPr>
              </a:p>
            </p:txBody>
          </p:sp>
          <p:sp>
            <p:nvSpPr>
              <p:cNvPr id="85" name="任意多边形 31"/>
              <p:cNvSpPr/>
              <p:nvPr/>
            </p:nvSpPr>
            <p:spPr>
              <a:xfrm>
                <a:off x="2397042" y="3050924"/>
                <a:ext cx="2535918" cy="2535918"/>
              </a:xfrm>
              <a:custGeom>
                <a:avLst/>
                <a:gdLst>
                  <a:gd name="connsiteX0" fmla="*/ 0 w 2535918"/>
                  <a:gd name="connsiteY0" fmla="*/ 1267959 h 2535918"/>
                  <a:gd name="connsiteX1" fmla="*/ 1267959 w 2535918"/>
                  <a:gd name="connsiteY1" fmla="*/ 0 h 2535918"/>
                  <a:gd name="connsiteX2" fmla="*/ 2535918 w 2535918"/>
                  <a:gd name="connsiteY2" fmla="*/ 1267959 h 2535918"/>
                  <a:gd name="connsiteX3" fmla="*/ 1267959 w 2535918"/>
                  <a:gd name="connsiteY3" fmla="*/ 2535918 h 2535918"/>
                  <a:gd name="connsiteX4" fmla="*/ 0 w 2535918"/>
                  <a:gd name="connsiteY4" fmla="*/ 1267959 h 2535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5918" h="2535918">
                    <a:moveTo>
                      <a:pt x="0" y="1267959"/>
                    </a:moveTo>
                    <a:cubicBezTo>
                      <a:pt x="0" y="567685"/>
                      <a:pt x="567685" y="0"/>
                      <a:pt x="1267959" y="0"/>
                    </a:cubicBezTo>
                    <a:cubicBezTo>
                      <a:pt x="1968233" y="0"/>
                      <a:pt x="2535918" y="567685"/>
                      <a:pt x="2535918" y="1267959"/>
                    </a:cubicBezTo>
                    <a:cubicBezTo>
                      <a:pt x="2535918" y="1968233"/>
                      <a:pt x="1968233" y="2535918"/>
                      <a:pt x="1267959" y="2535918"/>
                    </a:cubicBezTo>
                    <a:cubicBezTo>
                      <a:pt x="567685" y="2535918"/>
                      <a:pt x="0" y="1968233"/>
                      <a:pt x="0" y="1267959"/>
                    </a:cubicBezTo>
                    <a:close/>
                  </a:path>
                </a:pathLst>
              </a:custGeom>
              <a:solidFill>
                <a:srgbClr val="A7BAF2"/>
              </a:solidFill>
              <a:ln w="3175">
                <a:noFill/>
              </a:ln>
              <a:effectLst/>
            </p:spPr>
            <p:style>
              <a:lnRef idx="0">
                <a:scrgbClr r="0" g="0" b="0"/>
              </a:lnRef>
              <a:fillRef idx="3">
                <a:scrgbClr r="0" g="0" b="0"/>
              </a:fillRef>
              <a:effectRef idx="2">
                <a:scrgbClr r="0" g="0" b="0"/>
              </a:effectRef>
              <a:fontRef idx="minor">
                <a:schemeClr val="lt1"/>
              </a:fontRef>
            </p:style>
            <p:txBody>
              <a:bodyPr spcFirstLastPara="0" vert="horz" wrap="square" lIns="372621" tIns="-102919" rIns="1381457" bIns="2342259" numCol="1" spcCol="1270" anchor="ctr" anchorCtr="0">
                <a:noAutofit/>
              </a:bodyPr>
              <a:p>
                <a:pPr algn="ctr" defTabSz="488315">
                  <a:lnSpc>
                    <a:spcPct val="90000"/>
                  </a:lnSpc>
                  <a:spcBef>
                    <a:spcPct val="0"/>
                  </a:spcBef>
                  <a:spcAft>
                    <a:spcPct val="35000"/>
                  </a:spcAft>
                </a:pPr>
                <a:endParaRPr lang="en-US" sz="1100" dirty="0">
                  <a:solidFill>
                    <a:srgbClr val="FFFFFF"/>
                  </a:solidFill>
                  <a:latin typeface="微软雅黑" panose="020B0503020204020204" pitchFamily="34" charset="-122"/>
                  <a:ea typeface="微软雅黑" panose="020B0503020204020204" pitchFamily="34" charset="-122"/>
                </a:endParaRPr>
              </a:p>
            </p:txBody>
          </p:sp>
          <p:sp>
            <p:nvSpPr>
              <p:cNvPr id="86" name="任意多边形 32"/>
              <p:cNvSpPr/>
              <p:nvPr/>
            </p:nvSpPr>
            <p:spPr>
              <a:xfrm>
                <a:off x="2819695" y="3854329"/>
                <a:ext cx="1690612" cy="1690612"/>
              </a:xfrm>
              <a:custGeom>
                <a:avLst/>
                <a:gdLst>
                  <a:gd name="connsiteX0" fmla="*/ 0 w 1690612"/>
                  <a:gd name="connsiteY0" fmla="*/ 845306 h 1690612"/>
                  <a:gd name="connsiteX1" fmla="*/ 845306 w 1690612"/>
                  <a:gd name="connsiteY1" fmla="*/ 0 h 1690612"/>
                  <a:gd name="connsiteX2" fmla="*/ 1690612 w 1690612"/>
                  <a:gd name="connsiteY2" fmla="*/ 845306 h 1690612"/>
                  <a:gd name="connsiteX3" fmla="*/ 845306 w 1690612"/>
                  <a:gd name="connsiteY3" fmla="*/ 1690612 h 1690612"/>
                  <a:gd name="connsiteX4" fmla="*/ 0 w 1690612"/>
                  <a:gd name="connsiteY4" fmla="*/ 845306 h 169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0612" h="1690612">
                    <a:moveTo>
                      <a:pt x="0" y="845306"/>
                    </a:moveTo>
                    <a:cubicBezTo>
                      <a:pt x="0" y="378456"/>
                      <a:pt x="378456" y="0"/>
                      <a:pt x="845306" y="0"/>
                    </a:cubicBezTo>
                    <a:cubicBezTo>
                      <a:pt x="1312156" y="0"/>
                      <a:pt x="1690612" y="378456"/>
                      <a:pt x="1690612" y="845306"/>
                    </a:cubicBezTo>
                    <a:cubicBezTo>
                      <a:pt x="1690612" y="1312156"/>
                      <a:pt x="1312156" y="1690612"/>
                      <a:pt x="845306" y="1690612"/>
                    </a:cubicBezTo>
                    <a:cubicBezTo>
                      <a:pt x="378456" y="1690612"/>
                      <a:pt x="0" y="1312156"/>
                      <a:pt x="0" y="845306"/>
                    </a:cubicBezTo>
                    <a:close/>
                  </a:path>
                </a:pathLst>
              </a:custGeom>
              <a:solidFill>
                <a:srgbClr val="859FEC"/>
              </a:solidFill>
              <a:ln w="3175">
                <a:noFill/>
              </a:ln>
              <a:effectLst/>
            </p:spPr>
            <p:style>
              <a:lnRef idx="0">
                <a:scrgbClr r="0" g="0" b="0"/>
              </a:lnRef>
              <a:fillRef idx="3">
                <a:scrgbClr r="0" g="0" b="0"/>
              </a:fillRef>
              <a:effectRef idx="2">
                <a:scrgbClr r="0" g="0" b="0"/>
              </a:effectRef>
              <a:fontRef idx="minor">
                <a:schemeClr val="lt1"/>
              </a:fontRef>
            </p:style>
            <p:txBody>
              <a:bodyPr spcFirstLastPara="0" vert="horz" wrap="square" lIns="-55473" tIns="-83844" rIns="953363" bIns="1259744" numCol="1" spcCol="1270" anchor="ctr" anchorCtr="0">
                <a:noAutofit/>
              </a:bodyPr>
              <a:p>
                <a:pPr algn="ctr" defTabSz="488315">
                  <a:lnSpc>
                    <a:spcPct val="90000"/>
                  </a:lnSpc>
                  <a:spcBef>
                    <a:spcPct val="0"/>
                  </a:spcBef>
                  <a:spcAft>
                    <a:spcPct val="35000"/>
                  </a:spcAft>
                </a:pPr>
                <a:endParaRPr lang="en-US" sz="1100" dirty="0">
                  <a:solidFill>
                    <a:srgbClr val="FFFFFF"/>
                  </a:solidFill>
                  <a:latin typeface="微软雅黑" panose="020B0503020204020204" pitchFamily="34" charset="-122"/>
                  <a:ea typeface="微软雅黑" panose="020B0503020204020204" pitchFamily="34" charset="-122"/>
                </a:endParaRPr>
              </a:p>
            </p:txBody>
          </p:sp>
        </p:grpSp>
        <p:cxnSp>
          <p:nvCxnSpPr>
            <p:cNvPr id="59" name="Straight Connector 40"/>
            <p:cNvCxnSpPr/>
            <p:nvPr/>
          </p:nvCxnSpPr>
          <p:spPr>
            <a:xfrm>
              <a:off x="4374494" y="2686011"/>
              <a:ext cx="1387047" cy="0"/>
            </a:xfrm>
            <a:prstGeom prst="line">
              <a:avLst/>
            </a:prstGeom>
            <a:ln w="3175" cmpd="sng">
              <a:solidFill>
                <a:schemeClr val="accent1">
                  <a:lumMod val="20000"/>
                  <a:lumOff val="80000"/>
                </a:schemeClr>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60" name="Straight Connector 41"/>
            <p:cNvCxnSpPr/>
            <p:nvPr/>
          </p:nvCxnSpPr>
          <p:spPr>
            <a:xfrm flipV="1">
              <a:off x="4343329" y="3667353"/>
              <a:ext cx="1429844" cy="0"/>
            </a:xfrm>
            <a:prstGeom prst="line">
              <a:avLst/>
            </a:prstGeom>
            <a:ln w="3175" cmpd="sng">
              <a:solidFill>
                <a:schemeClr val="accent1">
                  <a:lumMod val="40000"/>
                  <a:lumOff val="60000"/>
                </a:schemeClr>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61" name="Straight Connector 42"/>
            <p:cNvCxnSpPr/>
            <p:nvPr/>
          </p:nvCxnSpPr>
          <p:spPr>
            <a:xfrm flipV="1">
              <a:off x="4204029" y="4648697"/>
              <a:ext cx="1561391" cy="0"/>
            </a:xfrm>
            <a:prstGeom prst="line">
              <a:avLst/>
            </a:prstGeom>
            <a:ln w="3175" cmpd="sng">
              <a:solidFill>
                <a:schemeClr val="accent1">
                  <a:lumMod val="60000"/>
                  <a:lumOff val="40000"/>
                </a:schemeClr>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cxnSp>
          <p:nvCxnSpPr>
            <p:cNvPr id="62" name="Straight Connector 43"/>
            <p:cNvCxnSpPr/>
            <p:nvPr/>
          </p:nvCxnSpPr>
          <p:spPr>
            <a:xfrm flipV="1">
              <a:off x="3798531" y="5630040"/>
              <a:ext cx="1970764" cy="0"/>
            </a:xfrm>
            <a:prstGeom prst="line">
              <a:avLst/>
            </a:prstGeom>
            <a:ln w="3175" cmpd="sng">
              <a:solidFill>
                <a:schemeClr val="accent1">
                  <a:lumMod val="75000"/>
                </a:schemeClr>
              </a:solidFill>
              <a:headEnd type="none"/>
              <a:tailEnd type="none" w="lg" len="lg"/>
            </a:ln>
            <a:effectLst/>
          </p:spPr>
          <p:style>
            <a:lnRef idx="2">
              <a:schemeClr val="accent1"/>
            </a:lnRef>
            <a:fillRef idx="0">
              <a:schemeClr val="accent1"/>
            </a:fillRef>
            <a:effectRef idx="1">
              <a:schemeClr val="accent1"/>
            </a:effectRef>
            <a:fontRef idx="minor">
              <a:schemeClr val="tx1"/>
            </a:fontRef>
          </p:style>
        </p:cxnSp>
        <p:sp>
          <p:nvSpPr>
            <p:cNvPr id="63" name="Oval 12"/>
            <p:cNvSpPr>
              <a:spLocks noChangeArrowheads="1"/>
            </p:cNvSpPr>
            <p:nvPr/>
          </p:nvSpPr>
          <p:spPr bwMode="auto">
            <a:xfrm>
              <a:off x="5769298" y="5309175"/>
              <a:ext cx="641735" cy="641733"/>
            </a:xfrm>
            <a:prstGeom prst="ellipse">
              <a:avLst/>
            </a:prstGeom>
            <a:solidFill>
              <a:schemeClr val="accent1"/>
            </a:solidFill>
            <a:ln w="9525">
              <a:noFill/>
              <a:round/>
            </a:ln>
          </p:spPr>
          <p:txBody>
            <a:bodyPr vert="horz" wrap="square" lIns="91440" tIns="45720" rIns="91440" bIns="45720" numCol="1" anchor="t" anchorCtr="0" compatLnSpc="1"/>
            <a:p>
              <a:pPr defTabSz="1218565"/>
              <a:endParaRPr lang="en-US">
                <a:solidFill>
                  <a:srgbClr val="5C5C5C"/>
                </a:solidFill>
                <a:latin typeface="微软雅黑" panose="020B0503020204020204" pitchFamily="34" charset="-122"/>
                <a:ea typeface="微软雅黑" panose="020B0503020204020204" pitchFamily="34" charset="-122"/>
              </a:endParaRPr>
            </a:p>
          </p:txBody>
        </p:sp>
        <p:sp>
          <p:nvSpPr>
            <p:cNvPr id="64" name="矩形 63"/>
            <p:cNvSpPr/>
            <p:nvPr/>
          </p:nvSpPr>
          <p:spPr>
            <a:xfrm>
              <a:off x="6506281" y="5283532"/>
              <a:ext cx="1706880" cy="398780"/>
            </a:xfrm>
            <a:prstGeom prst="rect">
              <a:avLst/>
            </a:prstGeom>
          </p:spPr>
          <p:txBody>
            <a:bodyPr wrap="none">
              <a:spAutoFit/>
            </a:bodyPr>
            <a:p>
              <a:pPr defTabSz="608330"/>
              <a:r>
                <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rPr>
                <a:t>输入标题内容</a:t>
              </a:r>
              <a:endParaRPr lang="zh-CN" altLang="en-US" sz="2000"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5" name="矩形 64"/>
            <p:cNvSpPr/>
            <p:nvPr/>
          </p:nvSpPr>
          <p:spPr>
            <a:xfrm>
              <a:off x="6506281" y="5570909"/>
              <a:ext cx="4465387" cy="510717"/>
            </a:xfrm>
            <a:prstGeom prst="rect">
              <a:avLst/>
            </a:prstGeom>
          </p:spPr>
          <p:txBody>
            <a:bodyPr wrap="square">
              <a:spAutoFit/>
            </a:bodyPr>
            <a:p>
              <a:pPr defTabSz="608330">
                <a:lnSpc>
                  <a:spcPct val="130000"/>
                </a:lnSpc>
              </a:pPr>
              <a:r>
                <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标题数字等都可以通过点击和重新输入进行更改，顶部“开始”面板中可以对字体、字号、颜色、行距等进行修改。</a:t>
              </a:r>
              <a:endPar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grpSp>
          <p:nvGrpSpPr>
            <p:cNvPr id="66" name="组合 65"/>
            <p:cNvGrpSpPr/>
            <p:nvPr/>
          </p:nvGrpSpPr>
          <p:grpSpPr>
            <a:xfrm>
              <a:off x="5761540" y="2259101"/>
              <a:ext cx="5210131" cy="798093"/>
              <a:chOff x="6389945" y="1490006"/>
              <a:chExt cx="5210130" cy="798093"/>
            </a:xfrm>
          </p:grpSpPr>
          <p:sp>
            <p:nvSpPr>
              <p:cNvPr id="78" name="Oval 12"/>
              <p:cNvSpPr>
                <a:spLocks noChangeArrowheads="1"/>
              </p:cNvSpPr>
              <p:nvPr/>
            </p:nvSpPr>
            <p:spPr bwMode="auto">
              <a:xfrm>
                <a:off x="6389945" y="1596050"/>
                <a:ext cx="641735" cy="641733"/>
              </a:xfrm>
              <a:prstGeom prst="ellipse">
                <a:avLst/>
              </a:prstGeom>
              <a:solidFill>
                <a:schemeClr val="accent1">
                  <a:lumMod val="20000"/>
                  <a:lumOff val="80000"/>
                </a:schemeClr>
              </a:solidFill>
              <a:ln w="9525">
                <a:noFill/>
                <a:round/>
              </a:ln>
            </p:spPr>
            <p:txBody>
              <a:bodyPr vert="horz" wrap="square" lIns="91440" tIns="45720" rIns="91440" bIns="45720" numCol="1" anchor="t" anchorCtr="0" compatLnSpc="1"/>
              <a:p>
                <a:pPr defTabSz="1218565"/>
                <a:endParaRPr lang="en-US" dirty="0">
                  <a:solidFill>
                    <a:srgbClr val="5C5C5C"/>
                  </a:solidFill>
                  <a:latin typeface="微软雅黑" panose="020B0503020204020204" pitchFamily="34" charset="-122"/>
                  <a:ea typeface="微软雅黑" panose="020B0503020204020204" pitchFamily="34" charset="-122"/>
                </a:endParaRPr>
              </a:p>
            </p:txBody>
          </p:sp>
          <p:sp>
            <p:nvSpPr>
              <p:cNvPr id="79" name="矩形 78"/>
              <p:cNvSpPr/>
              <p:nvPr/>
            </p:nvSpPr>
            <p:spPr>
              <a:xfrm>
                <a:off x="7134688" y="1490006"/>
                <a:ext cx="1706880" cy="398780"/>
              </a:xfrm>
              <a:prstGeom prst="rect">
                <a:avLst/>
              </a:prstGeom>
            </p:spPr>
            <p:txBody>
              <a:bodyPr wrap="none">
                <a:spAutoFit/>
              </a:bodyPr>
              <a:p>
                <a:pPr defTabSz="608330"/>
                <a:r>
                  <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cs typeface="+mn-ea"/>
                    <a:sym typeface="+mn-lt"/>
                  </a:rPr>
                  <a:t>输入标题内容</a:t>
                </a:r>
                <a:endParaRPr lang="zh-CN" altLang="en-US" sz="2000" b="1" dirty="0">
                  <a:solidFill>
                    <a:schemeClr val="accent1">
                      <a:lumMod val="20000"/>
                      <a:lumOff val="80000"/>
                    </a:schemeClr>
                  </a:solidFill>
                  <a:latin typeface="微软雅黑" panose="020B0503020204020204" pitchFamily="34" charset="-122"/>
                  <a:ea typeface="微软雅黑" panose="020B0503020204020204" pitchFamily="34" charset="-122"/>
                  <a:cs typeface="+mn-ea"/>
                  <a:sym typeface="+mn-lt"/>
                </a:endParaRPr>
              </a:p>
            </p:txBody>
          </p:sp>
          <p:sp>
            <p:nvSpPr>
              <p:cNvPr id="80" name="矩形 79"/>
              <p:cNvSpPr/>
              <p:nvPr/>
            </p:nvSpPr>
            <p:spPr>
              <a:xfrm>
                <a:off x="7134688" y="1777382"/>
                <a:ext cx="4465387" cy="510717"/>
              </a:xfrm>
              <a:prstGeom prst="rect">
                <a:avLst/>
              </a:prstGeom>
            </p:spPr>
            <p:txBody>
              <a:bodyPr wrap="square">
                <a:spAutoFit/>
              </a:bodyPr>
              <a:p>
                <a:pPr defTabSz="608330">
                  <a:lnSpc>
                    <a:spcPct val="130000"/>
                  </a:lnSpc>
                </a:pPr>
                <a:r>
                  <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标题数字等都可以通过点击和重新输入进行更改，顶部“开始”面板中可以对字体、字号、颜色、行距等进行修改。</a:t>
                </a:r>
                <a:endPar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81" name="文本框 80"/>
              <p:cNvSpPr txBox="1"/>
              <p:nvPr/>
            </p:nvSpPr>
            <p:spPr>
              <a:xfrm>
                <a:off x="6506012" y="1652374"/>
                <a:ext cx="412292" cy="584775"/>
              </a:xfrm>
              <a:prstGeom prst="rect">
                <a:avLst/>
              </a:prstGeom>
              <a:noFill/>
            </p:spPr>
            <p:txBody>
              <a:bodyPr wrap="none" rtlCol="0">
                <a:spAutoFit/>
              </a:bodyPr>
              <a:p>
                <a:pPr defTabSz="1218565"/>
                <a:r>
                  <a:rPr lang="en-US" altLang="zh-CN" sz="3200" dirty="0">
                    <a:solidFill>
                      <a:srgbClr val="5C5C5C"/>
                    </a:solidFill>
                    <a:latin typeface="微软雅黑" panose="020B0503020204020204" pitchFamily="34" charset="-122"/>
                    <a:ea typeface="微软雅黑" panose="020B0503020204020204" pitchFamily="34" charset="-122"/>
                  </a:rPr>
                  <a:t>1</a:t>
                </a:r>
                <a:endParaRPr lang="en-US" altLang="zh-CN" sz="3200" dirty="0">
                  <a:solidFill>
                    <a:srgbClr val="5C5C5C"/>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5773174" y="3267245"/>
              <a:ext cx="5198495" cy="798093"/>
              <a:chOff x="6401579" y="2498150"/>
              <a:chExt cx="5198494" cy="798093"/>
            </a:xfrm>
          </p:grpSpPr>
          <p:sp>
            <p:nvSpPr>
              <p:cNvPr id="74" name="Oval 12"/>
              <p:cNvSpPr>
                <a:spLocks noChangeArrowheads="1"/>
              </p:cNvSpPr>
              <p:nvPr/>
            </p:nvSpPr>
            <p:spPr bwMode="auto">
              <a:xfrm>
                <a:off x="6401579" y="2577394"/>
                <a:ext cx="641735" cy="641733"/>
              </a:xfrm>
              <a:prstGeom prst="ellipse">
                <a:avLst/>
              </a:prstGeom>
              <a:solidFill>
                <a:schemeClr val="accent1">
                  <a:lumMod val="40000"/>
                  <a:lumOff val="60000"/>
                </a:schemeClr>
              </a:solidFill>
              <a:ln w="9525">
                <a:noFill/>
                <a:round/>
              </a:ln>
            </p:spPr>
            <p:txBody>
              <a:bodyPr vert="horz" wrap="square" lIns="91440" tIns="45720" rIns="91440" bIns="45720" numCol="1" anchor="t" anchorCtr="0" compatLnSpc="1"/>
              <a:p>
                <a:pPr defTabSz="1218565"/>
                <a:endParaRPr lang="en-US">
                  <a:solidFill>
                    <a:srgbClr val="5C5C5C"/>
                  </a:solidFill>
                  <a:latin typeface="微软雅黑" panose="020B0503020204020204" pitchFamily="34" charset="-122"/>
                  <a:ea typeface="微软雅黑" panose="020B0503020204020204" pitchFamily="34" charset="-122"/>
                </a:endParaRPr>
              </a:p>
            </p:txBody>
          </p:sp>
          <p:sp>
            <p:nvSpPr>
              <p:cNvPr id="75" name="矩形 74"/>
              <p:cNvSpPr/>
              <p:nvPr/>
            </p:nvSpPr>
            <p:spPr>
              <a:xfrm>
                <a:off x="7134687" y="2498150"/>
                <a:ext cx="1706880" cy="398780"/>
              </a:xfrm>
              <a:prstGeom prst="rect">
                <a:avLst/>
              </a:prstGeom>
            </p:spPr>
            <p:txBody>
              <a:bodyPr wrap="none">
                <a:spAutoFit/>
              </a:bodyPr>
              <a:p>
                <a:pPr defTabSz="608330"/>
                <a:r>
                  <a:rPr lang="zh-CN" altLang="en-US" sz="2000" b="1" dirty="0">
                    <a:solidFill>
                      <a:schemeClr val="accent1">
                        <a:lumMod val="40000"/>
                        <a:lumOff val="60000"/>
                      </a:schemeClr>
                    </a:solidFill>
                    <a:latin typeface="微软雅黑" panose="020B0503020204020204" pitchFamily="34" charset="-122"/>
                    <a:ea typeface="微软雅黑" panose="020B0503020204020204" pitchFamily="34" charset="-122"/>
                    <a:cs typeface="+mn-ea"/>
                    <a:sym typeface="+mn-lt"/>
                  </a:rPr>
                  <a:t>输入标题内容</a:t>
                </a:r>
                <a:endParaRPr lang="zh-CN" altLang="en-US" sz="2000" b="1" dirty="0">
                  <a:solidFill>
                    <a:schemeClr val="accent1">
                      <a:lumMod val="40000"/>
                      <a:lumOff val="60000"/>
                    </a:schemeClr>
                  </a:solidFill>
                  <a:latin typeface="微软雅黑" panose="020B0503020204020204" pitchFamily="34" charset="-122"/>
                  <a:ea typeface="微软雅黑" panose="020B0503020204020204" pitchFamily="34" charset="-122"/>
                  <a:cs typeface="+mn-ea"/>
                  <a:sym typeface="+mn-lt"/>
                </a:endParaRPr>
              </a:p>
            </p:txBody>
          </p:sp>
          <p:sp>
            <p:nvSpPr>
              <p:cNvPr id="76" name="矩形 75"/>
              <p:cNvSpPr/>
              <p:nvPr/>
            </p:nvSpPr>
            <p:spPr>
              <a:xfrm>
                <a:off x="7134687" y="2785526"/>
                <a:ext cx="4465386" cy="510717"/>
              </a:xfrm>
              <a:prstGeom prst="rect">
                <a:avLst/>
              </a:prstGeom>
            </p:spPr>
            <p:txBody>
              <a:bodyPr wrap="square">
                <a:spAutoFit/>
              </a:bodyPr>
              <a:p>
                <a:pPr defTabSz="608330">
                  <a:lnSpc>
                    <a:spcPct val="130000"/>
                  </a:lnSpc>
                </a:pPr>
                <a:r>
                  <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标题数字等都可以通过点击和重新输入进行更改，顶部“开始”面板中可以对字体、字号、颜色、行距等进行修改。</a:t>
                </a:r>
                <a:endPar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77" name="文本框 76"/>
              <p:cNvSpPr txBox="1"/>
              <p:nvPr/>
            </p:nvSpPr>
            <p:spPr>
              <a:xfrm>
                <a:off x="6506011" y="2605873"/>
                <a:ext cx="412292" cy="584775"/>
              </a:xfrm>
              <a:prstGeom prst="rect">
                <a:avLst/>
              </a:prstGeom>
              <a:noFill/>
            </p:spPr>
            <p:txBody>
              <a:bodyPr wrap="none" rtlCol="0">
                <a:spAutoFit/>
              </a:bodyPr>
              <a:p>
                <a:pPr defTabSz="1218565"/>
                <a:r>
                  <a:rPr lang="en-US" altLang="zh-CN" sz="3200" dirty="0">
                    <a:solidFill>
                      <a:srgbClr val="5C5C5C"/>
                    </a:solidFill>
                    <a:latin typeface="微软雅黑" panose="020B0503020204020204" pitchFamily="34" charset="-122"/>
                    <a:ea typeface="微软雅黑" panose="020B0503020204020204" pitchFamily="34" charset="-122"/>
                  </a:rPr>
                  <a:t>2</a:t>
                </a:r>
                <a:endParaRPr lang="en-US" altLang="zh-CN" sz="3200" dirty="0">
                  <a:solidFill>
                    <a:srgbClr val="5C5C5C"/>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5765420" y="4275390"/>
              <a:ext cx="5206251" cy="798093"/>
              <a:chOff x="6393825" y="3506294"/>
              <a:chExt cx="5206250" cy="798093"/>
            </a:xfrm>
          </p:grpSpPr>
          <p:sp>
            <p:nvSpPr>
              <p:cNvPr id="70" name="Oval 12"/>
              <p:cNvSpPr>
                <a:spLocks noChangeArrowheads="1"/>
              </p:cNvSpPr>
              <p:nvPr/>
            </p:nvSpPr>
            <p:spPr bwMode="auto">
              <a:xfrm>
                <a:off x="6393825" y="3558737"/>
                <a:ext cx="641735" cy="641733"/>
              </a:xfrm>
              <a:prstGeom prst="ellipse">
                <a:avLst/>
              </a:prstGeom>
              <a:solidFill>
                <a:schemeClr val="accent1">
                  <a:lumMod val="60000"/>
                  <a:lumOff val="40000"/>
                </a:schemeClr>
              </a:solidFill>
              <a:ln w="9525">
                <a:noFill/>
                <a:round/>
              </a:ln>
            </p:spPr>
            <p:txBody>
              <a:bodyPr vert="horz" wrap="square" lIns="91440" tIns="45720" rIns="91440" bIns="45720" numCol="1" anchor="t" anchorCtr="0" compatLnSpc="1"/>
              <a:p>
                <a:pPr defTabSz="1218565"/>
                <a:endParaRPr lang="en-US">
                  <a:solidFill>
                    <a:srgbClr val="5C5C5C"/>
                  </a:solidFill>
                  <a:latin typeface="微软雅黑" panose="020B0503020204020204" pitchFamily="34" charset="-122"/>
                  <a:ea typeface="微软雅黑" panose="020B0503020204020204" pitchFamily="34" charset="-122"/>
                </a:endParaRPr>
              </a:p>
            </p:txBody>
          </p:sp>
          <p:sp>
            <p:nvSpPr>
              <p:cNvPr id="71" name="矩形 70"/>
              <p:cNvSpPr/>
              <p:nvPr/>
            </p:nvSpPr>
            <p:spPr>
              <a:xfrm>
                <a:off x="7134688" y="3506294"/>
                <a:ext cx="1706880" cy="398780"/>
              </a:xfrm>
              <a:prstGeom prst="rect">
                <a:avLst/>
              </a:prstGeom>
            </p:spPr>
            <p:txBody>
              <a:bodyPr wrap="none">
                <a:spAutoFit/>
              </a:bodyPr>
              <a:p>
                <a:pPr defTabSz="608330"/>
                <a:r>
                  <a:rPr lang="zh-CN" altLang="en-US" sz="2000" b="1" dirty="0">
                    <a:solidFill>
                      <a:schemeClr val="accent1">
                        <a:lumMod val="60000"/>
                        <a:lumOff val="40000"/>
                      </a:schemeClr>
                    </a:solidFill>
                    <a:latin typeface="微软雅黑" panose="020B0503020204020204" pitchFamily="34" charset="-122"/>
                    <a:ea typeface="微软雅黑" panose="020B0503020204020204" pitchFamily="34" charset="-122"/>
                    <a:cs typeface="+mn-ea"/>
                    <a:sym typeface="+mn-lt"/>
                  </a:rPr>
                  <a:t>输入标题内容</a:t>
                </a:r>
                <a:endParaRPr lang="zh-CN" altLang="en-US" sz="2000" b="1" dirty="0">
                  <a:solidFill>
                    <a:schemeClr val="accent1">
                      <a:lumMod val="60000"/>
                      <a:lumOff val="40000"/>
                    </a:schemeClr>
                  </a:solidFill>
                  <a:latin typeface="微软雅黑" panose="020B0503020204020204" pitchFamily="34" charset="-122"/>
                  <a:ea typeface="微软雅黑" panose="020B0503020204020204" pitchFamily="34" charset="-122"/>
                  <a:cs typeface="+mn-ea"/>
                  <a:sym typeface="+mn-lt"/>
                </a:endParaRPr>
              </a:p>
            </p:txBody>
          </p:sp>
          <p:sp>
            <p:nvSpPr>
              <p:cNvPr id="72" name="矩形 71"/>
              <p:cNvSpPr/>
              <p:nvPr/>
            </p:nvSpPr>
            <p:spPr>
              <a:xfrm>
                <a:off x="7134688" y="3793670"/>
                <a:ext cx="4465387" cy="510717"/>
              </a:xfrm>
              <a:prstGeom prst="rect">
                <a:avLst/>
              </a:prstGeom>
            </p:spPr>
            <p:txBody>
              <a:bodyPr wrap="square">
                <a:spAutoFit/>
              </a:bodyPr>
              <a:p>
                <a:pPr defTabSz="608330">
                  <a:lnSpc>
                    <a:spcPct val="130000"/>
                  </a:lnSpc>
                </a:pPr>
                <a:r>
                  <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rPr>
                  <a:t>标题数字等都可以通过点击和重新输入进行更改，顶部“开始”面板中可以对字体、字号、颜色、行距等进行修改。</a:t>
                </a:r>
                <a:endParaRPr lang="zh-CN" altLang="en-US" sz="1100" dirty="0">
                  <a:solidFill>
                    <a:srgbClr val="5C5C5C">
                      <a:lumMod val="85000"/>
                      <a:lumOff val="15000"/>
                    </a:srgb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73" name="文本框 72"/>
              <p:cNvSpPr txBox="1"/>
              <p:nvPr/>
            </p:nvSpPr>
            <p:spPr>
              <a:xfrm>
                <a:off x="6506012" y="3587215"/>
                <a:ext cx="412292" cy="584775"/>
              </a:xfrm>
              <a:prstGeom prst="rect">
                <a:avLst/>
              </a:prstGeom>
              <a:noFill/>
            </p:spPr>
            <p:txBody>
              <a:bodyPr wrap="none" rtlCol="0">
                <a:spAutoFit/>
              </a:bodyPr>
              <a:p>
                <a:pPr defTabSz="1218565"/>
                <a:r>
                  <a:rPr lang="en-US" altLang="zh-CN" sz="3200" dirty="0">
                    <a:solidFill>
                      <a:prstClr val="white"/>
                    </a:solidFill>
                    <a:latin typeface="微软雅黑" panose="020B0503020204020204" pitchFamily="34" charset="-122"/>
                    <a:ea typeface="微软雅黑" panose="020B0503020204020204" pitchFamily="34" charset="-122"/>
                  </a:rPr>
                  <a:t>3</a:t>
                </a:r>
                <a:endParaRPr lang="en-US" altLang="zh-CN" sz="3200" dirty="0">
                  <a:solidFill>
                    <a:prstClr val="white"/>
                  </a:solidFill>
                  <a:latin typeface="微软雅黑" panose="020B0503020204020204" pitchFamily="34" charset="-122"/>
                  <a:ea typeface="微软雅黑" panose="020B0503020204020204" pitchFamily="34" charset="-122"/>
                </a:endParaRPr>
              </a:p>
            </p:txBody>
          </p:sp>
        </p:grpSp>
        <p:sp>
          <p:nvSpPr>
            <p:cNvPr id="69" name="文本框 68"/>
            <p:cNvSpPr txBox="1"/>
            <p:nvPr/>
          </p:nvSpPr>
          <p:spPr>
            <a:xfrm>
              <a:off x="5877605" y="5337654"/>
              <a:ext cx="412292" cy="584775"/>
            </a:xfrm>
            <a:prstGeom prst="rect">
              <a:avLst/>
            </a:prstGeom>
            <a:noFill/>
          </p:spPr>
          <p:txBody>
            <a:bodyPr wrap="none" rtlCol="0">
              <a:spAutoFit/>
            </a:bodyPr>
            <a:p>
              <a:pPr defTabSz="1218565"/>
              <a:r>
                <a:rPr lang="en-US" altLang="zh-CN" sz="3200" dirty="0">
                  <a:solidFill>
                    <a:prstClr val="white"/>
                  </a:solidFill>
                  <a:latin typeface="微软雅黑" panose="020B0503020204020204" pitchFamily="34" charset="-122"/>
                  <a:ea typeface="微软雅黑" panose="020B0503020204020204" pitchFamily="34" charset="-122"/>
                </a:rPr>
                <a:t>4</a:t>
              </a:r>
              <a:endParaRPr lang="en-US" altLang="zh-CN" sz="3200" dirty="0">
                <a:solidFill>
                  <a:prstClr val="white"/>
                </a:solidFill>
                <a:latin typeface="微软雅黑" panose="020B0503020204020204" pitchFamily="34" charset="-122"/>
                <a:ea typeface="微软雅黑" panose="020B0503020204020204" pitchFamily="34" charset="-122"/>
              </a:endParaRPr>
            </a:p>
          </p:txBody>
        </p:sp>
      </p:grpSp>
      <p:sp>
        <p:nvSpPr>
          <p:cNvPr id="25"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26"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descr="D:\图图图\114.jpg114"/>
          <p:cNvPicPr>
            <a:picLocks noGrp="1" noChangeAspect="1"/>
          </p:cNvPicPr>
          <p:nvPr>
            <p:ph type="pic" sz="quarter" idx="10"/>
          </p:nvPr>
        </p:nvPicPr>
        <p:blipFill>
          <a:blip r:embed="rId1"/>
          <a:srcRect/>
          <a:stretch>
            <a:fillRect/>
          </a:stretch>
        </p:blipFill>
        <p:spPr>
          <a:xfrm>
            <a:off x="3941575" y="1252302"/>
            <a:ext cx="6842760" cy="4561841"/>
          </a:xfrm>
        </p:spPr>
      </p:pic>
      <p:sp>
        <p:nvSpPr>
          <p:cNvPr id="7" name="TextBox 6"/>
          <p:cNvSpPr txBox="1"/>
          <p:nvPr/>
        </p:nvSpPr>
        <p:spPr>
          <a:xfrm>
            <a:off x="1458082" y="4940753"/>
            <a:ext cx="2320703" cy="812530"/>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lumMod val="65000"/>
                  </a:prstClr>
                </a:solidFill>
                <a:effectLst/>
                <a:uLnTx/>
                <a:uFillTx/>
                <a:latin typeface="Calibri" panose="020F0502020204030204"/>
                <a:ea typeface="等线" panose="02010600030101010101" pitchFamily="2" charset="-122"/>
                <a:cs typeface="+mn-cs"/>
              </a:rPr>
              <a:t>点击添加您的内容，或者通过复制您的文本后，在此框中选择粘贴，并选择只保留文字。</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p:cNvSpPr txBox="1"/>
          <p:nvPr/>
        </p:nvSpPr>
        <p:spPr>
          <a:xfrm>
            <a:off x="1246501" y="3055279"/>
            <a:ext cx="936523"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02.</a:t>
            </a:r>
            <a:endParaRPr kumimoji="0" lang="en-US" sz="36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sp>
        <p:nvSpPr>
          <p:cNvPr id="9" name="TextBox 8"/>
          <p:cNvSpPr txBox="1"/>
          <p:nvPr/>
        </p:nvSpPr>
        <p:spPr>
          <a:xfrm rot="16200000">
            <a:off x="1033556" y="4182682"/>
            <a:ext cx="114637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rPr>
              <a:t>description</a:t>
            </a:r>
            <a:endParaRPr kumimoji="0" lang="en-US" sz="1200" b="0" i="0" u="none" strike="noStrike" kern="1200" cap="none" spc="0" normalizeH="0" baseline="0" noProof="0" dirty="0">
              <a:ln>
                <a:noFill/>
              </a:ln>
              <a:solidFill>
                <a:prstClr val="black">
                  <a:lumMod val="65000"/>
                  <a:lumOff val="35000"/>
                </a:prstClr>
              </a:solidFill>
              <a:effectLst/>
              <a:uLnTx/>
              <a:uFillTx/>
              <a:latin typeface="Calibri" panose="020F0502020204030204"/>
              <a:ea typeface="+mn-ea"/>
              <a:cs typeface="+mn-cs"/>
            </a:endParaRPr>
          </a:p>
        </p:txBody>
      </p:sp>
      <p:grpSp>
        <p:nvGrpSpPr>
          <p:cNvPr id="16" name="Group 15"/>
          <p:cNvGrpSpPr/>
          <p:nvPr/>
        </p:nvGrpSpPr>
        <p:grpSpPr>
          <a:xfrm rot="5400000">
            <a:off x="2714549" y="1526350"/>
            <a:ext cx="799557" cy="349784"/>
            <a:chOff x="2605835" y="1938078"/>
            <a:chExt cx="799557" cy="349784"/>
          </a:xfrm>
        </p:grpSpPr>
        <p:sp>
          <p:nvSpPr>
            <p:cNvPr id="11" name="Oval 10"/>
            <p:cNvSpPr/>
            <p:nvPr/>
          </p:nvSpPr>
          <p:spPr>
            <a:xfrm>
              <a:off x="3055608" y="1938078"/>
              <a:ext cx="349784" cy="349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4"/>
            <p:cNvSpPr>
              <a:spLocks noChangeArrowheads="1"/>
            </p:cNvSpPr>
            <p:nvPr/>
          </p:nvSpPr>
          <p:spPr bwMode="auto">
            <a:xfrm>
              <a:off x="3205413" y="2046322"/>
              <a:ext cx="79565" cy="133296"/>
            </a:xfrm>
            <a:custGeom>
              <a:avLst/>
              <a:gdLst>
                <a:gd name="T0" fmla="*/ 96315 w 281"/>
                <a:gd name="T1" fmla="*/ 79795 h 472"/>
                <a:gd name="T2" fmla="*/ 96315 w 281"/>
                <a:gd name="T3" fmla="*/ 79795 h 472"/>
                <a:gd name="T4" fmla="*/ 10863 w 281"/>
                <a:gd name="T5" fmla="*/ 0 h 472"/>
                <a:gd name="T6" fmla="*/ 0 w 281"/>
                <a:gd name="T7" fmla="*/ 0 h 472"/>
                <a:gd name="T8" fmla="*/ 0 w 281"/>
                <a:gd name="T9" fmla="*/ 10471 h 472"/>
                <a:gd name="T10" fmla="*/ 80021 w 281"/>
                <a:gd name="T11" fmla="*/ 84849 h 472"/>
                <a:gd name="T12" fmla="*/ 0 w 281"/>
                <a:gd name="T13" fmla="*/ 159589 h 472"/>
                <a:gd name="T14" fmla="*/ 0 w 281"/>
                <a:gd name="T15" fmla="*/ 170060 h 472"/>
                <a:gd name="T16" fmla="*/ 10863 w 281"/>
                <a:gd name="T17" fmla="*/ 170060 h 472"/>
                <a:gd name="T18" fmla="*/ 96315 w 281"/>
                <a:gd name="T19" fmla="*/ 90265 h 472"/>
                <a:gd name="T20" fmla="*/ 101384 w 281"/>
                <a:gd name="T21" fmla="*/ 84849 h 472"/>
                <a:gd name="T22" fmla="*/ 96315 w 281"/>
                <a:gd name="T23" fmla="*/ 79795 h 4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1" h="472">
                  <a:moveTo>
                    <a:pt x="266" y="221"/>
                  </a:moveTo>
                  <a:lnTo>
                    <a:pt x="266" y="221"/>
                  </a:lnTo>
                  <a:cubicBezTo>
                    <a:pt x="30" y="0"/>
                    <a:pt x="30" y="0"/>
                    <a:pt x="30" y="0"/>
                  </a:cubicBezTo>
                  <a:cubicBezTo>
                    <a:pt x="30" y="0"/>
                    <a:pt x="15" y="0"/>
                    <a:pt x="0" y="0"/>
                  </a:cubicBezTo>
                  <a:cubicBezTo>
                    <a:pt x="0" y="14"/>
                    <a:pt x="0" y="29"/>
                    <a:pt x="0" y="29"/>
                  </a:cubicBezTo>
                  <a:cubicBezTo>
                    <a:pt x="221" y="235"/>
                    <a:pt x="221" y="235"/>
                    <a:pt x="221" y="235"/>
                  </a:cubicBezTo>
                  <a:cubicBezTo>
                    <a:pt x="0" y="442"/>
                    <a:pt x="0" y="442"/>
                    <a:pt x="0" y="442"/>
                  </a:cubicBezTo>
                  <a:cubicBezTo>
                    <a:pt x="0" y="442"/>
                    <a:pt x="0" y="456"/>
                    <a:pt x="0" y="471"/>
                  </a:cubicBezTo>
                  <a:cubicBezTo>
                    <a:pt x="15" y="471"/>
                    <a:pt x="30" y="471"/>
                    <a:pt x="30" y="471"/>
                  </a:cubicBezTo>
                  <a:cubicBezTo>
                    <a:pt x="266" y="250"/>
                    <a:pt x="266" y="250"/>
                    <a:pt x="266" y="250"/>
                  </a:cubicBezTo>
                  <a:cubicBezTo>
                    <a:pt x="280" y="250"/>
                    <a:pt x="280" y="235"/>
                    <a:pt x="280" y="235"/>
                  </a:cubicBezTo>
                  <a:cubicBezTo>
                    <a:pt x="280" y="235"/>
                    <a:pt x="280" y="221"/>
                    <a:pt x="266" y="221"/>
                  </a:cubicBezTo>
                </a:path>
              </a:pathLst>
            </a:custGeom>
            <a:solidFill>
              <a:schemeClr val="tx1">
                <a:lumMod val="75000"/>
                <a:lumOff val="25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p:cNvSpPr/>
            <p:nvPr/>
          </p:nvSpPr>
          <p:spPr>
            <a:xfrm flipH="1">
              <a:off x="2605835" y="1938078"/>
              <a:ext cx="349784" cy="349784"/>
            </a:xfrm>
            <a:prstGeom prst="ellipse">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4"/>
            <p:cNvSpPr>
              <a:spLocks noChangeArrowheads="1"/>
            </p:cNvSpPr>
            <p:nvPr/>
          </p:nvSpPr>
          <p:spPr bwMode="auto">
            <a:xfrm flipH="1">
              <a:off x="2726249" y="2046322"/>
              <a:ext cx="79565" cy="133296"/>
            </a:xfrm>
            <a:custGeom>
              <a:avLst/>
              <a:gdLst>
                <a:gd name="T0" fmla="*/ 96315 w 281"/>
                <a:gd name="T1" fmla="*/ 79795 h 472"/>
                <a:gd name="T2" fmla="*/ 96315 w 281"/>
                <a:gd name="T3" fmla="*/ 79795 h 472"/>
                <a:gd name="T4" fmla="*/ 10863 w 281"/>
                <a:gd name="T5" fmla="*/ 0 h 472"/>
                <a:gd name="T6" fmla="*/ 0 w 281"/>
                <a:gd name="T7" fmla="*/ 0 h 472"/>
                <a:gd name="T8" fmla="*/ 0 w 281"/>
                <a:gd name="T9" fmla="*/ 10471 h 472"/>
                <a:gd name="T10" fmla="*/ 80021 w 281"/>
                <a:gd name="T11" fmla="*/ 84849 h 472"/>
                <a:gd name="T12" fmla="*/ 0 w 281"/>
                <a:gd name="T13" fmla="*/ 159589 h 472"/>
                <a:gd name="T14" fmla="*/ 0 w 281"/>
                <a:gd name="T15" fmla="*/ 170060 h 472"/>
                <a:gd name="T16" fmla="*/ 10863 w 281"/>
                <a:gd name="T17" fmla="*/ 170060 h 472"/>
                <a:gd name="T18" fmla="*/ 96315 w 281"/>
                <a:gd name="T19" fmla="*/ 90265 h 472"/>
                <a:gd name="T20" fmla="*/ 101384 w 281"/>
                <a:gd name="T21" fmla="*/ 84849 h 472"/>
                <a:gd name="T22" fmla="*/ 96315 w 281"/>
                <a:gd name="T23" fmla="*/ 79795 h 4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1" h="472">
                  <a:moveTo>
                    <a:pt x="266" y="221"/>
                  </a:moveTo>
                  <a:lnTo>
                    <a:pt x="266" y="221"/>
                  </a:lnTo>
                  <a:cubicBezTo>
                    <a:pt x="30" y="0"/>
                    <a:pt x="30" y="0"/>
                    <a:pt x="30" y="0"/>
                  </a:cubicBezTo>
                  <a:cubicBezTo>
                    <a:pt x="30" y="0"/>
                    <a:pt x="15" y="0"/>
                    <a:pt x="0" y="0"/>
                  </a:cubicBezTo>
                  <a:cubicBezTo>
                    <a:pt x="0" y="14"/>
                    <a:pt x="0" y="29"/>
                    <a:pt x="0" y="29"/>
                  </a:cubicBezTo>
                  <a:cubicBezTo>
                    <a:pt x="221" y="235"/>
                    <a:pt x="221" y="235"/>
                    <a:pt x="221" y="235"/>
                  </a:cubicBezTo>
                  <a:cubicBezTo>
                    <a:pt x="0" y="442"/>
                    <a:pt x="0" y="442"/>
                    <a:pt x="0" y="442"/>
                  </a:cubicBezTo>
                  <a:cubicBezTo>
                    <a:pt x="0" y="442"/>
                    <a:pt x="0" y="456"/>
                    <a:pt x="0" y="471"/>
                  </a:cubicBezTo>
                  <a:cubicBezTo>
                    <a:pt x="15" y="471"/>
                    <a:pt x="30" y="471"/>
                    <a:pt x="30" y="471"/>
                  </a:cubicBezTo>
                  <a:cubicBezTo>
                    <a:pt x="266" y="250"/>
                    <a:pt x="266" y="250"/>
                    <a:pt x="266" y="250"/>
                  </a:cubicBezTo>
                  <a:cubicBezTo>
                    <a:pt x="280" y="250"/>
                    <a:pt x="280" y="235"/>
                    <a:pt x="280" y="235"/>
                  </a:cubicBezTo>
                  <a:cubicBezTo>
                    <a:pt x="280" y="235"/>
                    <a:pt x="280" y="221"/>
                    <a:pt x="266" y="221"/>
                  </a:cubicBezTo>
                </a:path>
              </a:pathLst>
            </a:custGeom>
            <a:solidFill>
              <a:schemeClr val="tx1">
                <a:lumMod val="75000"/>
                <a:lumOff val="25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7" name="Rectangle 16"/>
          <p:cNvSpPr/>
          <p:nvPr/>
        </p:nvSpPr>
        <p:spPr>
          <a:xfrm>
            <a:off x="2785448" y="3173681"/>
            <a:ext cx="4133088" cy="851178"/>
          </a:xfrm>
          <a:prstGeom prst="rect">
            <a:avLst/>
          </a:prstGeom>
          <a:solidFill>
            <a:schemeClr val="bg1"/>
          </a:solidFill>
          <a:ln>
            <a:noFill/>
          </a:ln>
          <a:effectLst>
            <a:outerShdw blurRad="2540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Rounded Corners 17"/>
          <p:cNvSpPr/>
          <p:nvPr/>
        </p:nvSpPr>
        <p:spPr>
          <a:xfrm>
            <a:off x="3299755" y="3672596"/>
            <a:ext cx="3108241" cy="91440"/>
          </a:xfrm>
          <a:prstGeom prst="roundRect">
            <a:avLst>
              <a:gd name="adj" fmla="val 50000"/>
            </a:avLst>
          </a:prstGeom>
          <a:solidFill>
            <a:schemeClr val="bg1">
              <a:lumMod val="75000"/>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Rounded Corners 18"/>
          <p:cNvSpPr/>
          <p:nvPr/>
        </p:nvSpPr>
        <p:spPr>
          <a:xfrm>
            <a:off x="3299755" y="3672596"/>
            <a:ext cx="2584334" cy="9144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p:cNvGrpSpPr/>
          <p:nvPr/>
        </p:nvGrpSpPr>
        <p:grpSpPr>
          <a:xfrm>
            <a:off x="5758486" y="3592903"/>
            <a:ext cx="250824" cy="250824"/>
            <a:chOff x="2436700" y="4989244"/>
            <a:chExt cx="250824" cy="250824"/>
          </a:xfrm>
          <a:solidFill>
            <a:schemeClr val="accent4"/>
          </a:solidFill>
          <a:effectLst>
            <a:outerShdw blurRad="520700" sx="102000" sy="102000" algn="ctr" rotWithShape="0">
              <a:prstClr val="black">
                <a:alpha val="97000"/>
              </a:prstClr>
            </a:outerShdw>
          </a:effectLst>
        </p:grpSpPr>
        <p:sp>
          <p:nvSpPr>
            <p:cNvPr id="21" name="Oval 20"/>
            <p:cNvSpPr/>
            <p:nvPr/>
          </p:nvSpPr>
          <p:spPr>
            <a:xfrm>
              <a:off x="2436700" y="4989244"/>
              <a:ext cx="250824" cy="2508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Oval 21"/>
            <p:cNvSpPr/>
            <p:nvPr/>
          </p:nvSpPr>
          <p:spPr>
            <a:xfrm>
              <a:off x="2466750" y="5019294"/>
              <a:ext cx="190725" cy="190725"/>
            </a:xfrm>
            <a:prstGeom prst="ellipse">
              <a:avLst/>
            </a:prstGeom>
            <a:grpFill/>
            <a:ln>
              <a:noFill/>
            </a:ln>
            <a:effectLst>
              <a:outerShdw blurRad="762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3" name="Rectangle 22"/>
          <p:cNvSpPr/>
          <p:nvPr/>
        </p:nvSpPr>
        <p:spPr>
          <a:xfrm>
            <a:off x="3205750" y="3410539"/>
            <a:ext cx="1268608" cy="273280"/>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5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Segoe UI" panose="020B0502040204020203" pitchFamily="34" charset="0"/>
              </a:rPr>
              <a:t>Factor 1</a:t>
            </a:r>
            <a:endParaRPr kumimoji="0" lang="en-US" sz="105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Segoe UI" panose="020B05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2521834c-fd70-427e-90b1-427d2671b83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6189969" y="1676400"/>
            <a:ext cx="1154900" cy="4068501"/>
            <a:chOff x="5106000" y="1172496"/>
            <a:chExt cx="1387748" cy="4888789"/>
          </a:xfrm>
        </p:grpSpPr>
        <p:grpSp>
          <p:nvGrpSpPr>
            <p:cNvPr id="6" name="îṥlïḑê"/>
            <p:cNvGrpSpPr/>
            <p:nvPr/>
          </p:nvGrpSpPr>
          <p:grpSpPr>
            <a:xfrm>
              <a:off x="5106000" y="1172496"/>
              <a:ext cx="1387748" cy="1253331"/>
              <a:chOff x="5194562" y="1494000"/>
              <a:chExt cx="1387748" cy="1253331"/>
            </a:xfrm>
          </p:grpSpPr>
          <p:sp>
            <p:nvSpPr>
              <p:cNvPr id="19" name="ïṣḻïḑé"/>
              <p:cNvSpPr/>
              <p:nvPr/>
            </p:nvSpPr>
            <p:spPr bwMode="auto">
              <a:xfrm>
                <a:off x="5584373" y="2635260"/>
                <a:ext cx="775562" cy="11207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53585F">
                  <a:alpha val="26889"/>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0" name="ïśľïḋê"/>
              <p:cNvSpPr/>
              <p:nvPr/>
            </p:nvSpPr>
            <p:spPr bwMode="auto">
              <a:xfrm>
                <a:off x="5194562" y="1580931"/>
                <a:ext cx="1166400" cy="1166400"/>
              </a:xfrm>
              <a:prstGeom prst="ellipse">
                <a:avLst/>
              </a:prstGeom>
              <a:blipFill>
                <a:blip r:embed="rId2"/>
                <a:srcRect/>
                <a:stretch>
                  <a:fillRect l="-25625" r="-24963"/>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grpSp>
            <p:nvGrpSpPr>
              <p:cNvPr id="21" name="ïṣľiḓè"/>
              <p:cNvGrpSpPr/>
              <p:nvPr/>
            </p:nvGrpSpPr>
            <p:grpSpPr>
              <a:xfrm>
                <a:off x="6042310" y="1494000"/>
                <a:ext cx="540000" cy="540000"/>
                <a:chOff x="824229" y="5280877"/>
                <a:chExt cx="347557" cy="347557"/>
              </a:xfrm>
              <a:solidFill>
                <a:schemeClr val="accent1"/>
              </a:solidFill>
            </p:grpSpPr>
            <p:sp>
              <p:nvSpPr>
                <p:cNvPr id="22" name="í$ḷiḑe"/>
                <p:cNvSpPr/>
                <p:nvPr/>
              </p:nvSpPr>
              <p:spPr>
                <a:xfrm>
                  <a:off x="824229" y="5280877"/>
                  <a:ext cx="347557" cy="347557"/>
                </a:xfrm>
                <a:prstGeom prst="ellipse">
                  <a:avLst/>
                </a:prstGeom>
                <a:solidFill>
                  <a:srgbClr val="A7BAF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dirty="0">
                    <a:latin typeface="微软雅黑" panose="020B0503020204020204" pitchFamily="34" charset="-122"/>
                    <a:ea typeface="微软雅黑" panose="020B0503020204020204" pitchFamily="34" charset="-122"/>
                  </a:endParaRPr>
                </a:p>
              </p:txBody>
            </p:sp>
            <p:sp>
              <p:nvSpPr>
                <p:cNvPr id="23" name="îşliḋé"/>
                <p:cNvSpPr/>
                <p:nvPr/>
              </p:nvSpPr>
              <p:spPr>
                <a:xfrm>
                  <a:off x="911682" y="5372326"/>
                  <a:ext cx="172652" cy="16465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a:effectLst/>
              </p:spPr>
              <p:txBody>
                <a:bodyPr anchor="ct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a:latin typeface="微软雅黑" panose="020B0503020204020204" pitchFamily="34" charset="-122"/>
                    <a:ea typeface="微软雅黑" panose="020B0503020204020204" pitchFamily="34" charset="-122"/>
                  </a:endParaRPr>
                </a:p>
              </p:txBody>
            </p:sp>
          </p:grpSp>
        </p:grpSp>
        <p:grpSp>
          <p:nvGrpSpPr>
            <p:cNvPr id="8" name="işľîdè"/>
            <p:cNvGrpSpPr/>
            <p:nvPr/>
          </p:nvGrpSpPr>
          <p:grpSpPr>
            <a:xfrm>
              <a:off x="5106000" y="2990225"/>
              <a:ext cx="1387748" cy="1253331"/>
              <a:chOff x="5194562" y="1494000"/>
              <a:chExt cx="1387748" cy="1253331"/>
            </a:xfrm>
          </p:grpSpPr>
          <p:sp>
            <p:nvSpPr>
              <p:cNvPr id="14" name="ïšľíḋê"/>
              <p:cNvSpPr/>
              <p:nvPr/>
            </p:nvSpPr>
            <p:spPr bwMode="auto">
              <a:xfrm>
                <a:off x="5584373" y="2635260"/>
                <a:ext cx="775562" cy="11207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53585F">
                  <a:alpha val="26889"/>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5" name="îŝľîḋe"/>
              <p:cNvSpPr/>
              <p:nvPr/>
            </p:nvSpPr>
            <p:spPr bwMode="auto">
              <a:xfrm>
                <a:off x="5194562" y="1580931"/>
                <a:ext cx="1166400" cy="1166400"/>
              </a:xfrm>
              <a:prstGeom prst="ellipse">
                <a:avLst/>
              </a:prstGeom>
              <a:blipFill>
                <a:blip r:embed="rId3"/>
                <a:srcRect/>
                <a:stretch>
                  <a:fillRect l="-24476" r="-23844"/>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grpSp>
            <p:nvGrpSpPr>
              <p:cNvPr id="16" name="ïśḻíḍè"/>
              <p:cNvGrpSpPr/>
              <p:nvPr/>
            </p:nvGrpSpPr>
            <p:grpSpPr>
              <a:xfrm>
                <a:off x="6042310" y="1494000"/>
                <a:ext cx="540000" cy="540000"/>
                <a:chOff x="824229" y="5280877"/>
                <a:chExt cx="347557" cy="347557"/>
              </a:xfrm>
              <a:solidFill>
                <a:schemeClr val="accent1"/>
              </a:solidFill>
            </p:grpSpPr>
            <p:sp>
              <p:nvSpPr>
                <p:cNvPr id="17" name="íṥľíḋe"/>
                <p:cNvSpPr/>
                <p:nvPr/>
              </p:nvSpPr>
              <p:spPr>
                <a:xfrm>
                  <a:off x="824229" y="5280877"/>
                  <a:ext cx="347557" cy="347557"/>
                </a:xfrm>
                <a:prstGeom prst="ellipse">
                  <a:avLst/>
                </a:prstGeom>
                <a:solidFill>
                  <a:srgbClr val="A7BAF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dirty="0">
                    <a:latin typeface="微软雅黑" panose="020B0503020204020204" pitchFamily="34" charset="-122"/>
                    <a:ea typeface="微软雅黑" panose="020B0503020204020204" pitchFamily="34" charset="-122"/>
                  </a:endParaRPr>
                </a:p>
              </p:txBody>
            </p:sp>
            <p:sp>
              <p:nvSpPr>
                <p:cNvPr id="18" name="iṧľíde"/>
                <p:cNvSpPr/>
                <p:nvPr/>
              </p:nvSpPr>
              <p:spPr>
                <a:xfrm>
                  <a:off x="911682" y="5372326"/>
                  <a:ext cx="172652" cy="16465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a:effectLst/>
              </p:spPr>
              <p:txBody>
                <a:bodyPr anchor="ct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a:latin typeface="微软雅黑" panose="020B0503020204020204" pitchFamily="34" charset="-122"/>
                    <a:ea typeface="微软雅黑" panose="020B0503020204020204" pitchFamily="34" charset="-122"/>
                  </a:endParaRPr>
                </a:p>
              </p:txBody>
            </p:sp>
          </p:grpSp>
        </p:grpSp>
        <p:grpSp>
          <p:nvGrpSpPr>
            <p:cNvPr id="9" name="ïSlïdè"/>
            <p:cNvGrpSpPr/>
            <p:nvPr/>
          </p:nvGrpSpPr>
          <p:grpSpPr>
            <a:xfrm>
              <a:off x="5106000" y="4807954"/>
              <a:ext cx="1387748" cy="1253331"/>
              <a:chOff x="5194562" y="1494000"/>
              <a:chExt cx="1387748" cy="1253331"/>
            </a:xfrm>
          </p:grpSpPr>
          <p:sp>
            <p:nvSpPr>
              <p:cNvPr id="10" name="ï$ḷíḑé"/>
              <p:cNvSpPr/>
              <p:nvPr/>
            </p:nvSpPr>
            <p:spPr bwMode="auto">
              <a:xfrm>
                <a:off x="5584373" y="2635260"/>
                <a:ext cx="775562" cy="11207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53585F">
                  <a:alpha val="26889"/>
                </a:srgb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1" name="is1iďé"/>
              <p:cNvSpPr/>
              <p:nvPr/>
            </p:nvSpPr>
            <p:spPr bwMode="auto">
              <a:xfrm>
                <a:off x="5194562" y="1580931"/>
                <a:ext cx="1166400" cy="1166400"/>
              </a:xfrm>
              <a:prstGeom prst="ellipse">
                <a:avLst/>
              </a:prstGeom>
              <a:blipFill>
                <a:blip r:embed="rId4"/>
                <a:srcRect/>
                <a:stretch>
                  <a:fillRect l="-25355" r="-24704"/>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solidFill>
                    <a:schemeClr val="lt1"/>
                  </a:solidFill>
                  <a:latin typeface="微软雅黑" panose="020B0503020204020204" pitchFamily="34" charset="-122"/>
                  <a:ea typeface="微软雅黑" panose="020B0503020204020204" pitchFamily="34" charset="-122"/>
                </a:endParaRPr>
              </a:p>
            </p:txBody>
          </p:sp>
          <p:grpSp>
            <p:nvGrpSpPr>
              <p:cNvPr id="12" name="ísļîḓé"/>
              <p:cNvGrpSpPr/>
              <p:nvPr/>
            </p:nvGrpSpPr>
            <p:grpSpPr>
              <a:xfrm>
                <a:off x="6042310" y="1494000"/>
                <a:ext cx="540000" cy="540000"/>
                <a:chOff x="824229" y="5280877"/>
                <a:chExt cx="347557" cy="347557"/>
              </a:xfrm>
              <a:solidFill>
                <a:schemeClr val="accent1"/>
              </a:solidFill>
            </p:grpSpPr>
            <p:sp>
              <p:nvSpPr>
                <p:cNvPr id="13" name="íṥļidè"/>
                <p:cNvSpPr/>
                <p:nvPr/>
              </p:nvSpPr>
              <p:spPr>
                <a:xfrm>
                  <a:off x="824229" y="5280877"/>
                  <a:ext cx="347557" cy="347557"/>
                </a:xfrm>
                <a:prstGeom prst="ellipse">
                  <a:avLst/>
                </a:prstGeom>
                <a:solidFill>
                  <a:srgbClr val="A7BAF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dirty="0">
                    <a:latin typeface="微软雅黑" panose="020B0503020204020204" pitchFamily="34" charset="-122"/>
                    <a:ea typeface="微软雅黑" panose="020B0503020204020204" pitchFamily="34" charset="-122"/>
                  </a:endParaRPr>
                </a:p>
              </p:txBody>
            </p:sp>
            <p:sp>
              <p:nvSpPr>
                <p:cNvPr id="24" name="ïṥḷiḓé"/>
                <p:cNvSpPr/>
                <p:nvPr/>
              </p:nvSpPr>
              <p:spPr>
                <a:xfrm>
                  <a:off x="911682" y="5372326"/>
                  <a:ext cx="172652" cy="16465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a:effectLst/>
              </p:spPr>
              <p:txBody>
                <a:bodyPr anchor="ctr"/>
                <a:lstStyle>
                  <a:defPPr>
                    <a:defRPr lang="zh-CN"/>
                  </a:defPPr>
                  <a:lvl1pPr marL="0" algn="l" defTabSz="913765" rtl="0" eaLnBrk="1" latinLnBrk="0" hangingPunct="1">
                    <a:defRPr sz="1800" kern="1200">
                      <a:solidFill>
                        <a:schemeClr val="tx1"/>
                      </a:solidFill>
                    </a:defRPr>
                  </a:lvl1pPr>
                  <a:lvl2pPr marL="457200" algn="l" defTabSz="913765" rtl="0" eaLnBrk="1" latinLnBrk="0" hangingPunct="1">
                    <a:defRPr sz="1800" kern="1200">
                      <a:solidFill>
                        <a:schemeClr val="tx1"/>
                      </a:solidFill>
                    </a:defRPr>
                  </a:lvl2pPr>
                  <a:lvl3pPr marL="914400" algn="l" defTabSz="913765" rtl="0" eaLnBrk="1" latinLnBrk="0" hangingPunct="1">
                    <a:defRPr sz="1800" kern="1200">
                      <a:solidFill>
                        <a:schemeClr val="tx1"/>
                      </a:solidFill>
                    </a:defRPr>
                  </a:lvl3pPr>
                  <a:lvl4pPr marL="1371600" algn="l" defTabSz="913765" rtl="0" eaLnBrk="1" latinLnBrk="0" hangingPunct="1">
                    <a:defRPr sz="1800" kern="1200">
                      <a:solidFill>
                        <a:schemeClr val="tx1"/>
                      </a:solidFill>
                    </a:defRPr>
                  </a:lvl4pPr>
                  <a:lvl5pPr marL="1828800" algn="l" defTabSz="913765" rtl="0" eaLnBrk="1" latinLnBrk="0" hangingPunct="1">
                    <a:defRPr sz="1800" kern="1200">
                      <a:solidFill>
                        <a:schemeClr val="tx1"/>
                      </a:solidFill>
                    </a:defRPr>
                  </a:lvl5pPr>
                  <a:lvl6pPr marL="2286000" algn="l" defTabSz="913765" rtl="0" eaLnBrk="1" latinLnBrk="0" hangingPunct="1">
                    <a:defRPr sz="1800" kern="1200">
                      <a:solidFill>
                        <a:schemeClr val="tx1"/>
                      </a:solidFill>
                    </a:defRPr>
                  </a:lvl6pPr>
                  <a:lvl7pPr marL="2743200" algn="l" defTabSz="913765" rtl="0" eaLnBrk="1" latinLnBrk="0" hangingPunct="1">
                    <a:defRPr sz="1800" kern="1200">
                      <a:solidFill>
                        <a:schemeClr val="tx1"/>
                      </a:solidFill>
                    </a:defRPr>
                  </a:lvl7pPr>
                  <a:lvl8pPr marL="3200400" algn="l" defTabSz="913765" rtl="0" eaLnBrk="1" latinLnBrk="0" hangingPunct="1">
                    <a:defRPr sz="1800" kern="1200">
                      <a:solidFill>
                        <a:schemeClr val="tx1"/>
                      </a:solidFill>
                    </a:defRPr>
                  </a:lvl8pPr>
                  <a:lvl9pPr marL="3657600" algn="l" defTabSz="913765" rtl="0" eaLnBrk="1" latinLnBrk="0" hangingPunct="1">
                    <a:defRPr sz="1800" kern="1200">
                      <a:solidFill>
                        <a:schemeClr val="tx1"/>
                      </a:solidFill>
                    </a:defRPr>
                  </a:lvl9pPr>
                </a:lstStyle>
                <a:p>
                  <a:pPr algn="ctr"/>
                  <a:endParaRPr>
                    <a:latin typeface="微软雅黑" panose="020B0503020204020204" pitchFamily="34" charset="-122"/>
                    <a:ea typeface="微软雅黑" panose="020B0503020204020204" pitchFamily="34" charset="-122"/>
                  </a:endParaRPr>
                </a:p>
              </p:txBody>
            </p:sp>
          </p:grpSp>
        </p:grpSp>
      </p:grpSp>
      <p:grpSp>
        <p:nvGrpSpPr>
          <p:cNvPr id="25" name="组合 24"/>
          <p:cNvGrpSpPr/>
          <p:nvPr/>
        </p:nvGrpSpPr>
        <p:grpSpPr>
          <a:xfrm>
            <a:off x="896619" y="3181711"/>
            <a:ext cx="4991095" cy="864095"/>
            <a:chOff x="1104899" y="3594461"/>
            <a:chExt cx="4991095" cy="864095"/>
          </a:xfrm>
        </p:grpSpPr>
        <p:sp>
          <p:nvSpPr>
            <p:cNvPr id="26" name="íṣḻíḓê"/>
            <p:cNvSpPr txBox="1"/>
            <p:nvPr/>
          </p:nvSpPr>
          <p:spPr>
            <a:xfrm>
              <a:off x="1104899" y="3594461"/>
              <a:ext cx="4991095" cy="864095"/>
            </a:xfrm>
            <a:prstGeom prst="rect">
              <a:avLst/>
            </a:prstGeom>
            <a:noFill/>
            <a:ln w="9525">
              <a:solidFill>
                <a:schemeClr val="bg1">
                  <a:lumMod val="85000"/>
                </a:schemeClr>
              </a:solidFill>
            </a:ln>
          </p:spPr>
          <p:txBody>
            <a:bodyPr wrap="square" lIns="90000" tIns="46800" rIns="90000" bIns="46800" rtlCol="0" anchor="ctr">
              <a:normAutofit/>
            </a:bodyPr>
            <a:lstStyle>
              <a:defPPr>
                <a:defRPr lang="en-US"/>
              </a:defPPr>
              <a:lvl1pPr>
                <a:defRPr sz="1800">
                  <a:solidFill>
                    <a:schemeClr val="tx1">
                      <a:lumMod val="75000"/>
                      <a:lumOff val="25000"/>
                    </a:schemeClr>
                  </a:solidFill>
                </a:defRPr>
              </a:lvl1pPr>
              <a:lvl2pPr marL="609600" algn="l" defTabSz="608965" rtl="0" eaLnBrk="1" latinLnBrk="0" hangingPunct="1">
                <a:defRPr sz="2400" kern="1200">
                  <a:solidFill>
                    <a:schemeClr val="tx1"/>
                  </a:solidFill>
                </a:defRPr>
              </a:lvl2pPr>
              <a:lvl3pPr marL="1219200" algn="l" defTabSz="608965" rtl="0" eaLnBrk="1" latinLnBrk="0" hangingPunct="1">
                <a:defRPr sz="2400" kern="1200">
                  <a:solidFill>
                    <a:schemeClr val="tx1"/>
                  </a:solidFill>
                </a:defRPr>
              </a:lvl3pPr>
              <a:lvl4pPr marL="1828800" algn="l" defTabSz="608965" rtl="0" eaLnBrk="1" latinLnBrk="0" hangingPunct="1">
                <a:defRPr sz="2400" kern="1200">
                  <a:solidFill>
                    <a:schemeClr val="tx1"/>
                  </a:solidFill>
                </a:defRPr>
              </a:lvl4pPr>
              <a:lvl5pPr marL="2438400" algn="l" defTabSz="608965" rtl="0" eaLnBrk="1" latinLnBrk="0" hangingPunct="1">
                <a:defRPr sz="2400" kern="1200">
                  <a:solidFill>
                    <a:schemeClr val="tx1"/>
                  </a:solidFill>
                </a:defRPr>
              </a:lvl5pPr>
              <a:lvl6pPr marL="3048000" algn="l" defTabSz="608965" rtl="0" eaLnBrk="1" latinLnBrk="0" hangingPunct="1">
                <a:defRPr sz="2400" kern="1200">
                  <a:solidFill>
                    <a:schemeClr val="tx1"/>
                  </a:solidFill>
                </a:defRPr>
              </a:lvl6pPr>
              <a:lvl7pPr marL="3657600" algn="l" defTabSz="608965" rtl="0" eaLnBrk="1" latinLnBrk="0" hangingPunct="1">
                <a:defRPr sz="2400" kern="1200">
                  <a:solidFill>
                    <a:schemeClr val="tx1"/>
                  </a:solidFill>
                </a:defRPr>
              </a:lvl7pPr>
              <a:lvl8pPr marL="4267200" algn="l" defTabSz="608965" rtl="0" eaLnBrk="1" latinLnBrk="0" hangingPunct="1">
                <a:defRPr sz="2400" kern="1200">
                  <a:solidFill>
                    <a:schemeClr val="tx1"/>
                  </a:solidFill>
                </a:defRPr>
              </a:lvl8pPr>
              <a:lvl9pPr marL="4876800" algn="l" defTabSz="608965" rtl="0" eaLnBrk="1" latinLnBrk="0" hangingPunct="1">
                <a:defRPr sz="2400" kern="1200">
                  <a:solidFill>
                    <a:schemeClr val="tx1"/>
                  </a:solidFill>
                </a:defRPr>
              </a:lvl9pPr>
            </a:lstStyle>
            <a:p>
              <a:endParaRPr lang="en-US" altLang="zh-CN" dirty="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512664" y="3665204"/>
              <a:ext cx="4107086" cy="740881"/>
              <a:chOff x="8197129" y="2192795"/>
              <a:chExt cx="4107086" cy="740881"/>
            </a:xfrm>
          </p:grpSpPr>
          <p:sp>
            <p:nvSpPr>
              <p:cNvPr id="29" name="矩形 28"/>
              <p:cNvSpPr/>
              <p:nvPr/>
            </p:nvSpPr>
            <p:spPr>
              <a:xfrm>
                <a:off x="8197129" y="2192795"/>
                <a:ext cx="2501951" cy="369332"/>
              </a:xfrm>
              <a:prstGeom prst="rect">
                <a:avLst/>
              </a:prstGeom>
            </p:spPr>
            <p:txBody>
              <a:bodyPr wrap="square">
                <a:spAutoFit/>
                <a:scene3d>
                  <a:camera prst="orthographicFront"/>
                  <a:lightRig rig="threePt" dir="t"/>
                </a:scene3d>
                <a:sp3d contourW="12700"/>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197129" y="2472011"/>
                <a:ext cx="4107086" cy="461665"/>
              </a:xfrm>
              <a:prstGeom prst="rect">
                <a:avLst/>
              </a:prstGeom>
              <a:noFill/>
            </p:spPr>
            <p:txBody>
              <a:bodyPr wrap="square" rtlCol="0">
                <a:spAutoFit/>
                <a:scene3d>
                  <a:camera prst="orthographicFront"/>
                  <a:lightRig rig="threePt" dir="t"/>
                </a:scene3d>
                <a:sp3d contourW="12700"/>
              </a:bodyPr>
              <a:lstStyle/>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 typesetting industry. Lorem Ipsum has been the</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40" name="组合 39"/>
          <p:cNvGrpSpPr/>
          <p:nvPr/>
        </p:nvGrpSpPr>
        <p:grpSpPr>
          <a:xfrm>
            <a:off x="896619" y="4258439"/>
            <a:ext cx="4991095" cy="864095"/>
            <a:chOff x="1104899" y="4671189"/>
            <a:chExt cx="4991095" cy="864095"/>
          </a:xfrm>
        </p:grpSpPr>
        <p:sp>
          <p:nvSpPr>
            <p:cNvPr id="41" name="ïṣļïḋé"/>
            <p:cNvSpPr txBox="1"/>
            <p:nvPr/>
          </p:nvSpPr>
          <p:spPr>
            <a:xfrm>
              <a:off x="1104899" y="4671189"/>
              <a:ext cx="4991095" cy="864095"/>
            </a:xfrm>
            <a:prstGeom prst="rect">
              <a:avLst/>
            </a:prstGeom>
            <a:noFill/>
            <a:ln w="9525">
              <a:solidFill>
                <a:schemeClr val="bg1">
                  <a:lumMod val="85000"/>
                </a:schemeClr>
              </a:solidFill>
            </a:ln>
          </p:spPr>
          <p:txBody>
            <a:bodyPr wrap="square" lIns="90000" tIns="46800" rIns="90000" bIns="46800" rtlCol="0" anchor="ctr">
              <a:normAutofit/>
            </a:bodyPr>
            <a:lstStyle>
              <a:defPPr>
                <a:defRPr lang="en-US"/>
              </a:defPPr>
              <a:lvl1pPr>
                <a:defRPr sz="1800">
                  <a:solidFill>
                    <a:schemeClr val="tx1">
                      <a:lumMod val="75000"/>
                      <a:lumOff val="25000"/>
                    </a:schemeClr>
                  </a:solidFill>
                </a:defRPr>
              </a:lvl1pPr>
              <a:lvl2pPr marL="609600" algn="l" defTabSz="608965" rtl="0" eaLnBrk="1" latinLnBrk="0" hangingPunct="1">
                <a:defRPr sz="2400" kern="1200">
                  <a:solidFill>
                    <a:schemeClr val="tx1"/>
                  </a:solidFill>
                </a:defRPr>
              </a:lvl2pPr>
              <a:lvl3pPr marL="1219200" algn="l" defTabSz="608965" rtl="0" eaLnBrk="1" latinLnBrk="0" hangingPunct="1">
                <a:defRPr sz="2400" kern="1200">
                  <a:solidFill>
                    <a:schemeClr val="tx1"/>
                  </a:solidFill>
                </a:defRPr>
              </a:lvl3pPr>
              <a:lvl4pPr marL="1828800" algn="l" defTabSz="608965" rtl="0" eaLnBrk="1" latinLnBrk="0" hangingPunct="1">
                <a:defRPr sz="2400" kern="1200">
                  <a:solidFill>
                    <a:schemeClr val="tx1"/>
                  </a:solidFill>
                </a:defRPr>
              </a:lvl4pPr>
              <a:lvl5pPr marL="2438400" algn="l" defTabSz="608965" rtl="0" eaLnBrk="1" latinLnBrk="0" hangingPunct="1">
                <a:defRPr sz="2400" kern="1200">
                  <a:solidFill>
                    <a:schemeClr val="tx1"/>
                  </a:solidFill>
                </a:defRPr>
              </a:lvl5pPr>
              <a:lvl6pPr marL="3048000" algn="l" defTabSz="608965" rtl="0" eaLnBrk="1" latinLnBrk="0" hangingPunct="1">
                <a:defRPr sz="2400" kern="1200">
                  <a:solidFill>
                    <a:schemeClr val="tx1"/>
                  </a:solidFill>
                </a:defRPr>
              </a:lvl6pPr>
              <a:lvl7pPr marL="3657600" algn="l" defTabSz="608965" rtl="0" eaLnBrk="1" latinLnBrk="0" hangingPunct="1">
                <a:defRPr sz="2400" kern="1200">
                  <a:solidFill>
                    <a:schemeClr val="tx1"/>
                  </a:solidFill>
                </a:defRPr>
              </a:lvl7pPr>
              <a:lvl8pPr marL="4267200" algn="l" defTabSz="608965" rtl="0" eaLnBrk="1" latinLnBrk="0" hangingPunct="1">
                <a:defRPr sz="2400" kern="1200">
                  <a:solidFill>
                    <a:schemeClr val="tx1"/>
                  </a:solidFill>
                </a:defRPr>
              </a:lvl8pPr>
              <a:lvl9pPr marL="4876800" algn="l" defTabSz="608965" rtl="0" eaLnBrk="1" latinLnBrk="0" hangingPunct="1">
                <a:defRPr sz="2400" kern="1200">
                  <a:solidFill>
                    <a:schemeClr val="tx1"/>
                  </a:solidFill>
                </a:defRPr>
              </a:lvl9pPr>
            </a:lstStyle>
            <a:p>
              <a:endParaRPr lang="en-US" altLang="zh-CN" dirty="0">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512664" y="4754383"/>
              <a:ext cx="4107086" cy="758466"/>
              <a:chOff x="8197129" y="2192795"/>
              <a:chExt cx="4107086" cy="758466"/>
            </a:xfrm>
          </p:grpSpPr>
          <p:sp>
            <p:nvSpPr>
              <p:cNvPr id="43" name="矩形 42"/>
              <p:cNvSpPr/>
              <p:nvPr/>
            </p:nvSpPr>
            <p:spPr>
              <a:xfrm>
                <a:off x="8197129" y="2192795"/>
                <a:ext cx="2501951" cy="369332"/>
              </a:xfrm>
              <a:prstGeom prst="rect">
                <a:avLst/>
              </a:prstGeom>
            </p:spPr>
            <p:txBody>
              <a:bodyPr wrap="square">
                <a:spAutoFit/>
                <a:scene3d>
                  <a:camera prst="orthographicFront"/>
                  <a:lightRig rig="threePt" dir="t"/>
                </a:scene3d>
                <a:sp3d contourW="12700"/>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197129" y="2489596"/>
                <a:ext cx="4107086" cy="461665"/>
              </a:xfrm>
              <a:prstGeom prst="rect">
                <a:avLst/>
              </a:prstGeom>
              <a:noFill/>
            </p:spPr>
            <p:txBody>
              <a:bodyPr wrap="square" rtlCol="0">
                <a:spAutoFit/>
                <a:scene3d>
                  <a:camera prst="orthographicFront"/>
                  <a:lightRig rig="threePt" dir="t"/>
                </a:scene3d>
                <a:sp3d contourW="12700"/>
              </a:bodyPr>
              <a:lstStyle/>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 typesetting industry. Lorem Ipsum has been the</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45" name="组合 44"/>
          <p:cNvGrpSpPr/>
          <p:nvPr/>
        </p:nvGrpSpPr>
        <p:grpSpPr>
          <a:xfrm>
            <a:off x="896619" y="2104984"/>
            <a:ext cx="4991095" cy="864095"/>
            <a:chOff x="1104899" y="2517734"/>
            <a:chExt cx="4991095" cy="864095"/>
          </a:xfrm>
          <a:solidFill>
            <a:srgbClr val="A7BAF2"/>
          </a:solidFill>
        </p:grpSpPr>
        <p:sp>
          <p:nvSpPr>
            <p:cNvPr id="46" name="îš1íḍé"/>
            <p:cNvSpPr txBox="1"/>
            <p:nvPr/>
          </p:nvSpPr>
          <p:spPr>
            <a:xfrm>
              <a:off x="1104899" y="2517734"/>
              <a:ext cx="4991095" cy="864095"/>
            </a:xfrm>
            <a:prstGeom prst="rect">
              <a:avLst/>
            </a:prstGeom>
            <a:grpFill/>
            <a:ln w="9525">
              <a:noFill/>
            </a:ln>
          </p:spPr>
          <p:txBody>
            <a:bodyPr wrap="square" lIns="90000" tIns="46800" rIns="90000" bIns="46800" rtlCol="0" anchor="ctr">
              <a:normAutofit/>
            </a:bodyPr>
            <a:lstStyle>
              <a:defPPr>
                <a:defRPr lang="en-US"/>
              </a:defPPr>
              <a:lvl1pPr>
                <a:defRPr sz="1800">
                  <a:solidFill>
                    <a:schemeClr val="tx1">
                      <a:lumMod val="75000"/>
                      <a:lumOff val="25000"/>
                    </a:schemeClr>
                  </a:solidFill>
                </a:defRPr>
              </a:lvl1pPr>
              <a:lvl2pPr marL="609600" algn="l" defTabSz="608965" rtl="0" eaLnBrk="1" latinLnBrk="0" hangingPunct="1">
                <a:defRPr sz="2400" kern="1200">
                  <a:solidFill>
                    <a:schemeClr val="tx1"/>
                  </a:solidFill>
                </a:defRPr>
              </a:lvl2pPr>
              <a:lvl3pPr marL="1219200" algn="l" defTabSz="608965" rtl="0" eaLnBrk="1" latinLnBrk="0" hangingPunct="1">
                <a:defRPr sz="2400" kern="1200">
                  <a:solidFill>
                    <a:schemeClr val="tx1"/>
                  </a:solidFill>
                </a:defRPr>
              </a:lvl3pPr>
              <a:lvl4pPr marL="1828800" algn="l" defTabSz="608965" rtl="0" eaLnBrk="1" latinLnBrk="0" hangingPunct="1">
                <a:defRPr sz="2400" kern="1200">
                  <a:solidFill>
                    <a:schemeClr val="tx1"/>
                  </a:solidFill>
                </a:defRPr>
              </a:lvl4pPr>
              <a:lvl5pPr marL="2438400" algn="l" defTabSz="608965" rtl="0" eaLnBrk="1" latinLnBrk="0" hangingPunct="1">
                <a:defRPr sz="2400" kern="1200">
                  <a:solidFill>
                    <a:schemeClr val="tx1"/>
                  </a:solidFill>
                </a:defRPr>
              </a:lvl5pPr>
              <a:lvl6pPr marL="3048000" algn="l" defTabSz="608965" rtl="0" eaLnBrk="1" latinLnBrk="0" hangingPunct="1">
                <a:defRPr sz="2400" kern="1200">
                  <a:solidFill>
                    <a:schemeClr val="tx1"/>
                  </a:solidFill>
                </a:defRPr>
              </a:lvl6pPr>
              <a:lvl7pPr marL="3657600" algn="l" defTabSz="608965" rtl="0" eaLnBrk="1" latinLnBrk="0" hangingPunct="1">
                <a:defRPr sz="2400" kern="1200">
                  <a:solidFill>
                    <a:schemeClr val="tx1"/>
                  </a:solidFill>
                </a:defRPr>
              </a:lvl7pPr>
              <a:lvl8pPr marL="4267200" algn="l" defTabSz="608965" rtl="0" eaLnBrk="1" latinLnBrk="0" hangingPunct="1">
                <a:defRPr sz="2400" kern="1200">
                  <a:solidFill>
                    <a:schemeClr val="tx1"/>
                  </a:solidFill>
                </a:defRPr>
              </a:lvl8pPr>
              <a:lvl9pPr marL="4876800" algn="l" defTabSz="608965" rtl="0" eaLnBrk="1" latinLnBrk="0" hangingPunct="1">
                <a:defRPr sz="2400" kern="1200">
                  <a:solidFill>
                    <a:schemeClr val="tx1"/>
                  </a:solidFill>
                </a:defRPr>
              </a:lvl9pPr>
            </a:lstStyle>
            <a:p>
              <a:endParaRPr lang="en-US" altLang="zh-CN" dirty="0">
                <a:solidFill>
                  <a:schemeClr val="bg1"/>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1512664" y="2584220"/>
              <a:ext cx="4107086" cy="723296"/>
              <a:chOff x="8197129" y="2192795"/>
              <a:chExt cx="4107086" cy="723296"/>
            </a:xfrm>
            <a:grpFill/>
          </p:grpSpPr>
          <p:sp>
            <p:nvSpPr>
              <p:cNvPr id="48" name="矩形 47"/>
              <p:cNvSpPr/>
              <p:nvPr/>
            </p:nvSpPr>
            <p:spPr>
              <a:xfrm>
                <a:off x="8197129" y="2192795"/>
                <a:ext cx="2501951" cy="369332"/>
              </a:xfrm>
              <a:prstGeom prst="rect">
                <a:avLst/>
              </a:prstGeom>
              <a:grpFill/>
            </p:spPr>
            <p:txBody>
              <a:bodyPr wrap="square">
                <a:spAutoFit/>
                <a:scene3d>
                  <a:camera prst="orthographicFront"/>
                  <a:lightRig rig="threePt" dir="t"/>
                </a:scene3d>
                <a:sp3d contourW="12700"/>
              </a:bodyPr>
              <a:lstStyle/>
              <a:p>
                <a:r>
                  <a:rPr lang="zh-CN" altLang="en-US" b="1" dirty="0" smtClean="0">
                    <a:solidFill>
                      <a:schemeClr val="bg1"/>
                    </a:solidFill>
                    <a:latin typeface="微软雅黑" panose="020B0503020204020204" pitchFamily="34" charset="-122"/>
                    <a:ea typeface="微软雅黑" panose="020B0503020204020204" pitchFamily="34" charset="-122"/>
                  </a:rPr>
                  <a:t>标题文字添加</a:t>
                </a: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8197129" y="2454426"/>
                <a:ext cx="4107086" cy="461665"/>
              </a:xfrm>
              <a:prstGeom prst="rect">
                <a:avLst/>
              </a:prstGeom>
              <a:grpFill/>
            </p:spPr>
            <p:txBody>
              <a:bodyPr wrap="square" rtlCol="0">
                <a:spAutoFit/>
                <a:scene3d>
                  <a:camera prst="orthographicFront"/>
                  <a:lightRig rig="threePt" dir="t"/>
                </a:scene3d>
                <a:sp3d contourW="12700"/>
              </a:bodyPr>
              <a:lstStyle/>
              <a:p>
                <a:r>
                  <a:rPr lang="en-US" altLang="zh-CN" sz="1200" b="1"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 typesetting industry. Lorem Ipsum has been the</a:t>
                </a:r>
                <a:r>
                  <a:rPr lang="zh-CN" altLang="en-US"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50" name="组合 49"/>
          <p:cNvGrpSpPr/>
          <p:nvPr/>
        </p:nvGrpSpPr>
        <p:grpSpPr>
          <a:xfrm>
            <a:off x="7462865" y="1801004"/>
            <a:ext cx="3912425" cy="800219"/>
            <a:chOff x="1085274" y="2349127"/>
            <a:chExt cx="3912425" cy="800219"/>
          </a:xfrm>
        </p:grpSpPr>
        <p:sp>
          <p:nvSpPr>
            <p:cNvPr id="51" name="文本框 5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1085274" y="2687681"/>
              <a:ext cx="3912425" cy="461665"/>
            </a:xfrm>
            <a:prstGeom prst="rect">
              <a:avLst/>
            </a:prstGeom>
            <a:noFill/>
          </p:spPr>
          <p:txBody>
            <a:bodyPr wrap="square" rtlCol="0">
              <a:spAutoFit/>
              <a:scene3d>
                <a:camera prst="orthographicFront"/>
                <a:lightRig rig="threePt" dir="t"/>
              </a:scene3d>
              <a:sp3d contourW="12700"/>
            </a:bodyPr>
            <a:lstStyle/>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 typesetting industry. Lorem Ipsum has been the</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3" name="组合 52"/>
          <p:cNvGrpSpPr/>
          <p:nvPr/>
        </p:nvGrpSpPr>
        <p:grpSpPr>
          <a:xfrm>
            <a:off x="7462865" y="3164994"/>
            <a:ext cx="4054064" cy="800219"/>
            <a:chOff x="1085274" y="2349127"/>
            <a:chExt cx="4054064" cy="800219"/>
          </a:xfrm>
        </p:grpSpPr>
        <p:sp>
          <p:nvSpPr>
            <p:cNvPr id="54" name="文本框 5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1085274" y="2687681"/>
              <a:ext cx="4054064" cy="461665"/>
            </a:xfrm>
            <a:prstGeom prst="rect">
              <a:avLst/>
            </a:prstGeom>
            <a:noFill/>
          </p:spPr>
          <p:txBody>
            <a:bodyPr wrap="square" rtlCol="0">
              <a:spAutoFit/>
              <a:scene3d>
                <a:camera prst="orthographicFront"/>
                <a:lightRig rig="threePt" dir="t"/>
              </a:scene3d>
              <a:sp3d contourW="12700"/>
            </a:bodyPr>
            <a:lstStyle/>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 typesetting industry. Lorem Ipsum has been the</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6" name="组合 55"/>
          <p:cNvGrpSpPr/>
          <p:nvPr/>
        </p:nvGrpSpPr>
        <p:grpSpPr>
          <a:xfrm>
            <a:off x="7462865" y="4528983"/>
            <a:ext cx="4054064" cy="800219"/>
            <a:chOff x="1085274" y="2349127"/>
            <a:chExt cx="4054064" cy="800219"/>
          </a:xfrm>
        </p:grpSpPr>
        <p:sp>
          <p:nvSpPr>
            <p:cNvPr id="57" name="文本框 56"/>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85274" y="2687681"/>
              <a:ext cx="4054064" cy="461665"/>
            </a:xfrm>
            <a:prstGeom prst="rect">
              <a:avLst/>
            </a:prstGeom>
            <a:noFill/>
          </p:spPr>
          <p:txBody>
            <a:bodyPr wrap="square" rtlCol="0">
              <a:spAutoFit/>
              <a:scene3d>
                <a:camera prst="orthographicFront"/>
                <a:lightRig rig="threePt" dir="t"/>
              </a:scene3d>
              <a:sp3d contourW="12700"/>
            </a:bodyPr>
            <a:lstStyle/>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 typesetting industry. Lorem Ipsum has been the</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59"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60"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
          <p:cNvPicPr>
            <a:picLocks noChangeAspect="1"/>
          </p:cNvPicPr>
          <p:nvPr/>
        </p:nvPicPr>
        <p:blipFill>
          <a:blip r:embed="rId1"/>
          <a:srcRect t="9052" b="15180"/>
          <a:stretch>
            <a:fillRect/>
          </a:stretch>
        </p:blipFill>
        <p:spPr>
          <a:xfrm>
            <a:off x="0" y="-25400"/>
            <a:ext cx="12192000" cy="6909435"/>
          </a:xfrm>
          <a:prstGeom prst="rect">
            <a:avLst/>
          </a:prstGeom>
        </p:spPr>
      </p:pic>
      <p:sp>
        <p:nvSpPr>
          <p:cNvPr id="2" name="文本框 1"/>
          <p:cNvSpPr txBox="1"/>
          <p:nvPr/>
        </p:nvSpPr>
        <p:spPr>
          <a:xfrm>
            <a:off x="7554595" y="2007870"/>
            <a:ext cx="3853180" cy="4523105"/>
          </a:xfrm>
          <a:prstGeom prst="rect">
            <a:avLst/>
          </a:prstGeom>
          <a:noFill/>
        </p:spPr>
        <p:txBody>
          <a:bodyPr wrap="square" rtlCol="0">
            <a:spAutoFit/>
          </a:bodyPr>
          <a:lstStyle/>
          <a:p>
            <a:r>
              <a:rPr lang="zh-CN" altLang="en-US" sz="9600" spc="600" dirty="0">
                <a:solidFill>
                  <a:schemeClr val="bg1"/>
                </a:solidFill>
                <a:latin typeface="本墨剪字" panose="02000000000000000000" pitchFamily="2" charset="-122"/>
                <a:ea typeface="本墨剪字" panose="02000000000000000000" pitchFamily="2" charset="-122"/>
              </a:rPr>
              <a:t>添加</a:t>
            </a:r>
            <a:endParaRPr lang="en-US" altLang="zh-CN" sz="9600" spc="600" dirty="0">
              <a:solidFill>
                <a:schemeClr val="bg1"/>
              </a:solidFill>
              <a:latin typeface="本墨剪字" panose="02000000000000000000" pitchFamily="2" charset="-122"/>
              <a:ea typeface="本墨剪字" panose="02000000000000000000" pitchFamily="2" charset="-122"/>
            </a:endParaRPr>
          </a:p>
          <a:p>
            <a:r>
              <a:rPr lang="zh-CN" altLang="en-US" sz="9600" spc="600" dirty="0">
                <a:solidFill>
                  <a:schemeClr val="bg1"/>
                </a:solidFill>
                <a:latin typeface="本墨剪字" panose="02000000000000000000" pitchFamily="2" charset="-122"/>
                <a:ea typeface="本墨剪字" panose="02000000000000000000" pitchFamily="2" charset="-122"/>
              </a:rPr>
              <a:t>    标题</a:t>
            </a:r>
            <a:endParaRPr lang="zh-CN" altLang="en-US" sz="9600" spc="600" dirty="0">
              <a:solidFill>
                <a:schemeClr val="bg1"/>
              </a:solidFill>
              <a:latin typeface="本墨剪字" panose="02000000000000000000" pitchFamily="2" charset="-122"/>
              <a:ea typeface="本墨剪字" panose="02000000000000000000" pitchFamily="2" charset="-122"/>
            </a:endParaRPr>
          </a:p>
        </p:txBody>
      </p:sp>
      <p:sp>
        <p:nvSpPr>
          <p:cNvPr id="3" name="矩形 2"/>
          <p:cNvSpPr/>
          <p:nvPr/>
        </p:nvSpPr>
        <p:spPr>
          <a:xfrm>
            <a:off x="8066405" y="3315970"/>
            <a:ext cx="1691005" cy="1906905"/>
          </a:xfrm>
          <a:prstGeom prst="rect">
            <a:avLst/>
          </a:prstGeom>
        </p:spPr>
        <p:txBody>
          <a:bodyPr vert="eaVert" wrap="square">
            <a:spAutoFit/>
          </a:bodyPr>
          <a:lstStyle/>
          <a:p>
            <a:pPr>
              <a:lnSpc>
                <a:spcPct val="200000"/>
              </a:lnSpc>
            </a:pPr>
            <a:r>
              <a:rPr lang="en-US" altLang="zh-CN" sz="700" dirty="0">
                <a:solidFill>
                  <a:schemeClr val="bg1"/>
                </a:solidFill>
                <a:latin typeface="Segoe UI" panose="020B0502040204020203" pitchFamily="34" charset="0"/>
                <a:ea typeface="微软雅黑" panose="020B0503020204020204" pitchFamily="34" charset="-122"/>
                <a:cs typeface="Segoe UI" panose="020B0502040204020203" pitchFamily="34" charset="0"/>
              </a:rPr>
              <a:t>White space is an advanced method of design. It is a blank space. It is the most common in minimalist design. Keeping white space sounds very simple and then use it properly most common in minimalist design. Keeping white space sounds very simple and then use it properly most common in minimalist</a:t>
            </a:r>
            <a:endParaRPr lang="zh-CN" altLang="en-US" sz="700" dirty="0">
              <a:solidFill>
                <a:schemeClr val="bg1"/>
              </a:solidFill>
              <a:latin typeface="Segoe UI" panose="020B0502040204020203" pitchFamily="34" charset="0"/>
              <a:cs typeface="Segoe UI" panose="020B0502040204020203" pitchFamily="34" charset="0"/>
            </a:endParaRPr>
          </a:p>
        </p:txBody>
      </p:sp>
      <p:sp>
        <p:nvSpPr>
          <p:cNvPr id="4" name="文本框 3"/>
          <p:cNvSpPr txBox="1"/>
          <p:nvPr/>
        </p:nvSpPr>
        <p:spPr>
          <a:xfrm>
            <a:off x="4525010" y="2578735"/>
            <a:ext cx="3853180" cy="2646045"/>
          </a:xfrm>
          <a:prstGeom prst="rect">
            <a:avLst/>
          </a:prstGeom>
          <a:noFill/>
        </p:spPr>
        <p:txBody>
          <a:bodyPr wrap="square" rtlCol="0">
            <a:spAutoFit/>
          </a:bodyPr>
          <a:lstStyle/>
          <a:p>
            <a:r>
              <a:rPr lang="en-US" altLang="zh-CN" sz="16600" spc="600" dirty="0">
                <a:solidFill>
                  <a:schemeClr val="bg1"/>
                </a:solidFill>
                <a:latin typeface="本墨剪字" panose="02000000000000000000" pitchFamily="2" charset="-122"/>
                <a:ea typeface="本墨剪字" panose="02000000000000000000" pitchFamily="2" charset="-122"/>
              </a:rPr>
              <a:t>02</a:t>
            </a:r>
            <a:endParaRPr lang="zh-CN" altLang="en-US" sz="16600" spc="600" dirty="0">
              <a:solidFill>
                <a:schemeClr val="bg1"/>
              </a:solidFill>
              <a:latin typeface="本墨剪字" panose="02000000000000000000" pitchFamily="2" charset="-122"/>
              <a:ea typeface="本墨剪字"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p:cNvSpPr/>
          <p:nvPr/>
        </p:nvSpPr>
        <p:spPr>
          <a:xfrm>
            <a:off x="5625848" y="2494303"/>
            <a:ext cx="317501" cy="317477"/>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677180"/>
          </a:solidFill>
          <a:ln w="12700">
            <a:miter lim="400000"/>
          </a:ln>
        </p:spPr>
        <p:txBody>
          <a:bodyPr lIns="22860" rIns="22860" anchor="ctr"/>
          <a:lstStyle/>
          <a:p>
            <a:pPr marL="0" marR="0" lvl="0" indent="0" algn="l" defTabSz="219710" rtl="0" eaLnBrk="1" fontAlgn="auto" latinLnBrk="0" hangingPunct="1">
              <a:lnSpc>
                <a:spcPct val="100000"/>
              </a:lnSpc>
              <a:spcBef>
                <a:spcPts val="0"/>
              </a:spcBef>
              <a:spcAft>
                <a:spcPts val="0"/>
              </a:spcAft>
              <a:buClrTx/>
              <a:buSzTx/>
              <a:buFontTx/>
              <a:buNone/>
              <a:defRPr b="0">
                <a:solidFill>
                  <a:srgbClr val="FFFFFF"/>
                </a:solidFill>
                <a:effectLst>
                  <a:outerShdw blurRad="38100" dist="12700" dir="5400000" rotWithShape="0">
                    <a:srgbClr val="000000">
                      <a:alpha val="50000"/>
                    </a:srgbClr>
                  </a:outerShdw>
                </a:effectLst>
                <a:latin typeface="Arial" panose="020B0604020202020204"/>
                <a:ea typeface="Arial" panose="020B0604020202020204"/>
                <a:cs typeface="Arial" panose="020B0604020202020204"/>
                <a:sym typeface="Arial" panose="020B0604020202020204"/>
              </a:defRPr>
            </a:pPr>
            <a:endParaRPr kumimoji="0" sz="9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Arial" panose="020B0604020202020204"/>
              <a:sym typeface="Arial" panose="020B0604020202020204"/>
            </a:endParaRPr>
          </a:p>
        </p:txBody>
      </p:sp>
      <p:sp>
        <p:nvSpPr>
          <p:cNvPr id="9" name="Shape"/>
          <p:cNvSpPr/>
          <p:nvPr/>
        </p:nvSpPr>
        <p:spPr>
          <a:xfrm>
            <a:off x="5625848" y="3353316"/>
            <a:ext cx="317501" cy="259754"/>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rgbClr val="677180"/>
          </a:solidFill>
          <a:ln w="12700">
            <a:miter lim="400000"/>
          </a:ln>
        </p:spPr>
        <p:txBody>
          <a:bodyPr lIns="22860" rIns="22860" anchor="ctr"/>
          <a:lstStyle/>
          <a:p>
            <a:pPr marL="0" marR="0" lvl="0" indent="0" algn="l" defTabSz="219710" rtl="0" eaLnBrk="1" fontAlgn="auto" latinLnBrk="0" hangingPunct="1">
              <a:lnSpc>
                <a:spcPct val="100000"/>
              </a:lnSpc>
              <a:spcBef>
                <a:spcPts val="0"/>
              </a:spcBef>
              <a:spcAft>
                <a:spcPts val="0"/>
              </a:spcAft>
              <a:buClrTx/>
              <a:buSzTx/>
              <a:buFontTx/>
              <a:buNone/>
              <a:defRPr b="0">
                <a:solidFill>
                  <a:srgbClr val="FFFFFF"/>
                </a:solidFill>
                <a:effectLst>
                  <a:outerShdw blurRad="38100" dist="12700" dir="5400000" rotWithShape="0">
                    <a:srgbClr val="000000">
                      <a:alpha val="50000"/>
                    </a:srgbClr>
                  </a:outerShdw>
                </a:effectLst>
                <a:latin typeface="Arial" panose="020B0604020202020204"/>
                <a:ea typeface="Arial" panose="020B0604020202020204"/>
                <a:cs typeface="Arial" panose="020B0604020202020204"/>
                <a:sym typeface="Arial" panose="020B0604020202020204"/>
              </a:defRPr>
            </a:pPr>
            <a:endParaRPr kumimoji="0" sz="9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微软雅黑" panose="020B0503020204020204" pitchFamily="34" charset="-122"/>
              <a:ea typeface="微软雅黑" panose="020B0503020204020204" pitchFamily="34" charset="-122"/>
              <a:cs typeface="Arial" panose="020B0604020202020204"/>
              <a:sym typeface="Arial" panose="020B0604020202020204"/>
            </a:endParaRPr>
          </a:p>
        </p:txBody>
      </p:sp>
      <p:sp>
        <p:nvSpPr>
          <p:cNvPr id="10" name="130+…"/>
          <p:cNvSpPr txBox="1"/>
          <p:nvPr/>
        </p:nvSpPr>
        <p:spPr>
          <a:xfrm>
            <a:off x="6187504" y="2464446"/>
            <a:ext cx="615553" cy="369332"/>
          </a:xfrm>
          <a:prstGeom prst="rect">
            <a:avLst/>
          </a:prstGeom>
          <a:ln w="12700">
            <a:miter lim="400000"/>
          </a:ln>
        </p:spPr>
        <p:txBody>
          <a:bodyPr wrap="none" lIns="0" tIns="0" rIns="0" bIns="0">
            <a:spAutoFit/>
          </a:bodyPr>
          <a:lstStyle/>
          <a:p>
            <a:pPr marL="0" marR="0" lvl="0" indent="0" algn="l" defTabSz="914400" rtl="0" eaLnBrk="1" fontAlgn="auto" latinLnBrk="0" hangingPunct="1">
              <a:lnSpc>
                <a:spcPct val="120000"/>
              </a:lnSpc>
              <a:spcBef>
                <a:spcPts val="0"/>
              </a:spcBef>
              <a:spcAft>
                <a:spcPts val="0"/>
              </a:spcAft>
              <a:buClrTx/>
              <a:buSzTx/>
              <a:buFontTx/>
              <a:buNone/>
              <a:defRPr sz="2400" b="0">
                <a:solidFill>
                  <a:srgbClr val="677180"/>
                </a:solidFill>
                <a:latin typeface="Roboto Bold"/>
                <a:ea typeface="Roboto Bold"/>
                <a:cs typeface="Roboto Bold"/>
                <a:sym typeface="Roboto Bold"/>
              </a:defRPr>
            </a:pPr>
            <a:r>
              <a:rPr kumimoji="0" sz="12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Bold"/>
              </a:rPr>
              <a:t>130+</a:t>
            </a:r>
            <a:endParaRPr kumimoji="0" sz="12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Bold"/>
            </a:endParaRPr>
          </a:p>
          <a:p>
            <a:pPr marL="0" marR="0" lvl="0" indent="0" algn="l" defTabSz="914400" rtl="0" eaLnBrk="1" fontAlgn="auto" latinLnBrk="0" hangingPunct="1">
              <a:lnSpc>
                <a:spcPct val="120000"/>
              </a:lnSpc>
              <a:spcBef>
                <a:spcPts val="0"/>
              </a:spcBef>
              <a:spcAft>
                <a:spcPts val="0"/>
              </a:spcAft>
              <a:buClrTx/>
              <a:buSzTx/>
              <a:buFontTx/>
              <a:buNone/>
              <a:defRPr sz="1600" b="0">
                <a:solidFill>
                  <a:srgbClr val="677180"/>
                </a:solidFill>
                <a:latin typeface="Roboto Light"/>
                <a:ea typeface="Roboto Light"/>
                <a:cs typeface="Roboto Light"/>
                <a:sym typeface="Roboto Light"/>
              </a:defRPr>
            </a:pPr>
            <a:r>
              <a:rPr kumimoji="0" lang="zh-CN" altLang="en-US" sz="8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Light"/>
              </a:rPr>
              <a:t>点击添加文本</a:t>
            </a:r>
            <a:endParaRPr kumimoji="0" sz="8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Light"/>
            </a:endParaRPr>
          </a:p>
        </p:txBody>
      </p:sp>
      <p:sp>
        <p:nvSpPr>
          <p:cNvPr id="11" name="130+…"/>
          <p:cNvSpPr txBox="1"/>
          <p:nvPr/>
        </p:nvSpPr>
        <p:spPr>
          <a:xfrm>
            <a:off x="6187504" y="3294598"/>
            <a:ext cx="615553" cy="369332"/>
          </a:xfrm>
          <a:prstGeom prst="rect">
            <a:avLst/>
          </a:prstGeom>
          <a:ln w="12700">
            <a:miter lim="400000"/>
          </a:ln>
        </p:spPr>
        <p:txBody>
          <a:bodyPr wrap="none" lIns="0" tIns="0" rIns="0" bIns="0">
            <a:spAutoFit/>
          </a:bodyPr>
          <a:lstStyle/>
          <a:p>
            <a:pPr marL="0" marR="0" lvl="0" indent="0" algn="l" defTabSz="914400" rtl="0" eaLnBrk="1" fontAlgn="auto" latinLnBrk="0" hangingPunct="1">
              <a:lnSpc>
                <a:spcPct val="120000"/>
              </a:lnSpc>
              <a:spcBef>
                <a:spcPts val="0"/>
              </a:spcBef>
              <a:spcAft>
                <a:spcPts val="0"/>
              </a:spcAft>
              <a:buClrTx/>
              <a:buSzTx/>
              <a:buFontTx/>
              <a:buNone/>
              <a:defRPr sz="2400" b="0">
                <a:solidFill>
                  <a:srgbClr val="677180"/>
                </a:solidFill>
                <a:latin typeface="Roboto Bold"/>
                <a:ea typeface="Roboto Bold"/>
                <a:cs typeface="Roboto Bold"/>
                <a:sym typeface="Roboto Bold"/>
              </a:defRPr>
            </a:pPr>
            <a:r>
              <a:rPr kumimoji="0" sz="12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Bold"/>
              </a:rPr>
              <a:t>130+</a:t>
            </a:r>
            <a:endParaRPr kumimoji="0" sz="12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Bold"/>
            </a:endParaRPr>
          </a:p>
          <a:p>
            <a:pPr marL="0" marR="0" lvl="0" indent="0" algn="l" defTabSz="914400" rtl="0" eaLnBrk="1" fontAlgn="auto" latinLnBrk="0" hangingPunct="1">
              <a:lnSpc>
                <a:spcPct val="120000"/>
              </a:lnSpc>
              <a:spcBef>
                <a:spcPts val="0"/>
              </a:spcBef>
              <a:spcAft>
                <a:spcPts val="0"/>
              </a:spcAft>
              <a:buClrTx/>
              <a:buSzTx/>
              <a:buFontTx/>
              <a:buNone/>
              <a:defRPr sz="1600" b="0">
                <a:solidFill>
                  <a:srgbClr val="677180"/>
                </a:solidFill>
                <a:latin typeface="Roboto Light"/>
                <a:ea typeface="Roboto Light"/>
                <a:cs typeface="Roboto Light"/>
                <a:sym typeface="Roboto Light"/>
              </a:defRPr>
            </a:pPr>
            <a:r>
              <a:rPr kumimoji="0" lang="zh-CN" altLang="en-US" sz="8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Light"/>
              </a:rPr>
              <a:t>点击添加文本</a:t>
            </a:r>
            <a:endParaRPr kumimoji="0" sz="8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Roboto Light"/>
            </a:endParaRPr>
          </a:p>
        </p:txBody>
      </p:sp>
      <p:sp>
        <p:nvSpPr>
          <p:cNvPr id="12" name="Completely network collaborative web services via user initiatives.…"/>
          <p:cNvSpPr txBox="1"/>
          <p:nvPr/>
        </p:nvSpPr>
        <p:spPr>
          <a:xfrm>
            <a:off x="5395552" y="4589785"/>
            <a:ext cx="1599196" cy="738664"/>
          </a:xfrm>
          <a:prstGeom prst="rect">
            <a:avLst/>
          </a:prstGeom>
          <a:ln w="12700">
            <a:miter lim="400000"/>
          </a:ln>
        </p:spPr>
        <p:txBody>
          <a:bodyPr wrap="square" lIns="0" tIns="0" rIns="0" bIns="0">
            <a:spAutoFit/>
          </a:bodyPr>
          <a:lstStyle/>
          <a:p>
            <a:pPr marL="0" marR="0" lvl="0" indent="0" algn="r" defTabSz="914400" rtl="0" eaLnBrk="1" fontAlgn="auto" latinLnBrk="0" hangingPunct="1">
              <a:lnSpc>
                <a:spcPct val="150000"/>
              </a:lnSpc>
              <a:spcBef>
                <a:spcPts val="0"/>
              </a:spcBef>
              <a:spcAft>
                <a:spcPts val="0"/>
              </a:spcAft>
              <a:buClrTx/>
              <a:buSzTx/>
              <a:buFontTx/>
              <a:buNone/>
              <a:defRPr sz="1600" b="0">
                <a:solidFill>
                  <a:srgbClr val="677180"/>
                </a:solidFill>
                <a:latin typeface="Roboto Light"/>
                <a:ea typeface="Roboto Light"/>
                <a:cs typeface="Roboto Light"/>
                <a:sym typeface="Roboto Light"/>
              </a:defRPr>
            </a:pPr>
            <a:r>
              <a:rPr kumimoji="0" lang="zh-CN" altLang="en-US" sz="8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sym typeface="Roboto Light"/>
              </a:rPr>
              <a:t>点击添加您的内容，或者通过复制您的文本后，在此框中选择粘贴，并选择只保留文字。</a:t>
            </a:r>
            <a:endParaRPr kumimoji="0" sz="8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sym typeface="Roboto Light"/>
            </a:endParaRPr>
          </a:p>
          <a:p>
            <a:pPr marL="0" marR="0" lvl="0" indent="0" algn="r" defTabSz="914400" rtl="0" eaLnBrk="1" fontAlgn="auto" latinLnBrk="0" hangingPunct="1">
              <a:lnSpc>
                <a:spcPct val="150000"/>
              </a:lnSpc>
              <a:spcBef>
                <a:spcPts val="0"/>
              </a:spcBef>
              <a:spcAft>
                <a:spcPts val="0"/>
              </a:spcAft>
              <a:buClrTx/>
              <a:buSzTx/>
              <a:buFontTx/>
              <a:buNone/>
              <a:defRPr sz="1600" b="0">
                <a:solidFill>
                  <a:srgbClr val="677180"/>
                </a:solidFill>
                <a:latin typeface="Roboto Light"/>
                <a:ea typeface="Roboto Light"/>
                <a:cs typeface="Roboto Light"/>
                <a:sym typeface="Roboto Light"/>
              </a:defRPr>
            </a:pPr>
            <a:endParaRPr kumimoji="0" sz="800" b="0" i="0" u="none" strike="noStrike" kern="1200" cap="none" spc="0" normalizeH="0" baseline="0" noProof="0" dirty="0">
              <a:ln>
                <a:noFill/>
              </a:ln>
              <a:solidFill>
                <a:srgbClr val="677180"/>
              </a:solidFill>
              <a:effectLst/>
              <a:uLnTx/>
              <a:uFillTx/>
              <a:latin typeface="微软雅黑" panose="020B0503020204020204" pitchFamily="34" charset="-122"/>
              <a:ea typeface="微软雅黑" panose="020B0503020204020204" pitchFamily="34" charset="-122"/>
              <a:sym typeface="Roboto Light"/>
            </a:endParaRPr>
          </a:p>
        </p:txBody>
      </p:sp>
      <p:sp>
        <p:nvSpPr>
          <p:cNvPr id="13" name="Rectangle 12"/>
          <p:cNvSpPr/>
          <p:nvPr/>
        </p:nvSpPr>
        <p:spPr>
          <a:xfrm>
            <a:off x="5915159" y="5775781"/>
            <a:ext cx="1079589" cy="335752"/>
          </a:xfrm>
          <a:prstGeom prst="rect">
            <a:avLst/>
          </a:prstGeom>
          <a:solidFill>
            <a:srgbClr val="A7B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添加文本</a:t>
            </a:r>
            <a:endParaRPr kumimoji="0" lang="zh-CN" alt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Title 2"/>
          <p:cNvSpPr txBox="1"/>
          <p:nvPr/>
        </p:nvSpPr>
        <p:spPr>
          <a:xfrm>
            <a:off x="1136650" y="2894141"/>
            <a:ext cx="3526683" cy="64163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j-cs"/>
              </a:rPr>
              <a:t>点击</a:t>
            </a:r>
            <a:r>
              <a:rPr kumimoji="0" lang="zh-CN" altLang="en-US" sz="3600" b="1" i="0" u="none" strike="noStrike" kern="1200" cap="none" spc="0" normalizeH="0" baseline="0" noProof="0" dirty="0">
                <a:ln>
                  <a:noFill/>
                </a:ln>
                <a:solidFill>
                  <a:srgbClr val="999FDA"/>
                </a:solidFill>
                <a:effectLst/>
                <a:uLnTx/>
                <a:uFillTx/>
                <a:latin typeface="微软雅黑" panose="020B0503020204020204" pitchFamily="34" charset="-122"/>
                <a:ea typeface="微软雅黑" panose="020B0503020204020204" pitchFamily="34" charset="-122"/>
                <a:cs typeface="+mj-cs"/>
              </a:rPr>
              <a:t>添加标题</a:t>
            </a:r>
            <a:endParaRPr kumimoji="0" lang="en-US" altLang="zh-CN" sz="3600" b="1" i="0" u="none" strike="noStrike" kern="1200" cap="none" spc="0" normalizeH="0" baseline="0" noProof="0" dirty="0">
              <a:ln>
                <a:noFill/>
              </a:ln>
              <a:solidFill>
                <a:srgbClr val="999FDA"/>
              </a:solidFill>
              <a:effectLst/>
              <a:uLnTx/>
              <a:uFillTx/>
              <a:latin typeface="微软雅黑" panose="020B0503020204020204" pitchFamily="34" charset="-122"/>
              <a:ea typeface="微软雅黑" panose="020B0503020204020204" pitchFamily="34" charset="-122"/>
              <a:cs typeface="+mj-cs"/>
            </a:endParaRPr>
          </a:p>
        </p:txBody>
      </p:sp>
      <p:sp>
        <p:nvSpPr>
          <p:cNvPr id="27" name="Rectangle 26"/>
          <p:cNvSpPr/>
          <p:nvPr/>
        </p:nvSpPr>
        <p:spPr>
          <a:xfrm>
            <a:off x="1136650" y="2477161"/>
            <a:ext cx="1679819" cy="464871"/>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
                <a:srgbClr val="44546A"/>
              </a:buClr>
              <a:buSzTx/>
              <a:buFontTx/>
              <a:buNone/>
              <a:defRPr/>
            </a:pPr>
            <a:r>
              <a:rPr kumimoji="0" lang="en-US" sz="18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Arial" panose="020B0604020202020204" pitchFamily="34" charset="0"/>
              </a:rPr>
              <a:t>Text Ever Since. </a:t>
            </a:r>
            <a:endParaRPr kumimoji="0" lang="en-US" sz="18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Cross 27"/>
          <p:cNvSpPr/>
          <p:nvPr/>
        </p:nvSpPr>
        <p:spPr>
          <a:xfrm>
            <a:off x="1233277" y="2116262"/>
            <a:ext cx="279158" cy="279158"/>
          </a:xfrm>
          <a:prstGeom prst="plus">
            <a:avLst>
              <a:gd name="adj" fmla="val 4378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9" name="Rectangle 28"/>
          <p:cNvSpPr/>
          <p:nvPr/>
        </p:nvSpPr>
        <p:spPr>
          <a:xfrm>
            <a:off x="1155892" y="4179181"/>
            <a:ext cx="80983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rPr>
              <a:t>Business</a:t>
            </a:r>
            <a:endParaRPr kumimoji="0" lang="en-US" sz="14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30" name="TextBox 29"/>
          <p:cNvSpPr txBox="1"/>
          <p:nvPr/>
        </p:nvSpPr>
        <p:spPr>
          <a:xfrm>
            <a:off x="1155892" y="4766308"/>
            <a:ext cx="3228283" cy="498598"/>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点击添加您的内容，或者通过复制您的文本后，在此框中选择粘贴，并选择只保留文字。</a:t>
            </a:r>
            <a:endPar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sp>
        <p:nvSpPr>
          <p:cNvPr id="31" name="Rectangle 30"/>
          <p:cNvSpPr/>
          <p:nvPr/>
        </p:nvSpPr>
        <p:spPr>
          <a:xfrm>
            <a:off x="1233277" y="5644143"/>
            <a:ext cx="639883" cy="6398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1965729" y="5818087"/>
            <a:ext cx="255456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33" name="Group 32"/>
          <p:cNvGrpSpPr/>
          <p:nvPr/>
        </p:nvGrpSpPr>
        <p:grpSpPr>
          <a:xfrm>
            <a:off x="3442013" y="5806857"/>
            <a:ext cx="349784" cy="349784"/>
            <a:chOff x="7133036" y="4530758"/>
            <a:chExt cx="429814" cy="429814"/>
          </a:xfrm>
          <a:solidFill>
            <a:srgbClr val="A7BAF2"/>
          </a:solidFill>
        </p:grpSpPr>
        <p:sp>
          <p:nvSpPr>
            <p:cNvPr id="34" name="Oval 33"/>
            <p:cNvSpPr/>
            <p:nvPr/>
          </p:nvSpPr>
          <p:spPr>
            <a:xfrm>
              <a:off x="7133036" y="4530758"/>
              <a:ext cx="429814" cy="4298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5" name="Freeform 4"/>
            <p:cNvSpPr>
              <a:spLocks noChangeArrowheads="1"/>
            </p:cNvSpPr>
            <p:nvPr/>
          </p:nvSpPr>
          <p:spPr bwMode="auto">
            <a:xfrm>
              <a:off x="7317116" y="4663768"/>
              <a:ext cx="97769" cy="163794"/>
            </a:xfrm>
            <a:custGeom>
              <a:avLst/>
              <a:gdLst>
                <a:gd name="T0" fmla="*/ 96315 w 281"/>
                <a:gd name="T1" fmla="*/ 79795 h 472"/>
                <a:gd name="T2" fmla="*/ 96315 w 281"/>
                <a:gd name="T3" fmla="*/ 79795 h 472"/>
                <a:gd name="T4" fmla="*/ 10863 w 281"/>
                <a:gd name="T5" fmla="*/ 0 h 472"/>
                <a:gd name="T6" fmla="*/ 0 w 281"/>
                <a:gd name="T7" fmla="*/ 0 h 472"/>
                <a:gd name="T8" fmla="*/ 0 w 281"/>
                <a:gd name="T9" fmla="*/ 10471 h 472"/>
                <a:gd name="T10" fmla="*/ 80021 w 281"/>
                <a:gd name="T11" fmla="*/ 84849 h 472"/>
                <a:gd name="T12" fmla="*/ 0 w 281"/>
                <a:gd name="T13" fmla="*/ 159589 h 472"/>
                <a:gd name="T14" fmla="*/ 0 w 281"/>
                <a:gd name="T15" fmla="*/ 170060 h 472"/>
                <a:gd name="T16" fmla="*/ 10863 w 281"/>
                <a:gd name="T17" fmla="*/ 170060 h 472"/>
                <a:gd name="T18" fmla="*/ 96315 w 281"/>
                <a:gd name="T19" fmla="*/ 90265 h 472"/>
                <a:gd name="T20" fmla="*/ 101384 w 281"/>
                <a:gd name="T21" fmla="*/ 84849 h 472"/>
                <a:gd name="T22" fmla="*/ 96315 w 281"/>
                <a:gd name="T23" fmla="*/ 79795 h 4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1" h="472">
                  <a:moveTo>
                    <a:pt x="266" y="221"/>
                  </a:moveTo>
                  <a:lnTo>
                    <a:pt x="266" y="221"/>
                  </a:lnTo>
                  <a:cubicBezTo>
                    <a:pt x="30" y="0"/>
                    <a:pt x="30" y="0"/>
                    <a:pt x="30" y="0"/>
                  </a:cubicBezTo>
                  <a:cubicBezTo>
                    <a:pt x="30" y="0"/>
                    <a:pt x="15" y="0"/>
                    <a:pt x="0" y="0"/>
                  </a:cubicBezTo>
                  <a:cubicBezTo>
                    <a:pt x="0" y="14"/>
                    <a:pt x="0" y="29"/>
                    <a:pt x="0" y="29"/>
                  </a:cubicBezTo>
                  <a:cubicBezTo>
                    <a:pt x="221" y="235"/>
                    <a:pt x="221" y="235"/>
                    <a:pt x="221" y="235"/>
                  </a:cubicBezTo>
                  <a:cubicBezTo>
                    <a:pt x="0" y="442"/>
                    <a:pt x="0" y="442"/>
                    <a:pt x="0" y="442"/>
                  </a:cubicBezTo>
                  <a:cubicBezTo>
                    <a:pt x="0" y="442"/>
                    <a:pt x="0" y="456"/>
                    <a:pt x="0" y="471"/>
                  </a:cubicBezTo>
                  <a:cubicBezTo>
                    <a:pt x="15" y="471"/>
                    <a:pt x="30" y="471"/>
                    <a:pt x="30" y="471"/>
                  </a:cubicBezTo>
                  <a:cubicBezTo>
                    <a:pt x="266" y="250"/>
                    <a:pt x="266" y="250"/>
                    <a:pt x="266" y="250"/>
                  </a:cubicBezTo>
                  <a:cubicBezTo>
                    <a:pt x="280" y="250"/>
                    <a:pt x="280" y="235"/>
                    <a:pt x="280" y="235"/>
                  </a:cubicBezTo>
                  <a:cubicBezTo>
                    <a:pt x="280" y="235"/>
                    <a:pt x="280" y="221"/>
                    <a:pt x="266" y="221"/>
                  </a:cubicBezTo>
                </a:path>
              </a:pathLst>
            </a:custGeom>
            <a:grp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pic>
        <p:nvPicPr>
          <p:cNvPr id="4" name="图片占位符 3" descr="D:\图图图\3568679e8f3693d79c1206cf54c43251af6092c4d27a-SirXCD_fw658.jpg3568679e8f3693d79c1206cf54c43251af6092c4d27a-SirXCD_fw658"/>
          <p:cNvPicPr>
            <a:picLocks noGrp="1" noChangeAspect="1"/>
          </p:cNvPicPr>
          <p:nvPr>
            <p:ph type="pic" sz="quarter" idx="10"/>
          </p:nvPr>
        </p:nvPicPr>
        <p:blipFill>
          <a:blip r:embed="rId1"/>
          <a:srcRect/>
          <a:stretch>
            <a:fillRect/>
          </a:stretch>
        </p:blipFill>
        <p:spPr>
          <a:xfrm>
            <a:off x="7511604" y="1921933"/>
            <a:ext cx="3406775" cy="4538134"/>
          </a:xfrm>
        </p:spPr>
      </p:pic>
      <p:sp>
        <p:nvSpPr>
          <p:cNvPr id="3"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5"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a:off x="6045200" y="2019396"/>
            <a:ext cx="182060" cy="4545528"/>
            <a:chOff x="6017571" y="1819122"/>
            <a:chExt cx="225941" cy="4253265"/>
          </a:xfrm>
          <a:solidFill>
            <a:schemeClr val="bg1">
              <a:lumMod val="65000"/>
            </a:schemeClr>
          </a:solidFill>
        </p:grpSpPr>
        <p:sp>
          <p:nvSpPr>
            <p:cNvPr id="6" name="Rectangle 19"/>
            <p:cNvSpPr/>
            <p:nvPr/>
          </p:nvSpPr>
          <p:spPr>
            <a:xfrm>
              <a:off x="6061444" y="1913637"/>
              <a:ext cx="138196" cy="4158750"/>
            </a:xfrm>
            <a:prstGeom prst="rect">
              <a:avLst/>
            </a:prstGeom>
            <a:grpFill/>
            <a:ln w="12700" cap="flat" cmpd="sng" algn="ctr">
              <a:noFill/>
              <a:prstDash val="solid"/>
              <a:miter lim="800000"/>
            </a:ln>
            <a:effectLst/>
          </p:spPr>
          <p:txBody>
            <a:bodyPr rtlCol="0" anchor="ctr"/>
            <a:p>
              <a:pPr algn="ctr" defTabSz="1370965">
                <a:defRPr/>
              </a:pPr>
              <a:endParaRPr lang="en-US" sz="2700" kern="0">
                <a:solidFill>
                  <a:prstClr val="whit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Rectangle 20"/>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705">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8" name="Notched Right Arrow 21"/>
          <p:cNvSpPr/>
          <p:nvPr/>
        </p:nvSpPr>
        <p:spPr>
          <a:xfrm rot="171953">
            <a:off x="5153299" y="2488583"/>
            <a:ext cx="2712707" cy="752120"/>
          </a:xfrm>
          <a:prstGeom prst="notchedRightArrow">
            <a:avLst>
              <a:gd name="adj1" fmla="val 100000"/>
              <a:gd name="adj2" fmla="val 32381"/>
            </a:avLst>
          </a:prstGeom>
          <a:solidFill>
            <a:srgbClr val="A7BAF2"/>
          </a:solidFill>
          <a:ln w="12700" cap="flat" cmpd="sng" algn="ctr">
            <a:noFill/>
            <a:prstDash val="solid"/>
            <a:miter lim="800000"/>
          </a:ln>
          <a:effectLst/>
        </p:spPr>
        <p:txBody>
          <a:bodyPr rtlCol="0" anchor="ctr"/>
          <a:p>
            <a:pPr algn="ctr"/>
            <a:r>
              <a:rPr lang="en-US" sz="3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sym typeface="Arial" panose="020B0604020202020204" pitchFamily="34" charset="0"/>
              </a:rPr>
              <a:t>1</a:t>
            </a:r>
            <a:endParaRPr lang="en-US" sz="3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sym typeface="Arial" panose="020B0604020202020204" pitchFamily="34" charset="0"/>
            </a:endParaRPr>
          </a:p>
        </p:txBody>
      </p:sp>
      <p:sp>
        <p:nvSpPr>
          <p:cNvPr id="9" name="Notched Right Arrow 22"/>
          <p:cNvSpPr/>
          <p:nvPr/>
        </p:nvSpPr>
        <p:spPr>
          <a:xfrm flipH="1">
            <a:off x="4228888" y="3393992"/>
            <a:ext cx="2864822" cy="752120"/>
          </a:xfrm>
          <a:prstGeom prst="notchedRightArrow">
            <a:avLst>
              <a:gd name="adj1" fmla="val 100000"/>
              <a:gd name="adj2" fmla="val 32381"/>
            </a:avLst>
          </a:prstGeom>
          <a:solidFill>
            <a:srgbClr val="A7BAF2"/>
          </a:solidFill>
          <a:ln w="12700" cap="flat" cmpd="sng" algn="ctr">
            <a:noFill/>
            <a:prstDash val="solid"/>
            <a:miter lim="800000"/>
          </a:ln>
          <a:effectLst/>
        </p:spPr>
        <p:txBody>
          <a:bodyPr rtlCol="0" anchor="ctr"/>
          <a:p>
            <a:pPr algn="ctr"/>
            <a:r>
              <a:rPr lang="en-US" sz="3200" dirty="0">
                <a:solidFill>
                  <a:schemeClr val="bg1"/>
                </a:solidFill>
                <a:latin typeface="微软雅黑" panose="020B0503020204020204" pitchFamily="34" charset="-122"/>
                <a:ea typeface="微软雅黑" panose="020B0503020204020204" pitchFamily="34" charset="-122"/>
                <a:cs typeface="Sakkal Majalla" panose="02000000000000000000" pitchFamily="2" charset="-78"/>
                <a:sym typeface="Arial" panose="020B0604020202020204" pitchFamily="34" charset="0"/>
              </a:rPr>
              <a:t>2</a:t>
            </a:r>
            <a:endParaRPr lang="en-US" sz="3200" dirty="0">
              <a:solidFill>
                <a:schemeClr val="bg1"/>
              </a:solidFill>
              <a:latin typeface="微软雅黑" panose="020B0503020204020204" pitchFamily="34" charset="-122"/>
              <a:ea typeface="微软雅黑" panose="020B0503020204020204" pitchFamily="34" charset="-122"/>
              <a:cs typeface="Sakkal Majalla" panose="02000000000000000000" pitchFamily="2" charset="-78"/>
              <a:sym typeface="Arial" panose="020B0604020202020204" pitchFamily="34" charset="0"/>
            </a:endParaRPr>
          </a:p>
        </p:txBody>
      </p:sp>
      <p:sp>
        <p:nvSpPr>
          <p:cNvPr id="3" name="Notched Right Arrow 23"/>
          <p:cNvSpPr/>
          <p:nvPr/>
        </p:nvSpPr>
        <p:spPr>
          <a:xfrm rot="550096">
            <a:off x="5609872" y="4606992"/>
            <a:ext cx="2712707" cy="752120"/>
          </a:xfrm>
          <a:prstGeom prst="notchedRightArrow">
            <a:avLst>
              <a:gd name="adj1" fmla="val 100000"/>
              <a:gd name="adj2" fmla="val 32381"/>
            </a:avLst>
          </a:prstGeom>
          <a:solidFill>
            <a:srgbClr val="A7BAF2"/>
          </a:solidFill>
          <a:ln w="12700" cap="flat" cmpd="sng" algn="ctr">
            <a:noFill/>
            <a:prstDash val="solid"/>
            <a:miter lim="800000"/>
          </a:ln>
          <a:effectLst/>
        </p:spPr>
        <p:txBody>
          <a:bodyPr rtlCol="0" anchor="ctr"/>
          <a:p>
            <a:pPr algn="ctr"/>
            <a:r>
              <a:rPr lang="en-US" sz="3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sym typeface="Arial" panose="020B0604020202020204" pitchFamily="34" charset="0"/>
              </a:rPr>
              <a:t>3</a:t>
            </a:r>
            <a:endParaRPr lang="en-US" sz="3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sym typeface="Arial" panose="020B0604020202020204" pitchFamily="34" charset="0"/>
            </a:endParaRPr>
          </a:p>
        </p:txBody>
      </p:sp>
      <p:sp>
        <p:nvSpPr>
          <p:cNvPr id="11" name="Notched Right Arrow 24"/>
          <p:cNvSpPr/>
          <p:nvPr/>
        </p:nvSpPr>
        <p:spPr>
          <a:xfrm rot="21293804" flipH="1">
            <a:off x="4281846" y="5523326"/>
            <a:ext cx="2973595" cy="752120"/>
          </a:xfrm>
          <a:prstGeom prst="notchedRightArrow">
            <a:avLst>
              <a:gd name="adj1" fmla="val 100000"/>
              <a:gd name="adj2" fmla="val 32381"/>
            </a:avLst>
          </a:prstGeom>
          <a:solidFill>
            <a:srgbClr val="A7BAF2"/>
          </a:solidFill>
          <a:ln w="12700" cap="flat" cmpd="sng" algn="ctr">
            <a:noFill/>
            <a:prstDash val="solid"/>
            <a:miter lim="800000"/>
          </a:ln>
          <a:effectLst/>
        </p:spPr>
        <p:txBody>
          <a:bodyPr rtlCol="0" anchor="ctr"/>
          <a:p>
            <a:pPr algn="ctr"/>
            <a:r>
              <a:rPr lang="en-US" sz="3200" dirty="0">
                <a:solidFill>
                  <a:schemeClr val="bg1"/>
                </a:solidFill>
                <a:latin typeface="微软雅黑" panose="020B0503020204020204" pitchFamily="34" charset="-122"/>
                <a:ea typeface="微软雅黑" panose="020B0503020204020204" pitchFamily="34" charset="-122"/>
                <a:cs typeface="Sakkal Majalla" panose="02000000000000000000" pitchFamily="2" charset="-78"/>
                <a:sym typeface="Arial" panose="020B0604020202020204" pitchFamily="34" charset="0"/>
              </a:rPr>
              <a:t>4</a:t>
            </a:r>
            <a:endParaRPr lang="en-US" sz="3200" dirty="0">
              <a:solidFill>
                <a:schemeClr val="bg1"/>
              </a:solidFill>
              <a:latin typeface="微软雅黑" panose="020B0503020204020204" pitchFamily="34" charset="-122"/>
              <a:ea typeface="微软雅黑" panose="020B0503020204020204" pitchFamily="34" charset="-122"/>
              <a:cs typeface="Sakkal Majalla" panose="02000000000000000000" pitchFamily="2" charset="-78"/>
              <a:sym typeface="Arial" panose="020B0604020202020204" pitchFamily="34" charset="0"/>
            </a:endParaRPr>
          </a:p>
        </p:txBody>
      </p:sp>
      <p:sp>
        <p:nvSpPr>
          <p:cNvPr id="12" name="TextBox 91"/>
          <p:cNvSpPr txBox="1"/>
          <p:nvPr/>
        </p:nvSpPr>
        <p:spPr>
          <a:xfrm>
            <a:off x="8300971" y="2412414"/>
            <a:ext cx="1388344" cy="707758"/>
          </a:xfrm>
          <a:prstGeom prst="rect">
            <a:avLst/>
          </a:prstGeom>
          <a:noFill/>
        </p:spPr>
        <p:txBody>
          <a:bodyPr wrap="square" rtlCol="0">
            <a:spAutoFit/>
          </a:bodyPr>
          <a:p>
            <a:pPr algn="ctr"/>
            <a:r>
              <a:rPr lang="id-ID" sz="4000" dirty="0">
                <a:solidFill>
                  <a:srgbClr val="333659"/>
                </a:solidFill>
                <a:latin typeface="微软雅黑" panose="020B0503020204020204" pitchFamily="34" charset="-122"/>
                <a:ea typeface="微软雅黑" panose="020B0503020204020204" pitchFamily="34" charset="-122"/>
                <a:cs typeface="Montserrat" panose="00000500000000000000" pitchFamily="2" charset="0"/>
                <a:sym typeface="Arial" panose="020B0604020202020204" pitchFamily="34" charset="0"/>
              </a:rPr>
              <a:t>45</a:t>
            </a:r>
            <a:r>
              <a:rPr lang="en-US" sz="3200" dirty="0">
                <a:solidFill>
                  <a:srgbClr val="333659"/>
                </a:solidFill>
                <a:latin typeface="微软雅黑" panose="020B0503020204020204" pitchFamily="34" charset="-122"/>
                <a:ea typeface="微软雅黑" panose="020B0503020204020204" pitchFamily="34" charset="-122"/>
                <a:cs typeface="Montserrat" panose="00000500000000000000" pitchFamily="2" charset="0"/>
                <a:sym typeface="Arial" panose="020B0604020202020204" pitchFamily="34" charset="0"/>
              </a:rPr>
              <a:t>%</a:t>
            </a:r>
            <a:endParaRPr lang="en-US" sz="3200" dirty="0">
              <a:solidFill>
                <a:srgbClr val="333659"/>
              </a:solidFill>
              <a:latin typeface="微软雅黑" panose="020B0503020204020204" pitchFamily="34" charset="-122"/>
              <a:ea typeface="微软雅黑" panose="020B0503020204020204" pitchFamily="34" charset="-122"/>
              <a:cs typeface="Montserrat" panose="00000500000000000000" pitchFamily="2" charset="0"/>
              <a:sym typeface="Arial" panose="020B0604020202020204" pitchFamily="34" charset="0"/>
            </a:endParaRPr>
          </a:p>
        </p:txBody>
      </p:sp>
      <p:sp>
        <p:nvSpPr>
          <p:cNvPr id="15" name="TextBox 73"/>
          <p:cNvSpPr txBox="1"/>
          <p:nvPr/>
        </p:nvSpPr>
        <p:spPr>
          <a:xfrm>
            <a:off x="1322572" y="2412414"/>
            <a:ext cx="1388344" cy="707758"/>
          </a:xfrm>
          <a:prstGeom prst="rect">
            <a:avLst/>
          </a:prstGeom>
          <a:noFill/>
        </p:spPr>
        <p:txBody>
          <a:bodyPr wrap="square" rtlCol="0">
            <a:spAutoFit/>
          </a:bodyPr>
          <a:p>
            <a:pPr algn="ctr"/>
            <a:r>
              <a:rPr lang="id-ID" sz="4000" dirty="0">
                <a:solidFill>
                  <a:srgbClr val="333659"/>
                </a:solidFill>
                <a:latin typeface="微软雅黑" panose="020B0503020204020204" pitchFamily="34" charset="-122"/>
                <a:ea typeface="微软雅黑" panose="020B0503020204020204" pitchFamily="34" charset="-122"/>
                <a:cs typeface="Montserrat" panose="00000500000000000000" pitchFamily="2" charset="0"/>
                <a:sym typeface="Arial" panose="020B0604020202020204" pitchFamily="34" charset="0"/>
              </a:rPr>
              <a:t>55</a:t>
            </a:r>
            <a:r>
              <a:rPr lang="en-US" sz="3200" dirty="0">
                <a:solidFill>
                  <a:srgbClr val="333659"/>
                </a:solidFill>
                <a:latin typeface="微软雅黑" panose="020B0503020204020204" pitchFamily="34" charset="-122"/>
                <a:ea typeface="微软雅黑" panose="020B0503020204020204" pitchFamily="34" charset="-122"/>
                <a:cs typeface="Montserrat" panose="00000500000000000000" pitchFamily="2" charset="0"/>
                <a:sym typeface="Arial" panose="020B0604020202020204" pitchFamily="34" charset="0"/>
              </a:rPr>
              <a:t>%</a:t>
            </a:r>
            <a:endParaRPr lang="en-US" sz="3200" dirty="0">
              <a:solidFill>
                <a:srgbClr val="333659"/>
              </a:solidFill>
              <a:latin typeface="微软雅黑" panose="020B0503020204020204" pitchFamily="34" charset="-122"/>
              <a:ea typeface="微软雅黑" panose="020B0503020204020204" pitchFamily="34" charset="-122"/>
              <a:cs typeface="Montserrat" panose="00000500000000000000" pitchFamily="2" charset="0"/>
              <a:sym typeface="Arial" panose="020B0604020202020204" pitchFamily="34" charset="0"/>
            </a:endParaRPr>
          </a:p>
        </p:txBody>
      </p:sp>
      <p:grpSp>
        <p:nvGrpSpPr>
          <p:cNvPr id="18" name="组合 17"/>
          <p:cNvGrpSpPr/>
          <p:nvPr/>
        </p:nvGrpSpPr>
        <p:grpSpPr>
          <a:xfrm>
            <a:off x="1417877" y="3382131"/>
            <a:ext cx="2418863" cy="800219"/>
            <a:chOff x="1085274" y="2349127"/>
            <a:chExt cx="2418863" cy="800219"/>
          </a:xfrm>
        </p:grpSpPr>
        <p:sp>
          <p:nvSpPr>
            <p:cNvPr id="19" name="文本框 1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085275" y="2687681"/>
              <a:ext cx="2418862" cy="461665"/>
            </a:xfrm>
            <a:prstGeom prst="rect">
              <a:avLst/>
            </a:prstGeom>
            <a:noFill/>
          </p:spPr>
          <p:txBody>
            <a:bodyPr wrap="square" rtlCol="0">
              <a:spAutoFit/>
              <a:scene3d>
                <a:camera prst="orthographicFront"/>
                <a:lightRig rig="threePt" dir="t"/>
              </a:scene3d>
              <a:sp3d contourW="12700"/>
            </a:bodyPr>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1" name="组合 20"/>
          <p:cNvGrpSpPr/>
          <p:nvPr/>
        </p:nvGrpSpPr>
        <p:grpSpPr>
          <a:xfrm>
            <a:off x="8443110" y="3393853"/>
            <a:ext cx="2418863" cy="800219"/>
            <a:chOff x="1085274" y="2349127"/>
            <a:chExt cx="2418863" cy="800219"/>
          </a:xfrm>
        </p:grpSpPr>
        <p:sp>
          <p:nvSpPr>
            <p:cNvPr id="24" name="文本框 2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1085275" y="2687681"/>
              <a:ext cx="2418862" cy="461665"/>
            </a:xfrm>
            <a:prstGeom prst="rect">
              <a:avLst/>
            </a:prstGeom>
            <a:noFill/>
          </p:spPr>
          <p:txBody>
            <a:bodyPr wrap="square" rtlCol="0">
              <a:spAutoFit/>
              <a:scene3d>
                <a:camera prst="orthographicFront"/>
                <a:lightRig rig="threePt" dir="t"/>
              </a:scene3d>
              <a:sp3d contourW="12700"/>
            </a:bodyPr>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6" name="组合 25"/>
          <p:cNvGrpSpPr/>
          <p:nvPr/>
        </p:nvGrpSpPr>
        <p:grpSpPr>
          <a:xfrm>
            <a:off x="1429598" y="4607195"/>
            <a:ext cx="2418863" cy="800219"/>
            <a:chOff x="1085274" y="2349127"/>
            <a:chExt cx="2418863" cy="800219"/>
          </a:xfrm>
        </p:grpSpPr>
        <p:sp>
          <p:nvSpPr>
            <p:cNvPr id="27" name="文本框 26"/>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085275" y="2687681"/>
              <a:ext cx="2418862" cy="461665"/>
            </a:xfrm>
            <a:prstGeom prst="rect">
              <a:avLst/>
            </a:prstGeom>
            <a:noFill/>
          </p:spPr>
          <p:txBody>
            <a:bodyPr wrap="square" rtlCol="0">
              <a:spAutoFit/>
              <a:scene3d>
                <a:camera prst="orthographicFront"/>
                <a:lightRig rig="threePt" dir="t"/>
              </a:scene3d>
              <a:sp3d contourW="12700"/>
            </a:bodyPr>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9" name="组合 28"/>
          <p:cNvGrpSpPr/>
          <p:nvPr/>
        </p:nvGrpSpPr>
        <p:grpSpPr>
          <a:xfrm>
            <a:off x="8454831" y="4618917"/>
            <a:ext cx="2418863" cy="800219"/>
            <a:chOff x="1085274" y="2349127"/>
            <a:chExt cx="2418863" cy="800219"/>
          </a:xfrm>
        </p:grpSpPr>
        <p:sp>
          <p:nvSpPr>
            <p:cNvPr id="30" name="文本框 29"/>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085275" y="2687681"/>
              <a:ext cx="2418862" cy="461665"/>
            </a:xfrm>
            <a:prstGeom prst="rect">
              <a:avLst/>
            </a:prstGeom>
            <a:noFill/>
          </p:spPr>
          <p:txBody>
            <a:bodyPr wrap="square" rtlCol="0">
              <a:spAutoFit/>
              <a:scene3d>
                <a:camera prst="orthographicFront"/>
                <a:lightRig rig="threePt" dir="t"/>
              </a:scene3d>
              <a:sp3d contourW="12700"/>
            </a:bodyPr>
            <a:p>
              <a:r>
                <a:rPr lang="en-US" altLang="zh-CN" sz="1200" b="1"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Lorem Ipsum</a:t>
              </a:r>
              <a:r>
                <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is simply dummy text of the printing and</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34"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35"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460585" y="1776091"/>
            <a:ext cx="4423594"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600" normalizeH="0" baseline="0" noProof="0" dirty="0">
                <a:ln>
                  <a:noFill/>
                </a:ln>
                <a:solidFill>
                  <a:prstClr val="white"/>
                </a:solidFill>
                <a:effectLst/>
                <a:uLnTx/>
                <a:uFillTx/>
                <a:latin typeface="本墨剪字" panose="02000000000000000000" pitchFamily="2" charset="-122"/>
                <a:ea typeface="本墨剪字" panose="02000000000000000000" pitchFamily="2" charset="-122"/>
                <a:cs typeface="+mn-cs"/>
              </a:rPr>
              <a:t>添加</a:t>
            </a:r>
            <a:endParaRPr kumimoji="0" lang="en-US" altLang="zh-CN" sz="9600" b="0" i="0" u="none" strike="noStrike" kern="1200" cap="none" spc="600" normalizeH="0" baseline="0" noProof="0" dirty="0">
              <a:ln>
                <a:noFill/>
              </a:ln>
              <a:solidFill>
                <a:prstClr val="white"/>
              </a:solidFill>
              <a:effectLst/>
              <a:uLnTx/>
              <a:uFillTx/>
              <a:latin typeface="本墨剪字" panose="02000000000000000000" pitchFamily="2" charset="-122"/>
              <a:ea typeface="本墨剪字" panose="02000000000000000000"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9600" b="0" i="0" u="none" strike="noStrike" kern="1200" cap="none" spc="600" normalizeH="0" baseline="0" noProof="0" dirty="0">
                <a:ln>
                  <a:noFill/>
                </a:ln>
                <a:solidFill>
                  <a:prstClr val="white"/>
                </a:solidFill>
                <a:effectLst/>
                <a:uLnTx/>
                <a:uFillTx/>
                <a:latin typeface="本墨剪字" panose="02000000000000000000" pitchFamily="2" charset="-122"/>
                <a:ea typeface="本墨剪字" panose="02000000000000000000" pitchFamily="2" charset="-122"/>
                <a:cs typeface="+mn-cs"/>
              </a:rPr>
              <a:t>    标题</a:t>
            </a:r>
            <a:endParaRPr kumimoji="0" lang="zh-CN" altLang="en-US" sz="9600" b="0" i="0" u="none" strike="noStrike" kern="1200" cap="none" spc="600" normalizeH="0" baseline="0" noProof="0" dirty="0">
              <a:ln>
                <a:noFill/>
              </a:ln>
              <a:solidFill>
                <a:prstClr val="white"/>
              </a:solidFill>
              <a:effectLst/>
              <a:uLnTx/>
              <a:uFillTx/>
              <a:latin typeface="本墨剪字" panose="02000000000000000000" pitchFamily="2" charset="-122"/>
              <a:ea typeface="本墨剪字" panose="02000000000000000000" pitchFamily="2" charset="-122"/>
              <a:cs typeface="+mn-cs"/>
            </a:endParaRPr>
          </a:p>
        </p:txBody>
      </p:sp>
      <p:sp>
        <p:nvSpPr>
          <p:cNvPr id="3" name="矩形 2"/>
          <p:cNvSpPr/>
          <p:nvPr/>
        </p:nvSpPr>
        <p:spPr>
          <a:xfrm>
            <a:off x="5676029" y="3086100"/>
            <a:ext cx="1477328" cy="2189501"/>
          </a:xfrm>
          <a:prstGeom prst="rect">
            <a:avLst/>
          </a:prstGeom>
        </p:spPr>
        <p:txBody>
          <a:bodyPr vert="eaVert" wrap="square">
            <a:spAutoFit/>
          </a:bodyPr>
          <a:lstStyle/>
          <a:p>
            <a:pPr marL="0" marR="0" lvl="0" indent="0" algn="l" defTabSz="914400" rtl="0" eaLnBrk="1" fontAlgn="auto" latinLnBrk="0" hangingPunct="1">
              <a:lnSpc>
                <a:spcPct val="200000"/>
              </a:lnSpc>
              <a:spcBef>
                <a:spcPts val="0"/>
              </a:spcBef>
              <a:spcAft>
                <a:spcPts val="0"/>
              </a:spcAft>
              <a:buClrTx/>
              <a:buSzTx/>
              <a:buFontTx/>
              <a:buNone/>
              <a:defRPr/>
            </a:pPr>
            <a:r>
              <a:rPr kumimoji="0" lang="en-US" altLang="zh-CN" sz="700" b="0" i="0" u="none" strike="noStrike" kern="1200" cap="none" spc="0" normalizeH="0" baseline="0" noProof="0" dirty="0">
                <a:ln>
                  <a:noFill/>
                </a:ln>
                <a:solidFill>
                  <a:prstClr val="white"/>
                </a:solidFill>
                <a:effectLst/>
                <a:uLnTx/>
                <a:uFillTx/>
                <a:latin typeface="Segoe UI" panose="020B0502040204020203" pitchFamily="34" charset="0"/>
                <a:ea typeface="微软雅黑" panose="020B0503020204020204" pitchFamily="34" charset="-122"/>
                <a:cs typeface="Segoe UI" panose="020B0502040204020203" pitchFamily="34" charset="0"/>
              </a:rPr>
              <a:t>White space is an advanced method of design. It is a blank space. It is the most common in minimalist design. Keeping white space sounds very simple and then use it properly most common in minimalist design. Keeping white space sounds very simple and then use it properly most common in minimalist</a:t>
            </a:r>
            <a:endParaRPr kumimoji="0" lang="zh-CN" altLang="en-US" sz="700" b="0" i="0" u="none" strike="noStrike" kern="1200" cap="none" spc="0" normalizeH="0" baseline="0" noProof="0" dirty="0">
              <a:ln>
                <a:noFill/>
              </a:ln>
              <a:solidFill>
                <a:prstClr val="white"/>
              </a:solidFill>
              <a:effectLst/>
              <a:uLnTx/>
              <a:uFillTx/>
              <a:latin typeface="Segoe UI" panose="020B0502040204020203" pitchFamily="34" charset="0"/>
              <a:ea typeface="等线" panose="02010600030101010101" pitchFamily="2" charset="-122"/>
              <a:cs typeface="Segoe UI" panose="020B0502040204020203" pitchFamily="34" charset="0"/>
            </a:endParaRPr>
          </a:p>
        </p:txBody>
      </p:sp>
      <p:sp>
        <p:nvSpPr>
          <p:cNvPr id="4" name="文本框 3"/>
          <p:cNvSpPr txBox="1"/>
          <p:nvPr/>
        </p:nvSpPr>
        <p:spPr>
          <a:xfrm>
            <a:off x="2729763" y="1762661"/>
            <a:ext cx="4423594"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6600" b="0" i="0" u="none" strike="noStrike" kern="1200" cap="none" spc="600" normalizeH="0" baseline="0" noProof="0" dirty="0">
                <a:ln>
                  <a:noFill/>
                </a:ln>
                <a:solidFill>
                  <a:prstClr val="white"/>
                </a:solidFill>
                <a:effectLst/>
                <a:uLnTx/>
                <a:uFillTx/>
                <a:latin typeface="本墨剪字" panose="02000000000000000000" pitchFamily="2" charset="-122"/>
                <a:ea typeface="本墨剪字" panose="02000000000000000000" pitchFamily="2" charset="-122"/>
                <a:cs typeface="+mn-cs"/>
              </a:rPr>
              <a:t>02</a:t>
            </a:r>
            <a:endParaRPr kumimoji="0" lang="zh-CN" altLang="en-US" sz="16600" b="0" i="0" u="none" strike="noStrike" kern="1200" cap="none" spc="600" normalizeH="0" baseline="0" noProof="0" dirty="0">
              <a:ln>
                <a:noFill/>
              </a:ln>
              <a:solidFill>
                <a:prstClr val="white"/>
              </a:solidFill>
              <a:effectLst/>
              <a:uLnTx/>
              <a:uFillTx/>
              <a:latin typeface="本墨剪字" panose="02000000000000000000" pitchFamily="2" charset="-122"/>
              <a:ea typeface="本墨剪字" panose="02000000000000000000" pitchFamily="2" charset="-122"/>
              <a:cs typeface="+mn-cs"/>
            </a:endParaRPr>
          </a:p>
        </p:txBody>
      </p:sp>
      <p:sp>
        <p:nvSpPr>
          <p:cNvPr id="39" name="Rectangle 3169"/>
          <p:cNvSpPr/>
          <p:nvPr/>
        </p:nvSpPr>
        <p:spPr bwMode="auto">
          <a:xfrm>
            <a:off x="939800" y="1738951"/>
            <a:ext cx="2438400" cy="1350963"/>
          </a:xfrm>
          <a:prstGeom prst="rect">
            <a:avLst/>
          </a:prstGeom>
          <a:solidFill>
            <a:srgbClr val="A7BA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en-GB">
              <a:solidFill>
                <a:prstClr val="white"/>
              </a:solidFill>
              <a:latin typeface="微软雅黑" panose="020B0503020204020204" pitchFamily="34" charset="-122"/>
              <a:ea typeface="微软雅黑" panose="020B0503020204020204" pitchFamily="34" charset="-122"/>
            </a:endParaRPr>
          </a:p>
        </p:txBody>
      </p:sp>
      <p:sp>
        <p:nvSpPr>
          <p:cNvPr id="40" name="TextBox 3176"/>
          <p:cNvSpPr txBox="1">
            <a:spLocks noChangeArrowheads="1"/>
          </p:cNvSpPr>
          <p:nvPr/>
        </p:nvSpPr>
        <p:spPr bwMode="auto">
          <a:xfrm>
            <a:off x="1379651" y="1860243"/>
            <a:ext cx="155523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defTabSz="1218565"/>
            <a:r>
              <a:rPr lang="en-US" altLang="zh-CN" sz="4800" b="1" dirty="0">
                <a:solidFill>
                  <a:srgbClr val="FCFCFC"/>
                </a:solidFill>
                <a:latin typeface="微软雅黑" panose="020B0503020204020204" pitchFamily="34" charset="-122"/>
                <a:ea typeface="微软雅黑" panose="020B0503020204020204" pitchFamily="34" charset="-122"/>
              </a:rPr>
              <a:t>1</a:t>
            </a:r>
            <a:endParaRPr lang="en-US" altLang="zh-CN" sz="4800" b="1" dirty="0">
              <a:solidFill>
                <a:srgbClr val="FCFCFC"/>
              </a:solidFill>
              <a:latin typeface="微软雅黑" panose="020B0503020204020204" pitchFamily="34" charset="-122"/>
              <a:ea typeface="微软雅黑" panose="020B0503020204020204" pitchFamily="34" charset="-122"/>
            </a:endParaRPr>
          </a:p>
          <a:p>
            <a:pPr algn="ctr" defTabSz="1218565"/>
            <a:r>
              <a:rPr lang="en-US" altLang="zh-CN" b="1" dirty="0">
                <a:solidFill>
                  <a:srgbClr val="FCFCFC"/>
                </a:solidFill>
                <a:latin typeface="微软雅黑" panose="020B0503020204020204" pitchFamily="34" charset="-122"/>
                <a:ea typeface="微软雅黑" panose="020B0503020204020204" pitchFamily="34" charset="-122"/>
              </a:rPr>
              <a:t>Significance</a:t>
            </a:r>
            <a:endParaRPr lang="en-GB" altLang="zh-CN" b="1" dirty="0">
              <a:solidFill>
                <a:srgbClr val="FCFCFC"/>
              </a:solidFill>
              <a:latin typeface="微软雅黑" panose="020B0503020204020204" pitchFamily="34" charset="-122"/>
              <a:ea typeface="微软雅黑" panose="020B0503020204020204" pitchFamily="34" charset="-122"/>
            </a:endParaRPr>
          </a:p>
        </p:txBody>
      </p:sp>
      <p:sp>
        <p:nvSpPr>
          <p:cNvPr id="41" name="Rectangle 549"/>
          <p:cNvSpPr/>
          <p:nvPr/>
        </p:nvSpPr>
        <p:spPr bwMode="auto">
          <a:xfrm>
            <a:off x="3378200" y="1738951"/>
            <a:ext cx="2438400" cy="13509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en-GB" dirty="0">
              <a:solidFill>
                <a:prstClr val="white"/>
              </a:solidFill>
              <a:latin typeface="微软雅黑" panose="020B0503020204020204" pitchFamily="34" charset="-122"/>
              <a:ea typeface="微软雅黑" panose="020B0503020204020204" pitchFamily="34" charset="-122"/>
            </a:endParaRPr>
          </a:p>
        </p:txBody>
      </p:sp>
      <p:sp>
        <p:nvSpPr>
          <p:cNvPr id="42" name="Rectangle 550"/>
          <p:cNvSpPr/>
          <p:nvPr/>
        </p:nvSpPr>
        <p:spPr bwMode="auto">
          <a:xfrm>
            <a:off x="5816600" y="1738951"/>
            <a:ext cx="2438400" cy="1350963"/>
          </a:xfrm>
          <a:prstGeom prst="rect">
            <a:avLst/>
          </a:prstGeom>
          <a:solidFill>
            <a:srgbClr val="A7BA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en-GB" dirty="0">
              <a:solidFill>
                <a:prstClr val="white"/>
              </a:solidFill>
              <a:latin typeface="微软雅黑" panose="020B0503020204020204" pitchFamily="34" charset="-122"/>
              <a:ea typeface="微软雅黑" panose="020B0503020204020204" pitchFamily="34" charset="-122"/>
            </a:endParaRPr>
          </a:p>
        </p:txBody>
      </p:sp>
      <p:sp>
        <p:nvSpPr>
          <p:cNvPr id="43" name="Rectangle 551"/>
          <p:cNvSpPr/>
          <p:nvPr/>
        </p:nvSpPr>
        <p:spPr bwMode="auto">
          <a:xfrm>
            <a:off x="8255000" y="1738951"/>
            <a:ext cx="2438400" cy="135096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en-GB" dirty="0">
              <a:solidFill>
                <a:prstClr val="white"/>
              </a:solidFill>
              <a:latin typeface="微软雅黑" panose="020B0503020204020204" pitchFamily="34" charset="-122"/>
              <a:ea typeface="微软雅黑" panose="020B0503020204020204" pitchFamily="34" charset="-122"/>
            </a:endParaRPr>
          </a:p>
        </p:txBody>
      </p:sp>
      <p:sp>
        <p:nvSpPr>
          <p:cNvPr id="45" name="TextBox 8"/>
          <p:cNvSpPr txBox="1">
            <a:spLocks noChangeArrowheads="1"/>
          </p:cNvSpPr>
          <p:nvPr/>
        </p:nvSpPr>
        <p:spPr bwMode="auto">
          <a:xfrm>
            <a:off x="1007990" y="3211205"/>
            <a:ext cx="2298557" cy="2012859"/>
          </a:xfrm>
          <a:prstGeom prst="rect">
            <a:avLst/>
          </a:prstGeom>
          <a:noFill/>
        </p:spPr>
        <p:txBody>
          <a:bodyPr wrap="square" rtlCol="0">
            <a:spAutoFit/>
          </a:bodyPr>
          <a:lstStyle>
            <a:defPPr>
              <a:defRPr lang="zh-CN"/>
            </a:defPPr>
            <a:lvl1pPr>
              <a:lnSpc>
                <a:spcPct val="130000"/>
              </a:lnSpc>
              <a:spcAft>
                <a:spcPts val="800"/>
              </a:spcAft>
              <a:defRPr sz="1600" spc="150">
                <a:solidFill>
                  <a:schemeClr val="bg2">
                    <a:lumMod val="50000"/>
                  </a:schemeClr>
                </a:solidFill>
                <a:latin typeface="微软雅黑" panose="020B0503020204020204" pitchFamily="34" charset="-122"/>
                <a:ea typeface="微软雅黑" panose="020B0503020204020204" pitchFamily="34" charset="-122"/>
              </a:defRPr>
            </a:lvl1pPr>
          </a:lstStyle>
          <a:p>
            <a:r>
              <a:rPr lang="zh-CN" altLang="en-US" dirty="0">
                <a:cs typeface="微软雅黑" panose="020B0503020204020204" pitchFamily="34" charset="-122"/>
              </a:rPr>
              <a:t>详写内容</a:t>
            </a:r>
            <a:r>
              <a:rPr lang="en-US" altLang="zh-CN" dirty="0">
                <a:cs typeface="微软雅黑" panose="020B0503020204020204" pitchFamily="34" charset="-122"/>
              </a:rPr>
              <a:t>……</a:t>
            </a:r>
            <a:r>
              <a:rPr lang="zh-CN" altLang="en-US" dirty="0">
                <a:cs typeface="微软雅黑" panose="020B0503020204020204" pitchFamily="34" charset="-122"/>
              </a:rPr>
              <a:t>点击输入本栏的具体文字，简明扼要的说明分项内容，此为概念图解，请根据您的具体内容酌情修改</a:t>
            </a:r>
            <a:endParaRPr lang="zh-CN" altLang="en-US" dirty="0">
              <a:cs typeface="微软雅黑" panose="020B0503020204020204" pitchFamily="34" charset="-122"/>
            </a:endParaRPr>
          </a:p>
        </p:txBody>
      </p:sp>
      <p:sp>
        <p:nvSpPr>
          <p:cNvPr id="46" name="TextBox 8"/>
          <p:cNvSpPr txBox="1">
            <a:spLocks noChangeArrowheads="1"/>
          </p:cNvSpPr>
          <p:nvPr/>
        </p:nvSpPr>
        <p:spPr bwMode="auto">
          <a:xfrm>
            <a:off x="3438467" y="3211205"/>
            <a:ext cx="2298557" cy="2012859"/>
          </a:xfrm>
          <a:prstGeom prst="rect">
            <a:avLst/>
          </a:prstGeom>
          <a:noFill/>
        </p:spPr>
        <p:txBody>
          <a:bodyPr wrap="square" rtlCol="0">
            <a:spAutoFit/>
          </a:bodyPr>
          <a:lstStyle>
            <a:defPPr>
              <a:defRPr lang="zh-CN"/>
            </a:defPPr>
            <a:lvl1pPr>
              <a:lnSpc>
                <a:spcPct val="130000"/>
              </a:lnSpc>
              <a:spcAft>
                <a:spcPts val="800"/>
              </a:spcAft>
              <a:defRPr sz="1600" spc="150">
                <a:solidFill>
                  <a:schemeClr val="bg2">
                    <a:lumMod val="50000"/>
                  </a:schemeClr>
                </a:solidFill>
                <a:latin typeface="微软雅黑" panose="020B0503020204020204" pitchFamily="34" charset="-122"/>
                <a:ea typeface="微软雅黑" panose="020B0503020204020204" pitchFamily="34" charset="-122"/>
              </a:defRPr>
            </a:lvl1pPr>
          </a:lstStyle>
          <a:p>
            <a:r>
              <a:rPr lang="zh-CN" altLang="en-US" dirty="0">
                <a:cs typeface="微软雅黑" panose="020B0503020204020204" pitchFamily="34" charset="-122"/>
              </a:rPr>
              <a:t>详写内容</a:t>
            </a:r>
            <a:r>
              <a:rPr lang="en-US" altLang="zh-CN" dirty="0">
                <a:cs typeface="微软雅黑" panose="020B0503020204020204" pitchFamily="34" charset="-122"/>
              </a:rPr>
              <a:t>……</a:t>
            </a:r>
            <a:r>
              <a:rPr lang="zh-CN" altLang="en-US" dirty="0">
                <a:cs typeface="微软雅黑" panose="020B0503020204020204" pitchFamily="34" charset="-122"/>
              </a:rPr>
              <a:t>点击输入本栏的具体文字，简明扼要的说明分项内容，此为概念图解，请根据您的具体内容酌情修改</a:t>
            </a:r>
            <a:endParaRPr lang="zh-CN" altLang="en-US" dirty="0">
              <a:cs typeface="微软雅黑" panose="020B0503020204020204" pitchFamily="34" charset="-122"/>
            </a:endParaRPr>
          </a:p>
        </p:txBody>
      </p:sp>
      <p:sp>
        <p:nvSpPr>
          <p:cNvPr id="47" name="TextBox 8"/>
          <p:cNvSpPr txBox="1">
            <a:spLocks noChangeArrowheads="1"/>
          </p:cNvSpPr>
          <p:nvPr/>
        </p:nvSpPr>
        <p:spPr bwMode="auto">
          <a:xfrm>
            <a:off x="5884782" y="3211206"/>
            <a:ext cx="2298557" cy="2621872"/>
          </a:xfrm>
          <a:prstGeom prst="rect">
            <a:avLst/>
          </a:prstGeom>
          <a:noFill/>
        </p:spPr>
        <p:txBody>
          <a:bodyPr wrap="square" rtlCol="0">
            <a:spAutoFit/>
          </a:bodyPr>
          <a:lstStyle>
            <a:defPPr>
              <a:defRPr lang="zh-CN"/>
            </a:defPPr>
            <a:lvl1pPr>
              <a:lnSpc>
                <a:spcPct val="130000"/>
              </a:lnSpc>
              <a:spcAft>
                <a:spcPts val="800"/>
              </a:spcAft>
              <a:defRPr sz="1600" spc="150">
                <a:solidFill>
                  <a:schemeClr val="bg2">
                    <a:lumMod val="50000"/>
                  </a:schemeClr>
                </a:solidFill>
                <a:latin typeface="微软雅黑" panose="020B0503020204020204" pitchFamily="34" charset="-122"/>
                <a:ea typeface="微软雅黑" panose="020B0503020204020204" pitchFamily="34" charset="-122"/>
              </a:defRPr>
            </a:lvl1pPr>
          </a:lstStyle>
          <a:p>
            <a:r>
              <a:rPr lang="zh-CN" altLang="en-US" dirty="0">
                <a:cs typeface="微软雅黑" panose="020B0503020204020204" pitchFamily="34" charset="-122"/>
              </a:rPr>
              <a:t>详写内容</a:t>
            </a:r>
            <a:r>
              <a:rPr lang="en-US" altLang="zh-CN" dirty="0">
                <a:cs typeface="微软雅黑" panose="020B0503020204020204" pitchFamily="34" charset="-122"/>
              </a:rPr>
              <a:t>……</a:t>
            </a:r>
            <a:r>
              <a:rPr lang="zh-CN" altLang="en-US" dirty="0">
                <a:cs typeface="微软雅黑" panose="020B0503020204020204" pitchFamily="34" charset="-122"/>
              </a:rPr>
              <a:t>点击输入本栏的具体文字，简明扼要的说明分项内容，此为概念图解，请根据您的具体内容酌情修改；简明扼要的说明分项内容，此为概念图解</a:t>
            </a:r>
            <a:endParaRPr lang="zh-CN" altLang="en-US" dirty="0">
              <a:cs typeface="微软雅黑" panose="020B0503020204020204" pitchFamily="34" charset="-122"/>
            </a:endParaRPr>
          </a:p>
        </p:txBody>
      </p:sp>
      <p:sp>
        <p:nvSpPr>
          <p:cNvPr id="48" name="TextBox 8"/>
          <p:cNvSpPr txBox="1">
            <a:spLocks noChangeArrowheads="1"/>
          </p:cNvSpPr>
          <p:nvPr/>
        </p:nvSpPr>
        <p:spPr bwMode="auto">
          <a:xfrm>
            <a:off x="8354788" y="3211205"/>
            <a:ext cx="2298557" cy="2012859"/>
          </a:xfrm>
          <a:prstGeom prst="rect">
            <a:avLst/>
          </a:prstGeom>
          <a:noFill/>
        </p:spPr>
        <p:txBody>
          <a:bodyPr wrap="square" rtlCol="0">
            <a:spAutoFit/>
          </a:bodyPr>
          <a:lstStyle>
            <a:defPPr>
              <a:defRPr lang="zh-CN"/>
            </a:defPPr>
            <a:lvl1pPr>
              <a:lnSpc>
                <a:spcPct val="130000"/>
              </a:lnSpc>
              <a:spcAft>
                <a:spcPts val="800"/>
              </a:spcAft>
              <a:defRPr sz="1600" spc="150">
                <a:solidFill>
                  <a:schemeClr val="bg2">
                    <a:lumMod val="50000"/>
                  </a:schemeClr>
                </a:solidFill>
                <a:latin typeface="微软雅黑" panose="020B0503020204020204" pitchFamily="34" charset="-122"/>
                <a:ea typeface="微软雅黑" panose="020B0503020204020204" pitchFamily="34" charset="-122"/>
              </a:defRPr>
            </a:lvl1pPr>
          </a:lstStyle>
          <a:p>
            <a:r>
              <a:rPr lang="zh-CN" altLang="en-US" dirty="0">
                <a:cs typeface="微软雅黑" panose="020B0503020204020204" pitchFamily="34" charset="-122"/>
              </a:rPr>
              <a:t>详写内容</a:t>
            </a:r>
            <a:r>
              <a:rPr lang="en-US" altLang="zh-CN" dirty="0">
                <a:cs typeface="微软雅黑" panose="020B0503020204020204" pitchFamily="34" charset="-122"/>
              </a:rPr>
              <a:t>……</a:t>
            </a:r>
            <a:r>
              <a:rPr lang="zh-CN" altLang="en-US" dirty="0">
                <a:cs typeface="微软雅黑" panose="020B0503020204020204" pitchFamily="34" charset="-122"/>
              </a:rPr>
              <a:t>点击输入本栏的具体文字，简明扼要的说明分项内容，此为概念图解，请根据您的具体内容酌情修改</a:t>
            </a:r>
            <a:endParaRPr lang="zh-CN" altLang="en-US" dirty="0">
              <a:cs typeface="微软雅黑" panose="020B0503020204020204" pitchFamily="34" charset="-122"/>
            </a:endParaRPr>
          </a:p>
        </p:txBody>
      </p:sp>
      <p:sp>
        <p:nvSpPr>
          <p:cNvPr id="50" name="TextBox 3176"/>
          <p:cNvSpPr txBox="1">
            <a:spLocks noChangeArrowheads="1"/>
          </p:cNvSpPr>
          <p:nvPr/>
        </p:nvSpPr>
        <p:spPr bwMode="auto">
          <a:xfrm>
            <a:off x="3810128" y="1860243"/>
            <a:ext cx="155523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defTabSz="1218565"/>
            <a:r>
              <a:rPr lang="en-US" altLang="zh-CN" sz="4800" b="1" dirty="0">
                <a:solidFill>
                  <a:srgbClr val="FCFCFC"/>
                </a:solidFill>
                <a:latin typeface="微软雅黑" panose="020B0503020204020204" pitchFamily="34" charset="-122"/>
                <a:ea typeface="微软雅黑" panose="020B0503020204020204" pitchFamily="34" charset="-122"/>
              </a:rPr>
              <a:t>2</a:t>
            </a:r>
            <a:endParaRPr lang="en-US" altLang="zh-CN" sz="4800" b="1" dirty="0">
              <a:solidFill>
                <a:srgbClr val="FCFCFC"/>
              </a:solidFill>
              <a:latin typeface="微软雅黑" panose="020B0503020204020204" pitchFamily="34" charset="-122"/>
              <a:ea typeface="微软雅黑" panose="020B0503020204020204" pitchFamily="34" charset="-122"/>
            </a:endParaRPr>
          </a:p>
          <a:p>
            <a:pPr algn="ctr" defTabSz="1218565"/>
            <a:r>
              <a:rPr lang="en-US" altLang="zh-CN" b="1" dirty="0">
                <a:solidFill>
                  <a:srgbClr val="FCFCFC"/>
                </a:solidFill>
                <a:latin typeface="微软雅黑" panose="020B0503020204020204" pitchFamily="34" charset="-122"/>
                <a:ea typeface="微软雅黑" panose="020B0503020204020204" pitchFamily="34" charset="-122"/>
              </a:rPr>
              <a:t>Significance</a:t>
            </a:r>
            <a:endParaRPr lang="en-GB" altLang="zh-CN" b="1" dirty="0">
              <a:solidFill>
                <a:srgbClr val="FCFCFC"/>
              </a:solidFill>
              <a:latin typeface="微软雅黑" panose="020B0503020204020204" pitchFamily="34" charset="-122"/>
              <a:ea typeface="微软雅黑" panose="020B0503020204020204" pitchFamily="34" charset="-122"/>
            </a:endParaRPr>
          </a:p>
        </p:txBody>
      </p:sp>
      <p:sp>
        <p:nvSpPr>
          <p:cNvPr id="51" name="TextBox 3176"/>
          <p:cNvSpPr txBox="1">
            <a:spLocks noChangeArrowheads="1"/>
          </p:cNvSpPr>
          <p:nvPr/>
        </p:nvSpPr>
        <p:spPr bwMode="auto">
          <a:xfrm>
            <a:off x="6258184" y="1860243"/>
            <a:ext cx="155523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defTabSz="1218565"/>
            <a:r>
              <a:rPr lang="en-US" altLang="zh-CN" sz="4800" b="1" dirty="0">
                <a:solidFill>
                  <a:srgbClr val="FCFCFC"/>
                </a:solidFill>
                <a:latin typeface="微软雅黑" panose="020B0503020204020204" pitchFamily="34" charset="-122"/>
                <a:ea typeface="微软雅黑" panose="020B0503020204020204" pitchFamily="34" charset="-122"/>
              </a:rPr>
              <a:t>3</a:t>
            </a:r>
            <a:endParaRPr lang="en-US" altLang="zh-CN" sz="4800" b="1" dirty="0">
              <a:solidFill>
                <a:srgbClr val="FCFCFC"/>
              </a:solidFill>
              <a:latin typeface="微软雅黑" panose="020B0503020204020204" pitchFamily="34" charset="-122"/>
              <a:ea typeface="微软雅黑" panose="020B0503020204020204" pitchFamily="34" charset="-122"/>
            </a:endParaRPr>
          </a:p>
          <a:p>
            <a:pPr algn="ctr" defTabSz="1218565"/>
            <a:r>
              <a:rPr lang="en-US" altLang="zh-CN" b="1" dirty="0">
                <a:solidFill>
                  <a:srgbClr val="FCFCFC"/>
                </a:solidFill>
                <a:latin typeface="微软雅黑" panose="020B0503020204020204" pitchFamily="34" charset="-122"/>
                <a:ea typeface="微软雅黑" panose="020B0503020204020204" pitchFamily="34" charset="-122"/>
              </a:rPr>
              <a:t>Significance</a:t>
            </a:r>
            <a:endParaRPr lang="en-GB" altLang="zh-CN" b="1" dirty="0">
              <a:solidFill>
                <a:srgbClr val="FCFCFC"/>
              </a:solidFill>
              <a:latin typeface="微软雅黑" panose="020B0503020204020204" pitchFamily="34" charset="-122"/>
              <a:ea typeface="微软雅黑" panose="020B0503020204020204" pitchFamily="34" charset="-122"/>
            </a:endParaRPr>
          </a:p>
        </p:txBody>
      </p:sp>
      <p:sp>
        <p:nvSpPr>
          <p:cNvPr id="53" name="TextBox 3176"/>
          <p:cNvSpPr txBox="1">
            <a:spLocks noChangeArrowheads="1"/>
          </p:cNvSpPr>
          <p:nvPr/>
        </p:nvSpPr>
        <p:spPr bwMode="auto">
          <a:xfrm>
            <a:off x="8726449" y="1860243"/>
            <a:ext cx="155523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defTabSz="1218565"/>
            <a:r>
              <a:rPr lang="en-US" altLang="zh-CN" sz="4800" b="1" dirty="0">
                <a:solidFill>
                  <a:srgbClr val="FCFCFC"/>
                </a:solidFill>
                <a:latin typeface="微软雅黑" panose="020B0503020204020204" pitchFamily="34" charset="-122"/>
                <a:ea typeface="微软雅黑" panose="020B0503020204020204" pitchFamily="34" charset="-122"/>
              </a:rPr>
              <a:t>4</a:t>
            </a:r>
            <a:endParaRPr lang="en-US" altLang="zh-CN" sz="4800" b="1" dirty="0">
              <a:solidFill>
                <a:srgbClr val="FCFCFC"/>
              </a:solidFill>
              <a:latin typeface="微软雅黑" panose="020B0503020204020204" pitchFamily="34" charset="-122"/>
              <a:ea typeface="微软雅黑" panose="020B0503020204020204" pitchFamily="34" charset="-122"/>
            </a:endParaRPr>
          </a:p>
          <a:p>
            <a:pPr algn="ctr" defTabSz="1218565"/>
            <a:r>
              <a:rPr lang="en-US" altLang="zh-CN" b="1" dirty="0">
                <a:solidFill>
                  <a:srgbClr val="FCFCFC"/>
                </a:solidFill>
                <a:latin typeface="微软雅黑" panose="020B0503020204020204" pitchFamily="34" charset="-122"/>
                <a:ea typeface="微软雅黑" panose="020B0503020204020204" pitchFamily="34" charset="-122"/>
              </a:rPr>
              <a:t>Significance</a:t>
            </a:r>
            <a:endParaRPr lang="en-GB" altLang="zh-CN" b="1" dirty="0">
              <a:solidFill>
                <a:srgbClr val="FCFCFC"/>
              </a:solidFill>
              <a:latin typeface="微软雅黑" panose="020B0503020204020204" pitchFamily="34" charset="-122"/>
              <a:ea typeface="微软雅黑" panose="020B0503020204020204" pitchFamily="34" charset="-122"/>
            </a:endParaRPr>
          </a:p>
        </p:txBody>
      </p:sp>
      <p:cxnSp>
        <p:nvCxnSpPr>
          <p:cNvPr id="57" name="直接连接符 56"/>
          <p:cNvCxnSpPr/>
          <p:nvPr/>
        </p:nvCxnSpPr>
        <p:spPr>
          <a:xfrm>
            <a:off x="939800" y="1700849"/>
            <a:ext cx="2438400" cy="0"/>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378200" y="1700849"/>
            <a:ext cx="24384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5816600" y="1700849"/>
            <a:ext cx="2438400" cy="0"/>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8255000" y="1700849"/>
            <a:ext cx="2438400" cy="0"/>
          </a:xfrm>
          <a:prstGeom prst="line">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26"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
          <p:cNvPicPr>
            <a:picLocks noChangeAspect="1"/>
          </p:cNvPicPr>
          <p:nvPr/>
        </p:nvPicPr>
        <p:blipFill>
          <a:blip r:embed="rId1"/>
          <a:srcRect t="9052" b="15180"/>
          <a:stretch>
            <a:fillRect/>
          </a:stretch>
        </p:blipFill>
        <p:spPr>
          <a:xfrm>
            <a:off x="0" y="-25400"/>
            <a:ext cx="12192000" cy="6909435"/>
          </a:xfrm>
          <a:prstGeom prst="rect">
            <a:avLst/>
          </a:prstGeom>
        </p:spPr>
      </p:pic>
      <p:sp>
        <p:nvSpPr>
          <p:cNvPr id="2" name="文本框 1"/>
          <p:cNvSpPr txBox="1"/>
          <p:nvPr/>
        </p:nvSpPr>
        <p:spPr>
          <a:xfrm>
            <a:off x="7554595" y="2007870"/>
            <a:ext cx="3853180" cy="4523105"/>
          </a:xfrm>
          <a:prstGeom prst="rect">
            <a:avLst/>
          </a:prstGeom>
          <a:noFill/>
        </p:spPr>
        <p:txBody>
          <a:bodyPr wrap="square" rtlCol="0">
            <a:spAutoFit/>
          </a:bodyPr>
          <a:lstStyle/>
          <a:p>
            <a:r>
              <a:rPr lang="zh-CN" altLang="en-US" sz="9600" spc="600" dirty="0">
                <a:solidFill>
                  <a:schemeClr val="bg1"/>
                </a:solidFill>
                <a:latin typeface="本墨剪字" panose="02000000000000000000" pitchFamily="2" charset="-122"/>
                <a:ea typeface="本墨剪字" panose="02000000000000000000" pitchFamily="2" charset="-122"/>
              </a:rPr>
              <a:t>添加</a:t>
            </a:r>
            <a:endParaRPr lang="en-US" altLang="zh-CN" sz="9600" spc="600" dirty="0">
              <a:solidFill>
                <a:schemeClr val="bg1"/>
              </a:solidFill>
              <a:latin typeface="本墨剪字" panose="02000000000000000000" pitchFamily="2" charset="-122"/>
              <a:ea typeface="本墨剪字" panose="02000000000000000000" pitchFamily="2" charset="-122"/>
            </a:endParaRPr>
          </a:p>
          <a:p>
            <a:r>
              <a:rPr lang="zh-CN" altLang="en-US" sz="9600" spc="600" dirty="0">
                <a:solidFill>
                  <a:schemeClr val="bg1"/>
                </a:solidFill>
                <a:latin typeface="本墨剪字" panose="02000000000000000000" pitchFamily="2" charset="-122"/>
                <a:ea typeface="本墨剪字" panose="02000000000000000000" pitchFamily="2" charset="-122"/>
              </a:rPr>
              <a:t>    标题</a:t>
            </a:r>
            <a:endParaRPr lang="zh-CN" altLang="en-US" sz="9600" spc="600" dirty="0">
              <a:solidFill>
                <a:schemeClr val="bg1"/>
              </a:solidFill>
              <a:latin typeface="本墨剪字" panose="02000000000000000000" pitchFamily="2" charset="-122"/>
              <a:ea typeface="本墨剪字" panose="02000000000000000000" pitchFamily="2" charset="-122"/>
            </a:endParaRPr>
          </a:p>
        </p:txBody>
      </p:sp>
      <p:sp>
        <p:nvSpPr>
          <p:cNvPr id="3" name="矩形 2"/>
          <p:cNvSpPr/>
          <p:nvPr/>
        </p:nvSpPr>
        <p:spPr>
          <a:xfrm>
            <a:off x="8066405" y="3315970"/>
            <a:ext cx="1691005" cy="1906905"/>
          </a:xfrm>
          <a:prstGeom prst="rect">
            <a:avLst/>
          </a:prstGeom>
        </p:spPr>
        <p:txBody>
          <a:bodyPr vert="eaVert" wrap="square">
            <a:spAutoFit/>
          </a:bodyPr>
          <a:lstStyle/>
          <a:p>
            <a:pPr>
              <a:lnSpc>
                <a:spcPct val="200000"/>
              </a:lnSpc>
            </a:pPr>
            <a:r>
              <a:rPr lang="en-US" altLang="zh-CN" sz="700" dirty="0">
                <a:solidFill>
                  <a:schemeClr val="bg1"/>
                </a:solidFill>
                <a:latin typeface="Segoe UI" panose="020B0502040204020203" pitchFamily="34" charset="0"/>
                <a:ea typeface="微软雅黑" panose="020B0503020204020204" pitchFamily="34" charset="-122"/>
                <a:cs typeface="Segoe UI" panose="020B0502040204020203" pitchFamily="34" charset="0"/>
              </a:rPr>
              <a:t>White space is an advanced method of design. It is a blank space. It is the most common in minimalist design. Keeping white space sounds very simple and then use it properly most common in minimalist design. Keeping white space sounds very simple and then use it properly most common in minimalist</a:t>
            </a:r>
            <a:endParaRPr lang="zh-CN" altLang="en-US" sz="700" dirty="0">
              <a:solidFill>
                <a:schemeClr val="bg1"/>
              </a:solidFill>
              <a:latin typeface="Segoe UI" panose="020B0502040204020203" pitchFamily="34" charset="0"/>
              <a:cs typeface="Segoe UI" panose="020B0502040204020203" pitchFamily="34" charset="0"/>
            </a:endParaRPr>
          </a:p>
        </p:txBody>
      </p:sp>
      <p:sp>
        <p:nvSpPr>
          <p:cNvPr id="4" name="文本框 3"/>
          <p:cNvSpPr txBox="1"/>
          <p:nvPr/>
        </p:nvSpPr>
        <p:spPr>
          <a:xfrm>
            <a:off x="4525010" y="2578735"/>
            <a:ext cx="3853180" cy="2646045"/>
          </a:xfrm>
          <a:prstGeom prst="rect">
            <a:avLst/>
          </a:prstGeom>
          <a:noFill/>
        </p:spPr>
        <p:txBody>
          <a:bodyPr wrap="square" rtlCol="0">
            <a:spAutoFit/>
          </a:bodyPr>
          <a:lstStyle/>
          <a:p>
            <a:r>
              <a:rPr lang="en-US" altLang="zh-CN" sz="16600" spc="600" dirty="0">
                <a:solidFill>
                  <a:schemeClr val="bg1"/>
                </a:solidFill>
                <a:latin typeface="本墨剪字" panose="02000000000000000000" pitchFamily="2" charset="-122"/>
                <a:ea typeface="本墨剪字" panose="02000000000000000000" pitchFamily="2" charset="-122"/>
              </a:rPr>
              <a:t>03</a:t>
            </a:r>
            <a:endParaRPr lang="zh-CN" altLang="en-US" sz="16600" spc="600" dirty="0">
              <a:solidFill>
                <a:schemeClr val="bg1"/>
              </a:solidFill>
              <a:latin typeface="本墨剪字" panose="02000000000000000000" pitchFamily="2" charset="-122"/>
              <a:ea typeface="本墨剪字"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09777" y="2016849"/>
            <a:ext cx="8972445" cy="3127157"/>
            <a:chOff x="2560562" y="3226958"/>
            <a:chExt cx="14355912" cy="5003451"/>
          </a:xfrm>
        </p:grpSpPr>
        <p:grpSp>
          <p:nvGrpSpPr>
            <p:cNvPr id="17" name="Group 16"/>
            <p:cNvGrpSpPr/>
            <p:nvPr/>
          </p:nvGrpSpPr>
          <p:grpSpPr>
            <a:xfrm flipH="1">
              <a:off x="13365361" y="3827124"/>
              <a:ext cx="3551113" cy="3831905"/>
              <a:chOff x="3024187" y="3378200"/>
              <a:chExt cx="2609852" cy="2530475"/>
            </a:xfrm>
          </p:grpSpPr>
          <p:sp>
            <p:nvSpPr>
              <p:cNvPr id="33" name="Freeform 7"/>
              <p:cNvSpPr/>
              <p:nvPr/>
            </p:nvSpPr>
            <p:spPr bwMode="auto">
              <a:xfrm>
                <a:off x="3024187" y="3378200"/>
                <a:ext cx="1306514"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solidFill>
                <a:srgbClr val="859FEC"/>
              </a:soli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8"/>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rgbClr val="A7BAF2"/>
              </a:soli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 name="Group 17"/>
            <p:cNvGrpSpPr/>
            <p:nvPr/>
          </p:nvGrpSpPr>
          <p:grpSpPr>
            <a:xfrm flipH="1">
              <a:off x="11583329" y="5051077"/>
              <a:ext cx="3544632" cy="2607952"/>
              <a:chOff x="4338638" y="2257425"/>
              <a:chExt cx="2605088" cy="3651250"/>
            </a:xfrm>
          </p:grpSpPr>
          <p:sp>
            <p:nvSpPr>
              <p:cNvPr id="31" name="Freeform 9"/>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gradFill>
                <a:gsLst>
                  <a:gs pos="0">
                    <a:schemeClr val="accent2"/>
                  </a:gs>
                  <a:gs pos="100000">
                    <a:schemeClr val="accent2">
                      <a:lumMod val="75000"/>
                    </a:schemeClr>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10"/>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gradFill>
                <a:gsLst>
                  <a:gs pos="0">
                    <a:schemeClr val="accent2">
                      <a:lumMod val="60000"/>
                      <a:lumOff val="40000"/>
                    </a:schemeClr>
                  </a:gs>
                  <a:gs pos="100000">
                    <a:schemeClr val="accent2"/>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9" name="Group 18"/>
            <p:cNvGrpSpPr/>
            <p:nvPr/>
          </p:nvGrpSpPr>
          <p:grpSpPr>
            <a:xfrm flipH="1">
              <a:off x="9784013" y="5515387"/>
              <a:ext cx="3544632" cy="2143642"/>
              <a:chOff x="5661026" y="3946525"/>
              <a:chExt cx="2605088" cy="1962150"/>
            </a:xfrm>
          </p:grpSpPr>
          <p:sp>
            <p:nvSpPr>
              <p:cNvPr id="29" name="Freeform 11"/>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gradFill>
                <a:gsLst>
                  <a:gs pos="0">
                    <a:schemeClr val="accent4"/>
                  </a:gs>
                  <a:gs pos="100000">
                    <a:schemeClr val="accent4">
                      <a:lumMod val="75000"/>
                    </a:schemeClr>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12"/>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gradFill>
                <a:gsLst>
                  <a:gs pos="0">
                    <a:schemeClr val="accent4">
                      <a:lumMod val="60000"/>
                      <a:lumOff val="40000"/>
                    </a:schemeClr>
                  </a:gs>
                  <a:gs pos="100000">
                    <a:schemeClr val="accent4"/>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0" name="Group 19"/>
            <p:cNvGrpSpPr/>
            <p:nvPr/>
          </p:nvGrpSpPr>
          <p:grpSpPr>
            <a:xfrm flipH="1">
              <a:off x="7995499" y="4506267"/>
              <a:ext cx="3551112" cy="3152762"/>
              <a:chOff x="6970713" y="2933700"/>
              <a:chExt cx="2609851" cy="2974975"/>
            </a:xfrm>
          </p:grpSpPr>
          <p:sp>
            <p:nvSpPr>
              <p:cNvPr id="27" name="Freeform 13"/>
              <p:cNvSpPr/>
              <p:nvPr/>
            </p:nvSpPr>
            <p:spPr bwMode="auto">
              <a:xfrm>
                <a:off x="8277226" y="2933700"/>
                <a:ext cx="1303338" cy="2974975"/>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gradFill>
                <a:gsLst>
                  <a:gs pos="0">
                    <a:schemeClr val="accent3">
                      <a:lumMod val="60000"/>
                      <a:lumOff val="40000"/>
                    </a:schemeClr>
                  </a:gs>
                  <a:gs pos="100000">
                    <a:schemeClr val="accent3"/>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14"/>
              <p:cNvSpPr/>
              <p:nvPr/>
            </p:nvSpPr>
            <p:spPr bwMode="auto">
              <a:xfrm>
                <a:off x="6970713" y="2933700"/>
                <a:ext cx="1306513" cy="2974975"/>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gradFill>
                <a:gsLst>
                  <a:gs pos="0">
                    <a:schemeClr val="accent3"/>
                  </a:gs>
                  <a:gs pos="100000">
                    <a:schemeClr val="accent3">
                      <a:lumMod val="75000"/>
                    </a:schemeClr>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1" name="Group 20"/>
            <p:cNvGrpSpPr/>
            <p:nvPr/>
          </p:nvGrpSpPr>
          <p:grpSpPr>
            <a:xfrm flipH="1">
              <a:off x="6202660" y="4894493"/>
              <a:ext cx="3544632" cy="2764537"/>
              <a:chOff x="8293101" y="5205412"/>
              <a:chExt cx="2605088" cy="703264"/>
            </a:xfrm>
          </p:grpSpPr>
          <p:sp>
            <p:nvSpPr>
              <p:cNvPr id="25" name="Freeform 15"/>
              <p:cNvSpPr/>
              <p:nvPr/>
            </p:nvSpPr>
            <p:spPr bwMode="auto">
              <a:xfrm>
                <a:off x="8293101" y="5205412"/>
                <a:ext cx="1301750" cy="703263"/>
              </a:xfrm>
              <a:custGeom>
                <a:avLst/>
                <a:gdLst>
                  <a:gd name="T0" fmla="*/ 333 w 347"/>
                  <a:gd name="T1" fmla="*/ 14 h 187"/>
                  <a:gd name="T2" fmla="*/ 0 w 347"/>
                  <a:gd name="T3" fmla="*/ 187 h 187"/>
                  <a:gd name="T4" fmla="*/ 347 w 347"/>
                  <a:gd name="T5" fmla="*/ 187 h 187"/>
                  <a:gd name="T6" fmla="*/ 347 w 347"/>
                  <a:gd name="T7" fmla="*/ 0 h 187"/>
                  <a:gd name="T8" fmla="*/ 333 w 347"/>
                  <a:gd name="T9" fmla="*/ 14 h 187"/>
                </a:gdLst>
                <a:ahLst/>
                <a:cxnLst>
                  <a:cxn ang="0">
                    <a:pos x="T0" y="T1"/>
                  </a:cxn>
                  <a:cxn ang="0">
                    <a:pos x="T2" y="T3"/>
                  </a:cxn>
                  <a:cxn ang="0">
                    <a:pos x="T4" y="T5"/>
                  </a:cxn>
                  <a:cxn ang="0">
                    <a:pos x="T6" y="T7"/>
                  </a:cxn>
                  <a:cxn ang="0">
                    <a:pos x="T8" y="T9"/>
                  </a:cxn>
                </a:cxnLst>
                <a:rect l="0" t="0" r="r" b="b"/>
                <a:pathLst>
                  <a:path w="347" h="187">
                    <a:moveTo>
                      <a:pt x="333" y="14"/>
                    </a:moveTo>
                    <a:cubicBezTo>
                      <a:pt x="242" y="144"/>
                      <a:pt x="0" y="187"/>
                      <a:pt x="0" y="187"/>
                    </a:cubicBezTo>
                    <a:cubicBezTo>
                      <a:pt x="347" y="187"/>
                      <a:pt x="347" y="187"/>
                      <a:pt x="347" y="187"/>
                    </a:cubicBezTo>
                    <a:cubicBezTo>
                      <a:pt x="347" y="0"/>
                      <a:pt x="347" y="0"/>
                      <a:pt x="347" y="0"/>
                    </a:cubicBezTo>
                    <a:cubicBezTo>
                      <a:pt x="344" y="0"/>
                      <a:pt x="338" y="6"/>
                      <a:pt x="333" y="14"/>
                    </a:cubicBezTo>
                    <a:close/>
                  </a:path>
                </a:pathLst>
              </a:custGeom>
              <a:gradFill>
                <a:gsLst>
                  <a:gs pos="0">
                    <a:schemeClr val="accent2"/>
                  </a:gs>
                  <a:gs pos="100000">
                    <a:schemeClr val="accent2">
                      <a:lumMod val="75000"/>
                    </a:schemeClr>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16"/>
              <p:cNvSpPr/>
              <p:nvPr/>
            </p:nvSpPr>
            <p:spPr bwMode="auto">
              <a:xfrm>
                <a:off x="9594851" y="5205413"/>
                <a:ext cx="1303338" cy="703263"/>
              </a:xfrm>
              <a:custGeom>
                <a:avLst/>
                <a:gdLst>
                  <a:gd name="T0" fmla="*/ 14 w 347"/>
                  <a:gd name="T1" fmla="*/ 14 h 187"/>
                  <a:gd name="T2" fmla="*/ 0 w 347"/>
                  <a:gd name="T3" fmla="*/ 0 h 187"/>
                  <a:gd name="T4" fmla="*/ 0 w 347"/>
                  <a:gd name="T5" fmla="*/ 187 h 187"/>
                  <a:gd name="T6" fmla="*/ 347 w 347"/>
                  <a:gd name="T7" fmla="*/ 187 h 187"/>
                  <a:gd name="T8" fmla="*/ 14 w 347"/>
                  <a:gd name="T9" fmla="*/ 14 h 187"/>
                </a:gdLst>
                <a:ahLst/>
                <a:cxnLst>
                  <a:cxn ang="0">
                    <a:pos x="T0" y="T1"/>
                  </a:cxn>
                  <a:cxn ang="0">
                    <a:pos x="T2" y="T3"/>
                  </a:cxn>
                  <a:cxn ang="0">
                    <a:pos x="T4" y="T5"/>
                  </a:cxn>
                  <a:cxn ang="0">
                    <a:pos x="T6" y="T7"/>
                  </a:cxn>
                  <a:cxn ang="0">
                    <a:pos x="T8" y="T9"/>
                  </a:cxn>
                </a:cxnLst>
                <a:rect l="0" t="0" r="r" b="b"/>
                <a:pathLst>
                  <a:path w="347" h="187">
                    <a:moveTo>
                      <a:pt x="14" y="14"/>
                    </a:moveTo>
                    <a:cubicBezTo>
                      <a:pt x="9" y="6"/>
                      <a:pt x="3" y="0"/>
                      <a:pt x="0" y="0"/>
                    </a:cubicBezTo>
                    <a:cubicBezTo>
                      <a:pt x="0" y="187"/>
                      <a:pt x="0" y="187"/>
                      <a:pt x="0" y="187"/>
                    </a:cubicBezTo>
                    <a:cubicBezTo>
                      <a:pt x="347" y="187"/>
                      <a:pt x="347" y="187"/>
                      <a:pt x="347" y="187"/>
                    </a:cubicBezTo>
                    <a:cubicBezTo>
                      <a:pt x="347" y="187"/>
                      <a:pt x="105" y="144"/>
                      <a:pt x="14" y="14"/>
                    </a:cubicBezTo>
                    <a:close/>
                  </a:path>
                </a:pathLst>
              </a:custGeom>
              <a:gradFill>
                <a:gsLst>
                  <a:gs pos="0">
                    <a:schemeClr val="accent2">
                      <a:lumMod val="60000"/>
                      <a:lumOff val="40000"/>
                    </a:schemeClr>
                  </a:gs>
                  <a:gs pos="100000">
                    <a:schemeClr val="accent2"/>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2" name="Group 21"/>
            <p:cNvGrpSpPr/>
            <p:nvPr/>
          </p:nvGrpSpPr>
          <p:grpSpPr>
            <a:xfrm flipH="1">
              <a:off x="4340008" y="4894493"/>
              <a:ext cx="3544632" cy="2764536"/>
              <a:chOff x="1706563" y="4518025"/>
              <a:chExt cx="2605088" cy="1390650"/>
            </a:xfrm>
          </p:grpSpPr>
          <p:sp>
            <p:nvSpPr>
              <p:cNvPr id="23" name="Freeform 5"/>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gradFill>
                <a:gsLst>
                  <a:gs pos="61000">
                    <a:schemeClr val="accent1"/>
                  </a:gs>
                  <a:gs pos="100000">
                    <a:schemeClr val="accent1">
                      <a:lumMod val="75000"/>
                    </a:schemeClr>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6"/>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gradFill>
                <a:gsLst>
                  <a:gs pos="0">
                    <a:schemeClr val="accent1">
                      <a:lumMod val="60000"/>
                      <a:lumOff val="40000"/>
                    </a:schemeClr>
                  </a:gs>
                  <a:gs pos="100000">
                    <a:schemeClr val="accent1"/>
                  </a:gs>
                </a:gsLst>
                <a:lin ang="5400000" scaled="1"/>
              </a:gra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 name="TextBox 34"/>
            <p:cNvSpPr txBox="1"/>
            <p:nvPr/>
          </p:nvSpPr>
          <p:spPr>
            <a:xfrm>
              <a:off x="5277816" y="7836450"/>
              <a:ext cx="1666856" cy="3939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rPr>
                <a:t>2011</a:t>
              </a:r>
              <a:endPar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endParaRPr>
            </a:p>
          </p:txBody>
        </p:sp>
        <p:sp>
          <p:nvSpPr>
            <p:cNvPr id="5" name="TextBox 34"/>
            <p:cNvSpPr txBox="1"/>
            <p:nvPr/>
          </p:nvSpPr>
          <p:spPr>
            <a:xfrm>
              <a:off x="14292376" y="7836455"/>
              <a:ext cx="1666856" cy="3939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rPr>
                <a:t>2016</a:t>
              </a:r>
              <a:endPar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endParaRPr>
            </a:p>
          </p:txBody>
        </p:sp>
        <p:sp>
          <p:nvSpPr>
            <p:cNvPr id="6" name="TextBox 34"/>
            <p:cNvSpPr txBox="1"/>
            <p:nvPr/>
          </p:nvSpPr>
          <p:spPr>
            <a:xfrm>
              <a:off x="12489464" y="7836455"/>
              <a:ext cx="1666856" cy="3939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rPr>
                <a:t>2015</a:t>
              </a:r>
              <a:endPar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endParaRPr>
            </a:p>
          </p:txBody>
        </p:sp>
        <p:sp>
          <p:nvSpPr>
            <p:cNvPr id="7" name="TextBox 34"/>
            <p:cNvSpPr txBox="1"/>
            <p:nvPr/>
          </p:nvSpPr>
          <p:spPr>
            <a:xfrm>
              <a:off x="7080732" y="7836455"/>
              <a:ext cx="1666856" cy="3939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rPr>
                <a:t>2012</a:t>
              </a:r>
              <a:endPar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endParaRPr>
            </a:p>
          </p:txBody>
        </p:sp>
        <p:sp>
          <p:nvSpPr>
            <p:cNvPr id="8" name="TextBox 34"/>
            <p:cNvSpPr txBox="1"/>
            <p:nvPr/>
          </p:nvSpPr>
          <p:spPr>
            <a:xfrm>
              <a:off x="8883644" y="7836455"/>
              <a:ext cx="1666856" cy="3939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rPr>
                <a:t>2013</a:t>
              </a:r>
              <a:endPar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endParaRPr>
            </a:p>
          </p:txBody>
        </p:sp>
        <p:sp>
          <p:nvSpPr>
            <p:cNvPr id="9" name="TextBox 34"/>
            <p:cNvSpPr txBox="1"/>
            <p:nvPr/>
          </p:nvSpPr>
          <p:spPr>
            <a:xfrm>
              <a:off x="10686556" y="7836455"/>
              <a:ext cx="1666856" cy="3939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rPr>
                <a:t>2014</a:t>
              </a:r>
              <a:endPar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endParaRPr>
            </a:p>
          </p:txBody>
        </p:sp>
        <p:sp>
          <p:nvSpPr>
            <p:cNvPr id="10" name="TextBox 34"/>
            <p:cNvSpPr txBox="1"/>
            <p:nvPr/>
          </p:nvSpPr>
          <p:spPr>
            <a:xfrm>
              <a:off x="5255976" y="4106156"/>
              <a:ext cx="1666856" cy="45550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rPr>
                <a:t>80%</a:t>
              </a:r>
              <a:endPar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endParaRPr>
            </a:p>
          </p:txBody>
        </p:sp>
        <p:sp>
          <p:nvSpPr>
            <p:cNvPr id="11" name="TextBox 34"/>
            <p:cNvSpPr txBox="1"/>
            <p:nvPr/>
          </p:nvSpPr>
          <p:spPr>
            <a:xfrm>
              <a:off x="14292376" y="3226958"/>
              <a:ext cx="1666856" cy="45550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rPr>
                <a:t>88%</a:t>
              </a:r>
              <a:endPar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endParaRPr>
            </a:p>
          </p:txBody>
        </p:sp>
        <p:sp>
          <p:nvSpPr>
            <p:cNvPr id="12" name="TextBox 34"/>
            <p:cNvSpPr txBox="1"/>
            <p:nvPr/>
          </p:nvSpPr>
          <p:spPr>
            <a:xfrm>
              <a:off x="12489464" y="4494384"/>
              <a:ext cx="1666856" cy="45550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rPr>
                <a:t>63%</a:t>
              </a:r>
              <a:endPar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endParaRPr>
            </a:p>
          </p:txBody>
        </p:sp>
        <p:sp>
          <p:nvSpPr>
            <p:cNvPr id="13" name="TextBox 34"/>
            <p:cNvSpPr txBox="1"/>
            <p:nvPr/>
          </p:nvSpPr>
          <p:spPr>
            <a:xfrm>
              <a:off x="7124415" y="4106155"/>
              <a:ext cx="1666856" cy="45550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rPr>
                <a:t>80%</a:t>
              </a:r>
              <a:endPar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endParaRPr>
            </a:p>
          </p:txBody>
        </p:sp>
        <p:sp>
          <p:nvSpPr>
            <p:cNvPr id="14" name="TextBox 13"/>
            <p:cNvSpPr txBox="1"/>
            <p:nvPr/>
          </p:nvSpPr>
          <p:spPr>
            <a:xfrm>
              <a:off x="8927325" y="3827124"/>
              <a:ext cx="1666856" cy="45550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rPr>
                <a:t>85%</a:t>
              </a:r>
              <a:endPar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endParaRPr>
            </a:p>
          </p:txBody>
        </p:sp>
        <p:sp>
          <p:nvSpPr>
            <p:cNvPr id="15" name="TextBox 34"/>
            <p:cNvSpPr txBox="1"/>
            <p:nvPr/>
          </p:nvSpPr>
          <p:spPr>
            <a:xfrm>
              <a:off x="10708396" y="5022827"/>
              <a:ext cx="1666856" cy="45550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rPr>
                <a:t>50%</a:t>
              </a:r>
              <a:endPar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endParaRPr>
            </a:p>
          </p:txBody>
        </p:sp>
        <p:cxnSp>
          <p:nvCxnSpPr>
            <p:cNvPr id="16" name="Straight Connector 15"/>
            <p:cNvCxnSpPr>
              <a:stCxn id="64" idx="3"/>
              <a:endCxn id="33" idx="1"/>
            </p:cNvCxnSpPr>
            <p:nvPr/>
          </p:nvCxnSpPr>
          <p:spPr>
            <a:xfrm>
              <a:off x="2560562" y="7659029"/>
              <a:ext cx="14355912"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flipH="1">
              <a:off x="2560562" y="6139747"/>
              <a:ext cx="3544632" cy="1519282"/>
              <a:chOff x="1706563" y="4518025"/>
              <a:chExt cx="2605088" cy="1390650"/>
            </a:xfrm>
            <a:solidFill>
              <a:schemeClr val="bg1"/>
            </a:solidFill>
          </p:grpSpPr>
          <p:sp>
            <p:nvSpPr>
              <p:cNvPr id="63" name="Freeform 5"/>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solidFill>
                <a:srgbClr val="859FEC"/>
              </a:soli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6"/>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rgbClr val="A7BAF2"/>
              </a:solidFill>
              <a:ln>
                <a:noFill/>
              </a:ln>
            </p:spPr>
            <p:txBody>
              <a:bodyPr vert="horz" wrap="square" lIns="57150" tIns="28575" rIns="57150" bIns="28575"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125"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5" name="TextBox 34"/>
            <p:cNvSpPr txBox="1"/>
            <p:nvPr/>
          </p:nvSpPr>
          <p:spPr>
            <a:xfrm>
              <a:off x="3498372" y="7836451"/>
              <a:ext cx="1666856" cy="393954"/>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rPr>
                <a:t>2010</a:t>
              </a:r>
              <a:endParaRPr kumimoji="0" lang="en-US" sz="1000" b="0" i="0" u="none" strike="noStrike" kern="1200" cap="none" spc="0" normalizeH="0" baseline="0" noProof="0" dirty="0">
                <a:ln>
                  <a:noFill/>
                </a:ln>
                <a:solidFill>
                  <a:prstClr val="white">
                    <a:lumMod val="50000"/>
                  </a:prstClr>
                </a:solidFill>
                <a:effectLst/>
                <a:uLnTx/>
                <a:uFillTx/>
                <a:latin typeface="Montserrat" panose="00000500000000000000" pitchFamily="2" charset="0"/>
                <a:ea typeface="+mn-ea"/>
                <a:cs typeface="+mn-cs"/>
              </a:endParaRPr>
            </a:p>
          </p:txBody>
        </p:sp>
        <p:sp>
          <p:nvSpPr>
            <p:cNvPr id="66" name="TextBox 34"/>
            <p:cNvSpPr txBox="1"/>
            <p:nvPr/>
          </p:nvSpPr>
          <p:spPr>
            <a:xfrm>
              <a:off x="3476530" y="5562212"/>
              <a:ext cx="1666856" cy="455509"/>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rPr>
                <a:t>40%</a:t>
              </a:r>
              <a:endParaRPr kumimoji="0" lang="en-US" sz="1250" b="0" i="0" u="none" strike="noStrike" kern="1200" cap="none" spc="0" normalizeH="0" baseline="0" noProof="0" dirty="0">
                <a:ln>
                  <a:noFill/>
                </a:ln>
                <a:solidFill>
                  <a:prstClr val="white">
                    <a:lumMod val="50000"/>
                  </a:prstClr>
                </a:solidFill>
                <a:effectLst/>
                <a:uLnTx/>
                <a:uFillTx/>
                <a:latin typeface="Montserrat Medium" panose="00000600000000000000" pitchFamily="2" charset="0"/>
                <a:ea typeface="+mn-ea"/>
                <a:cs typeface="+mn-cs"/>
              </a:endParaRPr>
            </a:p>
          </p:txBody>
        </p:sp>
      </p:grpSp>
      <p:sp>
        <p:nvSpPr>
          <p:cNvPr id="45" name="Rectangle 44"/>
          <p:cNvSpPr/>
          <p:nvPr/>
        </p:nvSpPr>
        <p:spPr>
          <a:xfrm>
            <a:off x="1451786" y="5441020"/>
            <a:ext cx="9288429" cy="508000"/>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125"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点击添加您的内容，或者通过复制您的文本后，在此框中选择粘贴，并选择只保留文字。</a:t>
            </a:r>
            <a:r>
              <a:rPr kumimoji="0" lang="id-ID" sz="1125"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r>
              <a:rPr kumimoji="0" lang="zh-CN" altLang="en-US" sz="1125"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点击添加您的内容，或者通过复制您的文本后，在此框中选择粘贴，并选择只保留文字。点击添加您的内容，或者通过复制您的文本后，在此框中选择粘贴，并选择只保留文字。</a:t>
            </a:r>
            <a:endParaRPr kumimoji="0" lang="en-US" sz="1125"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2"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43"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a:t>
            </a:r>
            <a:r>
              <a:rPr kumimoji="0" lang="zh-CN" altLang="en-US" sz="3600" b="1" i="0" u="none" strike="noStrike" kern="1200" cap="none" spc="0" normalizeH="0" baseline="0" noProof="0" dirty="0">
                <a:ln>
                  <a:noFill/>
                </a:ln>
                <a:solidFill>
                  <a:srgbClr val="595959"/>
                </a:solidFill>
                <a:effectLst/>
                <a:uLnTx/>
                <a:uFillTx/>
                <a:latin typeface="Calibri Light" panose="020F0302020204030204"/>
                <a:ea typeface="等线 Light" panose="02010600030101010101" pitchFamily="2" charset="-122"/>
                <a:cs typeface="+mj-cs"/>
              </a:rPr>
              <a:t>添加标题</a:t>
            </a:r>
            <a:endParaRPr kumimoji="0" lang="en-US" altLang="zh-CN" sz="3600" b="1" i="0" u="none" strike="noStrike" kern="1200" cap="none" spc="0" normalizeH="0" baseline="0" noProof="0" dirty="0">
              <a:ln>
                <a:noFill/>
              </a:ln>
              <a:solidFill>
                <a:srgbClr val="595959"/>
              </a:solidFill>
              <a:effectLst/>
              <a:uLnTx/>
              <a:uFillTx/>
              <a:latin typeface="Calibri Light" panose="020F0302020204030204"/>
              <a:ea typeface="等线 Light" panose="02010600030101010101" pitchFamily="2" charset="-122"/>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Oval 247"/>
          <p:cNvSpPr/>
          <p:nvPr/>
        </p:nvSpPr>
        <p:spPr>
          <a:xfrm>
            <a:off x="2105222" y="2481593"/>
            <a:ext cx="1176291" cy="11762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9" name="Oval 248"/>
          <p:cNvSpPr/>
          <p:nvPr/>
        </p:nvSpPr>
        <p:spPr>
          <a:xfrm>
            <a:off x="2965166" y="2258238"/>
            <a:ext cx="1623001" cy="1623001"/>
          </a:xfrm>
          <a:prstGeom prst="ellipse">
            <a:avLst/>
          </a:prstGeom>
          <a:solidFill>
            <a:srgbClr val="A7B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0" name="Oval 249"/>
          <p:cNvSpPr/>
          <p:nvPr/>
        </p:nvSpPr>
        <p:spPr>
          <a:xfrm>
            <a:off x="4271820" y="2102298"/>
            <a:ext cx="1934882" cy="1934882"/>
          </a:xfrm>
          <a:prstGeom prst="ellipse">
            <a:avLst/>
          </a:prstGeom>
          <a:solidFill>
            <a:srgbClr val="A7BA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1" name="Oval 250"/>
          <p:cNvSpPr/>
          <p:nvPr/>
        </p:nvSpPr>
        <p:spPr>
          <a:xfrm>
            <a:off x="5890356" y="1963823"/>
            <a:ext cx="2211831" cy="2211831"/>
          </a:xfrm>
          <a:prstGeom prst="ellipse">
            <a:avLst/>
          </a:prstGeom>
          <a:solidFill>
            <a:srgbClr val="859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2" name="Oval 251"/>
          <p:cNvSpPr/>
          <p:nvPr/>
        </p:nvSpPr>
        <p:spPr>
          <a:xfrm>
            <a:off x="7785840" y="1833503"/>
            <a:ext cx="2472471" cy="2472471"/>
          </a:xfrm>
          <a:prstGeom prst="ellipse">
            <a:avLst/>
          </a:prstGeom>
          <a:solidFill>
            <a:srgbClr val="859F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53" name="Group 252"/>
          <p:cNvGrpSpPr/>
          <p:nvPr/>
        </p:nvGrpSpPr>
        <p:grpSpPr>
          <a:xfrm>
            <a:off x="8901132" y="4280574"/>
            <a:ext cx="258946" cy="859791"/>
            <a:chOff x="8815366" y="4658978"/>
            <a:chExt cx="258946" cy="859791"/>
          </a:xfrm>
          <a:solidFill>
            <a:srgbClr val="859FEC"/>
          </a:solidFill>
        </p:grpSpPr>
        <p:cxnSp>
          <p:nvCxnSpPr>
            <p:cNvPr id="254" name="Straight Connector 253"/>
            <p:cNvCxnSpPr/>
            <p:nvPr/>
          </p:nvCxnSpPr>
          <p:spPr>
            <a:xfrm>
              <a:off x="8936310" y="4658978"/>
              <a:ext cx="8529" cy="700422"/>
            </a:xfrm>
            <a:prstGeom prst="line">
              <a:avLst/>
            </a:prstGeom>
            <a:grpFill/>
            <a:ln w="57150">
              <a:solidFill>
                <a:srgbClr val="859FEC"/>
              </a:solidFill>
            </a:ln>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8815366" y="5259823"/>
              <a:ext cx="258946" cy="258946"/>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nvGrpSpPr>
          <p:cNvPr id="256" name="Group 255"/>
          <p:cNvGrpSpPr/>
          <p:nvPr/>
        </p:nvGrpSpPr>
        <p:grpSpPr>
          <a:xfrm>
            <a:off x="6866798" y="3518196"/>
            <a:ext cx="258946" cy="1103185"/>
            <a:chOff x="8815366" y="4415584"/>
            <a:chExt cx="258946" cy="1103185"/>
          </a:xfrm>
          <a:solidFill>
            <a:srgbClr val="859FEC"/>
          </a:solidFill>
        </p:grpSpPr>
        <p:cxnSp>
          <p:nvCxnSpPr>
            <p:cNvPr id="257" name="Straight Connector 256"/>
            <p:cNvCxnSpPr/>
            <p:nvPr/>
          </p:nvCxnSpPr>
          <p:spPr>
            <a:xfrm>
              <a:off x="8944839" y="4415584"/>
              <a:ext cx="0" cy="943816"/>
            </a:xfrm>
            <a:prstGeom prst="line">
              <a:avLst/>
            </a:prstGeom>
            <a:grpFill/>
            <a:ln w="57150">
              <a:solidFill>
                <a:srgbClr val="859FEC"/>
              </a:solidFill>
            </a:ln>
          </p:spPr>
          <p:style>
            <a:lnRef idx="1">
              <a:schemeClr val="accent1"/>
            </a:lnRef>
            <a:fillRef idx="0">
              <a:schemeClr val="accent1"/>
            </a:fillRef>
            <a:effectRef idx="0">
              <a:schemeClr val="accent1"/>
            </a:effectRef>
            <a:fontRef idx="minor">
              <a:schemeClr val="tx1"/>
            </a:fontRef>
          </p:style>
        </p:cxnSp>
        <p:sp>
          <p:nvSpPr>
            <p:cNvPr id="258" name="Oval 257"/>
            <p:cNvSpPr/>
            <p:nvPr/>
          </p:nvSpPr>
          <p:spPr>
            <a:xfrm>
              <a:off x="8815366" y="5259823"/>
              <a:ext cx="258946" cy="258946"/>
            </a:xfrm>
            <a:prstGeom prst="ellipse">
              <a:avLst/>
            </a:prstGeom>
            <a:grpFill/>
            <a:ln>
              <a:solidFill>
                <a:srgbClr val="859FEC"/>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59" name="Group 258"/>
          <p:cNvGrpSpPr/>
          <p:nvPr/>
        </p:nvGrpSpPr>
        <p:grpSpPr>
          <a:xfrm>
            <a:off x="5109788" y="3881239"/>
            <a:ext cx="258946" cy="1259126"/>
            <a:chOff x="8815366" y="4259643"/>
            <a:chExt cx="258946" cy="1259126"/>
          </a:xfrm>
          <a:solidFill>
            <a:schemeClr val="accent4"/>
          </a:solidFill>
        </p:grpSpPr>
        <p:cxnSp>
          <p:nvCxnSpPr>
            <p:cNvPr id="260" name="Straight Connector 259"/>
            <p:cNvCxnSpPr/>
            <p:nvPr/>
          </p:nvCxnSpPr>
          <p:spPr>
            <a:xfrm>
              <a:off x="8944839" y="4259643"/>
              <a:ext cx="0" cy="1099757"/>
            </a:xfrm>
            <a:prstGeom prst="line">
              <a:avLst/>
            </a:prstGeom>
            <a:grpFill/>
            <a:ln w="57150">
              <a:solidFill>
                <a:srgbClr val="A7BAF2"/>
              </a:solidFill>
            </a:ln>
          </p:spPr>
          <p:style>
            <a:lnRef idx="1">
              <a:schemeClr val="accent1"/>
            </a:lnRef>
            <a:fillRef idx="0">
              <a:schemeClr val="accent1"/>
            </a:fillRef>
            <a:effectRef idx="0">
              <a:schemeClr val="accent1"/>
            </a:effectRef>
            <a:fontRef idx="minor">
              <a:schemeClr val="tx1"/>
            </a:fontRef>
          </p:style>
        </p:cxnSp>
        <p:sp>
          <p:nvSpPr>
            <p:cNvPr id="261" name="Oval 260"/>
            <p:cNvSpPr/>
            <p:nvPr/>
          </p:nvSpPr>
          <p:spPr>
            <a:xfrm>
              <a:off x="8815366" y="5259823"/>
              <a:ext cx="258946" cy="258946"/>
            </a:xfrm>
            <a:prstGeom prst="ellipse">
              <a:avLst/>
            </a:prstGeom>
            <a:solidFill>
              <a:srgbClr val="A7BAF2"/>
            </a:solidFill>
            <a:ln>
              <a:solidFill>
                <a:srgbClr val="A7BAF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62" name="Group 261"/>
          <p:cNvGrpSpPr/>
          <p:nvPr/>
        </p:nvGrpSpPr>
        <p:grpSpPr>
          <a:xfrm>
            <a:off x="3647193" y="2917500"/>
            <a:ext cx="258946" cy="1480767"/>
            <a:chOff x="8827723" y="4038002"/>
            <a:chExt cx="258946" cy="1480767"/>
          </a:xfrm>
          <a:solidFill>
            <a:srgbClr val="A7BAF2"/>
          </a:solidFill>
        </p:grpSpPr>
        <p:cxnSp>
          <p:nvCxnSpPr>
            <p:cNvPr id="263" name="Straight Connector 262"/>
            <p:cNvCxnSpPr/>
            <p:nvPr/>
          </p:nvCxnSpPr>
          <p:spPr>
            <a:xfrm>
              <a:off x="8944839" y="4038002"/>
              <a:ext cx="0" cy="1321398"/>
            </a:xfrm>
            <a:prstGeom prst="line">
              <a:avLst/>
            </a:prstGeom>
            <a:grpFill/>
            <a:ln w="57150">
              <a:solidFill>
                <a:srgbClr val="A7BAF2"/>
              </a:solidFill>
            </a:ln>
          </p:spPr>
          <p:style>
            <a:lnRef idx="1">
              <a:schemeClr val="accent1"/>
            </a:lnRef>
            <a:fillRef idx="0">
              <a:schemeClr val="accent1"/>
            </a:fillRef>
            <a:effectRef idx="0">
              <a:schemeClr val="accent1"/>
            </a:effectRef>
            <a:fontRef idx="minor">
              <a:schemeClr val="tx1"/>
            </a:fontRef>
          </p:style>
        </p:cxnSp>
        <p:sp>
          <p:nvSpPr>
            <p:cNvPr id="264" name="Oval 263"/>
            <p:cNvSpPr/>
            <p:nvPr/>
          </p:nvSpPr>
          <p:spPr>
            <a:xfrm>
              <a:off x="8827723" y="5259823"/>
              <a:ext cx="258946" cy="258946"/>
            </a:xfrm>
            <a:prstGeom prst="ellipse">
              <a:avLst/>
            </a:prstGeom>
            <a:gr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65" name="Group 264"/>
          <p:cNvGrpSpPr/>
          <p:nvPr/>
        </p:nvGrpSpPr>
        <p:grpSpPr>
          <a:xfrm>
            <a:off x="2548960" y="3458935"/>
            <a:ext cx="258946" cy="1681430"/>
            <a:chOff x="8815366" y="3837339"/>
            <a:chExt cx="258946" cy="1681430"/>
          </a:xfrm>
          <a:solidFill>
            <a:schemeClr val="accent4"/>
          </a:solidFill>
        </p:grpSpPr>
        <p:cxnSp>
          <p:nvCxnSpPr>
            <p:cNvPr id="291" name="Straight Connector 290"/>
            <p:cNvCxnSpPr/>
            <p:nvPr/>
          </p:nvCxnSpPr>
          <p:spPr>
            <a:xfrm>
              <a:off x="8944839" y="3837339"/>
              <a:ext cx="0" cy="1522061"/>
            </a:xfrm>
            <a:prstGeom prst="line">
              <a:avLst/>
            </a:prstGeom>
            <a:grpFill/>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2" name="Oval 291"/>
            <p:cNvSpPr/>
            <p:nvPr/>
          </p:nvSpPr>
          <p:spPr>
            <a:xfrm>
              <a:off x="8815366" y="5259823"/>
              <a:ext cx="258946" cy="258946"/>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3" name="Rectangle 292"/>
          <p:cNvSpPr/>
          <p:nvPr/>
        </p:nvSpPr>
        <p:spPr>
          <a:xfrm flipH="1">
            <a:off x="1792340" y="5631682"/>
            <a:ext cx="1772185" cy="600164"/>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94" name="Rectangle 293"/>
          <p:cNvSpPr/>
          <p:nvPr/>
        </p:nvSpPr>
        <p:spPr>
          <a:xfrm flipH="1">
            <a:off x="1854334" y="5314311"/>
            <a:ext cx="1648198" cy="415498"/>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95" name="Rectangle 294"/>
          <p:cNvSpPr/>
          <p:nvPr/>
        </p:nvSpPr>
        <p:spPr>
          <a:xfrm flipH="1">
            <a:off x="4328951" y="5619130"/>
            <a:ext cx="1772185" cy="600164"/>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96" name="Rectangle 295"/>
          <p:cNvSpPr/>
          <p:nvPr/>
        </p:nvSpPr>
        <p:spPr>
          <a:xfrm flipH="1">
            <a:off x="4390945" y="5301759"/>
            <a:ext cx="1648198" cy="415498"/>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97" name="Rectangle 296"/>
          <p:cNvSpPr/>
          <p:nvPr/>
        </p:nvSpPr>
        <p:spPr>
          <a:xfrm flipH="1">
            <a:off x="8153093" y="5619130"/>
            <a:ext cx="1772185" cy="600164"/>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98" name="Rectangle 297"/>
          <p:cNvSpPr/>
          <p:nvPr/>
        </p:nvSpPr>
        <p:spPr>
          <a:xfrm flipH="1">
            <a:off x="8215087" y="5301759"/>
            <a:ext cx="1648198" cy="415498"/>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99" name="Rectangle 298"/>
          <p:cNvSpPr/>
          <p:nvPr/>
        </p:nvSpPr>
        <p:spPr>
          <a:xfrm flipH="1">
            <a:off x="6148837" y="5057242"/>
            <a:ext cx="1772185" cy="600164"/>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00" name="Rectangle 299"/>
          <p:cNvSpPr/>
          <p:nvPr/>
        </p:nvSpPr>
        <p:spPr>
          <a:xfrm flipH="1">
            <a:off x="6210831" y="4739871"/>
            <a:ext cx="1648198" cy="415498"/>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01" name="Rectangle 300"/>
          <p:cNvSpPr/>
          <p:nvPr/>
        </p:nvSpPr>
        <p:spPr>
          <a:xfrm flipH="1">
            <a:off x="2903172" y="4765971"/>
            <a:ext cx="1772185" cy="600164"/>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302" name="Rectangle 301"/>
          <p:cNvSpPr/>
          <p:nvPr/>
        </p:nvSpPr>
        <p:spPr>
          <a:xfrm flipH="1">
            <a:off x="2965166" y="4448600"/>
            <a:ext cx="1648198" cy="382092"/>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4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grpSp>
        <p:nvGrpSpPr>
          <p:cNvPr id="303" name="Group 281"/>
          <p:cNvGrpSpPr>
            <a:grpSpLocks noChangeAspect="1"/>
          </p:cNvGrpSpPr>
          <p:nvPr/>
        </p:nvGrpSpPr>
        <p:grpSpPr bwMode="auto">
          <a:xfrm>
            <a:off x="6621875" y="2838572"/>
            <a:ext cx="772252" cy="462330"/>
            <a:chOff x="502" y="1554"/>
            <a:chExt cx="907" cy="543"/>
          </a:xfrm>
          <a:solidFill>
            <a:schemeClr val="bg1"/>
          </a:solidFill>
        </p:grpSpPr>
        <p:sp>
          <p:nvSpPr>
            <p:cNvPr id="304" name="Freeform 283"/>
            <p:cNvSpPr/>
            <p:nvPr/>
          </p:nvSpPr>
          <p:spPr bwMode="auto">
            <a:xfrm>
              <a:off x="852" y="1554"/>
              <a:ext cx="207" cy="266"/>
            </a:xfrm>
            <a:custGeom>
              <a:avLst/>
              <a:gdLst>
                <a:gd name="T0" fmla="*/ 414 w 828"/>
                <a:gd name="T1" fmla="*/ 0 h 1062"/>
                <a:gd name="T2" fmla="*/ 429 w 828"/>
                <a:gd name="T3" fmla="*/ 0 h 1062"/>
                <a:gd name="T4" fmla="*/ 458 w 828"/>
                <a:gd name="T5" fmla="*/ 2 h 1062"/>
                <a:gd name="T6" fmla="*/ 495 w 828"/>
                <a:gd name="T7" fmla="*/ 7 h 1062"/>
                <a:gd name="T8" fmla="*/ 539 w 828"/>
                <a:gd name="T9" fmla="*/ 16 h 1062"/>
                <a:gd name="T10" fmla="*/ 588 w 828"/>
                <a:gd name="T11" fmla="*/ 32 h 1062"/>
                <a:gd name="T12" fmla="*/ 637 w 828"/>
                <a:gd name="T13" fmla="*/ 58 h 1062"/>
                <a:gd name="T14" fmla="*/ 686 w 828"/>
                <a:gd name="T15" fmla="*/ 93 h 1062"/>
                <a:gd name="T16" fmla="*/ 731 w 828"/>
                <a:gd name="T17" fmla="*/ 139 h 1062"/>
                <a:gd name="T18" fmla="*/ 770 w 828"/>
                <a:gd name="T19" fmla="*/ 200 h 1062"/>
                <a:gd name="T20" fmla="*/ 800 w 828"/>
                <a:gd name="T21" fmla="*/ 275 h 1062"/>
                <a:gd name="T22" fmla="*/ 820 w 828"/>
                <a:gd name="T23" fmla="*/ 367 h 1062"/>
                <a:gd name="T24" fmla="*/ 824 w 828"/>
                <a:gd name="T25" fmla="*/ 423 h 1062"/>
                <a:gd name="T26" fmla="*/ 826 w 828"/>
                <a:gd name="T27" fmla="*/ 440 h 1062"/>
                <a:gd name="T28" fmla="*/ 827 w 828"/>
                <a:gd name="T29" fmla="*/ 471 h 1062"/>
                <a:gd name="T30" fmla="*/ 828 w 828"/>
                <a:gd name="T31" fmla="*/ 514 h 1062"/>
                <a:gd name="T32" fmla="*/ 826 w 828"/>
                <a:gd name="T33" fmla="*/ 567 h 1062"/>
                <a:gd name="T34" fmla="*/ 820 w 828"/>
                <a:gd name="T35" fmla="*/ 626 h 1062"/>
                <a:gd name="T36" fmla="*/ 810 w 828"/>
                <a:gd name="T37" fmla="*/ 690 h 1062"/>
                <a:gd name="T38" fmla="*/ 795 w 828"/>
                <a:gd name="T39" fmla="*/ 756 h 1062"/>
                <a:gd name="T40" fmla="*/ 772 w 828"/>
                <a:gd name="T41" fmla="*/ 821 h 1062"/>
                <a:gd name="T42" fmla="*/ 740 w 828"/>
                <a:gd name="T43" fmla="*/ 884 h 1062"/>
                <a:gd name="T44" fmla="*/ 699 w 828"/>
                <a:gd name="T45" fmla="*/ 941 h 1062"/>
                <a:gd name="T46" fmla="*/ 647 w 828"/>
                <a:gd name="T47" fmla="*/ 989 h 1062"/>
                <a:gd name="T48" fmla="*/ 584 w 828"/>
                <a:gd name="T49" fmla="*/ 1028 h 1062"/>
                <a:gd name="T50" fmla="*/ 507 w 828"/>
                <a:gd name="T51" fmla="*/ 1052 h 1062"/>
                <a:gd name="T52" fmla="*/ 417 w 828"/>
                <a:gd name="T53" fmla="*/ 1062 h 1062"/>
                <a:gd name="T54" fmla="*/ 363 w 828"/>
                <a:gd name="T55" fmla="*/ 1060 h 1062"/>
                <a:gd name="T56" fmla="*/ 280 w 828"/>
                <a:gd name="T57" fmla="*/ 1042 h 1062"/>
                <a:gd name="T58" fmla="*/ 210 w 828"/>
                <a:gd name="T59" fmla="*/ 1010 h 1062"/>
                <a:gd name="T60" fmla="*/ 152 w 828"/>
                <a:gd name="T61" fmla="*/ 966 h 1062"/>
                <a:gd name="T62" fmla="*/ 107 w 828"/>
                <a:gd name="T63" fmla="*/ 913 h 1062"/>
                <a:gd name="T64" fmla="*/ 71 w 828"/>
                <a:gd name="T65" fmla="*/ 854 h 1062"/>
                <a:gd name="T66" fmla="*/ 44 w 828"/>
                <a:gd name="T67" fmla="*/ 789 h 1062"/>
                <a:gd name="T68" fmla="*/ 24 w 828"/>
                <a:gd name="T69" fmla="*/ 724 h 1062"/>
                <a:gd name="T70" fmla="*/ 11 w 828"/>
                <a:gd name="T71" fmla="*/ 658 h 1062"/>
                <a:gd name="T72" fmla="*/ 4 w 828"/>
                <a:gd name="T73" fmla="*/ 596 h 1062"/>
                <a:gd name="T74" fmla="*/ 0 w 828"/>
                <a:gd name="T75" fmla="*/ 540 h 1062"/>
                <a:gd name="T76" fmla="*/ 0 w 828"/>
                <a:gd name="T77" fmla="*/ 492 h 1062"/>
                <a:gd name="T78" fmla="*/ 1 w 828"/>
                <a:gd name="T79" fmla="*/ 454 h 1062"/>
                <a:gd name="T80" fmla="*/ 2 w 828"/>
                <a:gd name="T81" fmla="*/ 430 h 1062"/>
                <a:gd name="T82" fmla="*/ 3 w 828"/>
                <a:gd name="T83" fmla="*/ 421 h 1062"/>
                <a:gd name="T84" fmla="*/ 15 w 828"/>
                <a:gd name="T85" fmla="*/ 319 h 1062"/>
                <a:gd name="T86" fmla="*/ 41 w 828"/>
                <a:gd name="T87" fmla="*/ 235 h 1062"/>
                <a:gd name="T88" fmla="*/ 76 w 828"/>
                <a:gd name="T89" fmla="*/ 168 h 1062"/>
                <a:gd name="T90" fmla="*/ 119 w 828"/>
                <a:gd name="T91" fmla="*/ 114 h 1062"/>
                <a:gd name="T92" fmla="*/ 166 w 828"/>
                <a:gd name="T93" fmla="*/ 74 h 1062"/>
                <a:gd name="T94" fmla="*/ 216 w 828"/>
                <a:gd name="T95" fmla="*/ 44 h 1062"/>
                <a:gd name="T96" fmla="*/ 265 w 828"/>
                <a:gd name="T97" fmla="*/ 24 h 1062"/>
                <a:gd name="T98" fmla="*/ 312 w 828"/>
                <a:gd name="T99" fmla="*/ 10 h 1062"/>
                <a:gd name="T100" fmla="*/ 352 w 828"/>
                <a:gd name="T101" fmla="*/ 4 h 1062"/>
                <a:gd name="T102" fmla="*/ 385 w 828"/>
                <a:gd name="T103" fmla="*/ 0 h 1062"/>
                <a:gd name="T104" fmla="*/ 407 w 828"/>
                <a:gd name="T105" fmla="*/ 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8" h="1062">
                  <a:moveTo>
                    <a:pt x="407" y="0"/>
                  </a:moveTo>
                  <a:lnTo>
                    <a:pt x="414" y="0"/>
                  </a:lnTo>
                  <a:lnTo>
                    <a:pt x="421" y="0"/>
                  </a:lnTo>
                  <a:lnTo>
                    <a:pt x="429" y="0"/>
                  </a:lnTo>
                  <a:lnTo>
                    <a:pt x="443" y="0"/>
                  </a:lnTo>
                  <a:lnTo>
                    <a:pt x="458" y="2"/>
                  </a:lnTo>
                  <a:lnTo>
                    <a:pt x="476" y="4"/>
                  </a:lnTo>
                  <a:lnTo>
                    <a:pt x="495" y="7"/>
                  </a:lnTo>
                  <a:lnTo>
                    <a:pt x="516" y="10"/>
                  </a:lnTo>
                  <a:lnTo>
                    <a:pt x="539" y="16"/>
                  </a:lnTo>
                  <a:lnTo>
                    <a:pt x="562" y="24"/>
                  </a:lnTo>
                  <a:lnTo>
                    <a:pt x="588" y="32"/>
                  </a:lnTo>
                  <a:lnTo>
                    <a:pt x="612" y="44"/>
                  </a:lnTo>
                  <a:lnTo>
                    <a:pt x="637" y="58"/>
                  </a:lnTo>
                  <a:lnTo>
                    <a:pt x="662" y="74"/>
                  </a:lnTo>
                  <a:lnTo>
                    <a:pt x="686" y="93"/>
                  </a:lnTo>
                  <a:lnTo>
                    <a:pt x="709" y="114"/>
                  </a:lnTo>
                  <a:lnTo>
                    <a:pt x="731" y="139"/>
                  </a:lnTo>
                  <a:lnTo>
                    <a:pt x="752" y="168"/>
                  </a:lnTo>
                  <a:lnTo>
                    <a:pt x="770" y="200"/>
                  </a:lnTo>
                  <a:lnTo>
                    <a:pt x="787" y="235"/>
                  </a:lnTo>
                  <a:lnTo>
                    <a:pt x="800" y="275"/>
                  </a:lnTo>
                  <a:lnTo>
                    <a:pt x="811" y="319"/>
                  </a:lnTo>
                  <a:lnTo>
                    <a:pt x="820" y="367"/>
                  </a:lnTo>
                  <a:lnTo>
                    <a:pt x="824" y="421"/>
                  </a:lnTo>
                  <a:lnTo>
                    <a:pt x="824" y="423"/>
                  </a:lnTo>
                  <a:lnTo>
                    <a:pt x="824" y="429"/>
                  </a:lnTo>
                  <a:lnTo>
                    <a:pt x="826" y="440"/>
                  </a:lnTo>
                  <a:lnTo>
                    <a:pt x="827" y="453"/>
                  </a:lnTo>
                  <a:lnTo>
                    <a:pt x="827" y="471"/>
                  </a:lnTo>
                  <a:lnTo>
                    <a:pt x="828" y="492"/>
                  </a:lnTo>
                  <a:lnTo>
                    <a:pt x="828" y="514"/>
                  </a:lnTo>
                  <a:lnTo>
                    <a:pt x="827" y="539"/>
                  </a:lnTo>
                  <a:lnTo>
                    <a:pt x="826" y="567"/>
                  </a:lnTo>
                  <a:lnTo>
                    <a:pt x="823" y="596"/>
                  </a:lnTo>
                  <a:lnTo>
                    <a:pt x="820" y="626"/>
                  </a:lnTo>
                  <a:lnTo>
                    <a:pt x="816" y="658"/>
                  </a:lnTo>
                  <a:lnTo>
                    <a:pt x="810" y="690"/>
                  </a:lnTo>
                  <a:lnTo>
                    <a:pt x="804" y="723"/>
                  </a:lnTo>
                  <a:lnTo>
                    <a:pt x="795" y="756"/>
                  </a:lnTo>
                  <a:lnTo>
                    <a:pt x="784" y="789"/>
                  </a:lnTo>
                  <a:lnTo>
                    <a:pt x="772" y="821"/>
                  </a:lnTo>
                  <a:lnTo>
                    <a:pt x="757" y="853"/>
                  </a:lnTo>
                  <a:lnTo>
                    <a:pt x="740" y="884"/>
                  </a:lnTo>
                  <a:lnTo>
                    <a:pt x="721" y="913"/>
                  </a:lnTo>
                  <a:lnTo>
                    <a:pt x="699" y="941"/>
                  </a:lnTo>
                  <a:lnTo>
                    <a:pt x="675" y="966"/>
                  </a:lnTo>
                  <a:lnTo>
                    <a:pt x="647" y="989"/>
                  </a:lnTo>
                  <a:lnTo>
                    <a:pt x="618" y="1010"/>
                  </a:lnTo>
                  <a:lnTo>
                    <a:pt x="584" y="1028"/>
                  </a:lnTo>
                  <a:lnTo>
                    <a:pt x="548" y="1042"/>
                  </a:lnTo>
                  <a:lnTo>
                    <a:pt x="507" y="1052"/>
                  </a:lnTo>
                  <a:lnTo>
                    <a:pt x="465" y="1060"/>
                  </a:lnTo>
                  <a:lnTo>
                    <a:pt x="417" y="1062"/>
                  </a:lnTo>
                  <a:lnTo>
                    <a:pt x="411" y="1062"/>
                  </a:lnTo>
                  <a:lnTo>
                    <a:pt x="363" y="1060"/>
                  </a:lnTo>
                  <a:lnTo>
                    <a:pt x="319" y="1053"/>
                  </a:lnTo>
                  <a:lnTo>
                    <a:pt x="280" y="1042"/>
                  </a:lnTo>
                  <a:lnTo>
                    <a:pt x="243" y="1028"/>
                  </a:lnTo>
                  <a:lnTo>
                    <a:pt x="210" y="1010"/>
                  </a:lnTo>
                  <a:lnTo>
                    <a:pt x="179" y="989"/>
                  </a:lnTo>
                  <a:lnTo>
                    <a:pt x="152" y="966"/>
                  </a:lnTo>
                  <a:lnTo>
                    <a:pt x="128" y="941"/>
                  </a:lnTo>
                  <a:lnTo>
                    <a:pt x="107" y="913"/>
                  </a:lnTo>
                  <a:lnTo>
                    <a:pt x="87" y="884"/>
                  </a:lnTo>
                  <a:lnTo>
                    <a:pt x="71" y="854"/>
                  </a:lnTo>
                  <a:lnTo>
                    <a:pt x="56" y="822"/>
                  </a:lnTo>
                  <a:lnTo>
                    <a:pt x="44" y="789"/>
                  </a:lnTo>
                  <a:lnTo>
                    <a:pt x="33" y="757"/>
                  </a:lnTo>
                  <a:lnTo>
                    <a:pt x="24" y="724"/>
                  </a:lnTo>
                  <a:lnTo>
                    <a:pt x="18" y="691"/>
                  </a:lnTo>
                  <a:lnTo>
                    <a:pt x="11" y="658"/>
                  </a:lnTo>
                  <a:lnTo>
                    <a:pt x="7" y="627"/>
                  </a:lnTo>
                  <a:lnTo>
                    <a:pt x="4" y="596"/>
                  </a:lnTo>
                  <a:lnTo>
                    <a:pt x="2" y="568"/>
                  </a:lnTo>
                  <a:lnTo>
                    <a:pt x="0" y="540"/>
                  </a:lnTo>
                  <a:lnTo>
                    <a:pt x="0" y="515"/>
                  </a:lnTo>
                  <a:lnTo>
                    <a:pt x="0" y="492"/>
                  </a:lnTo>
                  <a:lnTo>
                    <a:pt x="0" y="471"/>
                  </a:lnTo>
                  <a:lnTo>
                    <a:pt x="1" y="454"/>
                  </a:lnTo>
                  <a:lnTo>
                    <a:pt x="2" y="440"/>
                  </a:lnTo>
                  <a:lnTo>
                    <a:pt x="2" y="430"/>
                  </a:lnTo>
                  <a:lnTo>
                    <a:pt x="3" y="423"/>
                  </a:lnTo>
                  <a:lnTo>
                    <a:pt x="3" y="421"/>
                  </a:lnTo>
                  <a:lnTo>
                    <a:pt x="8" y="367"/>
                  </a:lnTo>
                  <a:lnTo>
                    <a:pt x="15" y="319"/>
                  </a:lnTo>
                  <a:lnTo>
                    <a:pt x="26" y="275"/>
                  </a:lnTo>
                  <a:lnTo>
                    <a:pt x="41" y="235"/>
                  </a:lnTo>
                  <a:lnTo>
                    <a:pt x="57" y="200"/>
                  </a:lnTo>
                  <a:lnTo>
                    <a:pt x="76" y="168"/>
                  </a:lnTo>
                  <a:lnTo>
                    <a:pt x="97" y="139"/>
                  </a:lnTo>
                  <a:lnTo>
                    <a:pt x="119" y="114"/>
                  </a:lnTo>
                  <a:lnTo>
                    <a:pt x="142" y="93"/>
                  </a:lnTo>
                  <a:lnTo>
                    <a:pt x="166" y="74"/>
                  </a:lnTo>
                  <a:lnTo>
                    <a:pt x="190" y="58"/>
                  </a:lnTo>
                  <a:lnTo>
                    <a:pt x="216" y="44"/>
                  </a:lnTo>
                  <a:lnTo>
                    <a:pt x="240" y="32"/>
                  </a:lnTo>
                  <a:lnTo>
                    <a:pt x="265" y="24"/>
                  </a:lnTo>
                  <a:lnTo>
                    <a:pt x="288" y="16"/>
                  </a:lnTo>
                  <a:lnTo>
                    <a:pt x="312" y="10"/>
                  </a:lnTo>
                  <a:lnTo>
                    <a:pt x="332" y="7"/>
                  </a:lnTo>
                  <a:lnTo>
                    <a:pt x="352" y="4"/>
                  </a:lnTo>
                  <a:lnTo>
                    <a:pt x="370" y="2"/>
                  </a:lnTo>
                  <a:lnTo>
                    <a:pt x="385" y="0"/>
                  </a:lnTo>
                  <a:lnTo>
                    <a:pt x="397" y="0"/>
                  </a:lnTo>
                  <a:lnTo>
                    <a:pt x="40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5" name="Freeform 284"/>
            <p:cNvSpPr/>
            <p:nvPr/>
          </p:nvSpPr>
          <p:spPr bwMode="auto">
            <a:xfrm>
              <a:off x="1151" y="1660"/>
              <a:ext cx="166" cy="214"/>
            </a:xfrm>
            <a:custGeom>
              <a:avLst/>
              <a:gdLst>
                <a:gd name="T0" fmla="*/ 333 w 665"/>
                <a:gd name="T1" fmla="*/ 2 h 855"/>
                <a:gd name="T2" fmla="*/ 347 w 665"/>
                <a:gd name="T3" fmla="*/ 2 h 855"/>
                <a:gd name="T4" fmla="*/ 373 w 665"/>
                <a:gd name="T5" fmla="*/ 3 h 855"/>
                <a:gd name="T6" fmla="*/ 408 w 665"/>
                <a:gd name="T7" fmla="*/ 8 h 855"/>
                <a:gd name="T8" fmla="*/ 448 w 665"/>
                <a:gd name="T9" fmla="*/ 18 h 855"/>
                <a:gd name="T10" fmla="*/ 491 w 665"/>
                <a:gd name="T11" fmla="*/ 36 h 855"/>
                <a:gd name="T12" fmla="*/ 535 w 665"/>
                <a:gd name="T13" fmla="*/ 62 h 855"/>
                <a:gd name="T14" fmla="*/ 576 w 665"/>
                <a:gd name="T15" fmla="*/ 100 h 855"/>
                <a:gd name="T16" fmla="*/ 612 w 665"/>
                <a:gd name="T17" fmla="*/ 149 h 855"/>
                <a:gd name="T18" fmla="*/ 641 w 665"/>
                <a:gd name="T19" fmla="*/ 213 h 855"/>
                <a:gd name="T20" fmla="*/ 658 w 665"/>
                <a:gd name="T21" fmla="*/ 293 h 855"/>
                <a:gd name="T22" fmla="*/ 663 w 665"/>
                <a:gd name="T23" fmla="*/ 342 h 855"/>
                <a:gd name="T24" fmla="*/ 664 w 665"/>
                <a:gd name="T25" fmla="*/ 358 h 855"/>
                <a:gd name="T26" fmla="*/ 665 w 665"/>
                <a:gd name="T27" fmla="*/ 389 h 855"/>
                <a:gd name="T28" fmla="*/ 665 w 665"/>
                <a:gd name="T29" fmla="*/ 431 h 855"/>
                <a:gd name="T30" fmla="*/ 662 w 665"/>
                <a:gd name="T31" fmla="*/ 482 h 855"/>
                <a:gd name="T32" fmla="*/ 655 w 665"/>
                <a:gd name="T33" fmla="*/ 537 h 855"/>
                <a:gd name="T34" fmla="*/ 642 w 665"/>
                <a:gd name="T35" fmla="*/ 596 h 855"/>
                <a:gd name="T36" fmla="*/ 623 w 665"/>
                <a:gd name="T37" fmla="*/ 655 h 855"/>
                <a:gd name="T38" fmla="*/ 596 w 665"/>
                <a:gd name="T39" fmla="*/ 711 h 855"/>
                <a:gd name="T40" fmla="*/ 558 w 665"/>
                <a:gd name="T41" fmla="*/ 761 h 855"/>
                <a:gd name="T42" fmla="*/ 511 w 665"/>
                <a:gd name="T43" fmla="*/ 804 h 855"/>
                <a:gd name="T44" fmla="*/ 450 w 665"/>
                <a:gd name="T45" fmla="*/ 835 h 855"/>
                <a:gd name="T46" fmla="*/ 377 w 665"/>
                <a:gd name="T47" fmla="*/ 853 h 855"/>
                <a:gd name="T48" fmla="*/ 331 w 665"/>
                <a:gd name="T49" fmla="*/ 855 h 855"/>
                <a:gd name="T50" fmla="*/ 249 w 665"/>
                <a:gd name="T51" fmla="*/ 846 h 855"/>
                <a:gd name="T52" fmla="*/ 183 w 665"/>
                <a:gd name="T53" fmla="*/ 821 h 855"/>
                <a:gd name="T54" fmla="*/ 129 w 665"/>
                <a:gd name="T55" fmla="*/ 785 h 855"/>
                <a:gd name="T56" fmla="*/ 87 w 665"/>
                <a:gd name="T57" fmla="*/ 737 h 855"/>
                <a:gd name="T58" fmla="*/ 54 w 665"/>
                <a:gd name="T59" fmla="*/ 683 h 855"/>
                <a:gd name="T60" fmla="*/ 31 w 665"/>
                <a:gd name="T61" fmla="*/ 626 h 855"/>
                <a:gd name="T62" fmla="*/ 16 w 665"/>
                <a:gd name="T63" fmla="*/ 567 h 855"/>
                <a:gd name="T64" fmla="*/ 6 w 665"/>
                <a:gd name="T65" fmla="*/ 509 h 855"/>
                <a:gd name="T66" fmla="*/ 1 w 665"/>
                <a:gd name="T67" fmla="*/ 455 h 855"/>
                <a:gd name="T68" fmla="*/ 0 w 665"/>
                <a:gd name="T69" fmla="*/ 409 h 855"/>
                <a:gd name="T70" fmla="*/ 0 w 665"/>
                <a:gd name="T71" fmla="*/ 373 h 855"/>
                <a:gd name="T72" fmla="*/ 1 w 665"/>
                <a:gd name="T73" fmla="*/ 348 h 855"/>
                <a:gd name="T74" fmla="*/ 3 w 665"/>
                <a:gd name="T75" fmla="*/ 340 h 855"/>
                <a:gd name="T76" fmla="*/ 14 w 665"/>
                <a:gd name="T77" fmla="*/ 250 h 855"/>
                <a:gd name="T78" fmla="*/ 38 w 665"/>
                <a:gd name="T79" fmla="*/ 179 h 855"/>
                <a:gd name="T80" fmla="*/ 70 w 665"/>
                <a:gd name="T81" fmla="*/ 123 h 855"/>
                <a:gd name="T82" fmla="*/ 109 w 665"/>
                <a:gd name="T83" fmla="*/ 80 h 855"/>
                <a:gd name="T84" fmla="*/ 152 w 665"/>
                <a:gd name="T85" fmla="*/ 48 h 855"/>
                <a:gd name="T86" fmla="*/ 196 w 665"/>
                <a:gd name="T87" fmla="*/ 26 h 855"/>
                <a:gd name="T88" fmla="*/ 238 w 665"/>
                <a:gd name="T89" fmla="*/ 13 h 855"/>
                <a:gd name="T90" fmla="*/ 275 w 665"/>
                <a:gd name="T91" fmla="*/ 5 h 855"/>
                <a:gd name="T92" fmla="*/ 306 w 665"/>
                <a:gd name="T93" fmla="*/ 2 h 855"/>
                <a:gd name="T94" fmla="*/ 327 w 665"/>
                <a:gd name="T95" fmla="*/ 0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5" h="855">
                  <a:moveTo>
                    <a:pt x="327" y="0"/>
                  </a:moveTo>
                  <a:lnTo>
                    <a:pt x="333" y="2"/>
                  </a:lnTo>
                  <a:lnTo>
                    <a:pt x="338" y="2"/>
                  </a:lnTo>
                  <a:lnTo>
                    <a:pt x="347" y="2"/>
                  </a:lnTo>
                  <a:lnTo>
                    <a:pt x="359" y="2"/>
                  </a:lnTo>
                  <a:lnTo>
                    <a:pt x="373" y="3"/>
                  </a:lnTo>
                  <a:lnTo>
                    <a:pt x="390" y="5"/>
                  </a:lnTo>
                  <a:lnTo>
                    <a:pt x="408" y="8"/>
                  </a:lnTo>
                  <a:lnTo>
                    <a:pt x="427" y="13"/>
                  </a:lnTo>
                  <a:lnTo>
                    <a:pt x="448" y="18"/>
                  </a:lnTo>
                  <a:lnTo>
                    <a:pt x="469" y="26"/>
                  </a:lnTo>
                  <a:lnTo>
                    <a:pt x="491" y="36"/>
                  </a:lnTo>
                  <a:lnTo>
                    <a:pt x="513" y="48"/>
                  </a:lnTo>
                  <a:lnTo>
                    <a:pt x="535" y="62"/>
                  </a:lnTo>
                  <a:lnTo>
                    <a:pt x="556" y="80"/>
                  </a:lnTo>
                  <a:lnTo>
                    <a:pt x="576" y="100"/>
                  </a:lnTo>
                  <a:lnTo>
                    <a:pt x="596" y="123"/>
                  </a:lnTo>
                  <a:lnTo>
                    <a:pt x="612" y="149"/>
                  </a:lnTo>
                  <a:lnTo>
                    <a:pt x="628" y="179"/>
                  </a:lnTo>
                  <a:lnTo>
                    <a:pt x="641" y="213"/>
                  </a:lnTo>
                  <a:lnTo>
                    <a:pt x="651" y="250"/>
                  </a:lnTo>
                  <a:lnTo>
                    <a:pt x="658" y="293"/>
                  </a:lnTo>
                  <a:lnTo>
                    <a:pt x="663" y="340"/>
                  </a:lnTo>
                  <a:lnTo>
                    <a:pt x="663" y="342"/>
                  </a:lnTo>
                  <a:lnTo>
                    <a:pt x="663" y="348"/>
                  </a:lnTo>
                  <a:lnTo>
                    <a:pt x="664" y="358"/>
                  </a:lnTo>
                  <a:lnTo>
                    <a:pt x="665" y="372"/>
                  </a:lnTo>
                  <a:lnTo>
                    <a:pt x="665" y="389"/>
                  </a:lnTo>
                  <a:lnTo>
                    <a:pt x="665" y="409"/>
                  </a:lnTo>
                  <a:lnTo>
                    <a:pt x="665" y="431"/>
                  </a:lnTo>
                  <a:lnTo>
                    <a:pt x="664" y="455"/>
                  </a:lnTo>
                  <a:lnTo>
                    <a:pt x="662" y="482"/>
                  </a:lnTo>
                  <a:lnTo>
                    <a:pt x="658" y="508"/>
                  </a:lnTo>
                  <a:lnTo>
                    <a:pt x="655" y="537"/>
                  </a:lnTo>
                  <a:lnTo>
                    <a:pt x="650" y="567"/>
                  </a:lnTo>
                  <a:lnTo>
                    <a:pt x="642" y="596"/>
                  </a:lnTo>
                  <a:lnTo>
                    <a:pt x="633" y="626"/>
                  </a:lnTo>
                  <a:lnTo>
                    <a:pt x="623" y="655"/>
                  </a:lnTo>
                  <a:lnTo>
                    <a:pt x="610" y="683"/>
                  </a:lnTo>
                  <a:lnTo>
                    <a:pt x="596" y="711"/>
                  </a:lnTo>
                  <a:lnTo>
                    <a:pt x="578" y="737"/>
                  </a:lnTo>
                  <a:lnTo>
                    <a:pt x="558" y="761"/>
                  </a:lnTo>
                  <a:lnTo>
                    <a:pt x="536" y="785"/>
                  </a:lnTo>
                  <a:lnTo>
                    <a:pt x="511" y="804"/>
                  </a:lnTo>
                  <a:lnTo>
                    <a:pt x="482" y="821"/>
                  </a:lnTo>
                  <a:lnTo>
                    <a:pt x="450" y="835"/>
                  </a:lnTo>
                  <a:lnTo>
                    <a:pt x="415" y="846"/>
                  </a:lnTo>
                  <a:lnTo>
                    <a:pt x="377" y="853"/>
                  </a:lnTo>
                  <a:lnTo>
                    <a:pt x="335" y="855"/>
                  </a:lnTo>
                  <a:lnTo>
                    <a:pt x="331" y="855"/>
                  </a:lnTo>
                  <a:lnTo>
                    <a:pt x="288" y="853"/>
                  </a:lnTo>
                  <a:lnTo>
                    <a:pt x="249" y="846"/>
                  </a:lnTo>
                  <a:lnTo>
                    <a:pt x="215" y="835"/>
                  </a:lnTo>
                  <a:lnTo>
                    <a:pt x="183" y="821"/>
                  </a:lnTo>
                  <a:lnTo>
                    <a:pt x="154" y="804"/>
                  </a:lnTo>
                  <a:lnTo>
                    <a:pt x="129" y="785"/>
                  </a:lnTo>
                  <a:lnTo>
                    <a:pt x="107" y="761"/>
                  </a:lnTo>
                  <a:lnTo>
                    <a:pt x="87" y="737"/>
                  </a:lnTo>
                  <a:lnTo>
                    <a:pt x="70" y="711"/>
                  </a:lnTo>
                  <a:lnTo>
                    <a:pt x="54" y="683"/>
                  </a:lnTo>
                  <a:lnTo>
                    <a:pt x="42" y="655"/>
                  </a:lnTo>
                  <a:lnTo>
                    <a:pt x="31" y="626"/>
                  </a:lnTo>
                  <a:lnTo>
                    <a:pt x="22" y="596"/>
                  </a:lnTo>
                  <a:lnTo>
                    <a:pt x="16" y="567"/>
                  </a:lnTo>
                  <a:lnTo>
                    <a:pt x="10" y="538"/>
                  </a:lnTo>
                  <a:lnTo>
                    <a:pt x="6" y="509"/>
                  </a:lnTo>
                  <a:lnTo>
                    <a:pt x="4" y="482"/>
                  </a:lnTo>
                  <a:lnTo>
                    <a:pt x="1" y="455"/>
                  </a:lnTo>
                  <a:lnTo>
                    <a:pt x="0" y="431"/>
                  </a:lnTo>
                  <a:lnTo>
                    <a:pt x="0" y="409"/>
                  </a:lnTo>
                  <a:lnTo>
                    <a:pt x="0" y="389"/>
                  </a:lnTo>
                  <a:lnTo>
                    <a:pt x="0" y="373"/>
                  </a:lnTo>
                  <a:lnTo>
                    <a:pt x="1" y="358"/>
                  </a:lnTo>
                  <a:lnTo>
                    <a:pt x="1" y="348"/>
                  </a:lnTo>
                  <a:lnTo>
                    <a:pt x="3" y="342"/>
                  </a:lnTo>
                  <a:lnTo>
                    <a:pt x="3" y="340"/>
                  </a:lnTo>
                  <a:lnTo>
                    <a:pt x="7" y="293"/>
                  </a:lnTo>
                  <a:lnTo>
                    <a:pt x="14" y="250"/>
                  </a:lnTo>
                  <a:lnTo>
                    <a:pt x="25" y="213"/>
                  </a:lnTo>
                  <a:lnTo>
                    <a:pt x="38" y="179"/>
                  </a:lnTo>
                  <a:lnTo>
                    <a:pt x="53" y="149"/>
                  </a:lnTo>
                  <a:lnTo>
                    <a:pt x="70" y="123"/>
                  </a:lnTo>
                  <a:lnTo>
                    <a:pt x="88" y="100"/>
                  </a:lnTo>
                  <a:lnTo>
                    <a:pt x="109" y="80"/>
                  </a:lnTo>
                  <a:lnTo>
                    <a:pt x="130" y="62"/>
                  </a:lnTo>
                  <a:lnTo>
                    <a:pt x="152" y="48"/>
                  </a:lnTo>
                  <a:lnTo>
                    <a:pt x="174" y="36"/>
                  </a:lnTo>
                  <a:lnTo>
                    <a:pt x="196" y="26"/>
                  </a:lnTo>
                  <a:lnTo>
                    <a:pt x="217" y="18"/>
                  </a:lnTo>
                  <a:lnTo>
                    <a:pt x="238" y="13"/>
                  </a:lnTo>
                  <a:lnTo>
                    <a:pt x="258" y="8"/>
                  </a:lnTo>
                  <a:lnTo>
                    <a:pt x="275" y="5"/>
                  </a:lnTo>
                  <a:lnTo>
                    <a:pt x="292" y="3"/>
                  </a:lnTo>
                  <a:lnTo>
                    <a:pt x="306" y="2"/>
                  </a:lnTo>
                  <a:lnTo>
                    <a:pt x="318" y="0"/>
                  </a:lnTo>
                  <a:lnTo>
                    <a:pt x="32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6" name="Freeform 285"/>
            <p:cNvSpPr/>
            <p:nvPr/>
          </p:nvSpPr>
          <p:spPr bwMode="auto">
            <a:xfrm>
              <a:off x="502" y="1846"/>
              <a:ext cx="907" cy="251"/>
            </a:xfrm>
            <a:custGeom>
              <a:avLst/>
              <a:gdLst>
                <a:gd name="T0" fmla="*/ 1830 w 3630"/>
                <a:gd name="T1" fmla="*/ 0 h 1001"/>
                <a:gd name="T2" fmla="*/ 1872 w 3630"/>
                <a:gd name="T3" fmla="*/ 9 h 1001"/>
                <a:gd name="T4" fmla="*/ 1914 w 3630"/>
                <a:gd name="T5" fmla="*/ 36 h 1001"/>
                <a:gd name="T6" fmla="*/ 1932 w 3630"/>
                <a:gd name="T7" fmla="*/ 91 h 1001"/>
                <a:gd name="T8" fmla="*/ 1902 w 3630"/>
                <a:gd name="T9" fmla="*/ 184 h 1001"/>
                <a:gd name="T10" fmla="*/ 2122 w 3630"/>
                <a:gd name="T11" fmla="*/ 0 h 1001"/>
                <a:gd name="T12" fmla="*/ 2163 w 3630"/>
                <a:gd name="T13" fmla="*/ 21 h 1001"/>
                <a:gd name="T14" fmla="*/ 2265 w 3630"/>
                <a:gd name="T15" fmla="*/ 74 h 1001"/>
                <a:gd name="T16" fmla="*/ 2404 w 3630"/>
                <a:gd name="T17" fmla="*/ 151 h 1001"/>
                <a:gd name="T18" fmla="*/ 2542 w 3630"/>
                <a:gd name="T19" fmla="*/ 237 h 1001"/>
                <a:gd name="T20" fmla="*/ 2640 w 3630"/>
                <a:gd name="T21" fmla="*/ 217 h 1001"/>
                <a:gd name="T22" fmla="*/ 2682 w 3630"/>
                <a:gd name="T23" fmla="*/ 197 h 1001"/>
                <a:gd name="T24" fmla="*/ 2857 w 3630"/>
                <a:gd name="T25" fmla="*/ 340 h 1001"/>
                <a:gd name="T26" fmla="*/ 2835 w 3630"/>
                <a:gd name="T27" fmla="*/ 261 h 1001"/>
                <a:gd name="T28" fmla="*/ 2857 w 3630"/>
                <a:gd name="T29" fmla="*/ 218 h 1001"/>
                <a:gd name="T30" fmla="*/ 2897 w 3630"/>
                <a:gd name="T31" fmla="*/ 200 h 1001"/>
                <a:gd name="T32" fmla="*/ 2928 w 3630"/>
                <a:gd name="T33" fmla="*/ 197 h 1001"/>
                <a:gd name="T34" fmla="*/ 2951 w 3630"/>
                <a:gd name="T35" fmla="*/ 199 h 1001"/>
                <a:gd name="T36" fmla="*/ 2990 w 3630"/>
                <a:gd name="T37" fmla="*/ 211 h 1001"/>
                <a:gd name="T38" fmla="*/ 3020 w 3630"/>
                <a:gd name="T39" fmla="*/ 248 h 1001"/>
                <a:gd name="T40" fmla="*/ 3011 w 3630"/>
                <a:gd name="T41" fmla="*/ 317 h 1001"/>
                <a:gd name="T42" fmla="*/ 3042 w 3630"/>
                <a:gd name="T43" fmla="*/ 619 h 1001"/>
                <a:gd name="T44" fmla="*/ 3196 w 3630"/>
                <a:gd name="T45" fmla="*/ 208 h 1001"/>
                <a:gd name="T46" fmla="*/ 3278 w 3630"/>
                <a:gd name="T47" fmla="*/ 250 h 1001"/>
                <a:gd name="T48" fmla="*/ 3395 w 3630"/>
                <a:gd name="T49" fmla="*/ 315 h 1001"/>
                <a:gd name="T50" fmla="*/ 3526 w 3630"/>
                <a:gd name="T51" fmla="*/ 396 h 1001"/>
                <a:gd name="T52" fmla="*/ 3608 w 3630"/>
                <a:gd name="T53" fmla="*/ 500 h 1001"/>
                <a:gd name="T54" fmla="*/ 3629 w 3630"/>
                <a:gd name="T55" fmla="*/ 630 h 1001"/>
                <a:gd name="T56" fmla="*/ 2 w 3630"/>
                <a:gd name="T57" fmla="*/ 594 h 1001"/>
                <a:gd name="T58" fmla="*/ 34 w 3630"/>
                <a:gd name="T59" fmla="*/ 471 h 1001"/>
                <a:gd name="T60" fmla="*/ 136 w 3630"/>
                <a:gd name="T61" fmla="*/ 371 h 1001"/>
                <a:gd name="T62" fmla="*/ 265 w 3630"/>
                <a:gd name="T63" fmla="*/ 296 h 1001"/>
                <a:gd name="T64" fmla="*/ 375 w 3630"/>
                <a:gd name="T65" fmla="*/ 236 h 1001"/>
                <a:gd name="T66" fmla="*/ 444 w 3630"/>
                <a:gd name="T67" fmla="*/ 201 h 1001"/>
                <a:gd name="T68" fmla="*/ 664 w 3630"/>
                <a:gd name="T69" fmla="*/ 398 h 1001"/>
                <a:gd name="T70" fmla="*/ 610 w 3630"/>
                <a:gd name="T71" fmla="*/ 295 h 1001"/>
                <a:gd name="T72" fmla="*/ 614 w 3630"/>
                <a:gd name="T73" fmla="*/ 236 h 1001"/>
                <a:gd name="T74" fmla="*/ 648 w 3630"/>
                <a:gd name="T75" fmla="*/ 207 h 1001"/>
                <a:gd name="T76" fmla="*/ 687 w 3630"/>
                <a:gd name="T77" fmla="*/ 198 h 1001"/>
                <a:gd name="T78" fmla="*/ 707 w 3630"/>
                <a:gd name="T79" fmla="*/ 197 h 1001"/>
                <a:gd name="T80" fmla="*/ 742 w 3630"/>
                <a:gd name="T81" fmla="*/ 204 h 1001"/>
                <a:gd name="T82" fmla="*/ 779 w 3630"/>
                <a:gd name="T83" fmla="*/ 226 h 1001"/>
                <a:gd name="T84" fmla="*/ 794 w 3630"/>
                <a:gd name="T85" fmla="*/ 277 h 1001"/>
                <a:gd name="T86" fmla="*/ 756 w 3630"/>
                <a:gd name="T87" fmla="*/ 368 h 1001"/>
                <a:gd name="T88" fmla="*/ 950 w 3630"/>
                <a:gd name="T89" fmla="*/ 198 h 1001"/>
                <a:gd name="T90" fmla="*/ 1010 w 3630"/>
                <a:gd name="T91" fmla="*/ 229 h 1001"/>
                <a:gd name="T92" fmla="*/ 1115 w 3630"/>
                <a:gd name="T93" fmla="*/ 218 h 1001"/>
                <a:gd name="T94" fmla="*/ 1265 w 3630"/>
                <a:gd name="T95" fmla="*/ 130 h 1001"/>
                <a:gd name="T96" fmla="*/ 1397 w 3630"/>
                <a:gd name="T97" fmla="*/ 58 h 1001"/>
                <a:gd name="T98" fmla="*/ 1486 w 3630"/>
                <a:gd name="T99" fmla="*/ 12 h 1001"/>
                <a:gd name="T100" fmla="*/ 1674 w 3630"/>
                <a:gd name="T101" fmla="*/ 523 h 1001"/>
                <a:gd name="T102" fmla="*/ 1716 w 3630"/>
                <a:gd name="T103" fmla="*/ 156 h 1001"/>
                <a:gd name="T104" fmla="*/ 1699 w 3630"/>
                <a:gd name="T105" fmla="*/ 74 h 1001"/>
                <a:gd name="T106" fmla="*/ 1726 w 3630"/>
                <a:gd name="T107" fmla="*/ 26 h 1001"/>
                <a:gd name="T108" fmla="*/ 1770 w 3630"/>
                <a:gd name="T109" fmla="*/ 5 h 1001"/>
                <a:gd name="T110" fmla="*/ 1808 w 3630"/>
                <a:gd name="T111" fmla="*/ 0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30" h="1001">
                  <a:moveTo>
                    <a:pt x="1815" y="0"/>
                  </a:moveTo>
                  <a:lnTo>
                    <a:pt x="1816" y="0"/>
                  </a:lnTo>
                  <a:lnTo>
                    <a:pt x="1823" y="0"/>
                  </a:lnTo>
                  <a:lnTo>
                    <a:pt x="1830" y="0"/>
                  </a:lnTo>
                  <a:lnTo>
                    <a:pt x="1839" y="1"/>
                  </a:lnTo>
                  <a:lnTo>
                    <a:pt x="1850" y="3"/>
                  </a:lnTo>
                  <a:lnTo>
                    <a:pt x="1861" y="5"/>
                  </a:lnTo>
                  <a:lnTo>
                    <a:pt x="1872" y="9"/>
                  </a:lnTo>
                  <a:lnTo>
                    <a:pt x="1884" y="14"/>
                  </a:lnTo>
                  <a:lnTo>
                    <a:pt x="1895" y="20"/>
                  </a:lnTo>
                  <a:lnTo>
                    <a:pt x="1905" y="26"/>
                  </a:lnTo>
                  <a:lnTo>
                    <a:pt x="1914" y="36"/>
                  </a:lnTo>
                  <a:lnTo>
                    <a:pt x="1922" y="46"/>
                  </a:lnTo>
                  <a:lnTo>
                    <a:pt x="1927" y="59"/>
                  </a:lnTo>
                  <a:lnTo>
                    <a:pt x="1932" y="74"/>
                  </a:lnTo>
                  <a:lnTo>
                    <a:pt x="1932" y="91"/>
                  </a:lnTo>
                  <a:lnTo>
                    <a:pt x="1929" y="110"/>
                  </a:lnTo>
                  <a:lnTo>
                    <a:pt x="1924" y="132"/>
                  </a:lnTo>
                  <a:lnTo>
                    <a:pt x="1915" y="156"/>
                  </a:lnTo>
                  <a:lnTo>
                    <a:pt x="1902" y="184"/>
                  </a:lnTo>
                  <a:lnTo>
                    <a:pt x="1883" y="215"/>
                  </a:lnTo>
                  <a:lnTo>
                    <a:pt x="1861" y="249"/>
                  </a:lnTo>
                  <a:lnTo>
                    <a:pt x="1957" y="523"/>
                  </a:lnTo>
                  <a:lnTo>
                    <a:pt x="2122" y="0"/>
                  </a:lnTo>
                  <a:lnTo>
                    <a:pt x="2125" y="2"/>
                  </a:lnTo>
                  <a:lnTo>
                    <a:pt x="2133" y="5"/>
                  </a:lnTo>
                  <a:lnTo>
                    <a:pt x="2145" y="12"/>
                  </a:lnTo>
                  <a:lnTo>
                    <a:pt x="2163" y="21"/>
                  </a:lnTo>
                  <a:lnTo>
                    <a:pt x="2183" y="31"/>
                  </a:lnTo>
                  <a:lnTo>
                    <a:pt x="2207" y="44"/>
                  </a:lnTo>
                  <a:lnTo>
                    <a:pt x="2234" y="58"/>
                  </a:lnTo>
                  <a:lnTo>
                    <a:pt x="2265" y="74"/>
                  </a:lnTo>
                  <a:lnTo>
                    <a:pt x="2297" y="91"/>
                  </a:lnTo>
                  <a:lnTo>
                    <a:pt x="2331" y="110"/>
                  </a:lnTo>
                  <a:lnTo>
                    <a:pt x="2366" y="130"/>
                  </a:lnTo>
                  <a:lnTo>
                    <a:pt x="2404" y="151"/>
                  </a:lnTo>
                  <a:lnTo>
                    <a:pt x="2440" y="173"/>
                  </a:lnTo>
                  <a:lnTo>
                    <a:pt x="2479" y="195"/>
                  </a:lnTo>
                  <a:lnTo>
                    <a:pt x="2516" y="218"/>
                  </a:lnTo>
                  <a:lnTo>
                    <a:pt x="2542" y="237"/>
                  </a:lnTo>
                  <a:lnTo>
                    <a:pt x="2568" y="255"/>
                  </a:lnTo>
                  <a:lnTo>
                    <a:pt x="2595" y="241"/>
                  </a:lnTo>
                  <a:lnTo>
                    <a:pt x="2619" y="228"/>
                  </a:lnTo>
                  <a:lnTo>
                    <a:pt x="2640" y="217"/>
                  </a:lnTo>
                  <a:lnTo>
                    <a:pt x="2658" y="208"/>
                  </a:lnTo>
                  <a:lnTo>
                    <a:pt x="2671" y="203"/>
                  </a:lnTo>
                  <a:lnTo>
                    <a:pt x="2679" y="198"/>
                  </a:lnTo>
                  <a:lnTo>
                    <a:pt x="2682" y="197"/>
                  </a:lnTo>
                  <a:lnTo>
                    <a:pt x="2815" y="618"/>
                  </a:lnTo>
                  <a:lnTo>
                    <a:pt x="2892" y="398"/>
                  </a:lnTo>
                  <a:lnTo>
                    <a:pt x="2873" y="368"/>
                  </a:lnTo>
                  <a:lnTo>
                    <a:pt x="2857" y="340"/>
                  </a:lnTo>
                  <a:lnTo>
                    <a:pt x="2846" y="317"/>
                  </a:lnTo>
                  <a:lnTo>
                    <a:pt x="2838" y="295"/>
                  </a:lnTo>
                  <a:lnTo>
                    <a:pt x="2835" y="277"/>
                  </a:lnTo>
                  <a:lnTo>
                    <a:pt x="2835" y="261"/>
                  </a:lnTo>
                  <a:lnTo>
                    <a:pt x="2837" y="248"/>
                  </a:lnTo>
                  <a:lnTo>
                    <a:pt x="2843" y="236"/>
                  </a:lnTo>
                  <a:lnTo>
                    <a:pt x="2849" y="226"/>
                  </a:lnTo>
                  <a:lnTo>
                    <a:pt x="2857" y="218"/>
                  </a:lnTo>
                  <a:lnTo>
                    <a:pt x="2867" y="211"/>
                  </a:lnTo>
                  <a:lnTo>
                    <a:pt x="2877" y="207"/>
                  </a:lnTo>
                  <a:lnTo>
                    <a:pt x="2887" y="204"/>
                  </a:lnTo>
                  <a:lnTo>
                    <a:pt x="2897" y="200"/>
                  </a:lnTo>
                  <a:lnTo>
                    <a:pt x="2907" y="199"/>
                  </a:lnTo>
                  <a:lnTo>
                    <a:pt x="2916" y="198"/>
                  </a:lnTo>
                  <a:lnTo>
                    <a:pt x="2922" y="197"/>
                  </a:lnTo>
                  <a:lnTo>
                    <a:pt x="2928" y="197"/>
                  </a:lnTo>
                  <a:lnTo>
                    <a:pt x="2930" y="197"/>
                  </a:lnTo>
                  <a:lnTo>
                    <a:pt x="2934" y="197"/>
                  </a:lnTo>
                  <a:lnTo>
                    <a:pt x="2942" y="198"/>
                  </a:lnTo>
                  <a:lnTo>
                    <a:pt x="2951" y="199"/>
                  </a:lnTo>
                  <a:lnTo>
                    <a:pt x="2960" y="200"/>
                  </a:lnTo>
                  <a:lnTo>
                    <a:pt x="2971" y="204"/>
                  </a:lnTo>
                  <a:lnTo>
                    <a:pt x="2980" y="207"/>
                  </a:lnTo>
                  <a:lnTo>
                    <a:pt x="2990" y="211"/>
                  </a:lnTo>
                  <a:lnTo>
                    <a:pt x="3000" y="218"/>
                  </a:lnTo>
                  <a:lnTo>
                    <a:pt x="3008" y="226"/>
                  </a:lnTo>
                  <a:lnTo>
                    <a:pt x="3015" y="236"/>
                  </a:lnTo>
                  <a:lnTo>
                    <a:pt x="3020" y="248"/>
                  </a:lnTo>
                  <a:lnTo>
                    <a:pt x="3022" y="261"/>
                  </a:lnTo>
                  <a:lnTo>
                    <a:pt x="3022" y="277"/>
                  </a:lnTo>
                  <a:lnTo>
                    <a:pt x="3018" y="295"/>
                  </a:lnTo>
                  <a:lnTo>
                    <a:pt x="3011" y="317"/>
                  </a:lnTo>
                  <a:lnTo>
                    <a:pt x="3000" y="340"/>
                  </a:lnTo>
                  <a:lnTo>
                    <a:pt x="2985" y="368"/>
                  </a:lnTo>
                  <a:lnTo>
                    <a:pt x="2965" y="398"/>
                  </a:lnTo>
                  <a:lnTo>
                    <a:pt x="3042" y="619"/>
                  </a:lnTo>
                  <a:lnTo>
                    <a:pt x="3175" y="197"/>
                  </a:lnTo>
                  <a:lnTo>
                    <a:pt x="3177" y="198"/>
                  </a:lnTo>
                  <a:lnTo>
                    <a:pt x="3185" y="203"/>
                  </a:lnTo>
                  <a:lnTo>
                    <a:pt x="3196" y="208"/>
                  </a:lnTo>
                  <a:lnTo>
                    <a:pt x="3212" y="216"/>
                  </a:lnTo>
                  <a:lnTo>
                    <a:pt x="3231" y="226"/>
                  </a:lnTo>
                  <a:lnTo>
                    <a:pt x="3253" y="237"/>
                  </a:lnTo>
                  <a:lnTo>
                    <a:pt x="3278" y="250"/>
                  </a:lnTo>
                  <a:lnTo>
                    <a:pt x="3305" y="264"/>
                  </a:lnTo>
                  <a:lnTo>
                    <a:pt x="3334" y="280"/>
                  </a:lnTo>
                  <a:lnTo>
                    <a:pt x="3363" y="296"/>
                  </a:lnTo>
                  <a:lnTo>
                    <a:pt x="3395" y="315"/>
                  </a:lnTo>
                  <a:lnTo>
                    <a:pt x="3427" y="333"/>
                  </a:lnTo>
                  <a:lnTo>
                    <a:pt x="3459" y="352"/>
                  </a:lnTo>
                  <a:lnTo>
                    <a:pt x="3492" y="372"/>
                  </a:lnTo>
                  <a:lnTo>
                    <a:pt x="3526" y="396"/>
                  </a:lnTo>
                  <a:lnTo>
                    <a:pt x="3554" y="421"/>
                  </a:lnTo>
                  <a:lnTo>
                    <a:pt x="3577" y="446"/>
                  </a:lnTo>
                  <a:lnTo>
                    <a:pt x="3595" y="472"/>
                  </a:lnTo>
                  <a:lnTo>
                    <a:pt x="3608" y="500"/>
                  </a:lnTo>
                  <a:lnTo>
                    <a:pt x="3617" y="530"/>
                  </a:lnTo>
                  <a:lnTo>
                    <a:pt x="3623" y="561"/>
                  </a:lnTo>
                  <a:lnTo>
                    <a:pt x="3626" y="594"/>
                  </a:lnTo>
                  <a:lnTo>
                    <a:pt x="3629" y="630"/>
                  </a:lnTo>
                  <a:lnTo>
                    <a:pt x="3630" y="1001"/>
                  </a:lnTo>
                  <a:lnTo>
                    <a:pt x="0" y="1001"/>
                  </a:lnTo>
                  <a:lnTo>
                    <a:pt x="0" y="629"/>
                  </a:lnTo>
                  <a:lnTo>
                    <a:pt x="2" y="594"/>
                  </a:lnTo>
                  <a:lnTo>
                    <a:pt x="6" y="561"/>
                  </a:lnTo>
                  <a:lnTo>
                    <a:pt x="12" y="529"/>
                  </a:lnTo>
                  <a:lnTo>
                    <a:pt x="21" y="500"/>
                  </a:lnTo>
                  <a:lnTo>
                    <a:pt x="34" y="471"/>
                  </a:lnTo>
                  <a:lnTo>
                    <a:pt x="52" y="445"/>
                  </a:lnTo>
                  <a:lnTo>
                    <a:pt x="74" y="420"/>
                  </a:lnTo>
                  <a:lnTo>
                    <a:pt x="102" y="395"/>
                  </a:lnTo>
                  <a:lnTo>
                    <a:pt x="136" y="371"/>
                  </a:lnTo>
                  <a:lnTo>
                    <a:pt x="168" y="351"/>
                  </a:lnTo>
                  <a:lnTo>
                    <a:pt x="201" y="333"/>
                  </a:lnTo>
                  <a:lnTo>
                    <a:pt x="233" y="314"/>
                  </a:lnTo>
                  <a:lnTo>
                    <a:pt x="265" y="296"/>
                  </a:lnTo>
                  <a:lnTo>
                    <a:pt x="295" y="279"/>
                  </a:lnTo>
                  <a:lnTo>
                    <a:pt x="324" y="263"/>
                  </a:lnTo>
                  <a:lnTo>
                    <a:pt x="351" y="249"/>
                  </a:lnTo>
                  <a:lnTo>
                    <a:pt x="375" y="236"/>
                  </a:lnTo>
                  <a:lnTo>
                    <a:pt x="397" y="225"/>
                  </a:lnTo>
                  <a:lnTo>
                    <a:pt x="417" y="215"/>
                  </a:lnTo>
                  <a:lnTo>
                    <a:pt x="433" y="207"/>
                  </a:lnTo>
                  <a:lnTo>
                    <a:pt x="444" y="201"/>
                  </a:lnTo>
                  <a:lnTo>
                    <a:pt x="451" y="198"/>
                  </a:lnTo>
                  <a:lnTo>
                    <a:pt x="453" y="197"/>
                  </a:lnTo>
                  <a:lnTo>
                    <a:pt x="587" y="618"/>
                  </a:lnTo>
                  <a:lnTo>
                    <a:pt x="664" y="398"/>
                  </a:lnTo>
                  <a:lnTo>
                    <a:pt x="644" y="368"/>
                  </a:lnTo>
                  <a:lnTo>
                    <a:pt x="628" y="340"/>
                  </a:lnTo>
                  <a:lnTo>
                    <a:pt x="617" y="317"/>
                  </a:lnTo>
                  <a:lnTo>
                    <a:pt x="610" y="295"/>
                  </a:lnTo>
                  <a:lnTo>
                    <a:pt x="606" y="277"/>
                  </a:lnTo>
                  <a:lnTo>
                    <a:pt x="606" y="261"/>
                  </a:lnTo>
                  <a:lnTo>
                    <a:pt x="609" y="248"/>
                  </a:lnTo>
                  <a:lnTo>
                    <a:pt x="614" y="236"/>
                  </a:lnTo>
                  <a:lnTo>
                    <a:pt x="621" y="226"/>
                  </a:lnTo>
                  <a:lnTo>
                    <a:pt x="628" y="218"/>
                  </a:lnTo>
                  <a:lnTo>
                    <a:pt x="638" y="211"/>
                  </a:lnTo>
                  <a:lnTo>
                    <a:pt x="648" y="207"/>
                  </a:lnTo>
                  <a:lnTo>
                    <a:pt x="658" y="204"/>
                  </a:lnTo>
                  <a:lnTo>
                    <a:pt x="669" y="200"/>
                  </a:lnTo>
                  <a:lnTo>
                    <a:pt x="678" y="199"/>
                  </a:lnTo>
                  <a:lnTo>
                    <a:pt x="687" y="198"/>
                  </a:lnTo>
                  <a:lnTo>
                    <a:pt x="693" y="197"/>
                  </a:lnTo>
                  <a:lnTo>
                    <a:pt x="699" y="197"/>
                  </a:lnTo>
                  <a:lnTo>
                    <a:pt x="701" y="197"/>
                  </a:lnTo>
                  <a:lnTo>
                    <a:pt x="707" y="197"/>
                  </a:lnTo>
                  <a:lnTo>
                    <a:pt x="713" y="198"/>
                  </a:lnTo>
                  <a:lnTo>
                    <a:pt x="722" y="199"/>
                  </a:lnTo>
                  <a:lnTo>
                    <a:pt x="732" y="200"/>
                  </a:lnTo>
                  <a:lnTo>
                    <a:pt x="742" y="204"/>
                  </a:lnTo>
                  <a:lnTo>
                    <a:pt x="752" y="207"/>
                  </a:lnTo>
                  <a:lnTo>
                    <a:pt x="762" y="211"/>
                  </a:lnTo>
                  <a:lnTo>
                    <a:pt x="772" y="218"/>
                  </a:lnTo>
                  <a:lnTo>
                    <a:pt x="779" y="226"/>
                  </a:lnTo>
                  <a:lnTo>
                    <a:pt x="786" y="236"/>
                  </a:lnTo>
                  <a:lnTo>
                    <a:pt x="791" y="248"/>
                  </a:lnTo>
                  <a:lnTo>
                    <a:pt x="794" y="261"/>
                  </a:lnTo>
                  <a:lnTo>
                    <a:pt x="794" y="277"/>
                  </a:lnTo>
                  <a:lnTo>
                    <a:pt x="790" y="295"/>
                  </a:lnTo>
                  <a:lnTo>
                    <a:pt x="783" y="317"/>
                  </a:lnTo>
                  <a:lnTo>
                    <a:pt x="772" y="340"/>
                  </a:lnTo>
                  <a:lnTo>
                    <a:pt x="756" y="368"/>
                  </a:lnTo>
                  <a:lnTo>
                    <a:pt x="736" y="398"/>
                  </a:lnTo>
                  <a:lnTo>
                    <a:pt x="813" y="618"/>
                  </a:lnTo>
                  <a:lnTo>
                    <a:pt x="947" y="197"/>
                  </a:lnTo>
                  <a:lnTo>
                    <a:pt x="950" y="198"/>
                  </a:lnTo>
                  <a:lnTo>
                    <a:pt x="958" y="203"/>
                  </a:lnTo>
                  <a:lnTo>
                    <a:pt x="971" y="209"/>
                  </a:lnTo>
                  <a:lnTo>
                    <a:pt x="988" y="218"/>
                  </a:lnTo>
                  <a:lnTo>
                    <a:pt x="1010" y="229"/>
                  </a:lnTo>
                  <a:lnTo>
                    <a:pt x="1035" y="241"/>
                  </a:lnTo>
                  <a:lnTo>
                    <a:pt x="1063" y="257"/>
                  </a:lnTo>
                  <a:lnTo>
                    <a:pt x="1087" y="237"/>
                  </a:lnTo>
                  <a:lnTo>
                    <a:pt x="1115" y="218"/>
                  </a:lnTo>
                  <a:lnTo>
                    <a:pt x="1152" y="195"/>
                  </a:lnTo>
                  <a:lnTo>
                    <a:pt x="1191" y="173"/>
                  </a:lnTo>
                  <a:lnTo>
                    <a:pt x="1227" y="151"/>
                  </a:lnTo>
                  <a:lnTo>
                    <a:pt x="1265" y="130"/>
                  </a:lnTo>
                  <a:lnTo>
                    <a:pt x="1300" y="110"/>
                  </a:lnTo>
                  <a:lnTo>
                    <a:pt x="1334" y="91"/>
                  </a:lnTo>
                  <a:lnTo>
                    <a:pt x="1366" y="74"/>
                  </a:lnTo>
                  <a:lnTo>
                    <a:pt x="1397" y="58"/>
                  </a:lnTo>
                  <a:lnTo>
                    <a:pt x="1424" y="44"/>
                  </a:lnTo>
                  <a:lnTo>
                    <a:pt x="1448" y="31"/>
                  </a:lnTo>
                  <a:lnTo>
                    <a:pt x="1468" y="21"/>
                  </a:lnTo>
                  <a:lnTo>
                    <a:pt x="1486" y="12"/>
                  </a:lnTo>
                  <a:lnTo>
                    <a:pt x="1498" y="5"/>
                  </a:lnTo>
                  <a:lnTo>
                    <a:pt x="1506" y="2"/>
                  </a:lnTo>
                  <a:lnTo>
                    <a:pt x="1509" y="0"/>
                  </a:lnTo>
                  <a:lnTo>
                    <a:pt x="1674" y="523"/>
                  </a:lnTo>
                  <a:lnTo>
                    <a:pt x="1770" y="249"/>
                  </a:lnTo>
                  <a:lnTo>
                    <a:pt x="1748" y="215"/>
                  </a:lnTo>
                  <a:lnTo>
                    <a:pt x="1729" y="184"/>
                  </a:lnTo>
                  <a:lnTo>
                    <a:pt x="1716" y="156"/>
                  </a:lnTo>
                  <a:lnTo>
                    <a:pt x="1707" y="132"/>
                  </a:lnTo>
                  <a:lnTo>
                    <a:pt x="1702" y="110"/>
                  </a:lnTo>
                  <a:lnTo>
                    <a:pt x="1699" y="90"/>
                  </a:lnTo>
                  <a:lnTo>
                    <a:pt x="1699" y="74"/>
                  </a:lnTo>
                  <a:lnTo>
                    <a:pt x="1704" y="58"/>
                  </a:lnTo>
                  <a:lnTo>
                    <a:pt x="1709" y="46"/>
                  </a:lnTo>
                  <a:lnTo>
                    <a:pt x="1717" y="35"/>
                  </a:lnTo>
                  <a:lnTo>
                    <a:pt x="1726" y="26"/>
                  </a:lnTo>
                  <a:lnTo>
                    <a:pt x="1736" y="19"/>
                  </a:lnTo>
                  <a:lnTo>
                    <a:pt x="1747" y="13"/>
                  </a:lnTo>
                  <a:lnTo>
                    <a:pt x="1759" y="9"/>
                  </a:lnTo>
                  <a:lnTo>
                    <a:pt x="1770" y="5"/>
                  </a:lnTo>
                  <a:lnTo>
                    <a:pt x="1781" y="3"/>
                  </a:lnTo>
                  <a:lnTo>
                    <a:pt x="1792" y="1"/>
                  </a:lnTo>
                  <a:lnTo>
                    <a:pt x="1801" y="0"/>
                  </a:lnTo>
                  <a:lnTo>
                    <a:pt x="1808" y="0"/>
                  </a:lnTo>
                  <a:lnTo>
                    <a:pt x="181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7" name="Freeform 286"/>
            <p:cNvSpPr/>
            <p:nvPr/>
          </p:nvSpPr>
          <p:spPr bwMode="auto">
            <a:xfrm>
              <a:off x="593" y="1660"/>
              <a:ext cx="167" cy="214"/>
            </a:xfrm>
            <a:custGeom>
              <a:avLst/>
              <a:gdLst>
                <a:gd name="T0" fmla="*/ 333 w 665"/>
                <a:gd name="T1" fmla="*/ 2 h 855"/>
                <a:gd name="T2" fmla="*/ 347 w 665"/>
                <a:gd name="T3" fmla="*/ 2 h 855"/>
                <a:gd name="T4" fmla="*/ 374 w 665"/>
                <a:gd name="T5" fmla="*/ 3 h 855"/>
                <a:gd name="T6" fmla="*/ 408 w 665"/>
                <a:gd name="T7" fmla="*/ 8 h 855"/>
                <a:gd name="T8" fmla="*/ 448 w 665"/>
                <a:gd name="T9" fmla="*/ 18 h 855"/>
                <a:gd name="T10" fmla="*/ 491 w 665"/>
                <a:gd name="T11" fmla="*/ 36 h 855"/>
                <a:gd name="T12" fmla="*/ 535 w 665"/>
                <a:gd name="T13" fmla="*/ 62 h 855"/>
                <a:gd name="T14" fmla="*/ 576 w 665"/>
                <a:gd name="T15" fmla="*/ 100 h 855"/>
                <a:gd name="T16" fmla="*/ 612 w 665"/>
                <a:gd name="T17" fmla="*/ 149 h 855"/>
                <a:gd name="T18" fmla="*/ 641 w 665"/>
                <a:gd name="T19" fmla="*/ 213 h 855"/>
                <a:gd name="T20" fmla="*/ 659 w 665"/>
                <a:gd name="T21" fmla="*/ 293 h 855"/>
                <a:gd name="T22" fmla="*/ 663 w 665"/>
                <a:gd name="T23" fmla="*/ 342 h 855"/>
                <a:gd name="T24" fmla="*/ 664 w 665"/>
                <a:gd name="T25" fmla="*/ 358 h 855"/>
                <a:gd name="T26" fmla="*/ 665 w 665"/>
                <a:gd name="T27" fmla="*/ 389 h 855"/>
                <a:gd name="T28" fmla="*/ 665 w 665"/>
                <a:gd name="T29" fmla="*/ 431 h 855"/>
                <a:gd name="T30" fmla="*/ 662 w 665"/>
                <a:gd name="T31" fmla="*/ 482 h 855"/>
                <a:gd name="T32" fmla="*/ 655 w 665"/>
                <a:gd name="T33" fmla="*/ 537 h 855"/>
                <a:gd name="T34" fmla="*/ 643 w 665"/>
                <a:gd name="T35" fmla="*/ 596 h 855"/>
                <a:gd name="T36" fmla="*/ 623 w 665"/>
                <a:gd name="T37" fmla="*/ 655 h 855"/>
                <a:gd name="T38" fmla="*/ 596 w 665"/>
                <a:gd name="T39" fmla="*/ 711 h 855"/>
                <a:gd name="T40" fmla="*/ 558 w 665"/>
                <a:gd name="T41" fmla="*/ 761 h 855"/>
                <a:gd name="T42" fmla="*/ 511 w 665"/>
                <a:gd name="T43" fmla="*/ 804 h 855"/>
                <a:gd name="T44" fmla="*/ 451 w 665"/>
                <a:gd name="T45" fmla="*/ 835 h 855"/>
                <a:gd name="T46" fmla="*/ 377 w 665"/>
                <a:gd name="T47" fmla="*/ 853 h 855"/>
                <a:gd name="T48" fmla="*/ 331 w 665"/>
                <a:gd name="T49" fmla="*/ 855 h 855"/>
                <a:gd name="T50" fmla="*/ 250 w 665"/>
                <a:gd name="T51" fmla="*/ 846 h 855"/>
                <a:gd name="T52" fmla="*/ 183 w 665"/>
                <a:gd name="T53" fmla="*/ 821 h 855"/>
                <a:gd name="T54" fmla="*/ 129 w 665"/>
                <a:gd name="T55" fmla="*/ 785 h 855"/>
                <a:gd name="T56" fmla="*/ 87 w 665"/>
                <a:gd name="T57" fmla="*/ 737 h 855"/>
                <a:gd name="T58" fmla="*/ 55 w 665"/>
                <a:gd name="T59" fmla="*/ 683 h 855"/>
                <a:gd name="T60" fmla="*/ 32 w 665"/>
                <a:gd name="T61" fmla="*/ 626 h 855"/>
                <a:gd name="T62" fmla="*/ 16 w 665"/>
                <a:gd name="T63" fmla="*/ 567 h 855"/>
                <a:gd name="T64" fmla="*/ 7 w 665"/>
                <a:gd name="T65" fmla="*/ 509 h 855"/>
                <a:gd name="T66" fmla="*/ 2 w 665"/>
                <a:gd name="T67" fmla="*/ 455 h 855"/>
                <a:gd name="T68" fmla="*/ 0 w 665"/>
                <a:gd name="T69" fmla="*/ 409 h 855"/>
                <a:gd name="T70" fmla="*/ 0 w 665"/>
                <a:gd name="T71" fmla="*/ 373 h 855"/>
                <a:gd name="T72" fmla="*/ 3 w 665"/>
                <a:gd name="T73" fmla="*/ 348 h 855"/>
                <a:gd name="T74" fmla="*/ 3 w 665"/>
                <a:gd name="T75" fmla="*/ 340 h 855"/>
                <a:gd name="T76" fmla="*/ 15 w 665"/>
                <a:gd name="T77" fmla="*/ 250 h 855"/>
                <a:gd name="T78" fmla="*/ 38 w 665"/>
                <a:gd name="T79" fmla="*/ 179 h 855"/>
                <a:gd name="T80" fmla="*/ 70 w 665"/>
                <a:gd name="T81" fmla="*/ 123 h 855"/>
                <a:gd name="T82" fmla="*/ 109 w 665"/>
                <a:gd name="T83" fmla="*/ 80 h 855"/>
                <a:gd name="T84" fmla="*/ 152 w 665"/>
                <a:gd name="T85" fmla="*/ 48 h 855"/>
                <a:gd name="T86" fmla="*/ 196 w 665"/>
                <a:gd name="T87" fmla="*/ 26 h 855"/>
                <a:gd name="T88" fmla="*/ 238 w 665"/>
                <a:gd name="T89" fmla="*/ 13 h 855"/>
                <a:gd name="T90" fmla="*/ 276 w 665"/>
                <a:gd name="T91" fmla="*/ 5 h 855"/>
                <a:gd name="T92" fmla="*/ 306 w 665"/>
                <a:gd name="T93" fmla="*/ 2 h 855"/>
                <a:gd name="T94" fmla="*/ 327 w 665"/>
                <a:gd name="T95" fmla="*/ 0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5" h="855">
                  <a:moveTo>
                    <a:pt x="327" y="0"/>
                  </a:moveTo>
                  <a:lnTo>
                    <a:pt x="333" y="2"/>
                  </a:lnTo>
                  <a:lnTo>
                    <a:pt x="338" y="2"/>
                  </a:lnTo>
                  <a:lnTo>
                    <a:pt x="347" y="2"/>
                  </a:lnTo>
                  <a:lnTo>
                    <a:pt x="359" y="2"/>
                  </a:lnTo>
                  <a:lnTo>
                    <a:pt x="374" y="3"/>
                  </a:lnTo>
                  <a:lnTo>
                    <a:pt x="390" y="5"/>
                  </a:lnTo>
                  <a:lnTo>
                    <a:pt x="408" y="8"/>
                  </a:lnTo>
                  <a:lnTo>
                    <a:pt x="427" y="13"/>
                  </a:lnTo>
                  <a:lnTo>
                    <a:pt x="448" y="18"/>
                  </a:lnTo>
                  <a:lnTo>
                    <a:pt x="469" y="26"/>
                  </a:lnTo>
                  <a:lnTo>
                    <a:pt x="491" y="36"/>
                  </a:lnTo>
                  <a:lnTo>
                    <a:pt x="513" y="48"/>
                  </a:lnTo>
                  <a:lnTo>
                    <a:pt x="535" y="62"/>
                  </a:lnTo>
                  <a:lnTo>
                    <a:pt x="556" y="80"/>
                  </a:lnTo>
                  <a:lnTo>
                    <a:pt x="576" y="100"/>
                  </a:lnTo>
                  <a:lnTo>
                    <a:pt x="596" y="123"/>
                  </a:lnTo>
                  <a:lnTo>
                    <a:pt x="612" y="149"/>
                  </a:lnTo>
                  <a:lnTo>
                    <a:pt x="628" y="179"/>
                  </a:lnTo>
                  <a:lnTo>
                    <a:pt x="641" y="213"/>
                  </a:lnTo>
                  <a:lnTo>
                    <a:pt x="651" y="250"/>
                  </a:lnTo>
                  <a:lnTo>
                    <a:pt x="659" y="293"/>
                  </a:lnTo>
                  <a:lnTo>
                    <a:pt x="663" y="340"/>
                  </a:lnTo>
                  <a:lnTo>
                    <a:pt x="663" y="342"/>
                  </a:lnTo>
                  <a:lnTo>
                    <a:pt x="663" y="348"/>
                  </a:lnTo>
                  <a:lnTo>
                    <a:pt x="664" y="358"/>
                  </a:lnTo>
                  <a:lnTo>
                    <a:pt x="665" y="372"/>
                  </a:lnTo>
                  <a:lnTo>
                    <a:pt x="665" y="389"/>
                  </a:lnTo>
                  <a:lnTo>
                    <a:pt x="665" y="409"/>
                  </a:lnTo>
                  <a:lnTo>
                    <a:pt x="665" y="431"/>
                  </a:lnTo>
                  <a:lnTo>
                    <a:pt x="664" y="455"/>
                  </a:lnTo>
                  <a:lnTo>
                    <a:pt x="662" y="482"/>
                  </a:lnTo>
                  <a:lnTo>
                    <a:pt x="660" y="508"/>
                  </a:lnTo>
                  <a:lnTo>
                    <a:pt x="655" y="537"/>
                  </a:lnTo>
                  <a:lnTo>
                    <a:pt x="650" y="567"/>
                  </a:lnTo>
                  <a:lnTo>
                    <a:pt x="643" y="596"/>
                  </a:lnTo>
                  <a:lnTo>
                    <a:pt x="634" y="626"/>
                  </a:lnTo>
                  <a:lnTo>
                    <a:pt x="623" y="655"/>
                  </a:lnTo>
                  <a:lnTo>
                    <a:pt x="611" y="683"/>
                  </a:lnTo>
                  <a:lnTo>
                    <a:pt x="596" y="711"/>
                  </a:lnTo>
                  <a:lnTo>
                    <a:pt x="578" y="737"/>
                  </a:lnTo>
                  <a:lnTo>
                    <a:pt x="558" y="761"/>
                  </a:lnTo>
                  <a:lnTo>
                    <a:pt x="536" y="785"/>
                  </a:lnTo>
                  <a:lnTo>
                    <a:pt x="511" y="804"/>
                  </a:lnTo>
                  <a:lnTo>
                    <a:pt x="482" y="821"/>
                  </a:lnTo>
                  <a:lnTo>
                    <a:pt x="451" y="835"/>
                  </a:lnTo>
                  <a:lnTo>
                    <a:pt x="416" y="846"/>
                  </a:lnTo>
                  <a:lnTo>
                    <a:pt x="377" y="853"/>
                  </a:lnTo>
                  <a:lnTo>
                    <a:pt x="335" y="855"/>
                  </a:lnTo>
                  <a:lnTo>
                    <a:pt x="331" y="855"/>
                  </a:lnTo>
                  <a:lnTo>
                    <a:pt x="289" y="853"/>
                  </a:lnTo>
                  <a:lnTo>
                    <a:pt x="250" y="846"/>
                  </a:lnTo>
                  <a:lnTo>
                    <a:pt x="215" y="835"/>
                  </a:lnTo>
                  <a:lnTo>
                    <a:pt x="183" y="821"/>
                  </a:lnTo>
                  <a:lnTo>
                    <a:pt x="154" y="804"/>
                  </a:lnTo>
                  <a:lnTo>
                    <a:pt x="129" y="785"/>
                  </a:lnTo>
                  <a:lnTo>
                    <a:pt x="107" y="761"/>
                  </a:lnTo>
                  <a:lnTo>
                    <a:pt x="87" y="737"/>
                  </a:lnTo>
                  <a:lnTo>
                    <a:pt x="70" y="711"/>
                  </a:lnTo>
                  <a:lnTo>
                    <a:pt x="55" y="683"/>
                  </a:lnTo>
                  <a:lnTo>
                    <a:pt x="42" y="655"/>
                  </a:lnTo>
                  <a:lnTo>
                    <a:pt x="32" y="626"/>
                  </a:lnTo>
                  <a:lnTo>
                    <a:pt x="24" y="596"/>
                  </a:lnTo>
                  <a:lnTo>
                    <a:pt x="16" y="567"/>
                  </a:lnTo>
                  <a:lnTo>
                    <a:pt x="10" y="538"/>
                  </a:lnTo>
                  <a:lnTo>
                    <a:pt x="7" y="509"/>
                  </a:lnTo>
                  <a:lnTo>
                    <a:pt x="4" y="482"/>
                  </a:lnTo>
                  <a:lnTo>
                    <a:pt x="2" y="455"/>
                  </a:lnTo>
                  <a:lnTo>
                    <a:pt x="0" y="431"/>
                  </a:lnTo>
                  <a:lnTo>
                    <a:pt x="0" y="409"/>
                  </a:lnTo>
                  <a:lnTo>
                    <a:pt x="0" y="389"/>
                  </a:lnTo>
                  <a:lnTo>
                    <a:pt x="0" y="373"/>
                  </a:lnTo>
                  <a:lnTo>
                    <a:pt x="2" y="358"/>
                  </a:lnTo>
                  <a:lnTo>
                    <a:pt x="3" y="348"/>
                  </a:lnTo>
                  <a:lnTo>
                    <a:pt x="3" y="342"/>
                  </a:lnTo>
                  <a:lnTo>
                    <a:pt x="3" y="340"/>
                  </a:lnTo>
                  <a:lnTo>
                    <a:pt x="7" y="293"/>
                  </a:lnTo>
                  <a:lnTo>
                    <a:pt x="15" y="250"/>
                  </a:lnTo>
                  <a:lnTo>
                    <a:pt x="25" y="213"/>
                  </a:lnTo>
                  <a:lnTo>
                    <a:pt x="38" y="179"/>
                  </a:lnTo>
                  <a:lnTo>
                    <a:pt x="53" y="149"/>
                  </a:lnTo>
                  <a:lnTo>
                    <a:pt x="70" y="123"/>
                  </a:lnTo>
                  <a:lnTo>
                    <a:pt x="90" y="100"/>
                  </a:lnTo>
                  <a:lnTo>
                    <a:pt x="109" y="80"/>
                  </a:lnTo>
                  <a:lnTo>
                    <a:pt x="130" y="62"/>
                  </a:lnTo>
                  <a:lnTo>
                    <a:pt x="152" y="48"/>
                  </a:lnTo>
                  <a:lnTo>
                    <a:pt x="174" y="36"/>
                  </a:lnTo>
                  <a:lnTo>
                    <a:pt x="196" y="26"/>
                  </a:lnTo>
                  <a:lnTo>
                    <a:pt x="217" y="18"/>
                  </a:lnTo>
                  <a:lnTo>
                    <a:pt x="238" y="13"/>
                  </a:lnTo>
                  <a:lnTo>
                    <a:pt x="258" y="8"/>
                  </a:lnTo>
                  <a:lnTo>
                    <a:pt x="276" y="5"/>
                  </a:lnTo>
                  <a:lnTo>
                    <a:pt x="292" y="3"/>
                  </a:lnTo>
                  <a:lnTo>
                    <a:pt x="306" y="2"/>
                  </a:lnTo>
                  <a:lnTo>
                    <a:pt x="318" y="0"/>
                  </a:lnTo>
                  <a:lnTo>
                    <a:pt x="32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08" name="Freeform 291"/>
          <p:cNvSpPr>
            <a:spLocks noEditPoints="1"/>
          </p:cNvSpPr>
          <p:nvPr/>
        </p:nvSpPr>
        <p:spPr bwMode="auto">
          <a:xfrm>
            <a:off x="5026916" y="2801459"/>
            <a:ext cx="420226" cy="536556"/>
          </a:xfrm>
          <a:custGeom>
            <a:avLst/>
            <a:gdLst>
              <a:gd name="T0" fmla="*/ 1501 w 2794"/>
              <a:gd name="T1" fmla="*/ 546 h 3575"/>
              <a:gd name="T2" fmla="*/ 1430 w 2794"/>
              <a:gd name="T3" fmla="*/ 783 h 3575"/>
              <a:gd name="T4" fmla="*/ 1211 w 2794"/>
              <a:gd name="T5" fmla="*/ 1060 h 3575"/>
              <a:gd name="T6" fmla="*/ 918 w 2794"/>
              <a:gd name="T7" fmla="*/ 1305 h 3575"/>
              <a:gd name="T8" fmla="*/ 833 w 2794"/>
              <a:gd name="T9" fmla="*/ 1559 h 3575"/>
              <a:gd name="T10" fmla="*/ 891 w 2794"/>
              <a:gd name="T11" fmla="*/ 1820 h 3575"/>
              <a:gd name="T12" fmla="*/ 1026 w 2794"/>
              <a:gd name="T13" fmla="*/ 2001 h 3575"/>
              <a:gd name="T14" fmla="*/ 838 w 2794"/>
              <a:gd name="T15" fmla="*/ 2279 h 3575"/>
              <a:gd name="T16" fmla="*/ 779 w 2794"/>
              <a:gd name="T17" fmla="*/ 2543 h 3575"/>
              <a:gd name="T18" fmla="*/ 812 w 2794"/>
              <a:gd name="T19" fmla="*/ 2626 h 3575"/>
              <a:gd name="T20" fmla="*/ 879 w 2794"/>
              <a:gd name="T21" fmla="*/ 2431 h 3575"/>
              <a:gd name="T22" fmla="*/ 1109 w 2794"/>
              <a:gd name="T23" fmla="*/ 2093 h 3575"/>
              <a:gd name="T24" fmla="*/ 1260 w 2794"/>
              <a:gd name="T25" fmla="*/ 1917 h 3575"/>
              <a:gd name="T26" fmla="*/ 1449 w 2794"/>
              <a:gd name="T27" fmla="*/ 1642 h 3575"/>
              <a:gd name="T28" fmla="*/ 1587 w 2794"/>
              <a:gd name="T29" fmla="*/ 1325 h 3575"/>
              <a:gd name="T30" fmla="*/ 1608 w 2794"/>
              <a:gd name="T31" fmla="*/ 1314 h 3575"/>
              <a:gd name="T32" fmla="*/ 1616 w 2794"/>
              <a:gd name="T33" fmla="*/ 1446 h 3575"/>
              <a:gd name="T34" fmla="*/ 1539 w 2794"/>
              <a:gd name="T35" fmla="*/ 1771 h 3575"/>
              <a:gd name="T36" fmla="*/ 1419 w 2794"/>
              <a:gd name="T37" fmla="*/ 2014 h 3575"/>
              <a:gd name="T38" fmla="*/ 1406 w 2794"/>
              <a:gd name="T39" fmla="*/ 2114 h 3575"/>
              <a:gd name="T40" fmla="*/ 1707 w 2794"/>
              <a:gd name="T41" fmla="*/ 2029 h 3575"/>
              <a:gd name="T42" fmla="*/ 1932 w 2794"/>
              <a:gd name="T43" fmla="*/ 1788 h 3575"/>
              <a:gd name="T44" fmla="*/ 2014 w 2794"/>
              <a:gd name="T45" fmla="*/ 1438 h 3575"/>
              <a:gd name="T46" fmla="*/ 1928 w 2794"/>
              <a:gd name="T47" fmla="*/ 1103 h 3575"/>
              <a:gd name="T48" fmla="*/ 1755 w 2794"/>
              <a:gd name="T49" fmla="*/ 757 h 3575"/>
              <a:gd name="T50" fmla="*/ 1592 w 2794"/>
              <a:gd name="T51" fmla="*/ 507 h 3575"/>
              <a:gd name="T52" fmla="*/ 1564 w 2794"/>
              <a:gd name="T53" fmla="*/ 4 h 3575"/>
              <a:gd name="T54" fmla="*/ 1755 w 2794"/>
              <a:gd name="T55" fmla="*/ 35 h 3575"/>
              <a:gd name="T56" fmla="*/ 1973 w 2794"/>
              <a:gd name="T57" fmla="*/ 121 h 3575"/>
              <a:gd name="T58" fmla="*/ 2199 w 2794"/>
              <a:gd name="T59" fmla="*/ 285 h 3575"/>
              <a:gd name="T60" fmla="*/ 2414 w 2794"/>
              <a:gd name="T61" fmla="*/ 549 h 3575"/>
              <a:gd name="T62" fmla="*/ 2597 w 2794"/>
              <a:gd name="T63" fmla="*/ 938 h 3575"/>
              <a:gd name="T64" fmla="*/ 2729 w 2794"/>
              <a:gd name="T65" fmla="*/ 1476 h 3575"/>
              <a:gd name="T66" fmla="*/ 2792 w 2794"/>
              <a:gd name="T67" fmla="*/ 2185 h 3575"/>
              <a:gd name="T68" fmla="*/ 2763 w 2794"/>
              <a:gd name="T69" fmla="*/ 2743 h 3575"/>
              <a:gd name="T70" fmla="*/ 2593 w 2794"/>
              <a:gd name="T71" fmla="*/ 2938 h 3575"/>
              <a:gd name="T72" fmla="*/ 2243 w 2794"/>
              <a:gd name="T73" fmla="*/ 3051 h 3575"/>
              <a:gd name="T74" fmla="*/ 1847 w 2794"/>
              <a:gd name="T75" fmla="*/ 3097 h 3575"/>
              <a:gd name="T76" fmla="*/ 1705 w 2794"/>
              <a:gd name="T77" fmla="*/ 3226 h 3575"/>
              <a:gd name="T78" fmla="*/ 1499 w 2794"/>
              <a:gd name="T79" fmla="*/ 3564 h 3575"/>
              <a:gd name="T80" fmla="*/ 478 w 2794"/>
              <a:gd name="T81" fmla="*/ 3551 h 3575"/>
              <a:gd name="T82" fmla="*/ 387 w 2794"/>
              <a:gd name="T83" fmla="*/ 3397 h 3575"/>
              <a:gd name="T84" fmla="*/ 416 w 2794"/>
              <a:gd name="T85" fmla="*/ 2900 h 3575"/>
              <a:gd name="T86" fmla="*/ 278 w 2794"/>
              <a:gd name="T87" fmla="*/ 2220 h 3575"/>
              <a:gd name="T88" fmla="*/ 103 w 2794"/>
              <a:gd name="T89" fmla="*/ 1829 h 3575"/>
              <a:gd name="T90" fmla="*/ 79 w 2794"/>
              <a:gd name="T91" fmla="*/ 1753 h 3575"/>
              <a:gd name="T92" fmla="*/ 38 w 2794"/>
              <a:gd name="T93" fmla="*/ 1581 h 3575"/>
              <a:gd name="T94" fmla="*/ 5 w 2794"/>
              <a:gd name="T95" fmla="*/ 1342 h 3575"/>
              <a:gd name="T96" fmla="*/ 5 w 2794"/>
              <a:gd name="T97" fmla="*/ 1062 h 3575"/>
              <a:gd name="T98" fmla="*/ 64 w 2794"/>
              <a:gd name="T99" fmla="*/ 769 h 3575"/>
              <a:gd name="T100" fmla="*/ 206 w 2794"/>
              <a:gd name="T101" fmla="*/ 489 h 3575"/>
              <a:gd name="T102" fmla="*/ 455 w 2794"/>
              <a:gd name="T103" fmla="*/ 251 h 3575"/>
              <a:gd name="T104" fmla="*/ 837 w 2794"/>
              <a:gd name="T105" fmla="*/ 80 h 3575"/>
              <a:gd name="T106" fmla="*/ 1377 w 2794"/>
              <a:gd name="T107" fmla="*/ 3 h 3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94" h="3575">
                <a:moveTo>
                  <a:pt x="1561" y="495"/>
                </a:moveTo>
                <a:lnTo>
                  <a:pt x="1543" y="496"/>
                </a:lnTo>
                <a:lnTo>
                  <a:pt x="1527" y="504"/>
                </a:lnTo>
                <a:lnTo>
                  <a:pt x="1514" y="514"/>
                </a:lnTo>
                <a:lnTo>
                  <a:pt x="1505" y="529"/>
                </a:lnTo>
                <a:lnTo>
                  <a:pt x="1501" y="546"/>
                </a:lnTo>
                <a:lnTo>
                  <a:pt x="1496" y="581"/>
                </a:lnTo>
                <a:lnTo>
                  <a:pt x="1489" y="618"/>
                </a:lnTo>
                <a:lnTo>
                  <a:pt x="1479" y="657"/>
                </a:lnTo>
                <a:lnTo>
                  <a:pt x="1467" y="697"/>
                </a:lnTo>
                <a:lnTo>
                  <a:pt x="1450" y="740"/>
                </a:lnTo>
                <a:lnTo>
                  <a:pt x="1430" y="783"/>
                </a:lnTo>
                <a:lnTo>
                  <a:pt x="1406" y="828"/>
                </a:lnTo>
                <a:lnTo>
                  <a:pt x="1377" y="873"/>
                </a:lnTo>
                <a:lnTo>
                  <a:pt x="1345" y="920"/>
                </a:lnTo>
                <a:lnTo>
                  <a:pt x="1305" y="966"/>
                </a:lnTo>
                <a:lnTo>
                  <a:pt x="1262" y="1013"/>
                </a:lnTo>
                <a:lnTo>
                  <a:pt x="1211" y="1060"/>
                </a:lnTo>
                <a:lnTo>
                  <a:pt x="1156" y="1107"/>
                </a:lnTo>
                <a:lnTo>
                  <a:pt x="1094" y="1154"/>
                </a:lnTo>
                <a:lnTo>
                  <a:pt x="1024" y="1201"/>
                </a:lnTo>
                <a:lnTo>
                  <a:pt x="983" y="1233"/>
                </a:lnTo>
                <a:lnTo>
                  <a:pt x="948" y="1268"/>
                </a:lnTo>
                <a:lnTo>
                  <a:pt x="918" y="1305"/>
                </a:lnTo>
                <a:lnTo>
                  <a:pt x="893" y="1344"/>
                </a:lnTo>
                <a:lnTo>
                  <a:pt x="872" y="1385"/>
                </a:lnTo>
                <a:lnTo>
                  <a:pt x="856" y="1427"/>
                </a:lnTo>
                <a:lnTo>
                  <a:pt x="844" y="1471"/>
                </a:lnTo>
                <a:lnTo>
                  <a:pt x="836" y="1514"/>
                </a:lnTo>
                <a:lnTo>
                  <a:pt x="833" y="1559"/>
                </a:lnTo>
                <a:lnTo>
                  <a:pt x="833" y="1603"/>
                </a:lnTo>
                <a:lnTo>
                  <a:pt x="837" y="1648"/>
                </a:lnTo>
                <a:lnTo>
                  <a:pt x="846" y="1693"/>
                </a:lnTo>
                <a:lnTo>
                  <a:pt x="857" y="1736"/>
                </a:lnTo>
                <a:lnTo>
                  <a:pt x="872" y="1779"/>
                </a:lnTo>
                <a:lnTo>
                  <a:pt x="891" y="1820"/>
                </a:lnTo>
                <a:lnTo>
                  <a:pt x="912" y="1859"/>
                </a:lnTo>
                <a:lnTo>
                  <a:pt x="937" y="1898"/>
                </a:lnTo>
                <a:lnTo>
                  <a:pt x="966" y="1933"/>
                </a:lnTo>
                <a:lnTo>
                  <a:pt x="996" y="1966"/>
                </a:lnTo>
                <a:lnTo>
                  <a:pt x="1030" y="1997"/>
                </a:lnTo>
                <a:lnTo>
                  <a:pt x="1026" y="2001"/>
                </a:lnTo>
                <a:lnTo>
                  <a:pt x="1021" y="2004"/>
                </a:lnTo>
                <a:lnTo>
                  <a:pt x="972" y="2062"/>
                </a:lnTo>
                <a:lnTo>
                  <a:pt x="930" y="2119"/>
                </a:lnTo>
                <a:lnTo>
                  <a:pt x="894" y="2173"/>
                </a:lnTo>
                <a:lnTo>
                  <a:pt x="863" y="2228"/>
                </a:lnTo>
                <a:lnTo>
                  <a:pt x="838" y="2279"/>
                </a:lnTo>
                <a:lnTo>
                  <a:pt x="819" y="2329"/>
                </a:lnTo>
                <a:lnTo>
                  <a:pt x="803" y="2377"/>
                </a:lnTo>
                <a:lnTo>
                  <a:pt x="792" y="2422"/>
                </a:lnTo>
                <a:lnTo>
                  <a:pt x="785" y="2465"/>
                </a:lnTo>
                <a:lnTo>
                  <a:pt x="781" y="2505"/>
                </a:lnTo>
                <a:lnTo>
                  <a:pt x="779" y="2543"/>
                </a:lnTo>
                <a:lnTo>
                  <a:pt x="780" y="2578"/>
                </a:lnTo>
                <a:lnTo>
                  <a:pt x="782" y="2610"/>
                </a:lnTo>
                <a:lnTo>
                  <a:pt x="786" y="2619"/>
                </a:lnTo>
                <a:lnTo>
                  <a:pt x="793" y="2625"/>
                </a:lnTo>
                <a:lnTo>
                  <a:pt x="802" y="2627"/>
                </a:lnTo>
                <a:lnTo>
                  <a:pt x="812" y="2626"/>
                </a:lnTo>
                <a:lnTo>
                  <a:pt x="820" y="2620"/>
                </a:lnTo>
                <a:lnTo>
                  <a:pt x="824" y="2611"/>
                </a:lnTo>
                <a:lnTo>
                  <a:pt x="833" y="2572"/>
                </a:lnTo>
                <a:lnTo>
                  <a:pt x="844" y="2528"/>
                </a:lnTo>
                <a:lnTo>
                  <a:pt x="859" y="2481"/>
                </a:lnTo>
                <a:lnTo>
                  <a:pt x="879" y="2431"/>
                </a:lnTo>
                <a:lnTo>
                  <a:pt x="903" y="2378"/>
                </a:lnTo>
                <a:lnTo>
                  <a:pt x="932" y="2323"/>
                </a:lnTo>
                <a:lnTo>
                  <a:pt x="967" y="2267"/>
                </a:lnTo>
                <a:lnTo>
                  <a:pt x="1007" y="2209"/>
                </a:lnTo>
                <a:lnTo>
                  <a:pt x="1054" y="2150"/>
                </a:lnTo>
                <a:lnTo>
                  <a:pt x="1109" y="2093"/>
                </a:lnTo>
                <a:lnTo>
                  <a:pt x="1128" y="2073"/>
                </a:lnTo>
                <a:lnTo>
                  <a:pt x="1150" y="2049"/>
                </a:lnTo>
                <a:lnTo>
                  <a:pt x="1175" y="2022"/>
                </a:lnTo>
                <a:lnTo>
                  <a:pt x="1202" y="1990"/>
                </a:lnTo>
                <a:lnTo>
                  <a:pt x="1231" y="1955"/>
                </a:lnTo>
                <a:lnTo>
                  <a:pt x="1260" y="1917"/>
                </a:lnTo>
                <a:lnTo>
                  <a:pt x="1292" y="1877"/>
                </a:lnTo>
                <a:lnTo>
                  <a:pt x="1324" y="1833"/>
                </a:lnTo>
                <a:lnTo>
                  <a:pt x="1357" y="1789"/>
                </a:lnTo>
                <a:lnTo>
                  <a:pt x="1388" y="1741"/>
                </a:lnTo>
                <a:lnTo>
                  <a:pt x="1419" y="1692"/>
                </a:lnTo>
                <a:lnTo>
                  <a:pt x="1449" y="1642"/>
                </a:lnTo>
                <a:lnTo>
                  <a:pt x="1479" y="1589"/>
                </a:lnTo>
                <a:lnTo>
                  <a:pt x="1505" y="1537"/>
                </a:lnTo>
                <a:lnTo>
                  <a:pt x="1530" y="1484"/>
                </a:lnTo>
                <a:lnTo>
                  <a:pt x="1552" y="1430"/>
                </a:lnTo>
                <a:lnTo>
                  <a:pt x="1572" y="1377"/>
                </a:lnTo>
                <a:lnTo>
                  <a:pt x="1587" y="1325"/>
                </a:lnTo>
                <a:lnTo>
                  <a:pt x="1588" y="1320"/>
                </a:lnTo>
                <a:lnTo>
                  <a:pt x="1591" y="1317"/>
                </a:lnTo>
                <a:lnTo>
                  <a:pt x="1594" y="1315"/>
                </a:lnTo>
                <a:lnTo>
                  <a:pt x="1599" y="1313"/>
                </a:lnTo>
                <a:lnTo>
                  <a:pt x="1603" y="1313"/>
                </a:lnTo>
                <a:lnTo>
                  <a:pt x="1608" y="1314"/>
                </a:lnTo>
                <a:lnTo>
                  <a:pt x="1611" y="1316"/>
                </a:lnTo>
                <a:lnTo>
                  <a:pt x="1614" y="1319"/>
                </a:lnTo>
                <a:lnTo>
                  <a:pt x="1616" y="1323"/>
                </a:lnTo>
                <a:lnTo>
                  <a:pt x="1617" y="1327"/>
                </a:lnTo>
                <a:lnTo>
                  <a:pt x="1618" y="1387"/>
                </a:lnTo>
                <a:lnTo>
                  <a:pt x="1616" y="1446"/>
                </a:lnTo>
                <a:lnTo>
                  <a:pt x="1610" y="1503"/>
                </a:lnTo>
                <a:lnTo>
                  <a:pt x="1601" y="1560"/>
                </a:lnTo>
                <a:lnTo>
                  <a:pt x="1588" y="1615"/>
                </a:lnTo>
                <a:lnTo>
                  <a:pt x="1574" y="1669"/>
                </a:lnTo>
                <a:lnTo>
                  <a:pt x="1556" y="1721"/>
                </a:lnTo>
                <a:lnTo>
                  <a:pt x="1539" y="1771"/>
                </a:lnTo>
                <a:lnTo>
                  <a:pt x="1519" y="1819"/>
                </a:lnTo>
                <a:lnTo>
                  <a:pt x="1498" y="1864"/>
                </a:lnTo>
                <a:lnTo>
                  <a:pt x="1478" y="1906"/>
                </a:lnTo>
                <a:lnTo>
                  <a:pt x="1457" y="1945"/>
                </a:lnTo>
                <a:lnTo>
                  <a:pt x="1437" y="1981"/>
                </a:lnTo>
                <a:lnTo>
                  <a:pt x="1419" y="2014"/>
                </a:lnTo>
                <a:lnTo>
                  <a:pt x="1400" y="2042"/>
                </a:lnTo>
                <a:lnTo>
                  <a:pt x="1385" y="2067"/>
                </a:lnTo>
                <a:lnTo>
                  <a:pt x="1371" y="2087"/>
                </a:lnTo>
                <a:lnTo>
                  <a:pt x="1360" y="2103"/>
                </a:lnTo>
                <a:lnTo>
                  <a:pt x="1352" y="2114"/>
                </a:lnTo>
                <a:lnTo>
                  <a:pt x="1406" y="2114"/>
                </a:lnTo>
                <a:lnTo>
                  <a:pt x="1459" y="2111"/>
                </a:lnTo>
                <a:lnTo>
                  <a:pt x="1510" y="2103"/>
                </a:lnTo>
                <a:lnTo>
                  <a:pt x="1561" y="2091"/>
                </a:lnTo>
                <a:lnTo>
                  <a:pt x="1609" y="2076"/>
                </a:lnTo>
                <a:lnTo>
                  <a:pt x="1659" y="2054"/>
                </a:lnTo>
                <a:lnTo>
                  <a:pt x="1707" y="2029"/>
                </a:lnTo>
                <a:lnTo>
                  <a:pt x="1753" y="1999"/>
                </a:lnTo>
                <a:lnTo>
                  <a:pt x="1795" y="1964"/>
                </a:lnTo>
                <a:lnTo>
                  <a:pt x="1835" y="1926"/>
                </a:lnTo>
                <a:lnTo>
                  <a:pt x="1871" y="1883"/>
                </a:lnTo>
                <a:lnTo>
                  <a:pt x="1903" y="1838"/>
                </a:lnTo>
                <a:lnTo>
                  <a:pt x="1932" y="1788"/>
                </a:lnTo>
                <a:lnTo>
                  <a:pt x="1957" y="1734"/>
                </a:lnTo>
                <a:lnTo>
                  <a:pt x="1977" y="1678"/>
                </a:lnTo>
                <a:lnTo>
                  <a:pt x="1994" y="1617"/>
                </a:lnTo>
                <a:lnTo>
                  <a:pt x="2006" y="1553"/>
                </a:lnTo>
                <a:lnTo>
                  <a:pt x="2014" y="1487"/>
                </a:lnTo>
                <a:lnTo>
                  <a:pt x="2014" y="1438"/>
                </a:lnTo>
                <a:lnTo>
                  <a:pt x="2009" y="1386"/>
                </a:lnTo>
                <a:lnTo>
                  <a:pt x="2000" y="1332"/>
                </a:lnTo>
                <a:lnTo>
                  <a:pt x="1988" y="1277"/>
                </a:lnTo>
                <a:lnTo>
                  <a:pt x="1971" y="1219"/>
                </a:lnTo>
                <a:lnTo>
                  <a:pt x="1951" y="1161"/>
                </a:lnTo>
                <a:lnTo>
                  <a:pt x="1928" y="1103"/>
                </a:lnTo>
                <a:lnTo>
                  <a:pt x="1903" y="1044"/>
                </a:lnTo>
                <a:lnTo>
                  <a:pt x="1876" y="985"/>
                </a:lnTo>
                <a:lnTo>
                  <a:pt x="1848" y="926"/>
                </a:lnTo>
                <a:lnTo>
                  <a:pt x="1817" y="868"/>
                </a:lnTo>
                <a:lnTo>
                  <a:pt x="1785" y="812"/>
                </a:lnTo>
                <a:lnTo>
                  <a:pt x="1755" y="757"/>
                </a:lnTo>
                <a:lnTo>
                  <a:pt x="1723" y="704"/>
                </a:lnTo>
                <a:lnTo>
                  <a:pt x="1692" y="654"/>
                </a:lnTo>
                <a:lnTo>
                  <a:pt x="1661" y="606"/>
                </a:lnTo>
                <a:lnTo>
                  <a:pt x="1632" y="561"/>
                </a:lnTo>
                <a:lnTo>
                  <a:pt x="1604" y="520"/>
                </a:lnTo>
                <a:lnTo>
                  <a:pt x="1592" y="507"/>
                </a:lnTo>
                <a:lnTo>
                  <a:pt x="1577" y="498"/>
                </a:lnTo>
                <a:lnTo>
                  <a:pt x="1561" y="495"/>
                </a:lnTo>
                <a:close/>
                <a:moveTo>
                  <a:pt x="1485" y="0"/>
                </a:moveTo>
                <a:lnTo>
                  <a:pt x="1509" y="1"/>
                </a:lnTo>
                <a:lnTo>
                  <a:pt x="1537" y="1"/>
                </a:lnTo>
                <a:lnTo>
                  <a:pt x="1564" y="4"/>
                </a:lnTo>
                <a:lnTo>
                  <a:pt x="1593" y="6"/>
                </a:lnTo>
                <a:lnTo>
                  <a:pt x="1624" y="9"/>
                </a:lnTo>
                <a:lnTo>
                  <a:pt x="1654" y="15"/>
                </a:lnTo>
                <a:lnTo>
                  <a:pt x="1687" y="20"/>
                </a:lnTo>
                <a:lnTo>
                  <a:pt x="1721" y="26"/>
                </a:lnTo>
                <a:lnTo>
                  <a:pt x="1755" y="35"/>
                </a:lnTo>
                <a:lnTo>
                  <a:pt x="1790" y="45"/>
                </a:lnTo>
                <a:lnTo>
                  <a:pt x="1826" y="57"/>
                </a:lnTo>
                <a:lnTo>
                  <a:pt x="1862" y="70"/>
                </a:lnTo>
                <a:lnTo>
                  <a:pt x="1899" y="85"/>
                </a:lnTo>
                <a:lnTo>
                  <a:pt x="1936" y="102"/>
                </a:lnTo>
                <a:lnTo>
                  <a:pt x="1973" y="121"/>
                </a:lnTo>
                <a:lnTo>
                  <a:pt x="2011" y="142"/>
                </a:lnTo>
                <a:lnTo>
                  <a:pt x="2048" y="166"/>
                </a:lnTo>
                <a:lnTo>
                  <a:pt x="2087" y="191"/>
                </a:lnTo>
                <a:lnTo>
                  <a:pt x="2125" y="220"/>
                </a:lnTo>
                <a:lnTo>
                  <a:pt x="2162" y="251"/>
                </a:lnTo>
                <a:lnTo>
                  <a:pt x="2199" y="285"/>
                </a:lnTo>
                <a:lnTo>
                  <a:pt x="2236" y="321"/>
                </a:lnTo>
                <a:lnTo>
                  <a:pt x="2273" y="360"/>
                </a:lnTo>
                <a:lnTo>
                  <a:pt x="2309" y="402"/>
                </a:lnTo>
                <a:lnTo>
                  <a:pt x="2345" y="448"/>
                </a:lnTo>
                <a:lnTo>
                  <a:pt x="2380" y="497"/>
                </a:lnTo>
                <a:lnTo>
                  <a:pt x="2414" y="549"/>
                </a:lnTo>
                <a:lnTo>
                  <a:pt x="2447" y="605"/>
                </a:lnTo>
                <a:lnTo>
                  <a:pt x="2480" y="664"/>
                </a:lnTo>
                <a:lnTo>
                  <a:pt x="2510" y="727"/>
                </a:lnTo>
                <a:lnTo>
                  <a:pt x="2541" y="793"/>
                </a:lnTo>
                <a:lnTo>
                  <a:pt x="2569" y="864"/>
                </a:lnTo>
                <a:lnTo>
                  <a:pt x="2597" y="938"/>
                </a:lnTo>
                <a:lnTo>
                  <a:pt x="2622" y="1018"/>
                </a:lnTo>
                <a:lnTo>
                  <a:pt x="2648" y="1100"/>
                </a:lnTo>
                <a:lnTo>
                  <a:pt x="2670" y="1187"/>
                </a:lnTo>
                <a:lnTo>
                  <a:pt x="2692" y="1279"/>
                </a:lnTo>
                <a:lnTo>
                  <a:pt x="2712" y="1375"/>
                </a:lnTo>
                <a:lnTo>
                  <a:pt x="2729" y="1476"/>
                </a:lnTo>
                <a:lnTo>
                  <a:pt x="2745" y="1582"/>
                </a:lnTo>
                <a:lnTo>
                  <a:pt x="2759" y="1692"/>
                </a:lnTo>
                <a:lnTo>
                  <a:pt x="2770" y="1807"/>
                </a:lnTo>
                <a:lnTo>
                  <a:pt x="2780" y="1928"/>
                </a:lnTo>
                <a:lnTo>
                  <a:pt x="2787" y="2054"/>
                </a:lnTo>
                <a:lnTo>
                  <a:pt x="2792" y="2185"/>
                </a:lnTo>
                <a:lnTo>
                  <a:pt x="2794" y="2321"/>
                </a:lnTo>
                <a:lnTo>
                  <a:pt x="2793" y="2464"/>
                </a:lnTo>
                <a:lnTo>
                  <a:pt x="2791" y="2612"/>
                </a:lnTo>
                <a:lnTo>
                  <a:pt x="2786" y="2657"/>
                </a:lnTo>
                <a:lnTo>
                  <a:pt x="2777" y="2700"/>
                </a:lnTo>
                <a:lnTo>
                  <a:pt x="2763" y="2743"/>
                </a:lnTo>
                <a:lnTo>
                  <a:pt x="2745" y="2782"/>
                </a:lnTo>
                <a:lnTo>
                  <a:pt x="2722" y="2820"/>
                </a:lnTo>
                <a:lnTo>
                  <a:pt x="2696" y="2854"/>
                </a:lnTo>
                <a:lnTo>
                  <a:pt x="2664" y="2885"/>
                </a:lnTo>
                <a:lnTo>
                  <a:pt x="2630" y="2914"/>
                </a:lnTo>
                <a:lnTo>
                  <a:pt x="2593" y="2938"/>
                </a:lnTo>
                <a:lnTo>
                  <a:pt x="2552" y="2957"/>
                </a:lnTo>
                <a:lnTo>
                  <a:pt x="2500" y="2978"/>
                </a:lnTo>
                <a:lnTo>
                  <a:pt x="2442" y="2999"/>
                </a:lnTo>
                <a:lnTo>
                  <a:pt x="2381" y="3017"/>
                </a:lnTo>
                <a:lnTo>
                  <a:pt x="2315" y="3036"/>
                </a:lnTo>
                <a:lnTo>
                  <a:pt x="2243" y="3051"/>
                </a:lnTo>
                <a:lnTo>
                  <a:pt x="2167" y="3065"/>
                </a:lnTo>
                <a:lnTo>
                  <a:pt x="2087" y="3076"/>
                </a:lnTo>
                <a:lnTo>
                  <a:pt x="2003" y="3082"/>
                </a:lnTo>
                <a:lnTo>
                  <a:pt x="1913" y="3086"/>
                </a:lnTo>
                <a:lnTo>
                  <a:pt x="1879" y="3089"/>
                </a:lnTo>
                <a:lnTo>
                  <a:pt x="1847" y="3097"/>
                </a:lnTo>
                <a:lnTo>
                  <a:pt x="1816" y="3109"/>
                </a:lnTo>
                <a:lnTo>
                  <a:pt x="1788" y="3125"/>
                </a:lnTo>
                <a:lnTo>
                  <a:pt x="1761" y="3146"/>
                </a:lnTo>
                <a:lnTo>
                  <a:pt x="1740" y="3170"/>
                </a:lnTo>
                <a:lnTo>
                  <a:pt x="1720" y="3197"/>
                </a:lnTo>
                <a:lnTo>
                  <a:pt x="1705" y="3226"/>
                </a:lnTo>
                <a:lnTo>
                  <a:pt x="1605" y="3464"/>
                </a:lnTo>
                <a:lnTo>
                  <a:pt x="1591" y="3491"/>
                </a:lnTo>
                <a:lnTo>
                  <a:pt x="1573" y="3515"/>
                </a:lnTo>
                <a:lnTo>
                  <a:pt x="1551" y="3536"/>
                </a:lnTo>
                <a:lnTo>
                  <a:pt x="1527" y="3552"/>
                </a:lnTo>
                <a:lnTo>
                  <a:pt x="1499" y="3564"/>
                </a:lnTo>
                <a:lnTo>
                  <a:pt x="1470" y="3571"/>
                </a:lnTo>
                <a:lnTo>
                  <a:pt x="1439" y="3575"/>
                </a:lnTo>
                <a:lnTo>
                  <a:pt x="567" y="3575"/>
                </a:lnTo>
                <a:lnTo>
                  <a:pt x="536" y="3571"/>
                </a:lnTo>
                <a:lnTo>
                  <a:pt x="506" y="3564"/>
                </a:lnTo>
                <a:lnTo>
                  <a:pt x="478" y="3551"/>
                </a:lnTo>
                <a:lnTo>
                  <a:pt x="453" y="3533"/>
                </a:lnTo>
                <a:lnTo>
                  <a:pt x="430" y="3510"/>
                </a:lnTo>
                <a:lnTo>
                  <a:pt x="413" y="3485"/>
                </a:lnTo>
                <a:lnTo>
                  <a:pt x="398" y="3457"/>
                </a:lnTo>
                <a:lnTo>
                  <a:pt x="391" y="3428"/>
                </a:lnTo>
                <a:lnTo>
                  <a:pt x="387" y="3397"/>
                </a:lnTo>
                <a:lnTo>
                  <a:pt x="390" y="3366"/>
                </a:lnTo>
                <a:lnTo>
                  <a:pt x="390" y="3366"/>
                </a:lnTo>
                <a:lnTo>
                  <a:pt x="405" y="3249"/>
                </a:lnTo>
                <a:lnTo>
                  <a:pt x="415" y="3133"/>
                </a:lnTo>
                <a:lnTo>
                  <a:pt x="418" y="3016"/>
                </a:lnTo>
                <a:lnTo>
                  <a:pt x="416" y="2900"/>
                </a:lnTo>
                <a:lnTo>
                  <a:pt x="407" y="2784"/>
                </a:lnTo>
                <a:lnTo>
                  <a:pt x="393" y="2669"/>
                </a:lnTo>
                <a:lnTo>
                  <a:pt x="373" y="2554"/>
                </a:lnTo>
                <a:lnTo>
                  <a:pt x="347" y="2441"/>
                </a:lnTo>
                <a:lnTo>
                  <a:pt x="315" y="2330"/>
                </a:lnTo>
                <a:lnTo>
                  <a:pt x="278" y="2220"/>
                </a:lnTo>
                <a:lnTo>
                  <a:pt x="235" y="2111"/>
                </a:lnTo>
                <a:lnTo>
                  <a:pt x="187" y="2005"/>
                </a:lnTo>
                <a:lnTo>
                  <a:pt x="132" y="1901"/>
                </a:lnTo>
                <a:lnTo>
                  <a:pt x="117" y="1868"/>
                </a:lnTo>
                <a:lnTo>
                  <a:pt x="104" y="1831"/>
                </a:lnTo>
                <a:lnTo>
                  <a:pt x="103" y="1829"/>
                </a:lnTo>
                <a:lnTo>
                  <a:pt x="101" y="1825"/>
                </a:lnTo>
                <a:lnTo>
                  <a:pt x="98" y="1816"/>
                </a:lnTo>
                <a:lnTo>
                  <a:pt x="95" y="1804"/>
                </a:lnTo>
                <a:lnTo>
                  <a:pt x="89" y="1790"/>
                </a:lnTo>
                <a:lnTo>
                  <a:pt x="85" y="1772"/>
                </a:lnTo>
                <a:lnTo>
                  <a:pt x="79" y="1753"/>
                </a:lnTo>
                <a:lnTo>
                  <a:pt x="72" y="1730"/>
                </a:lnTo>
                <a:lnTo>
                  <a:pt x="65" y="1705"/>
                </a:lnTo>
                <a:lnTo>
                  <a:pt x="59" y="1676"/>
                </a:lnTo>
                <a:lnTo>
                  <a:pt x="52" y="1647"/>
                </a:lnTo>
                <a:lnTo>
                  <a:pt x="45" y="1614"/>
                </a:lnTo>
                <a:lnTo>
                  <a:pt x="38" y="1581"/>
                </a:lnTo>
                <a:lnTo>
                  <a:pt x="32" y="1545"/>
                </a:lnTo>
                <a:lnTo>
                  <a:pt x="25" y="1508"/>
                </a:lnTo>
                <a:lnTo>
                  <a:pt x="19" y="1468"/>
                </a:lnTo>
                <a:lnTo>
                  <a:pt x="14" y="1427"/>
                </a:lnTo>
                <a:lnTo>
                  <a:pt x="9" y="1386"/>
                </a:lnTo>
                <a:lnTo>
                  <a:pt x="5" y="1342"/>
                </a:lnTo>
                <a:lnTo>
                  <a:pt x="2" y="1297"/>
                </a:lnTo>
                <a:lnTo>
                  <a:pt x="1" y="1252"/>
                </a:lnTo>
                <a:lnTo>
                  <a:pt x="0" y="1206"/>
                </a:lnTo>
                <a:lnTo>
                  <a:pt x="0" y="1158"/>
                </a:lnTo>
                <a:lnTo>
                  <a:pt x="2" y="1110"/>
                </a:lnTo>
                <a:lnTo>
                  <a:pt x="5" y="1062"/>
                </a:lnTo>
                <a:lnTo>
                  <a:pt x="11" y="1013"/>
                </a:lnTo>
                <a:lnTo>
                  <a:pt x="17" y="965"/>
                </a:lnTo>
                <a:lnTo>
                  <a:pt x="26" y="916"/>
                </a:lnTo>
                <a:lnTo>
                  <a:pt x="37" y="867"/>
                </a:lnTo>
                <a:lnTo>
                  <a:pt x="49" y="818"/>
                </a:lnTo>
                <a:lnTo>
                  <a:pt x="64" y="769"/>
                </a:lnTo>
                <a:lnTo>
                  <a:pt x="82" y="721"/>
                </a:lnTo>
                <a:lnTo>
                  <a:pt x="101" y="673"/>
                </a:lnTo>
                <a:lnTo>
                  <a:pt x="123" y="627"/>
                </a:lnTo>
                <a:lnTo>
                  <a:pt x="148" y="580"/>
                </a:lnTo>
                <a:lnTo>
                  <a:pt x="176" y="534"/>
                </a:lnTo>
                <a:lnTo>
                  <a:pt x="206" y="489"/>
                </a:lnTo>
                <a:lnTo>
                  <a:pt x="239" y="447"/>
                </a:lnTo>
                <a:lnTo>
                  <a:pt x="276" y="404"/>
                </a:lnTo>
                <a:lnTo>
                  <a:pt x="315" y="363"/>
                </a:lnTo>
                <a:lnTo>
                  <a:pt x="359" y="324"/>
                </a:lnTo>
                <a:lnTo>
                  <a:pt x="405" y="287"/>
                </a:lnTo>
                <a:lnTo>
                  <a:pt x="455" y="251"/>
                </a:lnTo>
                <a:lnTo>
                  <a:pt x="509" y="217"/>
                </a:lnTo>
                <a:lnTo>
                  <a:pt x="566" y="184"/>
                </a:lnTo>
                <a:lnTo>
                  <a:pt x="629" y="155"/>
                </a:lnTo>
                <a:lnTo>
                  <a:pt x="694" y="128"/>
                </a:lnTo>
                <a:lnTo>
                  <a:pt x="764" y="102"/>
                </a:lnTo>
                <a:lnTo>
                  <a:pt x="837" y="80"/>
                </a:lnTo>
                <a:lnTo>
                  <a:pt x="916" y="59"/>
                </a:lnTo>
                <a:lnTo>
                  <a:pt x="999" y="42"/>
                </a:lnTo>
                <a:lnTo>
                  <a:pt x="1086" y="28"/>
                </a:lnTo>
                <a:lnTo>
                  <a:pt x="1179" y="16"/>
                </a:lnTo>
                <a:lnTo>
                  <a:pt x="1276" y="8"/>
                </a:lnTo>
                <a:lnTo>
                  <a:pt x="1377" y="3"/>
                </a:lnTo>
                <a:lnTo>
                  <a:pt x="1485" y="0"/>
                </a:lnTo>
                <a:close/>
              </a:path>
            </a:pathLst>
          </a:custGeom>
          <a:solidFill>
            <a:schemeClr val="bg1"/>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09" name="Group 853"/>
          <p:cNvGrpSpPr>
            <a:grpSpLocks noChangeAspect="1"/>
          </p:cNvGrpSpPr>
          <p:nvPr/>
        </p:nvGrpSpPr>
        <p:grpSpPr bwMode="auto">
          <a:xfrm>
            <a:off x="8619603" y="2727873"/>
            <a:ext cx="804943" cy="683729"/>
            <a:chOff x="518" y="2848"/>
            <a:chExt cx="1109" cy="942"/>
          </a:xfrm>
          <a:solidFill>
            <a:schemeClr val="bg1"/>
          </a:solidFill>
        </p:grpSpPr>
        <p:sp>
          <p:nvSpPr>
            <p:cNvPr id="310" name="Freeform 855"/>
            <p:cNvSpPr/>
            <p:nvPr/>
          </p:nvSpPr>
          <p:spPr bwMode="auto">
            <a:xfrm>
              <a:off x="593" y="3454"/>
              <a:ext cx="179" cy="336"/>
            </a:xfrm>
            <a:custGeom>
              <a:avLst/>
              <a:gdLst>
                <a:gd name="T0" fmla="*/ 538 w 538"/>
                <a:gd name="T1" fmla="*/ 0 h 1009"/>
                <a:gd name="T2" fmla="*/ 538 w 538"/>
                <a:gd name="T3" fmla="*/ 949 h 1009"/>
                <a:gd name="T4" fmla="*/ 536 w 538"/>
                <a:gd name="T5" fmla="*/ 965 h 1009"/>
                <a:gd name="T6" fmla="*/ 529 w 538"/>
                <a:gd name="T7" fmla="*/ 980 h 1009"/>
                <a:gd name="T8" fmla="*/ 520 w 538"/>
                <a:gd name="T9" fmla="*/ 992 h 1009"/>
                <a:gd name="T10" fmla="*/ 508 w 538"/>
                <a:gd name="T11" fmla="*/ 1001 h 1009"/>
                <a:gd name="T12" fmla="*/ 494 w 538"/>
                <a:gd name="T13" fmla="*/ 1007 h 1009"/>
                <a:gd name="T14" fmla="*/ 478 w 538"/>
                <a:gd name="T15" fmla="*/ 1009 h 1009"/>
                <a:gd name="T16" fmla="*/ 61 w 538"/>
                <a:gd name="T17" fmla="*/ 1009 h 1009"/>
                <a:gd name="T18" fmla="*/ 45 w 538"/>
                <a:gd name="T19" fmla="*/ 1007 h 1009"/>
                <a:gd name="T20" fmla="*/ 31 w 538"/>
                <a:gd name="T21" fmla="*/ 1001 h 1009"/>
                <a:gd name="T22" fmla="*/ 18 w 538"/>
                <a:gd name="T23" fmla="*/ 992 h 1009"/>
                <a:gd name="T24" fmla="*/ 8 w 538"/>
                <a:gd name="T25" fmla="*/ 979 h 1009"/>
                <a:gd name="T26" fmla="*/ 2 w 538"/>
                <a:gd name="T27" fmla="*/ 964 h 1009"/>
                <a:gd name="T28" fmla="*/ 0 w 538"/>
                <a:gd name="T29" fmla="*/ 949 h 1009"/>
                <a:gd name="T30" fmla="*/ 0 w 538"/>
                <a:gd name="T31" fmla="*/ 409 h 1009"/>
                <a:gd name="T32" fmla="*/ 44 w 538"/>
                <a:gd name="T33" fmla="*/ 404 h 1009"/>
                <a:gd name="T34" fmla="*/ 86 w 538"/>
                <a:gd name="T35" fmla="*/ 393 h 1009"/>
                <a:gd name="T36" fmla="*/ 126 w 538"/>
                <a:gd name="T37" fmla="*/ 377 h 1009"/>
                <a:gd name="T38" fmla="*/ 165 w 538"/>
                <a:gd name="T39" fmla="*/ 357 h 1009"/>
                <a:gd name="T40" fmla="*/ 201 w 538"/>
                <a:gd name="T41" fmla="*/ 332 h 1009"/>
                <a:gd name="T42" fmla="*/ 236 w 538"/>
                <a:gd name="T43" fmla="*/ 303 h 1009"/>
                <a:gd name="T44" fmla="*/ 538 w 538"/>
                <a:gd name="T45" fmla="*/ 0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8" h="1009">
                  <a:moveTo>
                    <a:pt x="538" y="0"/>
                  </a:moveTo>
                  <a:lnTo>
                    <a:pt x="538" y="949"/>
                  </a:lnTo>
                  <a:lnTo>
                    <a:pt x="536" y="965"/>
                  </a:lnTo>
                  <a:lnTo>
                    <a:pt x="529" y="980"/>
                  </a:lnTo>
                  <a:lnTo>
                    <a:pt x="520" y="992"/>
                  </a:lnTo>
                  <a:lnTo>
                    <a:pt x="508" y="1001"/>
                  </a:lnTo>
                  <a:lnTo>
                    <a:pt x="494" y="1007"/>
                  </a:lnTo>
                  <a:lnTo>
                    <a:pt x="478" y="1009"/>
                  </a:lnTo>
                  <a:lnTo>
                    <a:pt x="61" y="1009"/>
                  </a:lnTo>
                  <a:lnTo>
                    <a:pt x="45" y="1007"/>
                  </a:lnTo>
                  <a:lnTo>
                    <a:pt x="31" y="1001"/>
                  </a:lnTo>
                  <a:lnTo>
                    <a:pt x="18" y="992"/>
                  </a:lnTo>
                  <a:lnTo>
                    <a:pt x="8" y="979"/>
                  </a:lnTo>
                  <a:lnTo>
                    <a:pt x="2" y="964"/>
                  </a:lnTo>
                  <a:lnTo>
                    <a:pt x="0" y="949"/>
                  </a:lnTo>
                  <a:lnTo>
                    <a:pt x="0" y="409"/>
                  </a:lnTo>
                  <a:lnTo>
                    <a:pt x="44" y="404"/>
                  </a:lnTo>
                  <a:lnTo>
                    <a:pt x="86" y="393"/>
                  </a:lnTo>
                  <a:lnTo>
                    <a:pt x="126" y="377"/>
                  </a:lnTo>
                  <a:lnTo>
                    <a:pt x="165" y="357"/>
                  </a:lnTo>
                  <a:lnTo>
                    <a:pt x="201" y="332"/>
                  </a:lnTo>
                  <a:lnTo>
                    <a:pt x="236" y="303"/>
                  </a:lnTo>
                  <a:lnTo>
                    <a:pt x="538"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1" name="Freeform 856"/>
            <p:cNvSpPr/>
            <p:nvPr/>
          </p:nvSpPr>
          <p:spPr bwMode="auto">
            <a:xfrm>
              <a:off x="842" y="3451"/>
              <a:ext cx="179" cy="339"/>
            </a:xfrm>
            <a:custGeom>
              <a:avLst/>
              <a:gdLst>
                <a:gd name="T0" fmla="*/ 0 w 537"/>
                <a:gd name="T1" fmla="*/ 0 h 1016"/>
                <a:gd name="T2" fmla="*/ 286 w 537"/>
                <a:gd name="T3" fmla="*/ 286 h 1016"/>
                <a:gd name="T4" fmla="*/ 317 w 537"/>
                <a:gd name="T5" fmla="*/ 314 h 1016"/>
                <a:gd name="T6" fmla="*/ 349 w 537"/>
                <a:gd name="T7" fmla="*/ 336 h 1016"/>
                <a:gd name="T8" fmla="*/ 383 w 537"/>
                <a:gd name="T9" fmla="*/ 356 h 1016"/>
                <a:gd name="T10" fmla="*/ 420 w 537"/>
                <a:gd name="T11" fmla="*/ 371 h 1016"/>
                <a:gd name="T12" fmla="*/ 457 w 537"/>
                <a:gd name="T13" fmla="*/ 382 h 1016"/>
                <a:gd name="T14" fmla="*/ 497 w 537"/>
                <a:gd name="T15" fmla="*/ 390 h 1016"/>
                <a:gd name="T16" fmla="*/ 537 w 537"/>
                <a:gd name="T17" fmla="*/ 393 h 1016"/>
                <a:gd name="T18" fmla="*/ 537 w 537"/>
                <a:gd name="T19" fmla="*/ 956 h 1016"/>
                <a:gd name="T20" fmla="*/ 535 w 537"/>
                <a:gd name="T21" fmla="*/ 972 h 1016"/>
                <a:gd name="T22" fmla="*/ 529 w 537"/>
                <a:gd name="T23" fmla="*/ 987 h 1016"/>
                <a:gd name="T24" fmla="*/ 520 w 537"/>
                <a:gd name="T25" fmla="*/ 999 h 1016"/>
                <a:gd name="T26" fmla="*/ 508 w 537"/>
                <a:gd name="T27" fmla="*/ 1008 h 1016"/>
                <a:gd name="T28" fmla="*/ 492 w 537"/>
                <a:gd name="T29" fmla="*/ 1014 h 1016"/>
                <a:gd name="T30" fmla="*/ 477 w 537"/>
                <a:gd name="T31" fmla="*/ 1016 h 1016"/>
                <a:gd name="T32" fmla="*/ 60 w 537"/>
                <a:gd name="T33" fmla="*/ 1016 h 1016"/>
                <a:gd name="T34" fmla="*/ 44 w 537"/>
                <a:gd name="T35" fmla="*/ 1014 h 1016"/>
                <a:gd name="T36" fmla="*/ 30 w 537"/>
                <a:gd name="T37" fmla="*/ 1008 h 1016"/>
                <a:gd name="T38" fmla="*/ 18 w 537"/>
                <a:gd name="T39" fmla="*/ 999 h 1016"/>
                <a:gd name="T40" fmla="*/ 8 w 537"/>
                <a:gd name="T41" fmla="*/ 986 h 1016"/>
                <a:gd name="T42" fmla="*/ 2 w 537"/>
                <a:gd name="T43" fmla="*/ 971 h 1016"/>
                <a:gd name="T44" fmla="*/ 0 w 537"/>
                <a:gd name="T45" fmla="*/ 956 h 1016"/>
                <a:gd name="T46" fmla="*/ 0 w 537"/>
                <a:gd name="T47"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7" h="1016">
                  <a:moveTo>
                    <a:pt x="0" y="0"/>
                  </a:moveTo>
                  <a:lnTo>
                    <a:pt x="286" y="286"/>
                  </a:lnTo>
                  <a:lnTo>
                    <a:pt x="317" y="314"/>
                  </a:lnTo>
                  <a:lnTo>
                    <a:pt x="349" y="336"/>
                  </a:lnTo>
                  <a:lnTo>
                    <a:pt x="383" y="356"/>
                  </a:lnTo>
                  <a:lnTo>
                    <a:pt x="420" y="371"/>
                  </a:lnTo>
                  <a:lnTo>
                    <a:pt x="457" y="382"/>
                  </a:lnTo>
                  <a:lnTo>
                    <a:pt x="497" y="390"/>
                  </a:lnTo>
                  <a:lnTo>
                    <a:pt x="537" y="393"/>
                  </a:lnTo>
                  <a:lnTo>
                    <a:pt x="537" y="956"/>
                  </a:lnTo>
                  <a:lnTo>
                    <a:pt x="535" y="972"/>
                  </a:lnTo>
                  <a:lnTo>
                    <a:pt x="529" y="987"/>
                  </a:lnTo>
                  <a:lnTo>
                    <a:pt x="520" y="999"/>
                  </a:lnTo>
                  <a:lnTo>
                    <a:pt x="508" y="1008"/>
                  </a:lnTo>
                  <a:lnTo>
                    <a:pt x="492" y="1014"/>
                  </a:lnTo>
                  <a:lnTo>
                    <a:pt x="477" y="1016"/>
                  </a:lnTo>
                  <a:lnTo>
                    <a:pt x="60" y="1016"/>
                  </a:lnTo>
                  <a:lnTo>
                    <a:pt x="44" y="1014"/>
                  </a:lnTo>
                  <a:lnTo>
                    <a:pt x="30" y="1008"/>
                  </a:lnTo>
                  <a:lnTo>
                    <a:pt x="18" y="999"/>
                  </a:lnTo>
                  <a:lnTo>
                    <a:pt x="8" y="986"/>
                  </a:lnTo>
                  <a:lnTo>
                    <a:pt x="2" y="971"/>
                  </a:lnTo>
                  <a:lnTo>
                    <a:pt x="0" y="956"/>
                  </a:lnTo>
                  <a:lnTo>
                    <a:pt x="0"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2" name="Freeform 857"/>
            <p:cNvSpPr/>
            <p:nvPr/>
          </p:nvSpPr>
          <p:spPr bwMode="auto">
            <a:xfrm>
              <a:off x="1090" y="3387"/>
              <a:ext cx="179" cy="403"/>
            </a:xfrm>
            <a:custGeom>
              <a:avLst/>
              <a:gdLst>
                <a:gd name="T0" fmla="*/ 537 w 537"/>
                <a:gd name="T1" fmla="*/ 0 h 1208"/>
                <a:gd name="T2" fmla="*/ 537 w 537"/>
                <a:gd name="T3" fmla="*/ 1148 h 1208"/>
                <a:gd name="T4" fmla="*/ 535 w 537"/>
                <a:gd name="T5" fmla="*/ 1164 h 1208"/>
                <a:gd name="T6" fmla="*/ 529 w 537"/>
                <a:gd name="T7" fmla="*/ 1179 h 1208"/>
                <a:gd name="T8" fmla="*/ 520 w 537"/>
                <a:gd name="T9" fmla="*/ 1191 h 1208"/>
                <a:gd name="T10" fmla="*/ 507 w 537"/>
                <a:gd name="T11" fmla="*/ 1200 h 1208"/>
                <a:gd name="T12" fmla="*/ 493 w 537"/>
                <a:gd name="T13" fmla="*/ 1206 h 1208"/>
                <a:gd name="T14" fmla="*/ 478 w 537"/>
                <a:gd name="T15" fmla="*/ 1208 h 1208"/>
                <a:gd name="T16" fmla="*/ 61 w 537"/>
                <a:gd name="T17" fmla="*/ 1208 h 1208"/>
                <a:gd name="T18" fmla="*/ 44 w 537"/>
                <a:gd name="T19" fmla="*/ 1206 h 1208"/>
                <a:gd name="T20" fmla="*/ 29 w 537"/>
                <a:gd name="T21" fmla="*/ 1200 h 1208"/>
                <a:gd name="T22" fmla="*/ 17 w 537"/>
                <a:gd name="T23" fmla="*/ 1191 h 1208"/>
                <a:gd name="T24" fmla="*/ 8 w 537"/>
                <a:gd name="T25" fmla="*/ 1178 h 1208"/>
                <a:gd name="T26" fmla="*/ 2 w 537"/>
                <a:gd name="T27" fmla="*/ 1163 h 1208"/>
                <a:gd name="T28" fmla="*/ 0 w 537"/>
                <a:gd name="T29" fmla="*/ 1148 h 1208"/>
                <a:gd name="T30" fmla="*/ 0 w 537"/>
                <a:gd name="T31" fmla="*/ 526 h 1208"/>
                <a:gd name="T32" fmla="*/ 31 w 537"/>
                <a:gd name="T33" fmla="*/ 504 h 1208"/>
                <a:gd name="T34" fmla="*/ 60 w 537"/>
                <a:gd name="T35" fmla="*/ 477 h 1208"/>
                <a:gd name="T36" fmla="*/ 537 w 537"/>
                <a:gd name="T37" fmla="*/ 0 h 1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7" h="1208">
                  <a:moveTo>
                    <a:pt x="537" y="0"/>
                  </a:moveTo>
                  <a:lnTo>
                    <a:pt x="537" y="1148"/>
                  </a:lnTo>
                  <a:lnTo>
                    <a:pt x="535" y="1164"/>
                  </a:lnTo>
                  <a:lnTo>
                    <a:pt x="529" y="1179"/>
                  </a:lnTo>
                  <a:lnTo>
                    <a:pt x="520" y="1191"/>
                  </a:lnTo>
                  <a:lnTo>
                    <a:pt x="507" y="1200"/>
                  </a:lnTo>
                  <a:lnTo>
                    <a:pt x="493" y="1206"/>
                  </a:lnTo>
                  <a:lnTo>
                    <a:pt x="478" y="1208"/>
                  </a:lnTo>
                  <a:lnTo>
                    <a:pt x="61" y="1208"/>
                  </a:lnTo>
                  <a:lnTo>
                    <a:pt x="44" y="1206"/>
                  </a:lnTo>
                  <a:lnTo>
                    <a:pt x="29" y="1200"/>
                  </a:lnTo>
                  <a:lnTo>
                    <a:pt x="17" y="1191"/>
                  </a:lnTo>
                  <a:lnTo>
                    <a:pt x="8" y="1178"/>
                  </a:lnTo>
                  <a:lnTo>
                    <a:pt x="2" y="1163"/>
                  </a:lnTo>
                  <a:lnTo>
                    <a:pt x="0" y="1148"/>
                  </a:lnTo>
                  <a:lnTo>
                    <a:pt x="0" y="526"/>
                  </a:lnTo>
                  <a:lnTo>
                    <a:pt x="31" y="504"/>
                  </a:lnTo>
                  <a:lnTo>
                    <a:pt x="60" y="477"/>
                  </a:lnTo>
                  <a:lnTo>
                    <a:pt x="53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Freeform 858"/>
            <p:cNvSpPr/>
            <p:nvPr/>
          </p:nvSpPr>
          <p:spPr bwMode="auto">
            <a:xfrm>
              <a:off x="1338" y="3152"/>
              <a:ext cx="180" cy="638"/>
            </a:xfrm>
            <a:custGeom>
              <a:avLst/>
              <a:gdLst>
                <a:gd name="T0" fmla="*/ 497 w 538"/>
                <a:gd name="T1" fmla="*/ 0 h 1915"/>
                <a:gd name="T2" fmla="*/ 506 w 538"/>
                <a:gd name="T3" fmla="*/ 9 h 1915"/>
                <a:gd name="T4" fmla="*/ 514 w 538"/>
                <a:gd name="T5" fmla="*/ 18 h 1915"/>
                <a:gd name="T6" fmla="*/ 526 w 538"/>
                <a:gd name="T7" fmla="*/ 28 h 1915"/>
                <a:gd name="T8" fmla="*/ 538 w 538"/>
                <a:gd name="T9" fmla="*/ 39 h 1915"/>
                <a:gd name="T10" fmla="*/ 538 w 538"/>
                <a:gd name="T11" fmla="*/ 1855 h 1915"/>
                <a:gd name="T12" fmla="*/ 536 w 538"/>
                <a:gd name="T13" fmla="*/ 1871 h 1915"/>
                <a:gd name="T14" fmla="*/ 530 w 538"/>
                <a:gd name="T15" fmla="*/ 1886 h 1915"/>
                <a:gd name="T16" fmla="*/ 520 w 538"/>
                <a:gd name="T17" fmla="*/ 1898 h 1915"/>
                <a:gd name="T18" fmla="*/ 507 w 538"/>
                <a:gd name="T19" fmla="*/ 1907 h 1915"/>
                <a:gd name="T20" fmla="*/ 493 w 538"/>
                <a:gd name="T21" fmla="*/ 1913 h 1915"/>
                <a:gd name="T22" fmla="*/ 477 w 538"/>
                <a:gd name="T23" fmla="*/ 1915 h 1915"/>
                <a:gd name="T24" fmla="*/ 60 w 538"/>
                <a:gd name="T25" fmla="*/ 1915 h 1915"/>
                <a:gd name="T26" fmla="*/ 45 w 538"/>
                <a:gd name="T27" fmla="*/ 1913 h 1915"/>
                <a:gd name="T28" fmla="*/ 30 w 538"/>
                <a:gd name="T29" fmla="*/ 1907 h 1915"/>
                <a:gd name="T30" fmla="*/ 18 w 538"/>
                <a:gd name="T31" fmla="*/ 1898 h 1915"/>
                <a:gd name="T32" fmla="*/ 8 w 538"/>
                <a:gd name="T33" fmla="*/ 1885 h 1915"/>
                <a:gd name="T34" fmla="*/ 2 w 538"/>
                <a:gd name="T35" fmla="*/ 1870 h 1915"/>
                <a:gd name="T36" fmla="*/ 0 w 538"/>
                <a:gd name="T37" fmla="*/ 1855 h 1915"/>
                <a:gd name="T38" fmla="*/ 0 w 538"/>
                <a:gd name="T39" fmla="*/ 498 h 1915"/>
                <a:gd name="T40" fmla="*/ 497 w 538"/>
                <a:gd name="T41" fmla="*/ 0 h 1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1915">
                  <a:moveTo>
                    <a:pt x="497" y="0"/>
                  </a:moveTo>
                  <a:lnTo>
                    <a:pt x="506" y="9"/>
                  </a:lnTo>
                  <a:lnTo>
                    <a:pt x="514" y="18"/>
                  </a:lnTo>
                  <a:lnTo>
                    <a:pt x="526" y="28"/>
                  </a:lnTo>
                  <a:lnTo>
                    <a:pt x="538" y="39"/>
                  </a:lnTo>
                  <a:lnTo>
                    <a:pt x="538" y="1855"/>
                  </a:lnTo>
                  <a:lnTo>
                    <a:pt x="536" y="1871"/>
                  </a:lnTo>
                  <a:lnTo>
                    <a:pt x="530" y="1886"/>
                  </a:lnTo>
                  <a:lnTo>
                    <a:pt x="520" y="1898"/>
                  </a:lnTo>
                  <a:lnTo>
                    <a:pt x="507" y="1907"/>
                  </a:lnTo>
                  <a:lnTo>
                    <a:pt x="493" y="1913"/>
                  </a:lnTo>
                  <a:lnTo>
                    <a:pt x="477" y="1915"/>
                  </a:lnTo>
                  <a:lnTo>
                    <a:pt x="60" y="1915"/>
                  </a:lnTo>
                  <a:lnTo>
                    <a:pt x="45" y="1913"/>
                  </a:lnTo>
                  <a:lnTo>
                    <a:pt x="30" y="1907"/>
                  </a:lnTo>
                  <a:lnTo>
                    <a:pt x="18" y="1898"/>
                  </a:lnTo>
                  <a:lnTo>
                    <a:pt x="8" y="1885"/>
                  </a:lnTo>
                  <a:lnTo>
                    <a:pt x="2" y="1870"/>
                  </a:lnTo>
                  <a:lnTo>
                    <a:pt x="0" y="1855"/>
                  </a:lnTo>
                  <a:lnTo>
                    <a:pt x="0" y="498"/>
                  </a:lnTo>
                  <a:lnTo>
                    <a:pt x="49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4" name="Freeform 859"/>
            <p:cNvSpPr/>
            <p:nvPr/>
          </p:nvSpPr>
          <p:spPr bwMode="auto">
            <a:xfrm>
              <a:off x="518" y="2848"/>
              <a:ext cx="1109" cy="676"/>
            </a:xfrm>
            <a:custGeom>
              <a:avLst/>
              <a:gdLst>
                <a:gd name="T0" fmla="*/ 3211 w 3327"/>
                <a:gd name="T1" fmla="*/ 0 h 2029"/>
                <a:gd name="T2" fmla="*/ 3261 w 3327"/>
                <a:gd name="T3" fmla="*/ 8 h 2029"/>
                <a:gd name="T4" fmla="*/ 3299 w 3327"/>
                <a:gd name="T5" fmla="*/ 32 h 2029"/>
                <a:gd name="T6" fmla="*/ 3321 w 3327"/>
                <a:gd name="T7" fmla="*/ 72 h 2029"/>
                <a:gd name="T8" fmla="*/ 3327 w 3327"/>
                <a:gd name="T9" fmla="*/ 124 h 2029"/>
                <a:gd name="T10" fmla="*/ 3300 w 3327"/>
                <a:gd name="T11" fmla="*/ 692 h 2029"/>
                <a:gd name="T12" fmla="*/ 3295 w 3327"/>
                <a:gd name="T13" fmla="*/ 730 h 2029"/>
                <a:gd name="T14" fmla="*/ 3278 w 3327"/>
                <a:gd name="T15" fmla="*/ 770 h 2029"/>
                <a:gd name="T16" fmla="*/ 3250 w 3327"/>
                <a:gd name="T17" fmla="*/ 799 h 2029"/>
                <a:gd name="T18" fmla="*/ 3219 w 3327"/>
                <a:gd name="T19" fmla="*/ 816 h 2029"/>
                <a:gd name="T20" fmla="*/ 3187 w 3327"/>
                <a:gd name="T21" fmla="*/ 822 h 2029"/>
                <a:gd name="T22" fmla="*/ 3153 w 3327"/>
                <a:gd name="T23" fmla="*/ 815 h 2029"/>
                <a:gd name="T24" fmla="*/ 3127 w 3327"/>
                <a:gd name="T25" fmla="*/ 799 h 2029"/>
                <a:gd name="T26" fmla="*/ 3107 w 3327"/>
                <a:gd name="T27" fmla="*/ 780 h 2029"/>
                <a:gd name="T28" fmla="*/ 1634 w 3327"/>
                <a:gd name="T29" fmla="*/ 1955 h 2029"/>
                <a:gd name="T30" fmla="*/ 1591 w 3327"/>
                <a:gd name="T31" fmla="*/ 1986 h 2029"/>
                <a:gd name="T32" fmla="*/ 1541 w 3327"/>
                <a:gd name="T33" fmla="*/ 2002 h 2029"/>
                <a:gd name="T34" fmla="*/ 1488 w 3327"/>
                <a:gd name="T35" fmla="*/ 2002 h 2029"/>
                <a:gd name="T36" fmla="*/ 1438 w 3327"/>
                <a:gd name="T37" fmla="*/ 1986 h 2029"/>
                <a:gd name="T38" fmla="*/ 1396 w 3327"/>
                <a:gd name="T39" fmla="*/ 1955 h 2029"/>
                <a:gd name="T40" fmla="*/ 317 w 3327"/>
                <a:gd name="T41" fmla="*/ 1979 h 2029"/>
                <a:gd name="T42" fmla="*/ 275 w 3327"/>
                <a:gd name="T43" fmla="*/ 2011 h 2029"/>
                <a:gd name="T44" fmla="*/ 225 w 3327"/>
                <a:gd name="T45" fmla="*/ 2027 h 2029"/>
                <a:gd name="T46" fmla="*/ 172 w 3327"/>
                <a:gd name="T47" fmla="*/ 2027 h 2029"/>
                <a:gd name="T48" fmla="*/ 122 w 3327"/>
                <a:gd name="T49" fmla="*/ 2011 h 2029"/>
                <a:gd name="T50" fmla="*/ 80 w 3327"/>
                <a:gd name="T51" fmla="*/ 1979 h 2029"/>
                <a:gd name="T52" fmla="*/ 28 w 3327"/>
                <a:gd name="T53" fmla="*/ 1925 h 2029"/>
                <a:gd name="T54" fmla="*/ 4 w 3327"/>
                <a:gd name="T55" fmla="*/ 1872 h 2029"/>
                <a:gd name="T56" fmla="*/ 0 w 3327"/>
                <a:gd name="T57" fmla="*/ 1816 h 2029"/>
                <a:gd name="T58" fmla="*/ 14 w 3327"/>
                <a:gd name="T59" fmla="*/ 1760 h 2029"/>
                <a:gd name="T60" fmla="*/ 48 w 3327"/>
                <a:gd name="T61" fmla="*/ 1710 h 2029"/>
                <a:gd name="T62" fmla="*/ 771 w 3327"/>
                <a:gd name="T63" fmla="*/ 992 h 2029"/>
                <a:gd name="T64" fmla="*/ 817 w 3327"/>
                <a:gd name="T65" fmla="*/ 968 h 2029"/>
                <a:gd name="T66" fmla="*/ 869 w 3327"/>
                <a:gd name="T67" fmla="*/ 960 h 2029"/>
                <a:gd name="T68" fmla="*/ 921 w 3327"/>
                <a:gd name="T69" fmla="*/ 968 h 2029"/>
                <a:gd name="T70" fmla="*/ 968 w 3327"/>
                <a:gd name="T71" fmla="*/ 992 h 2029"/>
                <a:gd name="T72" fmla="*/ 1515 w 3327"/>
                <a:gd name="T73" fmla="*/ 1537 h 2029"/>
                <a:gd name="T74" fmla="*/ 2586 w 3327"/>
                <a:gd name="T75" fmla="*/ 261 h 2029"/>
                <a:gd name="T76" fmla="*/ 2530 w 3327"/>
                <a:gd name="T77" fmla="*/ 204 h 2029"/>
                <a:gd name="T78" fmla="*/ 2515 w 3327"/>
                <a:gd name="T79" fmla="*/ 185 h 2029"/>
                <a:gd name="T80" fmla="*/ 2502 w 3327"/>
                <a:gd name="T81" fmla="*/ 160 h 2029"/>
                <a:gd name="T82" fmla="*/ 2497 w 3327"/>
                <a:gd name="T83" fmla="*/ 127 h 2029"/>
                <a:gd name="T84" fmla="*/ 2507 w 3327"/>
                <a:gd name="T85" fmla="*/ 89 h 2029"/>
                <a:gd name="T86" fmla="*/ 2528 w 3327"/>
                <a:gd name="T87" fmla="*/ 58 h 2029"/>
                <a:gd name="T88" fmla="*/ 2558 w 3327"/>
                <a:gd name="T89" fmla="*/ 37 h 2029"/>
                <a:gd name="T90" fmla="*/ 2589 w 3327"/>
                <a:gd name="T91" fmla="*/ 29 h 2029"/>
                <a:gd name="T92" fmla="*/ 2618 w 3327"/>
                <a:gd name="T93" fmla="*/ 27 h 2029"/>
                <a:gd name="T94" fmla="*/ 3200 w 3327"/>
                <a:gd name="T95" fmla="*/ 0 h 2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27" h="2029">
                  <a:moveTo>
                    <a:pt x="3200" y="0"/>
                  </a:moveTo>
                  <a:lnTo>
                    <a:pt x="3211" y="0"/>
                  </a:lnTo>
                  <a:lnTo>
                    <a:pt x="3237" y="2"/>
                  </a:lnTo>
                  <a:lnTo>
                    <a:pt x="3261" y="8"/>
                  </a:lnTo>
                  <a:lnTo>
                    <a:pt x="3282" y="18"/>
                  </a:lnTo>
                  <a:lnTo>
                    <a:pt x="3299" y="32"/>
                  </a:lnTo>
                  <a:lnTo>
                    <a:pt x="3312" y="50"/>
                  </a:lnTo>
                  <a:lnTo>
                    <a:pt x="3321" y="72"/>
                  </a:lnTo>
                  <a:lnTo>
                    <a:pt x="3326" y="96"/>
                  </a:lnTo>
                  <a:lnTo>
                    <a:pt x="3327" y="124"/>
                  </a:lnTo>
                  <a:lnTo>
                    <a:pt x="3318" y="313"/>
                  </a:lnTo>
                  <a:lnTo>
                    <a:pt x="3300" y="692"/>
                  </a:lnTo>
                  <a:lnTo>
                    <a:pt x="3299" y="710"/>
                  </a:lnTo>
                  <a:lnTo>
                    <a:pt x="3295" y="730"/>
                  </a:lnTo>
                  <a:lnTo>
                    <a:pt x="3289" y="750"/>
                  </a:lnTo>
                  <a:lnTo>
                    <a:pt x="3278" y="770"/>
                  </a:lnTo>
                  <a:lnTo>
                    <a:pt x="3263" y="788"/>
                  </a:lnTo>
                  <a:lnTo>
                    <a:pt x="3250" y="799"/>
                  </a:lnTo>
                  <a:lnTo>
                    <a:pt x="3235" y="809"/>
                  </a:lnTo>
                  <a:lnTo>
                    <a:pt x="3219" y="816"/>
                  </a:lnTo>
                  <a:lnTo>
                    <a:pt x="3203" y="821"/>
                  </a:lnTo>
                  <a:lnTo>
                    <a:pt x="3187" y="822"/>
                  </a:lnTo>
                  <a:lnTo>
                    <a:pt x="3169" y="820"/>
                  </a:lnTo>
                  <a:lnTo>
                    <a:pt x="3153" y="815"/>
                  </a:lnTo>
                  <a:lnTo>
                    <a:pt x="3140" y="808"/>
                  </a:lnTo>
                  <a:lnTo>
                    <a:pt x="3127" y="799"/>
                  </a:lnTo>
                  <a:lnTo>
                    <a:pt x="3117" y="789"/>
                  </a:lnTo>
                  <a:lnTo>
                    <a:pt x="3107" y="780"/>
                  </a:lnTo>
                  <a:lnTo>
                    <a:pt x="2957" y="631"/>
                  </a:lnTo>
                  <a:lnTo>
                    <a:pt x="1634" y="1955"/>
                  </a:lnTo>
                  <a:lnTo>
                    <a:pt x="1613" y="1972"/>
                  </a:lnTo>
                  <a:lnTo>
                    <a:pt x="1591" y="1986"/>
                  </a:lnTo>
                  <a:lnTo>
                    <a:pt x="1567" y="1996"/>
                  </a:lnTo>
                  <a:lnTo>
                    <a:pt x="1541" y="2002"/>
                  </a:lnTo>
                  <a:lnTo>
                    <a:pt x="1515" y="2005"/>
                  </a:lnTo>
                  <a:lnTo>
                    <a:pt x="1488" y="2002"/>
                  </a:lnTo>
                  <a:lnTo>
                    <a:pt x="1462" y="1996"/>
                  </a:lnTo>
                  <a:lnTo>
                    <a:pt x="1438" y="1986"/>
                  </a:lnTo>
                  <a:lnTo>
                    <a:pt x="1416" y="1972"/>
                  </a:lnTo>
                  <a:lnTo>
                    <a:pt x="1396" y="1955"/>
                  </a:lnTo>
                  <a:lnTo>
                    <a:pt x="869" y="1428"/>
                  </a:lnTo>
                  <a:lnTo>
                    <a:pt x="317" y="1979"/>
                  </a:lnTo>
                  <a:lnTo>
                    <a:pt x="297" y="1996"/>
                  </a:lnTo>
                  <a:lnTo>
                    <a:pt x="275" y="2011"/>
                  </a:lnTo>
                  <a:lnTo>
                    <a:pt x="250" y="2021"/>
                  </a:lnTo>
                  <a:lnTo>
                    <a:pt x="225" y="2027"/>
                  </a:lnTo>
                  <a:lnTo>
                    <a:pt x="199" y="2029"/>
                  </a:lnTo>
                  <a:lnTo>
                    <a:pt x="172" y="2027"/>
                  </a:lnTo>
                  <a:lnTo>
                    <a:pt x="146" y="2021"/>
                  </a:lnTo>
                  <a:lnTo>
                    <a:pt x="122" y="2011"/>
                  </a:lnTo>
                  <a:lnTo>
                    <a:pt x="100" y="1996"/>
                  </a:lnTo>
                  <a:lnTo>
                    <a:pt x="80" y="1979"/>
                  </a:lnTo>
                  <a:lnTo>
                    <a:pt x="48" y="1948"/>
                  </a:lnTo>
                  <a:lnTo>
                    <a:pt x="28" y="1925"/>
                  </a:lnTo>
                  <a:lnTo>
                    <a:pt x="14" y="1899"/>
                  </a:lnTo>
                  <a:lnTo>
                    <a:pt x="4" y="1872"/>
                  </a:lnTo>
                  <a:lnTo>
                    <a:pt x="0" y="1844"/>
                  </a:lnTo>
                  <a:lnTo>
                    <a:pt x="0" y="1816"/>
                  </a:lnTo>
                  <a:lnTo>
                    <a:pt x="4" y="1787"/>
                  </a:lnTo>
                  <a:lnTo>
                    <a:pt x="14" y="1760"/>
                  </a:lnTo>
                  <a:lnTo>
                    <a:pt x="28" y="1734"/>
                  </a:lnTo>
                  <a:lnTo>
                    <a:pt x="48" y="1710"/>
                  </a:lnTo>
                  <a:lnTo>
                    <a:pt x="750" y="1009"/>
                  </a:lnTo>
                  <a:lnTo>
                    <a:pt x="771" y="992"/>
                  </a:lnTo>
                  <a:lnTo>
                    <a:pt x="793" y="978"/>
                  </a:lnTo>
                  <a:lnTo>
                    <a:pt x="817" y="968"/>
                  </a:lnTo>
                  <a:lnTo>
                    <a:pt x="842" y="962"/>
                  </a:lnTo>
                  <a:lnTo>
                    <a:pt x="869" y="960"/>
                  </a:lnTo>
                  <a:lnTo>
                    <a:pt x="895" y="962"/>
                  </a:lnTo>
                  <a:lnTo>
                    <a:pt x="921" y="968"/>
                  </a:lnTo>
                  <a:lnTo>
                    <a:pt x="945" y="978"/>
                  </a:lnTo>
                  <a:lnTo>
                    <a:pt x="968" y="992"/>
                  </a:lnTo>
                  <a:lnTo>
                    <a:pt x="988" y="1009"/>
                  </a:lnTo>
                  <a:lnTo>
                    <a:pt x="1515" y="1537"/>
                  </a:lnTo>
                  <a:lnTo>
                    <a:pt x="2688" y="363"/>
                  </a:lnTo>
                  <a:lnTo>
                    <a:pt x="2586" y="261"/>
                  </a:lnTo>
                  <a:lnTo>
                    <a:pt x="2537" y="211"/>
                  </a:lnTo>
                  <a:lnTo>
                    <a:pt x="2530" y="204"/>
                  </a:lnTo>
                  <a:lnTo>
                    <a:pt x="2523" y="195"/>
                  </a:lnTo>
                  <a:lnTo>
                    <a:pt x="2515" y="185"/>
                  </a:lnTo>
                  <a:lnTo>
                    <a:pt x="2508" y="173"/>
                  </a:lnTo>
                  <a:lnTo>
                    <a:pt x="2502" y="160"/>
                  </a:lnTo>
                  <a:lnTo>
                    <a:pt x="2498" y="144"/>
                  </a:lnTo>
                  <a:lnTo>
                    <a:pt x="2497" y="127"/>
                  </a:lnTo>
                  <a:lnTo>
                    <a:pt x="2500" y="109"/>
                  </a:lnTo>
                  <a:lnTo>
                    <a:pt x="2507" y="89"/>
                  </a:lnTo>
                  <a:lnTo>
                    <a:pt x="2516" y="73"/>
                  </a:lnTo>
                  <a:lnTo>
                    <a:pt x="2528" y="58"/>
                  </a:lnTo>
                  <a:lnTo>
                    <a:pt x="2542" y="45"/>
                  </a:lnTo>
                  <a:lnTo>
                    <a:pt x="2558" y="37"/>
                  </a:lnTo>
                  <a:lnTo>
                    <a:pt x="2573" y="32"/>
                  </a:lnTo>
                  <a:lnTo>
                    <a:pt x="2589" y="29"/>
                  </a:lnTo>
                  <a:lnTo>
                    <a:pt x="2604" y="28"/>
                  </a:lnTo>
                  <a:lnTo>
                    <a:pt x="2618" y="27"/>
                  </a:lnTo>
                  <a:lnTo>
                    <a:pt x="2909" y="13"/>
                  </a:lnTo>
                  <a:lnTo>
                    <a:pt x="3200"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5" name="Group 989"/>
          <p:cNvGrpSpPr>
            <a:grpSpLocks noChangeAspect="1"/>
          </p:cNvGrpSpPr>
          <p:nvPr/>
        </p:nvGrpSpPr>
        <p:grpSpPr bwMode="auto">
          <a:xfrm>
            <a:off x="2469181" y="2920501"/>
            <a:ext cx="418502" cy="298473"/>
            <a:chOff x="639" y="2817"/>
            <a:chExt cx="1440" cy="1027"/>
          </a:xfrm>
          <a:solidFill>
            <a:schemeClr val="bg1"/>
          </a:solidFill>
        </p:grpSpPr>
        <p:sp>
          <p:nvSpPr>
            <p:cNvPr id="316" name="Freeform 991"/>
            <p:cNvSpPr/>
            <p:nvPr/>
          </p:nvSpPr>
          <p:spPr bwMode="auto">
            <a:xfrm>
              <a:off x="1441" y="2824"/>
              <a:ext cx="251" cy="251"/>
            </a:xfrm>
            <a:custGeom>
              <a:avLst/>
              <a:gdLst>
                <a:gd name="T0" fmla="*/ 377 w 754"/>
                <a:gd name="T1" fmla="*/ 0 h 752"/>
                <a:gd name="T2" fmla="*/ 432 w 754"/>
                <a:gd name="T3" fmla="*/ 3 h 752"/>
                <a:gd name="T4" fmla="*/ 486 w 754"/>
                <a:gd name="T5" fmla="*/ 15 h 752"/>
                <a:gd name="T6" fmla="*/ 536 w 754"/>
                <a:gd name="T7" fmla="*/ 35 h 752"/>
                <a:gd name="T8" fmla="*/ 581 w 754"/>
                <a:gd name="T9" fmla="*/ 60 h 752"/>
                <a:gd name="T10" fmla="*/ 623 w 754"/>
                <a:gd name="T11" fmla="*/ 92 h 752"/>
                <a:gd name="T12" fmla="*/ 661 w 754"/>
                <a:gd name="T13" fmla="*/ 129 h 752"/>
                <a:gd name="T14" fmla="*/ 693 w 754"/>
                <a:gd name="T15" fmla="*/ 171 h 752"/>
                <a:gd name="T16" fmla="*/ 719 w 754"/>
                <a:gd name="T17" fmla="*/ 218 h 752"/>
                <a:gd name="T18" fmla="*/ 737 w 754"/>
                <a:gd name="T19" fmla="*/ 268 h 752"/>
                <a:gd name="T20" fmla="*/ 749 w 754"/>
                <a:gd name="T21" fmla="*/ 320 h 752"/>
                <a:gd name="T22" fmla="*/ 754 w 754"/>
                <a:gd name="T23" fmla="*/ 377 h 752"/>
                <a:gd name="T24" fmla="*/ 749 w 754"/>
                <a:gd name="T25" fmla="*/ 432 h 752"/>
                <a:gd name="T26" fmla="*/ 737 w 754"/>
                <a:gd name="T27" fmla="*/ 485 h 752"/>
                <a:gd name="T28" fmla="*/ 719 w 754"/>
                <a:gd name="T29" fmla="*/ 535 h 752"/>
                <a:gd name="T30" fmla="*/ 693 w 754"/>
                <a:gd name="T31" fmla="*/ 581 h 752"/>
                <a:gd name="T32" fmla="*/ 661 w 754"/>
                <a:gd name="T33" fmla="*/ 623 h 752"/>
                <a:gd name="T34" fmla="*/ 623 w 754"/>
                <a:gd name="T35" fmla="*/ 661 h 752"/>
                <a:gd name="T36" fmla="*/ 581 w 754"/>
                <a:gd name="T37" fmla="*/ 692 h 752"/>
                <a:gd name="T38" fmla="*/ 536 w 754"/>
                <a:gd name="T39" fmla="*/ 718 h 752"/>
                <a:gd name="T40" fmla="*/ 486 w 754"/>
                <a:gd name="T41" fmla="*/ 736 h 752"/>
                <a:gd name="T42" fmla="*/ 432 w 754"/>
                <a:gd name="T43" fmla="*/ 748 h 752"/>
                <a:gd name="T44" fmla="*/ 377 w 754"/>
                <a:gd name="T45" fmla="*/ 752 h 752"/>
                <a:gd name="T46" fmla="*/ 321 w 754"/>
                <a:gd name="T47" fmla="*/ 748 h 752"/>
                <a:gd name="T48" fmla="*/ 268 w 754"/>
                <a:gd name="T49" fmla="*/ 736 h 752"/>
                <a:gd name="T50" fmla="*/ 219 w 754"/>
                <a:gd name="T51" fmla="*/ 718 h 752"/>
                <a:gd name="T52" fmla="*/ 172 w 754"/>
                <a:gd name="T53" fmla="*/ 692 h 752"/>
                <a:gd name="T54" fmla="*/ 130 w 754"/>
                <a:gd name="T55" fmla="*/ 661 h 752"/>
                <a:gd name="T56" fmla="*/ 93 w 754"/>
                <a:gd name="T57" fmla="*/ 623 h 752"/>
                <a:gd name="T58" fmla="*/ 62 w 754"/>
                <a:gd name="T59" fmla="*/ 581 h 752"/>
                <a:gd name="T60" fmla="*/ 35 w 754"/>
                <a:gd name="T61" fmla="*/ 535 h 752"/>
                <a:gd name="T62" fmla="*/ 16 w 754"/>
                <a:gd name="T63" fmla="*/ 485 h 752"/>
                <a:gd name="T64" fmla="*/ 4 w 754"/>
                <a:gd name="T65" fmla="*/ 432 h 752"/>
                <a:gd name="T66" fmla="*/ 0 w 754"/>
                <a:gd name="T67" fmla="*/ 377 h 752"/>
                <a:gd name="T68" fmla="*/ 4 w 754"/>
                <a:gd name="T69" fmla="*/ 320 h 752"/>
                <a:gd name="T70" fmla="*/ 16 w 754"/>
                <a:gd name="T71" fmla="*/ 268 h 752"/>
                <a:gd name="T72" fmla="*/ 35 w 754"/>
                <a:gd name="T73" fmla="*/ 218 h 752"/>
                <a:gd name="T74" fmla="*/ 62 w 754"/>
                <a:gd name="T75" fmla="*/ 171 h 752"/>
                <a:gd name="T76" fmla="*/ 93 w 754"/>
                <a:gd name="T77" fmla="*/ 129 h 752"/>
                <a:gd name="T78" fmla="*/ 130 w 754"/>
                <a:gd name="T79" fmla="*/ 92 h 752"/>
                <a:gd name="T80" fmla="*/ 172 w 754"/>
                <a:gd name="T81" fmla="*/ 60 h 752"/>
                <a:gd name="T82" fmla="*/ 219 w 754"/>
                <a:gd name="T83" fmla="*/ 35 h 752"/>
                <a:gd name="T84" fmla="*/ 268 w 754"/>
                <a:gd name="T85" fmla="*/ 15 h 752"/>
                <a:gd name="T86" fmla="*/ 321 w 754"/>
                <a:gd name="T87" fmla="*/ 3 h 752"/>
                <a:gd name="T88" fmla="*/ 377 w 754"/>
                <a:gd name="T89"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4" h="752">
                  <a:moveTo>
                    <a:pt x="377" y="0"/>
                  </a:moveTo>
                  <a:lnTo>
                    <a:pt x="432" y="3"/>
                  </a:lnTo>
                  <a:lnTo>
                    <a:pt x="486" y="15"/>
                  </a:lnTo>
                  <a:lnTo>
                    <a:pt x="536" y="35"/>
                  </a:lnTo>
                  <a:lnTo>
                    <a:pt x="581" y="60"/>
                  </a:lnTo>
                  <a:lnTo>
                    <a:pt x="623" y="92"/>
                  </a:lnTo>
                  <a:lnTo>
                    <a:pt x="661" y="129"/>
                  </a:lnTo>
                  <a:lnTo>
                    <a:pt x="693" y="171"/>
                  </a:lnTo>
                  <a:lnTo>
                    <a:pt x="719" y="218"/>
                  </a:lnTo>
                  <a:lnTo>
                    <a:pt x="737" y="268"/>
                  </a:lnTo>
                  <a:lnTo>
                    <a:pt x="749" y="320"/>
                  </a:lnTo>
                  <a:lnTo>
                    <a:pt x="754" y="377"/>
                  </a:lnTo>
                  <a:lnTo>
                    <a:pt x="749" y="432"/>
                  </a:lnTo>
                  <a:lnTo>
                    <a:pt x="737" y="485"/>
                  </a:lnTo>
                  <a:lnTo>
                    <a:pt x="719" y="535"/>
                  </a:lnTo>
                  <a:lnTo>
                    <a:pt x="693" y="581"/>
                  </a:lnTo>
                  <a:lnTo>
                    <a:pt x="661" y="623"/>
                  </a:lnTo>
                  <a:lnTo>
                    <a:pt x="623" y="661"/>
                  </a:lnTo>
                  <a:lnTo>
                    <a:pt x="581" y="692"/>
                  </a:lnTo>
                  <a:lnTo>
                    <a:pt x="536" y="718"/>
                  </a:lnTo>
                  <a:lnTo>
                    <a:pt x="486" y="736"/>
                  </a:lnTo>
                  <a:lnTo>
                    <a:pt x="432" y="748"/>
                  </a:lnTo>
                  <a:lnTo>
                    <a:pt x="377" y="752"/>
                  </a:lnTo>
                  <a:lnTo>
                    <a:pt x="321" y="748"/>
                  </a:lnTo>
                  <a:lnTo>
                    <a:pt x="268" y="736"/>
                  </a:lnTo>
                  <a:lnTo>
                    <a:pt x="219" y="718"/>
                  </a:lnTo>
                  <a:lnTo>
                    <a:pt x="172" y="692"/>
                  </a:lnTo>
                  <a:lnTo>
                    <a:pt x="130" y="661"/>
                  </a:lnTo>
                  <a:lnTo>
                    <a:pt x="93" y="623"/>
                  </a:lnTo>
                  <a:lnTo>
                    <a:pt x="62" y="581"/>
                  </a:lnTo>
                  <a:lnTo>
                    <a:pt x="35" y="535"/>
                  </a:lnTo>
                  <a:lnTo>
                    <a:pt x="16" y="485"/>
                  </a:lnTo>
                  <a:lnTo>
                    <a:pt x="4" y="432"/>
                  </a:lnTo>
                  <a:lnTo>
                    <a:pt x="0" y="377"/>
                  </a:lnTo>
                  <a:lnTo>
                    <a:pt x="4" y="320"/>
                  </a:lnTo>
                  <a:lnTo>
                    <a:pt x="16" y="268"/>
                  </a:lnTo>
                  <a:lnTo>
                    <a:pt x="35" y="218"/>
                  </a:lnTo>
                  <a:lnTo>
                    <a:pt x="62" y="171"/>
                  </a:lnTo>
                  <a:lnTo>
                    <a:pt x="93" y="129"/>
                  </a:lnTo>
                  <a:lnTo>
                    <a:pt x="130" y="92"/>
                  </a:lnTo>
                  <a:lnTo>
                    <a:pt x="172" y="60"/>
                  </a:lnTo>
                  <a:lnTo>
                    <a:pt x="219" y="35"/>
                  </a:lnTo>
                  <a:lnTo>
                    <a:pt x="268" y="15"/>
                  </a:lnTo>
                  <a:lnTo>
                    <a:pt x="321" y="3"/>
                  </a:lnTo>
                  <a:lnTo>
                    <a:pt x="37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7" name="Freeform 992"/>
            <p:cNvSpPr>
              <a:spLocks noEditPoints="1"/>
            </p:cNvSpPr>
            <p:nvPr/>
          </p:nvSpPr>
          <p:spPr bwMode="auto">
            <a:xfrm>
              <a:off x="1305" y="3096"/>
              <a:ext cx="774" cy="748"/>
            </a:xfrm>
            <a:custGeom>
              <a:avLst/>
              <a:gdLst>
                <a:gd name="T0" fmla="*/ 1690 w 2322"/>
                <a:gd name="T1" fmla="*/ 795 h 2243"/>
                <a:gd name="T2" fmla="*/ 1598 w 2322"/>
                <a:gd name="T3" fmla="*/ 864 h 2243"/>
                <a:gd name="T4" fmla="*/ 1597 w 2322"/>
                <a:gd name="T5" fmla="*/ 907 h 2243"/>
                <a:gd name="T6" fmla="*/ 1751 w 2322"/>
                <a:gd name="T7" fmla="*/ 742 h 2243"/>
                <a:gd name="T8" fmla="*/ 1052 w 2322"/>
                <a:gd name="T9" fmla="*/ 0 h 2243"/>
                <a:gd name="T10" fmla="*/ 1140 w 2322"/>
                <a:gd name="T11" fmla="*/ 32 h 2243"/>
                <a:gd name="T12" fmla="*/ 1474 w 2322"/>
                <a:gd name="T13" fmla="*/ 347 h 2243"/>
                <a:gd name="T14" fmla="*/ 1682 w 2322"/>
                <a:gd name="T15" fmla="*/ 617 h 2243"/>
                <a:gd name="T16" fmla="*/ 1797 w 2322"/>
                <a:gd name="T17" fmla="*/ 653 h 2243"/>
                <a:gd name="T18" fmla="*/ 1927 w 2322"/>
                <a:gd name="T19" fmla="*/ 592 h 2243"/>
                <a:gd name="T20" fmla="*/ 2009 w 2322"/>
                <a:gd name="T21" fmla="*/ 592 h 2243"/>
                <a:gd name="T22" fmla="*/ 2318 w 2322"/>
                <a:gd name="T23" fmla="*/ 913 h 2243"/>
                <a:gd name="T24" fmla="*/ 2297 w 2322"/>
                <a:gd name="T25" fmla="*/ 993 h 2243"/>
                <a:gd name="T26" fmla="*/ 1784 w 2322"/>
                <a:gd name="T27" fmla="*/ 1473 h 2243"/>
                <a:gd name="T28" fmla="*/ 1454 w 2322"/>
                <a:gd name="T29" fmla="*/ 1177 h 2243"/>
                <a:gd name="T30" fmla="*/ 1432 w 2322"/>
                <a:gd name="T31" fmla="*/ 1097 h 2243"/>
                <a:gd name="T32" fmla="*/ 1522 w 2322"/>
                <a:gd name="T33" fmla="*/ 972 h 2243"/>
                <a:gd name="T34" fmla="*/ 1466 w 2322"/>
                <a:gd name="T35" fmla="*/ 845 h 2243"/>
                <a:gd name="T36" fmla="*/ 1283 w 2322"/>
                <a:gd name="T37" fmla="*/ 613 h 2243"/>
                <a:gd name="T38" fmla="*/ 1427 w 2322"/>
                <a:gd name="T39" fmla="*/ 1402 h 2243"/>
                <a:gd name="T40" fmla="*/ 1466 w 2322"/>
                <a:gd name="T41" fmla="*/ 1512 h 2243"/>
                <a:gd name="T42" fmla="*/ 1671 w 2322"/>
                <a:gd name="T43" fmla="*/ 2054 h 2243"/>
                <a:gd name="T44" fmla="*/ 1602 w 2322"/>
                <a:gd name="T45" fmla="*/ 2163 h 2243"/>
                <a:gd name="T46" fmla="*/ 1505 w 2322"/>
                <a:gd name="T47" fmla="*/ 2193 h 2243"/>
                <a:gd name="T48" fmla="*/ 1389 w 2322"/>
                <a:gd name="T49" fmla="*/ 2146 h 2243"/>
                <a:gd name="T50" fmla="*/ 1143 w 2322"/>
                <a:gd name="T51" fmla="*/ 1612 h 2243"/>
                <a:gd name="T52" fmla="*/ 1093 w 2322"/>
                <a:gd name="T53" fmla="*/ 1455 h 2243"/>
                <a:gd name="T54" fmla="*/ 906 w 2322"/>
                <a:gd name="T55" fmla="*/ 1434 h 2243"/>
                <a:gd name="T56" fmla="*/ 903 w 2322"/>
                <a:gd name="T57" fmla="*/ 1558 h 2243"/>
                <a:gd name="T58" fmla="*/ 896 w 2322"/>
                <a:gd name="T59" fmla="*/ 2164 h 2243"/>
                <a:gd name="T60" fmla="*/ 793 w 2322"/>
                <a:gd name="T61" fmla="*/ 2239 h 2243"/>
                <a:gd name="T62" fmla="*/ 690 w 2322"/>
                <a:gd name="T63" fmla="*/ 2231 h 2243"/>
                <a:gd name="T64" fmla="*/ 601 w 2322"/>
                <a:gd name="T65" fmla="*/ 2144 h 2243"/>
                <a:gd name="T66" fmla="*/ 567 w 2322"/>
                <a:gd name="T67" fmla="*/ 1534 h 2243"/>
                <a:gd name="T68" fmla="*/ 573 w 2322"/>
                <a:gd name="T69" fmla="*/ 1376 h 2243"/>
                <a:gd name="T70" fmla="*/ 616 w 2322"/>
                <a:gd name="T71" fmla="*/ 864 h 2243"/>
                <a:gd name="T72" fmla="*/ 601 w 2322"/>
                <a:gd name="T73" fmla="*/ 762 h 2243"/>
                <a:gd name="T74" fmla="*/ 580 w 2322"/>
                <a:gd name="T75" fmla="*/ 640 h 2243"/>
                <a:gd name="T76" fmla="*/ 565 w 2322"/>
                <a:gd name="T77" fmla="*/ 564 h 2243"/>
                <a:gd name="T78" fmla="*/ 501 w 2322"/>
                <a:gd name="T79" fmla="*/ 680 h 2243"/>
                <a:gd name="T80" fmla="*/ 412 w 2322"/>
                <a:gd name="T81" fmla="*/ 796 h 2243"/>
                <a:gd name="T82" fmla="*/ 191 w 2322"/>
                <a:gd name="T83" fmla="*/ 989 h 2243"/>
                <a:gd name="T84" fmla="*/ 73 w 2322"/>
                <a:gd name="T85" fmla="*/ 968 h 2243"/>
                <a:gd name="T86" fmla="*/ 4 w 2322"/>
                <a:gd name="T87" fmla="*/ 869 h 2243"/>
                <a:gd name="T88" fmla="*/ 23 w 2322"/>
                <a:gd name="T89" fmla="*/ 749 h 2243"/>
                <a:gd name="T90" fmla="*/ 210 w 2322"/>
                <a:gd name="T91" fmla="*/ 541 h 2243"/>
                <a:gd name="T92" fmla="*/ 445 w 2322"/>
                <a:gd name="T93" fmla="*/ 88 h 2243"/>
                <a:gd name="T94" fmla="*/ 530 w 2322"/>
                <a:gd name="T95" fmla="*/ 11 h 2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2" h="2243">
                  <a:moveTo>
                    <a:pt x="1713" y="719"/>
                  </a:moveTo>
                  <a:lnTo>
                    <a:pt x="1711" y="736"/>
                  </a:lnTo>
                  <a:lnTo>
                    <a:pt x="1703" y="766"/>
                  </a:lnTo>
                  <a:lnTo>
                    <a:pt x="1690" y="795"/>
                  </a:lnTo>
                  <a:lnTo>
                    <a:pt x="1671" y="818"/>
                  </a:lnTo>
                  <a:lnTo>
                    <a:pt x="1648" y="841"/>
                  </a:lnTo>
                  <a:lnTo>
                    <a:pt x="1624" y="855"/>
                  </a:lnTo>
                  <a:lnTo>
                    <a:pt x="1598" y="864"/>
                  </a:lnTo>
                  <a:lnTo>
                    <a:pt x="1571" y="869"/>
                  </a:lnTo>
                  <a:lnTo>
                    <a:pt x="1578" y="886"/>
                  </a:lnTo>
                  <a:lnTo>
                    <a:pt x="1592" y="902"/>
                  </a:lnTo>
                  <a:lnTo>
                    <a:pt x="1597" y="907"/>
                  </a:lnTo>
                  <a:lnTo>
                    <a:pt x="1602" y="911"/>
                  </a:lnTo>
                  <a:lnTo>
                    <a:pt x="1760" y="754"/>
                  </a:lnTo>
                  <a:lnTo>
                    <a:pt x="1756" y="748"/>
                  </a:lnTo>
                  <a:lnTo>
                    <a:pt x="1751" y="742"/>
                  </a:lnTo>
                  <a:lnTo>
                    <a:pt x="1733" y="728"/>
                  </a:lnTo>
                  <a:lnTo>
                    <a:pt x="1713" y="719"/>
                  </a:lnTo>
                  <a:close/>
                  <a:moveTo>
                    <a:pt x="587" y="0"/>
                  </a:moveTo>
                  <a:lnTo>
                    <a:pt x="1052" y="0"/>
                  </a:lnTo>
                  <a:lnTo>
                    <a:pt x="1078" y="3"/>
                  </a:lnTo>
                  <a:lnTo>
                    <a:pt x="1101" y="9"/>
                  </a:lnTo>
                  <a:lnTo>
                    <a:pt x="1122" y="20"/>
                  </a:lnTo>
                  <a:lnTo>
                    <a:pt x="1140" y="32"/>
                  </a:lnTo>
                  <a:lnTo>
                    <a:pt x="1153" y="42"/>
                  </a:lnTo>
                  <a:lnTo>
                    <a:pt x="1419" y="290"/>
                  </a:lnTo>
                  <a:lnTo>
                    <a:pt x="1445" y="316"/>
                  </a:lnTo>
                  <a:lnTo>
                    <a:pt x="1474" y="347"/>
                  </a:lnTo>
                  <a:lnTo>
                    <a:pt x="1503" y="379"/>
                  </a:lnTo>
                  <a:lnTo>
                    <a:pt x="1530" y="411"/>
                  </a:lnTo>
                  <a:lnTo>
                    <a:pt x="1552" y="441"/>
                  </a:lnTo>
                  <a:lnTo>
                    <a:pt x="1682" y="617"/>
                  </a:lnTo>
                  <a:lnTo>
                    <a:pt x="1713" y="619"/>
                  </a:lnTo>
                  <a:lnTo>
                    <a:pt x="1742" y="626"/>
                  </a:lnTo>
                  <a:lnTo>
                    <a:pt x="1771" y="638"/>
                  </a:lnTo>
                  <a:lnTo>
                    <a:pt x="1797" y="653"/>
                  </a:lnTo>
                  <a:lnTo>
                    <a:pt x="1819" y="673"/>
                  </a:lnTo>
                  <a:lnTo>
                    <a:pt x="1830" y="684"/>
                  </a:lnTo>
                  <a:lnTo>
                    <a:pt x="1910" y="605"/>
                  </a:lnTo>
                  <a:lnTo>
                    <a:pt x="1927" y="592"/>
                  </a:lnTo>
                  <a:lnTo>
                    <a:pt x="1946" y="583"/>
                  </a:lnTo>
                  <a:lnTo>
                    <a:pt x="1967" y="580"/>
                  </a:lnTo>
                  <a:lnTo>
                    <a:pt x="1989" y="583"/>
                  </a:lnTo>
                  <a:lnTo>
                    <a:pt x="2009" y="592"/>
                  </a:lnTo>
                  <a:lnTo>
                    <a:pt x="2026" y="605"/>
                  </a:lnTo>
                  <a:lnTo>
                    <a:pt x="2297" y="876"/>
                  </a:lnTo>
                  <a:lnTo>
                    <a:pt x="2310" y="893"/>
                  </a:lnTo>
                  <a:lnTo>
                    <a:pt x="2318" y="913"/>
                  </a:lnTo>
                  <a:lnTo>
                    <a:pt x="2322" y="935"/>
                  </a:lnTo>
                  <a:lnTo>
                    <a:pt x="2318" y="956"/>
                  </a:lnTo>
                  <a:lnTo>
                    <a:pt x="2310" y="975"/>
                  </a:lnTo>
                  <a:lnTo>
                    <a:pt x="2297" y="993"/>
                  </a:lnTo>
                  <a:lnTo>
                    <a:pt x="1842" y="1448"/>
                  </a:lnTo>
                  <a:lnTo>
                    <a:pt x="1825" y="1461"/>
                  </a:lnTo>
                  <a:lnTo>
                    <a:pt x="1805" y="1470"/>
                  </a:lnTo>
                  <a:lnTo>
                    <a:pt x="1784" y="1473"/>
                  </a:lnTo>
                  <a:lnTo>
                    <a:pt x="1762" y="1470"/>
                  </a:lnTo>
                  <a:lnTo>
                    <a:pt x="1742" y="1461"/>
                  </a:lnTo>
                  <a:lnTo>
                    <a:pt x="1725" y="1448"/>
                  </a:lnTo>
                  <a:lnTo>
                    <a:pt x="1454" y="1177"/>
                  </a:lnTo>
                  <a:lnTo>
                    <a:pt x="1441" y="1160"/>
                  </a:lnTo>
                  <a:lnTo>
                    <a:pt x="1432" y="1140"/>
                  </a:lnTo>
                  <a:lnTo>
                    <a:pt x="1429" y="1118"/>
                  </a:lnTo>
                  <a:lnTo>
                    <a:pt x="1432" y="1097"/>
                  </a:lnTo>
                  <a:lnTo>
                    <a:pt x="1441" y="1078"/>
                  </a:lnTo>
                  <a:lnTo>
                    <a:pt x="1454" y="1061"/>
                  </a:lnTo>
                  <a:lnTo>
                    <a:pt x="1533" y="981"/>
                  </a:lnTo>
                  <a:lnTo>
                    <a:pt x="1522" y="972"/>
                  </a:lnTo>
                  <a:lnTo>
                    <a:pt x="1499" y="944"/>
                  </a:lnTo>
                  <a:lnTo>
                    <a:pt x="1482" y="913"/>
                  </a:lnTo>
                  <a:lnTo>
                    <a:pt x="1471" y="880"/>
                  </a:lnTo>
                  <a:lnTo>
                    <a:pt x="1466" y="845"/>
                  </a:lnTo>
                  <a:lnTo>
                    <a:pt x="1444" y="828"/>
                  </a:lnTo>
                  <a:lnTo>
                    <a:pt x="1425" y="805"/>
                  </a:lnTo>
                  <a:lnTo>
                    <a:pt x="1296" y="630"/>
                  </a:lnTo>
                  <a:lnTo>
                    <a:pt x="1283" y="613"/>
                  </a:lnTo>
                  <a:lnTo>
                    <a:pt x="1268" y="595"/>
                  </a:lnTo>
                  <a:lnTo>
                    <a:pt x="1251" y="575"/>
                  </a:lnTo>
                  <a:lnTo>
                    <a:pt x="1420" y="1376"/>
                  </a:lnTo>
                  <a:lnTo>
                    <a:pt x="1427" y="1402"/>
                  </a:lnTo>
                  <a:lnTo>
                    <a:pt x="1436" y="1430"/>
                  </a:lnTo>
                  <a:lnTo>
                    <a:pt x="1445" y="1460"/>
                  </a:lnTo>
                  <a:lnTo>
                    <a:pt x="1455" y="1489"/>
                  </a:lnTo>
                  <a:lnTo>
                    <a:pt x="1466" y="1512"/>
                  </a:lnTo>
                  <a:lnTo>
                    <a:pt x="1660" y="1957"/>
                  </a:lnTo>
                  <a:lnTo>
                    <a:pt x="1670" y="1990"/>
                  </a:lnTo>
                  <a:lnTo>
                    <a:pt x="1674" y="2021"/>
                  </a:lnTo>
                  <a:lnTo>
                    <a:pt x="1671" y="2054"/>
                  </a:lnTo>
                  <a:lnTo>
                    <a:pt x="1662" y="2087"/>
                  </a:lnTo>
                  <a:lnTo>
                    <a:pt x="1647" y="2116"/>
                  </a:lnTo>
                  <a:lnTo>
                    <a:pt x="1627" y="2142"/>
                  </a:lnTo>
                  <a:lnTo>
                    <a:pt x="1602" y="2163"/>
                  </a:lnTo>
                  <a:lnTo>
                    <a:pt x="1573" y="2178"/>
                  </a:lnTo>
                  <a:lnTo>
                    <a:pt x="1542" y="2189"/>
                  </a:lnTo>
                  <a:lnTo>
                    <a:pt x="1510" y="2193"/>
                  </a:lnTo>
                  <a:lnTo>
                    <a:pt x="1505" y="2193"/>
                  </a:lnTo>
                  <a:lnTo>
                    <a:pt x="1472" y="2190"/>
                  </a:lnTo>
                  <a:lnTo>
                    <a:pt x="1442" y="2181"/>
                  </a:lnTo>
                  <a:lnTo>
                    <a:pt x="1413" y="2165"/>
                  </a:lnTo>
                  <a:lnTo>
                    <a:pt x="1389" y="2146"/>
                  </a:lnTo>
                  <a:lnTo>
                    <a:pt x="1368" y="2121"/>
                  </a:lnTo>
                  <a:lnTo>
                    <a:pt x="1352" y="2092"/>
                  </a:lnTo>
                  <a:lnTo>
                    <a:pt x="1157" y="1647"/>
                  </a:lnTo>
                  <a:lnTo>
                    <a:pt x="1143" y="1612"/>
                  </a:lnTo>
                  <a:lnTo>
                    <a:pt x="1128" y="1572"/>
                  </a:lnTo>
                  <a:lnTo>
                    <a:pt x="1115" y="1532"/>
                  </a:lnTo>
                  <a:lnTo>
                    <a:pt x="1103" y="1491"/>
                  </a:lnTo>
                  <a:lnTo>
                    <a:pt x="1093" y="1455"/>
                  </a:lnTo>
                  <a:lnTo>
                    <a:pt x="1001" y="1070"/>
                  </a:lnTo>
                  <a:lnTo>
                    <a:pt x="937" y="1070"/>
                  </a:lnTo>
                  <a:lnTo>
                    <a:pt x="908" y="1406"/>
                  </a:lnTo>
                  <a:lnTo>
                    <a:pt x="906" y="1434"/>
                  </a:lnTo>
                  <a:lnTo>
                    <a:pt x="904" y="1465"/>
                  </a:lnTo>
                  <a:lnTo>
                    <a:pt x="903" y="1498"/>
                  </a:lnTo>
                  <a:lnTo>
                    <a:pt x="903" y="1530"/>
                  </a:lnTo>
                  <a:lnTo>
                    <a:pt x="903" y="1558"/>
                  </a:lnTo>
                  <a:lnTo>
                    <a:pt x="921" y="2070"/>
                  </a:lnTo>
                  <a:lnTo>
                    <a:pt x="919" y="2104"/>
                  </a:lnTo>
                  <a:lnTo>
                    <a:pt x="911" y="2135"/>
                  </a:lnTo>
                  <a:lnTo>
                    <a:pt x="896" y="2164"/>
                  </a:lnTo>
                  <a:lnTo>
                    <a:pt x="877" y="2190"/>
                  </a:lnTo>
                  <a:lnTo>
                    <a:pt x="852" y="2211"/>
                  </a:lnTo>
                  <a:lnTo>
                    <a:pt x="824" y="2228"/>
                  </a:lnTo>
                  <a:lnTo>
                    <a:pt x="793" y="2239"/>
                  </a:lnTo>
                  <a:lnTo>
                    <a:pt x="759" y="2243"/>
                  </a:lnTo>
                  <a:lnTo>
                    <a:pt x="754" y="2243"/>
                  </a:lnTo>
                  <a:lnTo>
                    <a:pt x="720" y="2240"/>
                  </a:lnTo>
                  <a:lnTo>
                    <a:pt x="690" y="2231"/>
                  </a:lnTo>
                  <a:lnTo>
                    <a:pt x="661" y="2216"/>
                  </a:lnTo>
                  <a:lnTo>
                    <a:pt x="636" y="2197"/>
                  </a:lnTo>
                  <a:lnTo>
                    <a:pt x="616" y="2172"/>
                  </a:lnTo>
                  <a:lnTo>
                    <a:pt x="601" y="2144"/>
                  </a:lnTo>
                  <a:lnTo>
                    <a:pt x="590" y="2114"/>
                  </a:lnTo>
                  <a:lnTo>
                    <a:pt x="586" y="2082"/>
                  </a:lnTo>
                  <a:lnTo>
                    <a:pt x="568" y="1570"/>
                  </a:lnTo>
                  <a:lnTo>
                    <a:pt x="567" y="1534"/>
                  </a:lnTo>
                  <a:lnTo>
                    <a:pt x="568" y="1494"/>
                  </a:lnTo>
                  <a:lnTo>
                    <a:pt x="568" y="1452"/>
                  </a:lnTo>
                  <a:lnTo>
                    <a:pt x="570" y="1411"/>
                  </a:lnTo>
                  <a:lnTo>
                    <a:pt x="573" y="1376"/>
                  </a:lnTo>
                  <a:lnTo>
                    <a:pt x="618" y="875"/>
                  </a:lnTo>
                  <a:lnTo>
                    <a:pt x="618" y="872"/>
                  </a:lnTo>
                  <a:lnTo>
                    <a:pt x="618" y="868"/>
                  </a:lnTo>
                  <a:lnTo>
                    <a:pt x="616" y="864"/>
                  </a:lnTo>
                  <a:lnTo>
                    <a:pt x="614" y="845"/>
                  </a:lnTo>
                  <a:lnTo>
                    <a:pt x="610" y="820"/>
                  </a:lnTo>
                  <a:lnTo>
                    <a:pt x="606" y="792"/>
                  </a:lnTo>
                  <a:lnTo>
                    <a:pt x="601" y="762"/>
                  </a:lnTo>
                  <a:lnTo>
                    <a:pt x="595" y="731"/>
                  </a:lnTo>
                  <a:lnTo>
                    <a:pt x="589" y="699"/>
                  </a:lnTo>
                  <a:lnTo>
                    <a:pt x="584" y="669"/>
                  </a:lnTo>
                  <a:lnTo>
                    <a:pt x="580" y="640"/>
                  </a:lnTo>
                  <a:lnTo>
                    <a:pt x="574" y="614"/>
                  </a:lnTo>
                  <a:lnTo>
                    <a:pt x="570" y="592"/>
                  </a:lnTo>
                  <a:lnTo>
                    <a:pt x="568" y="575"/>
                  </a:lnTo>
                  <a:lnTo>
                    <a:pt x="565" y="564"/>
                  </a:lnTo>
                  <a:lnTo>
                    <a:pt x="565" y="561"/>
                  </a:lnTo>
                  <a:lnTo>
                    <a:pt x="536" y="618"/>
                  </a:lnTo>
                  <a:lnTo>
                    <a:pt x="521" y="648"/>
                  </a:lnTo>
                  <a:lnTo>
                    <a:pt x="501" y="680"/>
                  </a:lnTo>
                  <a:lnTo>
                    <a:pt x="480" y="711"/>
                  </a:lnTo>
                  <a:lnTo>
                    <a:pt x="457" y="742"/>
                  </a:lnTo>
                  <a:lnTo>
                    <a:pt x="434" y="771"/>
                  </a:lnTo>
                  <a:lnTo>
                    <a:pt x="412" y="796"/>
                  </a:lnTo>
                  <a:lnTo>
                    <a:pt x="275" y="943"/>
                  </a:lnTo>
                  <a:lnTo>
                    <a:pt x="250" y="964"/>
                  </a:lnTo>
                  <a:lnTo>
                    <a:pt x="222" y="979"/>
                  </a:lnTo>
                  <a:lnTo>
                    <a:pt x="191" y="989"/>
                  </a:lnTo>
                  <a:lnTo>
                    <a:pt x="158" y="993"/>
                  </a:lnTo>
                  <a:lnTo>
                    <a:pt x="128" y="990"/>
                  </a:lnTo>
                  <a:lnTo>
                    <a:pt x="99" y="981"/>
                  </a:lnTo>
                  <a:lnTo>
                    <a:pt x="73" y="968"/>
                  </a:lnTo>
                  <a:lnTo>
                    <a:pt x="49" y="949"/>
                  </a:lnTo>
                  <a:lnTo>
                    <a:pt x="28" y="926"/>
                  </a:lnTo>
                  <a:lnTo>
                    <a:pt x="13" y="898"/>
                  </a:lnTo>
                  <a:lnTo>
                    <a:pt x="4" y="869"/>
                  </a:lnTo>
                  <a:lnTo>
                    <a:pt x="0" y="838"/>
                  </a:lnTo>
                  <a:lnTo>
                    <a:pt x="1" y="807"/>
                  </a:lnTo>
                  <a:lnTo>
                    <a:pt x="9" y="777"/>
                  </a:lnTo>
                  <a:lnTo>
                    <a:pt x="23" y="749"/>
                  </a:lnTo>
                  <a:lnTo>
                    <a:pt x="43" y="724"/>
                  </a:lnTo>
                  <a:lnTo>
                    <a:pt x="179" y="579"/>
                  </a:lnTo>
                  <a:lnTo>
                    <a:pt x="193" y="562"/>
                  </a:lnTo>
                  <a:lnTo>
                    <a:pt x="210" y="541"/>
                  </a:lnTo>
                  <a:lnTo>
                    <a:pt x="226" y="517"/>
                  </a:lnTo>
                  <a:lnTo>
                    <a:pt x="241" y="495"/>
                  </a:lnTo>
                  <a:lnTo>
                    <a:pt x="251" y="475"/>
                  </a:lnTo>
                  <a:lnTo>
                    <a:pt x="445" y="88"/>
                  </a:lnTo>
                  <a:lnTo>
                    <a:pt x="460" y="63"/>
                  </a:lnTo>
                  <a:lnTo>
                    <a:pt x="480" y="41"/>
                  </a:lnTo>
                  <a:lnTo>
                    <a:pt x="504" y="24"/>
                  </a:lnTo>
                  <a:lnTo>
                    <a:pt x="530" y="11"/>
                  </a:lnTo>
                  <a:lnTo>
                    <a:pt x="557" y="3"/>
                  </a:lnTo>
                  <a:lnTo>
                    <a:pt x="58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8" name="Freeform 993"/>
            <p:cNvSpPr>
              <a:spLocks noEditPoints="1"/>
            </p:cNvSpPr>
            <p:nvPr/>
          </p:nvSpPr>
          <p:spPr bwMode="auto">
            <a:xfrm>
              <a:off x="639" y="2817"/>
              <a:ext cx="668" cy="838"/>
            </a:xfrm>
            <a:custGeom>
              <a:avLst/>
              <a:gdLst>
                <a:gd name="T0" fmla="*/ 1314 w 2003"/>
                <a:gd name="T1" fmla="*/ 1458 h 2513"/>
                <a:gd name="T2" fmla="*/ 1337 w 2003"/>
                <a:gd name="T3" fmla="*/ 1776 h 2513"/>
                <a:gd name="T4" fmla="*/ 1656 w 2003"/>
                <a:gd name="T5" fmla="*/ 1754 h 2513"/>
                <a:gd name="T6" fmla="*/ 1632 w 2003"/>
                <a:gd name="T7" fmla="*/ 1434 h 2513"/>
                <a:gd name="T8" fmla="*/ 834 w 2003"/>
                <a:gd name="T9" fmla="*/ 1446 h 2513"/>
                <a:gd name="T10" fmla="*/ 842 w 2003"/>
                <a:gd name="T11" fmla="*/ 2172 h 2513"/>
                <a:gd name="T12" fmla="*/ 1169 w 2003"/>
                <a:gd name="T13" fmla="*/ 2165 h 2513"/>
                <a:gd name="T14" fmla="*/ 1161 w 2003"/>
                <a:gd name="T15" fmla="*/ 1438 h 2513"/>
                <a:gd name="T16" fmla="*/ 360 w 2003"/>
                <a:gd name="T17" fmla="*/ 1438 h 2513"/>
                <a:gd name="T18" fmla="*/ 352 w 2003"/>
                <a:gd name="T19" fmla="*/ 1765 h 2513"/>
                <a:gd name="T20" fmla="*/ 679 w 2003"/>
                <a:gd name="T21" fmla="*/ 1773 h 2513"/>
                <a:gd name="T22" fmla="*/ 687 w 2003"/>
                <a:gd name="T23" fmla="*/ 1446 h 2513"/>
                <a:gd name="T24" fmla="*/ 1337 w 2003"/>
                <a:gd name="T25" fmla="*/ 962 h 2513"/>
                <a:gd name="T26" fmla="*/ 1314 w 2003"/>
                <a:gd name="T27" fmla="*/ 1281 h 2513"/>
                <a:gd name="T28" fmla="*/ 1632 w 2003"/>
                <a:gd name="T29" fmla="*/ 1303 h 2513"/>
                <a:gd name="T30" fmla="*/ 1656 w 2003"/>
                <a:gd name="T31" fmla="*/ 985 h 2513"/>
                <a:gd name="T32" fmla="*/ 1337 w 2003"/>
                <a:gd name="T33" fmla="*/ 962 h 2513"/>
                <a:gd name="T34" fmla="*/ 831 w 2003"/>
                <a:gd name="T35" fmla="*/ 985 h 2513"/>
                <a:gd name="T36" fmla="*/ 854 w 2003"/>
                <a:gd name="T37" fmla="*/ 1303 h 2513"/>
                <a:gd name="T38" fmla="*/ 1173 w 2003"/>
                <a:gd name="T39" fmla="*/ 1281 h 2513"/>
                <a:gd name="T40" fmla="*/ 1149 w 2003"/>
                <a:gd name="T41" fmla="*/ 962 h 2513"/>
                <a:gd name="T42" fmla="*/ 352 w 2003"/>
                <a:gd name="T43" fmla="*/ 973 h 2513"/>
                <a:gd name="T44" fmla="*/ 360 w 2003"/>
                <a:gd name="T45" fmla="*/ 1301 h 2513"/>
                <a:gd name="T46" fmla="*/ 687 w 2003"/>
                <a:gd name="T47" fmla="*/ 1293 h 2513"/>
                <a:gd name="T48" fmla="*/ 679 w 2003"/>
                <a:gd name="T49" fmla="*/ 966 h 2513"/>
                <a:gd name="T50" fmla="*/ 1325 w 2003"/>
                <a:gd name="T51" fmla="*/ 488 h 2513"/>
                <a:gd name="T52" fmla="*/ 1317 w 2003"/>
                <a:gd name="T53" fmla="*/ 814 h 2513"/>
                <a:gd name="T54" fmla="*/ 1644 w 2003"/>
                <a:gd name="T55" fmla="*/ 823 h 2513"/>
                <a:gd name="T56" fmla="*/ 1652 w 2003"/>
                <a:gd name="T57" fmla="*/ 496 h 2513"/>
                <a:gd name="T58" fmla="*/ 854 w 2003"/>
                <a:gd name="T59" fmla="*/ 484 h 2513"/>
                <a:gd name="T60" fmla="*/ 831 w 2003"/>
                <a:gd name="T61" fmla="*/ 803 h 2513"/>
                <a:gd name="T62" fmla="*/ 1149 w 2003"/>
                <a:gd name="T63" fmla="*/ 826 h 2513"/>
                <a:gd name="T64" fmla="*/ 1173 w 2003"/>
                <a:gd name="T65" fmla="*/ 506 h 2513"/>
                <a:gd name="T66" fmla="*/ 854 w 2003"/>
                <a:gd name="T67" fmla="*/ 484 h 2513"/>
                <a:gd name="T68" fmla="*/ 350 w 2003"/>
                <a:gd name="T69" fmla="*/ 506 h 2513"/>
                <a:gd name="T70" fmla="*/ 372 w 2003"/>
                <a:gd name="T71" fmla="*/ 826 h 2513"/>
                <a:gd name="T72" fmla="*/ 691 w 2003"/>
                <a:gd name="T73" fmla="*/ 803 h 2513"/>
                <a:gd name="T74" fmla="*/ 668 w 2003"/>
                <a:gd name="T75" fmla="*/ 484 h 2513"/>
                <a:gd name="T76" fmla="*/ 1478 w 2003"/>
                <a:gd name="T77" fmla="*/ 2 h 2513"/>
                <a:gd name="T78" fmla="*/ 1536 w 2003"/>
                <a:gd name="T79" fmla="*/ 60 h 2513"/>
                <a:gd name="T80" fmla="*/ 1780 w 2003"/>
                <a:gd name="T81" fmla="*/ 227 h 2513"/>
                <a:gd name="T82" fmla="*/ 1838 w 2003"/>
                <a:gd name="T83" fmla="*/ 284 h 2513"/>
                <a:gd name="T84" fmla="*/ 1951 w 2003"/>
                <a:gd name="T85" fmla="*/ 2094 h 2513"/>
                <a:gd name="T86" fmla="*/ 2003 w 2003"/>
                <a:gd name="T87" fmla="*/ 2167 h 2513"/>
                <a:gd name="T88" fmla="*/ 1971 w 2003"/>
                <a:gd name="T89" fmla="*/ 2498 h 2513"/>
                <a:gd name="T90" fmla="*/ 54 w 2003"/>
                <a:gd name="T91" fmla="*/ 2509 h 2513"/>
                <a:gd name="T92" fmla="*/ 0 w 2003"/>
                <a:gd name="T93" fmla="*/ 2436 h 2513"/>
                <a:gd name="T94" fmla="*/ 31 w 2003"/>
                <a:gd name="T95" fmla="*/ 2104 h 2513"/>
                <a:gd name="T96" fmla="*/ 162 w 2003"/>
                <a:gd name="T97" fmla="*/ 306 h 2513"/>
                <a:gd name="T98" fmla="*/ 203 w 2003"/>
                <a:gd name="T99" fmla="*/ 235 h 2513"/>
                <a:gd name="T100" fmla="*/ 466 w 2003"/>
                <a:gd name="T101" fmla="*/ 81 h 2513"/>
                <a:gd name="T102" fmla="*/ 507 w 2003"/>
                <a:gd name="T103" fmla="*/ 10 h 2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03" h="2513">
                  <a:moveTo>
                    <a:pt x="1337" y="1434"/>
                  </a:moveTo>
                  <a:lnTo>
                    <a:pt x="1325" y="1438"/>
                  </a:lnTo>
                  <a:lnTo>
                    <a:pt x="1317" y="1446"/>
                  </a:lnTo>
                  <a:lnTo>
                    <a:pt x="1314" y="1458"/>
                  </a:lnTo>
                  <a:lnTo>
                    <a:pt x="1314" y="1754"/>
                  </a:lnTo>
                  <a:lnTo>
                    <a:pt x="1317" y="1765"/>
                  </a:lnTo>
                  <a:lnTo>
                    <a:pt x="1325" y="1773"/>
                  </a:lnTo>
                  <a:lnTo>
                    <a:pt x="1337" y="1776"/>
                  </a:lnTo>
                  <a:lnTo>
                    <a:pt x="1632" y="1776"/>
                  </a:lnTo>
                  <a:lnTo>
                    <a:pt x="1644" y="1773"/>
                  </a:lnTo>
                  <a:lnTo>
                    <a:pt x="1652" y="1765"/>
                  </a:lnTo>
                  <a:lnTo>
                    <a:pt x="1656" y="1754"/>
                  </a:lnTo>
                  <a:lnTo>
                    <a:pt x="1656" y="1458"/>
                  </a:lnTo>
                  <a:lnTo>
                    <a:pt x="1652" y="1446"/>
                  </a:lnTo>
                  <a:lnTo>
                    <a:pt x="1644" y="1438"/>
                  </a:lnTo>
                  <a:lnTo>
                    <a:pt x="1632" y="1434"/>
                  </a:lnTo>
                  <a:lnTo>
                    <a:pt x="1337" y="1434"/>
                  </a:lnTo>
                  <a:close/>
                  <a:moveTo>
                    <a:pt x="854" y="1434"/>
                  </a:moveTo>
                  <a:lnTo>
                    <a:pt x="842" y="1438"/>
                  </a:lnTo>
                  <a:lnTo>
                    <a:pt x="834" y="1446"/>
                  </a:lnTo>
                  <a:lnTo>
                    <a:pt x="831" y="1458"/>
                  </a:lnTo>
                  <a:lnTo>
                    <a:pt x="831" y="2154"/>
                  </a:lnTo>
                  <a:lnTo>
                    <a:pt x="834" y="2165"/>
                  </a:lnTo>
                  <a:lnTo>
                    <a:pt x="842" y="2172"/>
                  </a:lnTo>
                  <a:lnTo>
                    <a:pt x="854" y="2176"/>
                  </a:lnTo>
                  <a:lnTo>
                    <a:pt x="1149" y="2176"/>
                  </a:lnTo>
                  <a:lnTo>
                    <a:pt x="1161" y="2172"/>
                  </a:lnTo>
                  <a:lnTo>
                    <a:pt x="1169" y="2165"/>
                  </a:lnTo>
                  <a:lnTo>
                    <a:pt x="1173" y="2154"/>
                  </a:lnTo>
                  <a:lnTo>
                    <a:pt x="1173" y="1458"/>
                  </a:lnTo>
                  <a:lnTo>
                    <a:pt x="1169" y="1446"/>
                  </a:lnTo>
                  <a:lnTo>
                    <a:pt x="1161" y="1438"/>
                  </a:lnTo>
                  <a:lnTo>
                    <a:pt x="1149" y="1434"/>
                  </a:lnTo>
                  <a:lnTo>
                    <a:pt x="854" y="1434"/>
                  </a:lnTo>
                  <a:close/>
                  <a:moveTo>
                    <a:pt x="372" y="1434"/>
                  </a:moveTo>
                  <a:lnTo>
                    <a:pt x="360" y="1438"/>
                  </a:lnTo>
                  <a:lnTo>
                    <a:pt x="352" y="1446"/>
                  </a:lnTo>
                  <a:lnTo>
                    <a:pt x="350" y="1458"/>
                  </a:lnTo>
                  <a:lnTo>
                    <a:pt x="350" y="1754"/>
                  </a:lnTo>
                  <a:lnTo>
                    <a:pt x="352" y="1765"/>
                  </a:lnTo>
                  <a:lnTo>
                    <a:pt x="360" y="1773"/>
                  </a:lnTo>
                  <a:lnTo>
                    <a:pt x="372" y="1776"/>
                  </a:lnTo>
                  <a:lnTo>
                    <a:pt x="668" y="1776"/>
                  </a:lnTo>
                  <a:lnTo>
                    <a:pt x="679" y="1773"/>
                  </a:lnTo>
                  <a:lnTo>
                    <a:pt x="687" y="1765"/>
                  </a:lnTo>
                  <a:lnTo>
                    <a:pt x="691" y="1754"/>
                  </a:lnTo>
                  <a:lnTo>
                    <a:pt x="691" y="1458"/>
                  </a:lnTo>
                  <a:lnTo>
                    <a:pt x="687" y="1446"/>
                  </a:lnTo>
                  <a:lnTo>
                    <a:pt x="679" y="1438"/>
                  </a:lnTo>
                  <a:lnTo>
                    <a:pt x="668" y="1434"/>
                  </a:lnTo>
                  <a:lnTo>
                    <a:pt x="372" y="1434"/>
                  </a:lnTo>
                  <a:close/>
                  <a:moveTo>
                    <a:pt x="1337" y="962"/>
                  </a:moveTo>
                  <a:lnTo>
                    <a:pt x="1325" y="966"/>
                  </a:lnTo>
                  <a:lnTo>
                    <a:pt x="1317" y="973"/>
                  </a:lnTo>
                  <a:lnTo>
                    <a:pt x="1314" y="985"/>
                  </a:lnTo>
                  <a:lnTo>
                    <a:pt x="1314" y="1281"/>
                  </a:lnTo>
                  <a:lnTo>
                    <a:pt x="1317" y="1293"/>
                  </a:lnTo>
                  <a:lnTo>
                    <a:pt x="1325" y="1301"/>
                  </a:lnTo>
                  <a:lnTo>
                    <a:pt x="1337" y="1303"/>
                  </a:lnTo>
                  <a:lnTo>
                    <a:pt x="1632" y="1303"/>
                  </a:lnTo>
                  <a:lnTo>
                    <a:pt x="1644" y="1301"/>
                  </a:lnTo>
                  <a:lnTo>
                    <a:pt x="1652" y="1293"/>
                  </a:lnTo>
                  <a:lnTo>
                    <a:pt x="1656" y="1281"/>
                  </a:lnTo>
                  <a:lnTo>
                    <a:pt x="1656" y="985"/>
                  </a:lnTo>
                  <a:lnTo>
                    <a:pt x="1652" y="973"/>
                  </a:lnTo>
                  <a:lnTo>
                    <a:pt x="1644" y="966"/>
                  </a:lnTo>
                  <a:lnTo>
                    <a:pt x="1632" y="962"/>
                  </a:lnTo>
                  <a:lnTo>
                    <a:pt x="1337" y="962"/>
                  </a:lnTo>
                  <a:close/>
                  <a:moveTo>
                    <a:pt x="854" y="962"/>
                  </a:moveTo>
                  <a:lnTo>
                    <a:pt x="842" y="966"/>
                  </a:lnTo>
                  <a:lnTo>
                    <a:pt x="834" y="973"/>
                  </a:lnTo>
                  <a:lnTo>
                    <a:pt x="831" y="985"/>
                  </a:lnTo>
                  <a:lnTo>
                    <a:pt x="831" y="1281"/>
                  </a:lnTo>
                  <a:lnTo>
                    <a:pt x="834" y="1293"/>
                  </a:lnTo>
                  <a:lnTo>
                    <a:pt x="842" y="1301"/>
                  </a:lnTo>
                  <a:lnTo>
                    <a:pt x="854" y="1303"/>
                  </a:lnTo>
                  <a:lnTo>
                    <a:pt x="1149" y="1303"/>
                  </a:lnTo>
                  <a:lnTo>
                    <a:pt x="1161" y="1301"/>
                  </a:lnTo>
                  <a:lnTo>
                    <a:pt x="1169" y="1293"/>
                  </a:lnTo>
                  <a:lnTo>
                    <a:pt x="1173" y="1281"/>
                  </a:lnTo>
                  <a:lnTo>
                    <a:pt x="1173" y="985"/>
                  </a:lnTo>
                  <a:lnTo>
                    <a:pt x="1169" y="973"/>
                  </a:lnTo>
                  <a:lnTo>
                    <a:pt x="1161" y="966"/>
                  </a:lnTo>
                  <a:lnTo>
                    <a:pt x="1149" y="962"/>
                  </a:lnTo>
                  <a:lnTo>
                    <a:pt x="854" y="962"/>
                  </a:lnTo>
                  <a:close/>
                  <a:moveTo>
                    <a:pt x="372" y="962"/>
                  </a:moveTo>
                  <a:lnTo>
                    <a:pt x="360" y="966"/>
                  </a:lnTo>
                  <a:lnTo>
                    <a:pt x="352" y="973"/>
                  </a:lnTo>
                  <a:lnTo>
                    <a:pt x="350" y="985"/>
                  </a:lnTo>
                  <a:lnTo>
                    <a:pt x="350" y="1281"/>
                  </a:lnTo>
                  <a:lnTo>
                    <a:pt x="352" y="1293"/>
                  </a:lnTo>
                  <a:lnTo>
                    <a:pt x="360" y="1301"/>
                  </a:lnTo>
                  <a:lnTo>
                    <a:pt x="372" y="1303"/>
                  </a:lnTo>
                  <a:lnTo>
                    <a:pt x="668" y="1303"/>
                  </a:lnTo>
                  <a:lnTo>
                    <a:pt x="679" y="1301"/>
                  </a:lnTo>
                  <a:lnTo>
                    <a:pt x="687" y="1293"/>
                  </a:lnTo>
                  <a:lnTo>
                    <a:pt x="691" y="1281"/>
                  </a:lnTo>
                  <a:lnTo>
                    <a:pt x="691" y="985"/>
                  </a:lnTo>
                  <a:lnTo>
                    <a:pt x="687" y="973"/>
                  </a:lnTo>
                  <a:lnTo>
                    <a:pt x="679" y="966"/>
                  </a:lnTo>
                  <a:lnTo>
                    <a:pt x="668" y="962"/>
                  </a:lnTo>
                  <a:lnTo>
                    <a:pt x="372" y="962"/>
                  </a:lnTo>
                  <a:close/>
                  <a:moveTo>
                    <a:pt x="1337" y="484"/>
                  </a:moveTo>
                  <a:lnTo>
                    <a:pt x="1325" y="488"/>
                  </a:lnTo>
                  <a:lnTo>
                    <a:pt x="1317" y="496"/>
                  </a:lnTo>
                  <a:lnTo>
                    <a:pt x="1314" y="506"/>
                  </a:lnTo>
                  <a:lnTo>
                    <a:pt x="1314" y="803"/>
                  </a:lnTo>
                  <a:lnTo>
                    <a:pt x="1317" y="814"/>
                  </a:lnTo>
                  <a:lnTo>
                    <a:pt x="1325" y="823"/>
                  </a:lnTo>
                  <a:lnTo>
                    <a:pt x="1337" y="826"/>
                  </a:lnTo>
                  <a:lnTo>
                    <a:pt x="1632" y="826"/>
                  </a:lnTo>
                  <a:lnTo>
                    <a:pt x="1644" y="823"/>
                  </a:lnTo>
                  <a:lnTo>
                    <a:pt x="1652" y="814"/>
                  </a:lnTo>
                  <a:lnTo>
                    <a:pt x="1656" y="803"/>
                  </a:lnTo>
                  <a:lnTo>
                    <a:pt x="1656" y="506"/>
                  </a:lnTo>
                  <a:lnTo>
                    <a:pt x="1652" y="496"/>
                  </a:lnTo>
                  <a:lnTo>
                    <a:pt x="1644" y="488"/>
                  </a:lnTo>
                  <a:lnTo>
                    <a:pt x="1632" y="484"/>
                  </a:lnTo>
                  <a:lnTo>
                    <a:pt x="1337" y="484"/>
                  </a:lnTo>
                  <a:close/>
                  <a:moveTo>
                    <a:pt x="854" y="484"/>
                  </a:moveTo>
                  <a:lnTo>
                    <a:pt x="842" y="488"/>
                  </a:lnTo>
                  <a:lnTo>
                    <a:pt x="834" y="496"/>
                  </a:lnTo>
                  <a:lnTo>
                    <a:pt x="831" y="506"/>
                  </a:lnTo>
                  <a:lnTo>
                    <a:pt x="831" y="803"/>
                  </a:lnTo>
                  <a:lnTo>
                    <a:pt x="834" y="814"/>
                  </a:lnTo>
                  <a:lnTo>
                    <a:pt x="842" y="823"/>
                  </a:lnTo>
                  <a:lnTo>
                    <a:pt x="854" y="826"/>
                  </a:lnTo>
                  <a:lnTo>
                    <a:pt x="1149" y="826"/>
                  </a:lnTo>
                  <a:lnTo>
                    <a:pt x="1161" y="823"/>
                  </a:lnTo>
                  <a:lnTo>
                    <a:pt x="1169" y="814"/>
                  </a:lnTo>
                  <a:lnTo>
                    <a:pt x="1173" y="803"/>
                  </a:lnTo>
                  <a:lnTo>
                    <a:pt x="1173" y="506"/>
                  </a:lnTo>
                  <a:lnTo>
                    <a:pt x="1169" y="496"/>
                  </a:lnTo>
                  <a:lnTo>
                    <a:pt x="1161" y="488"/>
                  </a:lnTo>
                  <a:lnTo>
                    <a:pt x="1149" y="484"/>
                  </a:lnTo>
                  <a:lnTo>
                    <a:pt x="854" y="484"/>
                  </a:lnTo>
                  <a:close/>
                  <a:moveTo>
                    <a:pt x="372" y="484"/>
                  </a:moveTo>
                  <a:lnTo>
                    <a:pt x="360" y="488"/>
                  </a:lnTo>
                  <a:lnTo>
                    <a:pt x="352" y="496"/>
                  </a:lnTo>
                  <a:lnTo>
                    <a:pt x="350" y="506"/>
                  </a:lnTo>
                  <a:lnTo>
                    <a:pt x="350" y="803"/>
                  </a:lnTo>
                  <a:lnTo>
                    <a:pt x="352" y="814"/>
                  </a:lnTo>
                  <a:lnTo>
                    <a:pt x="360" y="823"/>
                  </a:lnTo>
                  <a:lnTo>
                    <a:pt x="372" y="826"/>
                  </a:lnTo>
                  <a:lnTo>
                    <a:pt x="668" y="826"/>
                  </a:lnTo>
                  <a:lnTo>
                    <a:pt x="679" y="823"/>
                  </a:lnTo>
                  <a:lnTo>
                    <a:pt x="687" y="814"/>
                  </a:lnTo>
                  <a:lnTo>
                    <a:pt x="691" y="803"/>
                  </a:lnTo>
                  <a:lnTo>
                    <a:pt x="691" y="506"/>
                  </a:lnTo>
                  <a:lnTo>
                    <a:pt x="687" y="496"/>
                  </a:lnTo>
                  <a:lnTo>
                    <a:pt x="679" y="488"/>
                  </a:lnTo>
                  <a:lnTo>
                    <a:pt x="668" y="484"/>
                  </a:lnTo>
                  <a:lnTo>
                    <a:pt x="372" y="484"/>
                  </a:lnTo>
                  <a:close/>
                  <a:moveTo>
                    <a:pt x="547" y="0"/>
                  </a:moveTo>
                  <a:lnTo>
                    <a:pt x="1456" y="0"/>
                  </a:lnTo>
                  <a:lnTo>
                    <a:pt x="1478" y="2"/>
                  </a:lnTo>
                  <a:lnTo>
                    <a:pt x="1498" y="10"/>
                  </a:lnTo>
                  <a:lnTo>
                    <a:pt x="1513" y="23"/>
                  </a:lnTo>
                  <a:lnTo>
                    <a:pt x="1526" y="40"/>
                  </a:lnTo>
                  <a:lnTo>
                    <a:pt x="1536" y="60"/>
                  </a:lnTo>
                  <a:lnTo>
                    <a:pt x="1538" y="81"/>
                  </a:lnTo>
                  <a:lnTo>
                    <a:pt x="1538" y="225"/>
                  </a:lnTo>
                  <a:lnTo>
                    <a:pt x="1759" y="225"/>
                  </a:lnTo>
                  <a:lnTo>
                    <a:pt x="1780" y="227"/>
                  </a:lnTo>
                  <a:lnTo>
                    <a:pt x="1800" y="235"/>
                  </a:lnTo>
                  <a:lnTo>
                    <a:pt x="1817" y="248"/>
                  </a:lnTo>
                  <a:lnTo>
                    <a:pt x="1830" y="265"/>
                  </a:lnTo>
                  <a:lnTo>
                    <a:pt x="1838" y="284"/>
                  </a:lnTo>
                  <a:lnTo>
                    <a:pt x="1841" y="306"/>
                  </a:lnTo>
                  <a:lnTo>
                    <a:pt x="1841" y="2090"/>
                  </a:lnTo>
                  <a:lnTo>
                    <a:pt x="1926" y="2090"/>
                  </a:lnTo>
                  <a:lnTo>
                    <a:pt x="1951" y="2094"/>
                  </a:lnTo>
                  <a:lnTo>
                    <a:pt x="1971" y="2104"/>
                  </a:lnTo>
                  <a:lnTo>
                    <a:pt x="1989" y="2121"/>
                  </a:lnTo>
                  <a:lnTo>
                    <a:pt x="1999" y="2142"/>
                  </a:lnTo>
                  <a:lnTo>
                    <a:pt x="2003" y="2167"/>
                  </a:lnTo>
                  <a:lnTo>
                    <a:pt x="2003" y="2436"/>
                  </a:lnTo>
                  <a:lnTo>
                    <a:pt x="1999" y="2459"/>
                  </a:lnTo>
                  <a:lnTo>
                    <a:pt x="1989" y="2481"/>
                  </a:lnTo>
                  <a:lnTo>
                    <a:pt x="1971" y="2498"/>
                  </a:lnTo>
                  <a:lnTo>
                    <a:pt x="1951" y="2509"/>
                  </a:lnTo>
                  <a:lnTo>
                    <a:pt x="1926" y="2513"/>
                  </a:lnTo>
                  <a:lnTo>
                    <a:pt x="79" y="2513"/>
                  </a:lnTo>
                  <a:lnTo>
                    <a:pt x="54" y="2509"/>
                  </a:lnTo>
                  <a:lnTo>
                    <a:pt x="31" y="2498"/>
                  </a:lnTo>
                  <a:lnTo>
                    <a:pt x="16" y="2481"/>
                  </a:lnTo>
                  <a:lnTo>
                    <a:pt x="4" y="2459"/>
                  </a:lnTo>
                  <a:lnTo>
                    <a:pt x="0" y="2436"/>
                  </a:lnTo>
                  <a:lnTo>
                    <a:pt x="0" y="2167"/>
                  </a:lnTo>
                  <a:lnTo>
                    <a:pt x="4" y="2142"/>
                  </a:lnTo>
                  <a:lnTo>
                    <a:pt x="16" y="2121"/>
                  </a:lnTo>
                  <a:lnTo>
                    <a:pt x="31" y="2104"/>
                  </a:lnTo>
                  <a:lnTo>
                    <a:pt x="54" y="2094"/>
                  </a:lnTo>
                  <a:lnTo>
                    <a:pt x="79" y="2090"/>
                  </a:lnTo>
                  <a:lnTo>
                    <a:pt x="162" y="2090"/>
                  </a:lnTo>
                  <a:lnTo>
                    <a:pt x="162" y="306"/>
                  </a:lnTo>
                  <a:lnTo>
                    <a:pt x="165" y="284"/>
                  </a:lnTo>
                  <a:lnTo>
                    <a:pt x="174" y="265"/>
                  </a:lnTo>
                  <a:lnTo>
                    <a:pt x="186" y="248"/>
                  </a:lnTo>
                  <a:lnTo>
                    <a:pt x="203" y="235"/>
                  </a:lnTo>
                  <a:lnTo>
                    <a:pt x="223" y="227"/>
                  </a:lnTo>
                  <a:lnTo>
                    <a:pt x="243" y="225"/>
                  </a:lnTo>
                  <a:lnTo>
                    <a:pt x="466" y="225"/>
                  </a:lnTo>
                  <a:lnTo>
                    <a:pt x="466" y="81"/>
                  </a:lnTo>
                  <a:lnTo>
                    <a:pt x="469" y="60"/>
                  </a:lnTo>
                  <a:lnTo>
                    <a:pt x="477" y="40"/>
                  </a:lnTo>
                  <a:lnTo>
                    <a:pt x="490" y="23"/>
                  </a:lnTo>
                  <a:lnTo>
                    <a:pt x="507" y="10"/>
                  </a:lnTo>
                  <a:lnTo>
                    <a:pt x="525" y="2"/>
                  </a:lnTo>
                  <a:lnTo>
                    <a:pt x="54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9" name="Group 1083"/>
          <p:cNvGrpSpPr>
            <a:grpSpLocks noChangeAspect="1"/>
          </p:cNvGrpSpPr>
          <p:nvPr/>
        </p:nvGrpSpPr>
        <p:grpSpPr bwMode="auto">
          <a:xfrm>
            <a:off x="3524044" y="2875449"/>
            <a:ext cx="480530" cy="388576"/>
            <a:chOff x="1126" y="1314"/>
            <a:chExt cx="324" cy="262"/>
          </a:xfrm>
          <a:solidFill>
            <a:schemeClr val="bg1"/>
          </a:solidFill>
        </p:grpSpPr>
        <p:sp>
          <p:nvSpPr>
            <p:cNvPr id="320" name="Freeform 1085"/>
            <p:cNvSpPr/>
            <p:nvPr/>
          </p:nvSpPr>
          <p:spPr bwMode="auto">
            <a:xfrm>
              <a:off x="1272" y="1452"/>
              <a:ext cx="32" cy="38"/>
            </a:xfrm>
            <a:custGeom>
              <a:avLst/>
              <a:gdLst>
                <a:gd name="T0" fmla="*/ 175 w 349"/>
                <a:gd name="T1" fmla="*/ 0 h 421"/>
                <a:gd name="T2" fmla="*/ 206 w 349"/>
                <a:gd name="T3" fmla="*/ 2 h 421"/>
                <a:gd name="T4" fmla="*/ 235 w 349"/>
                <a:gd name="T5" fmla="*/ 9 h 421"/>
                <a:gd name="T6" fmla="*/ 263 w 349"/>
                <a:gd name="T7" fmla="*/ 22 h 421"/>
                <a:gd name="T8" fmla="*/ 287 w 349"/>
                <a:gd name="T9" fmla="*/ 40 h 421"/>
                <a:gd name="T10" fmla="*/ 308 w 349"/>
                <a:gd name="T11" fmla="*/ 60 h 421"/>
                <a:gd name="T12" fmla="*/ 326 w 349"/>
                <a:gd name="T13" fmla="*/ 84 h 421"/>
                <a:gd name="T14" fmla="*/ 338 w 349"/>
                <a:gd name="T15" fmla="*/ 111 h 421"/>
                <a:gd name="T16" fmla="*/ 346 w 349"/>
                <a:gd name="T17" fmla="*/ 140 h 421"/>
                <a:gd name="T18" fmla="*/ 349 w 349"/>
                <a:gd name="T19" fmla="*/ 171 h 421"/>
                <a:gd name="T20" fmla="*/ 349 w 349"/>
                <a:gd name="T21" fmla="*/ 249 h 421"/>
                <a:gd name="T22" fmla="*/ 346 w 349"/>
                <a:gd name="T23" fmla="*/ 280 h 421"/>
                <a:gd name="T24" fmla="*/ 338 w 349"/>
                <a:gd name="T25" fmla="*/ 309 h 421"/>
                <a:gd name="T26" fmla="*/ 326 w 349"/>
                <a:gd name="T27" fmla="*/ 336 h 421"/>
                <a:gd name="T28" fmla="*/ 308 w 349"/>
                <a:gd name="T29" fmla="*/ 360 h 421"/>
                <a:gd name="T30" fmla="*/ 287 w 349"/>
                <a:gd name="T31" fmla="*/ 381 h 421"/>
                <a:gd name="T32" fmla="*/ 263 w 349"/>
                <a:gd name="T33" fmla="*/ 398 h 421"/>
                <a:gd name="T34" fmla="*/ 235 w 349"/>
                <a:gd name="T35" fmla="*/ 410 h 421"/>
                <a:gd name="T36" fmla="*/ 206 w 349"/>
                <a:gd name="T37" fmla="*/ 419 h 421"/>
                <a:gd name="T38" fmla="*/ 175 w 349"/>
                <a:gd name="T39" fmla="*/ 421 h 421"/>
                <a:gd name="T40" fmla="*/ 143 w 349"/>
                <a:gd name="T41" fmla="*/ 419 h 421"/>
                <a:gd name="T42" fmla="*/ 113 w 349"/>
                <a:gd name="T43" fmla="*/ 410 h 421"/>
                <a:gd name="T44" fmla="*/ 87 w 349"/>
                <a:gd name="T45" fmla="*/ 398 h 421"/>
                <a:gd name="T46" fmla="*/ 62 w 349"/>
                <a:gd name="T47" fmla="*/ 381 h 421"/>
                <a:gd name="T48" fmla="*/ 41 w 349"/>
                <a:gd name="T49" fmla="*/ 360 h 421"/>
                <a:gd name="T50" fmla="*/ 24 w 349"/>
                <a:gd name="T51" fmla="*/ 336 h 421"/>
                <a:gd name="T52" fmla="*/ 11 w 349"/>
                <a:gd name="T53" fmla="*/ 309 h 421"/>
                <a:gd name="T54" fmla="*/ 3 w 349"/>
                <a:gd name="T55" fmla="*/ 280 h 421"/>
                <a:gd name="T56" fmla="*/ 0 w 349"/>
                <a:gd name="T57" fmla="*/ 249 h 421"/>
                <a:gd name="T58" fmla="*/ 0 w 349"/>
                <a:gd name="T59" fmla="*/ 171 h 421"/>
                <a:gd name="T60" fmla="*/ 3 w 349"/>
                <a:gd name="T61" fmla="*/ 140 h 421"/>
                <a:gd name="T62" fmla="*/ 11 w 349"/>
                <a:gd name="T63" fmla="*/ 111 h 421"/>
                <a:gd name="T64" fmla="*/ 24 w 349"/>
                <a:gd name="T65" fmla="*/ 84 h 421"/>
                <a:gd name="T66" fmla="*/ 41 w 349"/>
                <a:gd name="T67" fmla="*/ 60 h 421"/>
                <a:gd name="T68" fmla="*/ 62 w 349"/>
                <a:gd name="T69" fmla="*/ 40 h 421"/>
                <a:gd name="T70" fmla="*/ 87 w 349"/>
                <a:gd name="T71" fmla="*/ 22 h 421"/>
                <a:gd name="T72" fmla="*/ 113 w 349"/>
                <a:gd name="T73" fmla="*/ 9 h 421"/>
                <a:gd name="T74" fmla="*/ 143 w 349"/>
                <a:gd name="T75" fmla="*/ 2 h 421"/>
                <a:gd name="T76" fmla="*/ 175 w 349"/>
                <a:gd name="T77" fmla="*/ 0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49" h="421">
                  <a:moveTo>
                    <a:pt x="175" y="0"/>
                  </a:moveTo>
                  <a:lnTo>
                    <a:pt x="206" y="2"/>
                  </a:lnTo>
                  <a:lnTo>
                    <a:pt x="235" y="9"/>
                  </a:lnTo>
                  <a:lnTo>
                    <a:pt x="263" y="22"/>
                  </a:lnTo>
                  <a:lnTo>
                    <a:pt x="287" y="40"/>
                  </a:lnTo>
                  <a:lnTo>
                    <a:pt x="308" y="60"/>
                  </a:lnTo>
                  <a:lnTo>
                    <a:pt x="326" y="84"/>
                  </a:lnTo>
                  <a:lnTo>
                    <a:pt x="338" y="111"/>
                  </a:lnTo>
                  <a:lnTo>
                    <a:pt x="346" y="140"/>
                  </a:lnTo>
                  <a:lnTo>
                    <a:pt x="349" y="171"/>
                  </a:lnTo>
                  <a:lnTo>
                    <a:pt x="349" y="249"/>
                  </a:lnTo>
                  <a:lnTo>
                    <a:pt x="346" y="280"/>
                  </a:lnTo>
                  <a:lnTo>
                    <a:pt x="338" y="309"/>
                  </a:lnTo>
                  <a:lnTo>
                    <a:pt x="326" y="336"/>
                  </a:lnTo>
                  <a:lnTo>
                    <a:pt x="308" y="360"/>
                  </a:lnTo>
                  <a:lnTo>
                    <a:pt x="287" y="381"/>
                  </a:lnTo>
                  <a:lnTo>
                    <a:pt x="263" y="398"/>
                  </a:lnTo>
                  <a:lnTo>
                    <a:pt x="235" y="410"/>
                  </a:lnTo>
                  <a:lnTo>
                    <a:pt x="206" y="419"/>
                  </a:lnTo>
                  <a:lnTo>
                    <a:pt x="175" y="421"/>
                  </a:lnTo>
                  <a:lnTo>
                    <a:pt x="143" y="419"/>
                  </a:lnTo>
                  <a:lnTo>
                    <a:pt x="113" y="410"/>
                  </a:lnTo>
                  <a:lnTo>
                    <a:pt x="87" y="398"/>
                  </a:lnTo>
                  <a:lnTo>
                    <a:pt x="62" y="381"/>
                  </a:lnTo>
                  <a:lnTo>
                    <a:pt x="41" y="360"/>
                  </a:lnTo>
                  <a:lnTo>
                    <a:pt x="24" y="336"/>
                  </a:lnTo>
                  <a:lnTo>
                    <a:pt x="11" y="309"/>
                  </a:lnTo>
                  <a:lnTo>
                    <a:pt x="3" y="280"/>
                  </a:lnTo>
                  <a:lnTo>
                    <a:pt x="0" y="249"/>
                  </a:lnTo>
                  <a:lnTo>
                    <a:pt x="0" y="171"/>
                  </a:lnTo>
                  <a:lnTo>
                    <a:pt x="3" y="140"/>
                  </a:lnTo>
                  <a:lnTo>
                    <a:pt x="11" y="111"/>
                  </a:lnTo>
                  <a:lnTo>
                    <a:pt x="24" y="84"/>
                  </a:lnTo>
                  <a:lnTo>
                    <a:pt x="41" y="60"/>
                  </a:lnTo>
                  <a:lnTo>
                    <a:pt x="62" y="40"/>
                  </a:lnTo>
                  <a:lnTo>
                    <a:pt x="87" y="22"/>
                  </a:lnTo>
                  <a:lnTo>
                    <a:pt x="113" y="9"/>
                  </a:lnTo>
                  <a:lnTo>
                    <a:pt x="143" y="2"/>
                  </a:lnTo>
                  <a:lnTo>
                    <a:pt x="175"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1" name="Freeform 1086"/>
            <p:cNvSpPr/>
            <p:nvPr/>
          </p:nvSpPr>
          <p:spPr bwMode="auto">
            <a:xfrm>
              <a:off x="1133" y="1479"/>
              <a:ext cx="310" cy="97"/>
            </a:xfrm>
            <a:custGeom>
              <a:avLst/>
              <a:gdLst>
                <a:gd name="T0" fmla="*/ 0 w 3415"/>
                <a:gd name="T1" fmla="*/ 0 h 1067"/>
                <a:gd name="T2" fmla="*/ 49 w 3415"/>
                <a:gd name="T3" fmla="*/ 20 h 1067"/>
                <a:gd name="T4" fmla="*/ 101 w 3415"/>
                <a:gd name="T5" fmla="*/ 35 h 1067"/>
                <a:gd name="T6" fmla="*/ 156 w 3415"/>
                <a:gd name="T7" fmla="*/ 45 h 1067"/>
                <a:gd name="T8" fmla="*/ 211 w 3415"/>
                <a:gd name="T9" fmla="*/ 48 h 1067"/>
                <a:gd name="T10" fmla="*/ 1413 w 3415"/>
                <a:gd name="T11" fmla="*/ 48 h 1067"/>
                <a:gd name="T12" fmla="*/ 1428 w 3415"/>
                <a:gd name="T13" fmla="*/ 88 h 1067"/>
                <a:gd name="T14" fmla="*/ 1449 w 3415"/>
                <a:gd name="T15" fmla="*/ 125 h 1067"/>
                <a:gd name="T16" fmla="*/ 1476 w 3415"/>
                <a:gd name="T17" fmla="*/ 160 h 1067"/>
                <a:gd name="T18" fmla="*/ 1507 w 3415"/>
                <a:gd name="T19" fmla="*/ 189 h 1067"/>
                <a:gd name="T20" fmla="*/ 1541 w 3415"/>
                <a:gd name="T21" fmla="*/ 215 h 1067"/>
                <a:gd name="T22" fmla="*/ 1578 w 3415"/>
                <a:gd name="T23" fmla="*/ 236 h 1067"/>
                <a:gd name="T24" fmla="*/ 1619 w 3415"/>
                <a:gd name="T25" fmla="*/ 251 h 1067"/>
                <a:gd name="T26" fmla="*/ 1662 w 3415"/>
                <a:gd name="T27" fmla="*/ 261 h 1067"/>
                <a:gd name="T28" fmla="*/ 1708 w 3415"/>
                <a:gd name="T29" fmla="*/ 264 h 1067"/>
                <a:gd name="T30" fmla="*/ 1753 w 3415"/>
                <a:gd name="T31" fmla="*/ 261 h 1067"/>
                <a:gd name="T32" fmla="*/ 1796 w 3415"/>
                <a:gd name="T33" fmla="*/ 251 h 1067"/>
                <a:gd name="T34" fmla="*/ 1837 w 3415"/>
                <a:gd name="T35" fmla="*/ 236 h 1067"/>
                <a:gd name="T36" fmla="*/ 1875 w 3415"/>
                <a:gd name="T37" fmla="*/ 215 h 1067"/>
                <a:gd name="T38" fmla="*/ 1909 w 3415"/>
                <a:gd name="T39" fmla="*/ 189 h 1067"/>
                <a:gd name="T40" fmla="*/ 1939 w 3415"/>
                <a:gd name="T41" fmla="*/ 160 h 1067"/>
                <a:gd name="T42" fmla="*/ 1965 w 3415"/>
                <a:gd name="T43" fmla="*/ 125 h 1067"/>
                <a:gd name="T44" fmla="*/ 1986 w 3415"/>
                <a:gd name="T45" fmla="*/ 88 h 1067"/>
                <a:gd name="T46" fmla="*/ 2002 w 3415"/>
                <a:gd name="T47" fmla="*/ 48 h 1067"/>
                <a:gd name="T48" fmla="*/ 3204 w 3415"/>
                <a:gd name="T49" fmla="*/ 48 h 1067"/>
                <a:gd name="T50" fmla="*/ 3260 w 3415"/>
                <a:gd name="T51" fmla="*/ 45 h 1067"/>
                <a:gd name="T52" fmla="*/ 3314 w 3415"/>
                <a:gd name="T53" fmla="*/ 35 h 1067"/>
                <a:gd name="T54" fmla="*/ 3366 w 3415"/>
                <a:gd name="T55" fmla="*/ 20 h 1067"/>
                <a:gd name="T56" fmla="*/ 3415 w 3415"/>
                <a:gd name="T57" fmla="*/ 0 h 1067"/>
                <a:gd name="T58" fmla="*/ 3415 w 3415"/>
                <a:gd name="T59" fmla="*/ 787 h 1067"/>
                <a:gd name="T60" fmla="*/ 3412 w 3415"/>
                <a:gd name="T61" fmla="*/ 828 h 1067"/>
                <a:gd name="T62" fmla="*/ 3403 w 3415"/>
                <a:gd name="T63" fmla="*/ 867 h 1067"/>
                <a:gd name="T64" fmla="*/ 3389 w 3415"/>
                <a:gd name="T65" fmla="*/ 905 h 1067"/>
                <a:gd name="T66" fmla="*/ 3370 w 3415"/>
                <a:gd name="T67" fmla="*/ 939 h 1067"/>
                <a:gd name="T68" fmla="*/ 3346 w 3415"/>
                <a:gd name="T69" fmla="*/ 971 h 1067"/>
                <a:gd name="T70" fmla="*/ 3317 w 3415"/>
                <a:gd name="T71" fmla="*/ 998 h 1067"/>
                <a:gd name="T72" fmla="*/ 3286 w 3415"/>
                <a:gd name="T73" fmla="*/ 1022 h 1067"/>
                <a:gd name="T74" fmla="*/ 3251 w 3415"/>
                <a:gd name="T75" fmla="*/ 1041 h 1067"/>
                <a:gd name="T76" fmla="*/ 3214 w 3415"/>
                <a:gd name="T77" fmla="*/ 1055 h 1067"/>
                <a:gd name="T78" fmla="*/ 3174 w 3415"/>
                <a:gd name="T79" fmla="*/ 1064 h 1067"/>
                <a:gd name="T80" fmla="*/ 3132 w 3415"/>
                <a:gd name="T81" fmla="*/ 1067 h 1067"/>
                <a:gd name="T82" fmla="*/ 283 w 3415"/>
                <a:gd name="T83" fmla="*/ 1067 h 1067"/>
                <a:gd name="T84" fmla="*/ 242 w 3415"/>
                <a:gd name="T85" fmla="*/ 1064 h 1067"/>
                <a:gd name="T86" fmla="*/ 201 w 3415"/>
                <a:gd name="T87" fmla="*/ 1055 h 1067"/>
                <a:gd name="T88" fmla="*/ 163 w 3415"/>
                <a:gd name="T89" fmla="*/ 1041 h 1067"/>
                <a:gd name="T90" fmla="*/ 129 w 3415"/>
                <a:gd name="T91" fmla="*/ 1022 h 1067"/>
                <a:gd name="T92" fmla="*/ 97 w 3415"/>
                <a:gd name="T93" fmla="*/ 998 h 1067"/>
                <a:gd name="T94" fmla="*/ 69 w 3415"/>
                <a:gd name="T95" fmla="*/ 971 h 1067"/>
                <a:gd name="T96" fmla="*/ 46 w 3415"/>
                <a:gd name="T97" fmla="*/ 939 h 1067"/>
                <a:gd name="T98" fmla="*/ 26 w 3415"/>
                <a:gd name="T99" fmla="*/ 905 h 1067"/>
                <a:gd name="T100" fmla="*/ 12 w 3415"/>
                <a:gd name="T101" fmla="*/ 867 h 1067"/>
                <a:gd name="T102" fmla="*/ 3 w 3415"/>
                <a:gd name="T103" fmla="*/ 828 h 1067"/>
                <a:gd name="T104" fmla="*/ 0 w 3415"/>
                <a:gd name="T105" fmla="*/ 787 h 1067"/>
                <a:gd name="T106" fmla="*/ 0 w 3415"/>
                <a:gd name="T107" fmla="*/ 0 h 1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15" h="1067">
                  <a:moveTo>
                    <a:pt x="0" y="0"/>
                  </a:moveTo>
                  <a:lnTo>
                    <a:pt x="49" y="20"/>
                  </a:lnTo>
                  <a:lnTo>
                    <a:pt x="101" y="35"/>
                  </a:lnTo>
                  <a:lnTo>
                    <a:pt x="156" y="45"/>
                  </a:lnTo>
                  <a:lnTo>
                    <a:pt x="211" y="48"/>
                  </a:lnTo>
                  <a:lnTo>
                    <a:pt x="1413" y="48"/>
                  </a:lnTo>
                  <a:lnTo>
                    <a:pt x="1428" y="88"/>
                  </a:lnTo>
                  <a:lnTo>
                    <a:pt x="1449" y="125"/>
                  </a:lnTo>
                  <a:lnTo>
                    <a:pt x="1476" y="160"/>
                  </a:lnTo>
                  <a:lnTo>
                    <a:pt x="1507" y="189"/>
                  </a:lnTo>
                  <a:lnTo>
                    <a:pt x="1541" y="215"/>
                  </a:lnTo>
                  <a:lnTo>
                    <a:pt x="1578" y="236"/>
                  </a:lnTo>
                  <a:lnTo>
                    <a:pt x="1619" y="251"/>
                  </a:lnTo>
                  <a:lnTo>
                    <a:pt x="1662" y="261"/>
                  </a:lnTo>
                  <a:lnTo>
                    <a:pt x="1708" y="264"/>
                  </a:lnTo>
                  <a:lnTo>
                    <a:pt x="1753" y="261"/>
                  </a:lnTo>
                  <a:lnTo>
                    <a:pt x="1796" y="251"/>
                  </a:lnTo>
                  <a:lnTo>
                    <a:pt x="1837" y="236"/>
                  </a:lnTo>
                  <a:lnTo>
                    <a:pt x="1875" y="215"/>
                  </a:lnTo>
                  <a:lnTo>
                    <a:pt x="1909" y="189"/>
                  </a:lnTo>
                  <a:lnTo>
                    <a:pt x="1939" y="160"/>
                  </a:lnTo>
                  <a:lnTo>
                    <a:pt x="1965" y="125"/>
                  </a:lnTo>
                  <a:lnTo>
                    <a:pt x="1986" y="88"/>
                  </a:lnTo>
                  <a:lnTo>
                    <a:pt x="2002" y="48"/>
                  </a:lnTo>
                  <a:lnTo>
                    <a:pt x="3204" y="48"/>
                  </a:lnTo>
                  <a:lnTo>
                    <a:pt x="3260" y="45"/>
                  </a:lnTo>
                  <a:lnTo>
                    <a:pt x="3314" y="35"/>
                  </a:lnTo>
                  <a:lnTo>
                    <a:pt x="3366" y="20"/>
                  </a:lnTo>
                  <a:lnTo>
                    <a:pt x="3415" y="0"/>
                  </a:lnTo>
                  <a:lnTo>
                    <a:pt x="3415" y="787"/>
                  </a:lnTo>
                  <a:lnTo>
                    <a:pt x="3412" y="828"/>
                  </a:lnTo>
                  <a:lnTo>
                    <a:pt x="3403" y="867"/>
                  </a:lnTo>
                  <a:lnTo>
                    <a:pt x="3389" y="905"/>
                  </a:lnTo>
                  <a:lnTo>
                    <a:pt x="3370" y="939"/>
                  </a:lnTo>
                  <a:lnTo>
                    <a:pt x="3346" y="971"/>
                  </a:lnTo>
                  <a:lnTo>
                    <a:pt x="3317" y="998"/>
                  </a:lnTo>
                  <a:lnTo>
                    <a:pt x="3286" y="1022"/>
                  </a:lnTo>
                  <a:lnTo>
                    <a:pt x="3251" y="1041"/>
                  </a:lnTo>
                  <a:lnTo>
                    <a:pt x="3214" y="1055"/>
                  </a:lnTo>
                  <a:lnTo>
                    <a:pt x="3174" y="1064"/>
                  </a:lnTo>
                  <a:lnTo>
                    <a:pt x="3132" y="1067"/>
                  </a:lnTo>
                  <a:lnTo>
                    <a:pt x="283" y="1067"/>
                  </a:lnTo>
                  <a:lnTo>
                    <a:pt x="242" y="1064"/>
                  </a:lnTo>
                  <a:lnTo>
                    <a:pt x="201" y="1055"/>
                  </a:lnTo>
                  <a:lnTo>
                    <a:pt x="163" y="1041"/>
                  </a:lnTo>
                  <a:lnTo>
                    <a:pt x="129" y="1022"/>
                  </a:lnTo>
                  <a:lnTo>
                    <a:pt x="97" y="998"/>
                  </a:lnTo>
                  <a:lnTo>
                    <a:pt x="69" y="971"/>
                  </a:lnTo>
                  <a:lnTo>
                    <a:pt x="46" y="939"/>
                  </a:lnTo>
                  <a:lnTo>
                    <a:pt x="26" y="905"/>
                  </a:lnTo>
                  <a:lnTo>
                    <a:pt x="12" y="867"/>
                  </a:lnTo>
                  <a:lnTo>
                    <a:pt x="3" y="828"/>
                  </a:lnTo>
                  <a:lnTo>
                    <a:pt x="0" y="787"/>
                  </a:lnTo>
                  <a:lnTo>
                    <a:pt x="0"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2" name="Freeform 1087"/>
            <p:cNvSpPr>
              <a:spLocks noEditPoints="1"/>
            </p:cNvSpPr>
            <p:nvPr/>
          </p:nvSpPr>
          <p:spPr bwMode="auto">
            <a:xfrm>
              <a:off x="1126" y="1314"/>
              <a:ext cx="324" cy="150"/>
            </a:xfrm>
            <a:custGeom>
              <a:avLst/>
              <a:gdLst>
                <a:gd name="T0" fmla="*/ 1430 w 3559"/>
                <a:gd name="T1" fmla="*/ 274 h 1653"/>
                <a:gd name="T2" fmla="*/ 1331 w 3559"/>
                <a:gd name="T3" fmla="*/ 327 h 1653"/>
                <a:gd name="T4" fmla="*/ 1263 w 3559"/>
                <a:gd name="T5" fmla="*/ 414 h 1653"/>
                <a:gd name="T6" fmla="*/ 2297 w 3559"/>
                <a:gd name="T7" fmla="*/ 414 h 1653"/>
                <a:gd name="T8" fmla="*/ 2228 w 3559"/>
                <a:gd name="T9" fmla="*/ 327 h 1653"/>
                <a:gd name="T10" fmla="*/ 2130 w 3559"/>
                <a:gd name="T11" fmla="*/ 274 h 1653"/>
                <a:gd name="T12" fmla="*/ 1507 w 3559"/>
                <a:gd name="T13" fmla="*/ 262 h 1653"/>
                <a:gd name="T14" fmla="*/ 2113 w 3559"/>
                <a:gd name="T15" fmla="*/ 3 h 1653"/>
                <a:gd name="T16" fmla="*/ 2283 w 3559"/>
                <a:gd name="T17" fmla="*/ 51 h 1653"/>
                <a:gd name="T18" fmla="*/ 2424 w 3559"/>
                <a:gd name="T19" fmla="*/ 149 h 1653"/>
                <a:gd name="T20" fmla="*/ 2528 w 3559"/>
                <a:gd name="T21" fmla="*/ 283 h 1653"/>
                <a:gd name="T22" fmla="*/ 2584 w 3559"/>
                <a:gd name="T23" fmla="*/ 448 h 1653"/>
                <a:gd name="T24" fmla="*/ 3348 w 3559"/>
                <a:gd name="T25" fmla="*/ 460 h 1653"/>
                <a:gd name="T26" fmla="*/ 3457 w 3559"/>
                <a:gd name="T27" fmla="*/ 517 h 1653"/>
                <a:gd name="T28" fmla="*/ 3531 w 3559"/>
                <a:gd name="T29" fmla="*/ 610 h 1653"/>
                <a:gd name="T30" fmla="*/ 3559 w 3559"/>
                <a:gd name="T31" fmla="*/ 728 h 1653"/>
                <a:gd name="T32" fmla="*/ 3546 w 3559"/>
                <a:gd name="T33" fmla="*/ 1454 h 1653"/>
                <a:gd name="T34" fmla="*/ 3489 w 3559"/>
                <a:gd name="T35" fmla="*/ 1557 h 1653"/>
                <a:gd name="T36" fmla="*/ 3395 w 3559"/>
                <a:gd name="T37" fmla="*/ 1627 h 1653"/>
                <a:gd name="T38" fmla="*/ 3276 w 3559"/>
                <a:gd name="T39" fmla="*/ 1653 h 1653"/>
                <a:gd name="T40" fmla="*/ 2072 w 3559"/>
                <a:gd name="T41" fmla="*/ 1575 h 1653"/>
                <a:gd name="T42" fmla="*/ 2019 w 3559"/>
                <a:gd name="T43" fmla="*/ 1475 h 1653"/>
                <a:gd name="T44" fmla="*/ 1987 w 3559"/>
                <a:gd name="T45" fmla="*/ 1444 h 1653"/>
                <a:gd name="T46" fmla="*/ 1933 w 3559"/>
                <a:gd name="T47" fmla="*/ 1404 h 1653"/>
                <a:gd name="T48" fmla="*/ 1882 w 3559"/>
                <a:gd name="T49" fmla="*/ 1381 h 1653"/>
                <a:gd name="T50" fmla="*/ 1840 w 3559"/>
                <a:gd name="T51" fmla="*/ 1369 h 1653"/>
                <a:gd name="T52" fmla="*/ 1748 w 3559"/>
                <a:gd name="T53" fmla="*/ 1365 h 1653"/>
                <a:gd name="T54" fmla="*/ 1692 w 3559"/>
                <a:gd name="T55" fmla="*/ 1377 h 1653"/>
                <a:gd name="T56" fmla="*/ 1643 w 3559"/>
                <a:gd name="T57" fmla="*/ 1394 h 1653"/>
                <a:gd name="T58" fmla="*/ 1616 w 3559"/>
                <a:gd name="T59" fmla="*/ 1410 h 1653"/>
                <a:gd name="T60" fmla="*/ 1572 w 3559"/>
                <a:gd name="T61" fmla="*/ 1444 h 1653"/>
                <a:gd name="T62" fmla="*/ 1540 w 3559"/>
                <a:gd name="T63" fmla="*/ 1475 h 1653"/>
                <a:gd name="T64" fmla="*/ 1486 w 3559"/>
                <a:gd name="T65" fmla="*/ 1575 h 1653"/>
                <a:gd name="T66" fmla="*/ 283 w 3559"/>
                <a:gd name="T67" fmla="*/ 1653 h 1653"/>
                <a:gd name="T68" fmla="*/ 164 w 3559"/>
                <a:gd name="T69" fmla="*/ 1627 h 1653"/>
                <a:gd name="T70" fmla="*/ 69 w 3559"/>
                <a:gd name="T71" fmla="*/ 1557 h 1653"/>
                <a:gd name="T72" fmla="*/ 12 w 3559"/>
                <a:gd name="T73" fmla="*/ 1454 h 1653"/>
                <a:gd name="T74" fmla="*/ 0 w 3559"/>
                <a:gd name="T75" fmla="*/ 728 h 1653"/>
                <a:gd name="T76" fmla="*/ 28 w 3559"/>
                <a:gd name="T77" fmla="*/ 610 h 1653"/>
                <a:gd name="T78" fmla="*/ 102 w 3559"/>
                <a:gd name="T79" fmla="*/ 517 h 1653"/>
                <a:gd name="T80" fmla="*/ 210 w 3559"/>
                <a:gd name="T81" fmla="*/ 460 h 1653"/>
                <a:gd name="T82" fmla="*/ 975 w 3559"/>
                <a:gd name="T83" fmla="*/ 448 h 1653"/>
                <a:gd name="T84" fmla="*/ 1031 w 3559"/>
                <a:gd name="T85" fmla="*/ 283 h 1653"/>
                <a:gd name="T86" fmla="*/ 1134 w 3559"/>
                <a:gd name="T87" fmla="*/ 149 h 1653"/>
                <a:gd name="T88" fmla="*/ 1276 w 3559"/>
                <a:gd name="T89" fmla="*/ 51 h 1653"/>
                <a:gd name="T90" fmla="*/ 1445 w 3559"/>
                <a:gd name="T91" fmla="*/ 3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59" h="1653">
                  <a:moveTo>
                    <a:pt x="1507" y="262"/>
                  </a:moveTo>
                  <a:lnTo>
                    <a:pt x="1467" y="265"/>
                  </a:lnTo>
                  <a:lnTo>
                    <a:pt x="1430" y="274"/>
                  </a:lnTo>
                  <a:lnTo>
                    <a:pt x="1394" y="287"/>
                  </a:lnTo>
                  <a:lnTo>
                    <a:pt x="1361" y="304"/>
                  </a:lnTo>
                  <a:lnTo>
                    <a:pt x="1331" y="327"/>
                  </a:lnTo>
                  <a:lnTo>
                    <a:pt x="1305" y="352"/>
                  </a:lnTo>
                  <a:lnTo>
                    <a:pt x="1282" y="381"/>
                  </a:lnTo>
                  <a:lnTo>
                    <a:pt x="1263" y="414"/>
                  </a:lnTo>
                  <a:lnTo>
                    <a:pt x="1247" y="448"/>
                  </a:lnTo>
                  <a:lnTo>
                    <a:pt x="2311" y="448"/>
                  </a:lnTo>
                  <a:lnTo>
                    <a:pt x="2297" y="414"/>
                  </a:lnTo>
                  <a:lnTo>
                    <a:pt x="2278" y="381"/>
                  </a:lnTo>
                  <a:lnTo>
                    <a:pt x="2255" y="352"/>
                  </a:lnTo>
                  <a:lnTo>
                    <a:pt x="2228" y="327"/>
                  </a:lnTo>
                  <a:lnTo>
                    <a:pt x="2198" y="304"/>
                  </a:lnTo>
                  <a:lnTo>
                    <a:pt x="2165" y="287"/>
                  </a:lnTo>
                  <a:lnTo>
                    <a:pt x="2130" y="274"/>
                  </a:lnTo>
                  <a:lnTo>
                    <a:pt x="2091" y="265"/>
                  </a:lnTo>
                  <a:lnTo>
                    <a:pt x="2052" y="262"/>
                  </a:lnTo>
                  <a:lnTo>
                    <a:pt x="1507" y="262"/>
                  </a:lnTo>
                  <a:close/>
                  <a:moveTo>
                    <a:pt x="1507" y="0"/>
                  </a:moveTo>
                  <a:lnTo>
                    <a:pt x="2052" y="0"/>
                  </a:lnTo>
                  <a:lnTo>
                    <a:pt x="2113" y="3"/>
                  </a:lnTo>
                  <a:lnTo>
                    <a:pt x="2171" y="14"/>
                  </a:lnTo>
                  <a:lnTo>
                    <a:pt x="2229" y="29"/>
                  </a:lnTo>
                  <a:lnTo>
                    <a:pt x="2283" y="51"/>
                  </a:lnTo>
                  <a:lnTo>
                    <a:pt x="2333" y="79"/>
                  </a:lnTo>
                  <a:lnTo>
                    <a:pt x="2380" y="111"/>
                  </a:lnTo>
                  <a:lnTo>
                    <a:pt x="2424" y="149"/>
                  </a:lnTo>
                  <a:lnTo>
                    <a:pt x="2463" y="190"/>
                  </a:lnTo>
                  <a:lnTo>
                    <a:pt x="2498" y="235"/>
                  </a:lnTo>
                  <a:lnTo>
                    <a:pt x="2528" y="283"/>
                  </a:lnTo>
                  <a:lnTo>
                    <a:pt x="2552" y="336"/>
                  </a:lnTo>
                  <a:lnTo>
                    <a:pt x="2571" y="391"/>
                  </a:lnTo>
                  <a:lnTo>
                    <a:pt x="2584" y="448"/>
                  </a:lnTo>
                  <a:lnTo>
                    <a:pt x="3264" y="448"/>
                  </a:lnTo>
                  <a:lnTo>
                    <a:pt x="3308" y="452"/>
                  </a:lnTo>
                  <a:lnTo>
                    <a:pt x="3348" y="460"/>
                  </a:lnTo>
                  <a:lnTo>
                    <a:pt x="3388" y="474"/>
                  </a:lnTo>
                  <a:lnTo>
                    <a:pt x="3424" y="493"/>
                  </a:lnTo>
                  <a:lnTo>
                    <a:pt x="3457" y="517"/>
                  </a:lnTo>
                  <a:lnTo>
                    <a:pt x="3486" y="545"/>
                  </a:lnTo>
                  <a:lnTo>
                    <a:pt x="3511" y="575"/>
                  </a:lnTo>
                  <a:lnTo>
                    <a:pt x="3531" y="610"/>
                  </a:lnTo>
                  <a:lnTo>
                    <a:pt x="3546" y="647"/>
                  </a:lnTo>
                  <a:lnTo>
                    <a:pt x="3555" y="687"/>
                  </a:lnTo>
                  <a:lnTo>
                    <a:pt x="3559" y="728"/>
                  </a:lnTo>
                  <a:lnTo>
                    <a:pt x="3559" y="1373"/>
                  </a:lnTo>
                  <a:lnTo>
                    <a:pt x="3555" y="1415"/>
                  </a:lnTo>
                  <a:lnTo>
                    <a:pt x="3546" y="1454"/>
                  </a:lnTo>
                  <a:lnTo>
                    <a:pt x="3532" y="1492"/>
                  </a:lnTo>
                  <a:lnTo>
                    <a:pt x="3513" y="1525"/>
                  </a:lnTo>
                  <a:lnTo>
                    <a:pt x="3489" y="1557"/>
                  </a:lnTo>
                  <a:lnTo>
                    <a:pt x="3462" y="1584"/>
                  </a:lnTo>
                  <a:lnTo>
                    <a:pt x="3430" y="1608"/>
                  </a:lnTo>
                  <a:lnTo>
                    <a:pt x="3395" y="1627"/>
                  </a:lnTo>
                  <a:lnTo>
                    <a:pt x="3357" y="1641"/>
                  </a:lnTo>
                  <a:lnTo>
                    <a:pt x="3318" y="1650"/>
                  </a:lnTo>
                  <a:lnTo>
                    <a:pt x="3276" y="1653"/>
                  </a:lnTo>
                  <a:lnTo>
                    <a:pt x="2087" y="1653"/>
                  </a:lnTo>
                  <a:lnTo>
                    <a:pt x="2082" y="1613"/>
                  </a:lnTo>
                  <a:lnTo>
                    <a:pt x="2072" y="1575"/>
                  </a:lnTo>
                  <a:lnTo>
                    <a:pt x="2059" y="1539"/>
                  </a:lnTo>
                  <a:lnTo>
                    <a:pt x="2041" y="1507"/>
                  </a:lnTo>
                  <a:lnTo>
                    <a:pt x="2019" y="1475"/>
                  </a:lnTo>
                  <a:lnTo>
                    <a:pt x="1992" y="1448"/>
                  </a:lnTo>
                  <a:lnTo>
                    <a:pt x="1990" y="1446"/>
                  </a:lnTo>
                  <a:lnTo>
                    <a:pt x="1987" y="1444"/>
                  </a:lnTo>
                  <a:lnTo>
                    <a:pt x="1968" y="1428"/>
                  </a:lnTo>
                  <a:lnTo>
                    <a:pt x="1948" y="1412"/>
                  </a:lnTo>
                  <a:lnTo>
                    <a:pt x="1933" y="1404"/>
                  </a:lnTo>
                  <a:lnTo>
                    <a:pt x="1915" y="1395"/>
                  </a:lnTo>
                  <a:lnTo>
                    <a:pt x="1898" y="1386"/>
                  </a:lnTo>
                  <a:lnTo>
                    <a:pt x="1882" y="1381"/>
                  </a:lnTo>
                  <a:lnTo>
                    <a:pt x="1867" y="1377"/>
                  </a:lnTo>
                  <a:lnTo>
                    <a:pt x="1854" y="1372"/>
                  </a:lnTo>
                  <a:lnTo>
                    <a:pt x="1840" y="1369"/>
                  </a:lnTo>
                  <a:lnTo>
                    <a:pt x="1811" y="1365"/>
                  </a:lnTo>
                  <a:lnTo>
                    <a:pt x="1780" y="1362"/>
                  </a:lnTo>
                  <a:lnTo>
                    <a:pt x="1748" y="1365"/>
                  </a:lnTo>
                  <a:lnTo>
                    <a:pt x="1718" y="1369"/>
                  </a:lnTo>
                  <a:lnTo>
                    <a:pt x="1705" y="1372"/>
                  </a:lnTo>
                  <a:lnTo>
                    <a:pt x="1692" y="1377"/>
                  </a:lnTo>
                  <a:lnTo>
                    <a:pt x="1676" y="1381"/>
                  </a:lnTo>
                  <a:lnTo>
                    <a:pt x="1661" y="1386"/>
                  </a:lnTo>
                  <a:lnTo>
                    <a:pt x="1643" y="1394"/>
                  </a:lnTo>
                  <a:lnTo>
                    <a:pt x="1627" y="1404"/>
                  </a:lnTo>
                  <a:lnTo>
                    <a:pt x="1621" y="1407"/>
                  </a:lnTo>
                  <a:lnTo>
                    <a:pt x="1616" y="1410"/>
                  </a:lnTo>
                  <a:lnTo>
                    <a:pt x="1610" y="1412"/>
                  </a:lnTo>
                  <a:lnTo>
                    <a:pt x="1591" y="1428"/>
                  </a:lnTo>
                  <a:lnTo>
                    <a:pt x="1572" y="1444"/>
                  </a:lnTo>
                  <a:lnTo>
                    <a:pt x="1569" y="1446"/>
                  </a:lnTo>
                  <a:lnTo>
                    <a:pt x="1566" y="1448"/>
                  </a:lnTo>
                  <a:lnTo>
                    <a:pt x="1540" y="1475"/>
                  </a:lnTo>
                  <a:lnTo>
                    <a:pt x="1518" y="1507"/>
                  </a:lnTo>
                  <a:lnTo>
                    <a:pt x="1499" y="1539"/>
                  </a:lnTo>
                  <a:lnTo>
                    <a:pt x="1486" y="1575"/>
                  </a:lnTo>
                  <a:lnTo>
                    <a:pt x="1476" y="1613"/>
                  </a:lnTo>
                  <a:lnTo>
                    <a:pt x="1472" y="1653"/>
                  </a:lnTo>
                  <a:lnTo>
                    <a:pt x="283" y="1653"/>
                  </a:lnTo>
                  <a:lnTo>
                    <a:pt x="241" y="1650"/>
                  </a:lnTo>
                  <a:lnTo>
                    <a:pt x="201" y="1641"/>
                  </a:lnTo>
                  <a:lnTo>
                    <a:pt x="164" y="1627"/>
                  </a:lnTo>
                  <a:lnTo>
                    <a:pt x="129" y="1608"/>
                  </a:lnTo>
                  <a:lnTo>
                    <a:pt x="98" y="1584"/>
                  </a:lnTo>
                  <a:lnTo>
                    <a:pt x="69" y="1557"/>
                  </a:lnTo>
                  <a:lnTo>
                    <a:pt x="46" y="1525"/>
                  </a:lnTo>
                  <a:lnTo>
                    <a:pt x="26" y="1491"/>
                  </a:lnTo>
                  <a:lnTo>
                    <a:pt x="12" y="1454"/>
                  </a:lnTo>
                  <a:lnTo>
                    <a:pt x="3" y="1415"/>
                  </a:lnTo>
                  <a:lnTo>
                    <a:pt x="0" y="1373"/>
                  </a:lnTo>
                  <a:lnTo>
                    <a:pt x="0" y="728"/>
                  </a:lnTo>
                  <a:lnTo>
                    <a:pt x="3" y="687"/>
                  </a:lnTo>
                  <a:lnTo>
                    <a:pt x="12" y="647"/>
                  </a:lnTo>
                  <a:lnTo>
                    <a:pt x="28" y="610"/>
                  </a:lnTo>
                  <a:lnTo>
                    <a:pt x="47" y="575"/>
                  </a:lnTo>
                  <a:lnTo>
                    <a:pt x="73" y="545"/>
                  </a:lnTo>
                  <a:lnTo>
                    <a:pt x="102" y="517"/>
                  </a:lnTo>
                  <a:lnTo>
                    <a:pt x="134" y="493"/>
                  </a:lnTo>
                  <a:lnTo>
                    <a:pt x="171" y="474"/>
                  </a:lnTo>
                  <a:lnTo>
                    <a:pt x="210" y="460"/>
                  </a:lnTo>
                  <a:lnTo>
                    <a:pt x="252" y="452"/>
                  </a:lnTo>
                  <a:lnTo>
                    <a:pt x="295" y="448"/>
                  </a:lnTo>
                  <a:lnTo>
                    <a:pt x="975" y="448"/>
                  </a:lnTo>
                  <a:lnTo>
                    <a:pt x="988" y="391"/>
                  </a:lnTo>
                  <a:lnTo>
                    <a:pt x="1007" y="336"/>
                  </a:lnTo>
                  <a:lnTo>
                    <a:pt x="1031" y="283"/>
                  </a:lnTo>
                  <a:lnTo>
                    <a:pt x="1060" y="235"/>
                  </a:lnTo>
                  <a:lnTo>
                    <a:pt x="1096" y="190"/>
                  </a:lnTo>
                  <a:lnTo>
                    <a:pt x="1134" y="149"/>
                  </a:lnTo>
                  <a:lnTo>
                    <a:pt x="1178" y="111"/>
                  </a:lnTo>
                  <a:lnTo>
                    <a:pt x="1225" y="79"/>
                  </a:lnTo>
                  <a:lnTo>
                    <a:pt x="1276" y="51"/>
                  </a:lnTo>
                  <a:lnTo>
                    <a:pt x="1330" y="29"/>
                  </a:lnTo>
                  <a:lnTo>
                    <a:pt x="1387" y="14"/>
                  </a:lnTo>
                  <a:lnTo>
                    <a:pt x="1445" y="3"/>
                  </a:lnTo>
                  <a:lnTo>
                    <a:pt x="1507" y="0"/>
                  </a:lnTo>
                  <a:close/>
                </a:path>
              </a:pathLst>
            </a:custGeom>
            <a:grp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4"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55"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26"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pic>
        <p:nvPicPr>
          <p:cNvPr id="6" name="图片 5"/>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63014" y="1906814"/>
            <a:ext cx="9666363" cy="4584144"/>
          </a:xfrm>
          <a:prstGeom prst="rect">
            <a:avLst/>
          </a:prstGeom>
        </p:spPr>
      </p:pic>
      <p:grpSp>
        <p:nvGrpSpPr>
          <p:cNvPr id="7" name="组合 6"/>
          <p:cNvGrpSpPr/>
          <p:nvPr/>
        </p:nvGrpSpPr>
        <p:grpSpPr>
          <a:xfrm>
            <a:off x="2154967" y="2552700"/>
            <a:ext cx="1193800" cy="1023126"/>
            <a:chOff x="5806596" y="4521205"/>
            <a:chExt cx="1193800" cy="1023126"/>
          </a:xfrm>
        </p:grpSpPr>
        <p:sp>
          <p:nvSpPr>
            <p:cNvPr id="8" name="椭圆 7"/>
            <p:cNvSpPr/>
            <p:nvPr/>
          </p:nvSpPr>
          <p:spPr>
            <a:xfrm>
              <a:off x="5876686" y="4521205"/>
              <a:ext cx="1023128" cy="1023126"/>
            </a:xfrm>
            <a:prstGeom prst="ellipse">
              <a:avLst/>
            </a:prstGeom>
            <a:solidFill>
              <a:srgbClr val="859FEC"/>
            </a:solidFill>
            <a:ln w="19050">
              <a:solidFill>
                <a:srgbClr val="859FEC"/>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北美区</a:t>
              </a:r>
              <a:endParaRPr lang="en-US" altLang="zh-CN" sz="1400" dirty="0">
                <a:solidFill>
                  <a:schemeClr val="bg1"/>
                </a:solidFill>
              </a:endParaRPr>
            </a:p>
            <a:p>
              <a:pPr algn="ctr"/>
              <a:r>
                <a:rPr lang="zh-CN" altLang="en-US" sz="1400" dirty="0">
                  <a:solidFill>
                    <a:schemeClr val="bg1"/>
                  </a:solidFill>
                </a:rPr>
                <a:t>客户数量</a:t>
              </a:r>
              <a:endParaRPr lang="en-US" altLang="zh-CN" sz="1400" dirty="0">
                <a:solidFill>
                  <a:schemeClr val="bg1"/>
                </a:solidFill>
              </a:endParaRPr>
            </a:p>
            <a:p>
              <a:pPr algn="ctr"/>
              <a:r>
                <a:rPr lang="en-US" altLang="zh-CN" dirty="0">
                  <a:solidFill>
                    <a:schemeClr val="bg1"/>
                  </a:solidFill>
                </a:rPr>
                <a:t>150</a:t>
              </a:r>
              <a:r>
                <a:rPr lang="zh-CN" altLang="en-US" dirty="0">
                  <a:solidFill>
                    <a:schemeClr val="bg1"/>
                  </a:solidFill>
                </a:rPr>
                <a:t>家</a:t>
              </a:r>
              <a:endParaRPr lang="zh-CN" altLang="en-US" dirty="0">
                <a:solidFill>
                  <a:schemeClr val="bg1"/>
                </a:solidFill>
              </a:endParaRPr>
            </a:p>
          </p:txBody>
        </p:sp>
      </p:grpSp>
      <p:grpSp>
        <p:nvGrpSpPr>
          <p:cNvPr id="10" name="组合 9"/>
          <p:cNvGrpSpPr/>
          <p:nvPr/>
        </p:nvGrpSpPr>
        <p:grpSpPr>
          <a:xfrm>
            <a:off x="3245027" y="4512470"/>
            <a:ext cx="1195940" cy="1167586"/>
            <a:chOff x="5804456" y="4448975"/>
            <a:chExt cx="1195940" cy="1167586"/>
          </a:xfrm>
        </p:grpSpPr>
        <p:sp>
          <p:nvSpPr>
            <p:cNvPr id="11" name="椭圆 10"/>
            <p:cNvSpPr/>
            <p:nvPr/>
          </p:nvSpPr>
          <p:spPr>
            <a:xfrm>
              <a:off x="5804456" y="4448975"/>
              <a:ext cx="1167588" cy="1167586"/>
            </a:xfrm>
            <a:prstGeom prst="ellipse">
              <a:avLst/>
            </a:prstGeom>
            <a:solidFill>
              <a:srgbClr val="859FEC"/>
            </a:solidFill>
            <a:ln w="19050">
              <a:solidFill>
                <a:srgbClr val="859FEC"/>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文本框 1"/>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南美区</a:t>
              </a:r>
              <a:endParaRPr lang="en-US" altLang="zh-CN" sz="1400" dirty="0">
                <a:solidFill>
                  <a:schemeClr val="bg1"/>
                </a:solidFill>
              </a:endParaRPr>
            </a:p>
            <a:p>
              <a:pPr algn="ctr"/>
              <a:r>
                <a:rPr lang="zh-CN" altLang="en-US" sz="1400" dirty="0">
                  <a:solidFill>
                    <a:schemeClr val="bg1"/>
                  </a:solidFill>
                </a:rPr>
                <a:t>客户数量</a:t>
              </a:r>
              <a:endParaRPr lang="en-US" altLang="zh-CN" sz="1400" dirty="0">
                <a:solidFill>
                  <a:schemeClr val="bg1"/>
                </a:solidFill>
              </a:endParaRPr>
            </a:p>
            <a:p>
              <a:pPr algn="ctr"/>
              <a:r>
                <a:rPr lang="en-US" altLang="zh-CN" dirty="0">
                  <a:solidFill>
                    <a:schemeClr val="bg1"/>
                  </a:solidFill>
                </a:rPr>
                <a:t>200</a:t>
              </a:r>
              <a:r>
                <a:rPr lang="zh-CN" altLang="en-US" dirty="0">
                  <a:solidFill>
                    <a:schemeClr val="bg1"/>
                  </a:solidFill>
                </a:rPr>
                <a:t>家</a:t>
              </a:r>
              <a:endParaRPr lang="zh-CN" altLang="en-US" dirty="0">
                <a:solidFill>
                  <a:schemeClr val="bg1"/>
                </a:solidFill>
              </a:endParaRPr>
            </a:p>
          </p:txBody>
        </p:sp>
      </p:grpSp>
      <p:grpSp>
        <p:nvGrpSpPr>
          <p:cNvPr id="3" name="组合 2"/>
          <p:cNvGrpSpPr/>
          <p:nvPr/>
        </p:nvGrpSpPr>
        <p:grpSpPr>
          <a:xfrm>
            <a:off x="5499295" y="5257800"/>
            <a:ext cx="1193800" cy="921526"/>
            <a:chOff x="5806596" y="4572005"/>
            <a:chExt cx="1193800" cy="921526"/>
          </a:xfrm>
        </p:grpSpPr>
        <p:sp>
          <p:nvSpPr>
            <p:cNvPr id="4" name="椭圆 3"/>
            <p:cNvSpPr/>
            <p:nvPr/>
          </p:nvSpPr>
          <p:spPr>
            <a:xfrm>
              <a:off x="5927486" y="4572005"/>
              <a:ext cx="921528" cy="921526"/>
            </a:xfrm>
            <a:prstGeom prst="ellipse">
              <a:avLst/>
            </a:prstGeom>
            <a:solidFill>
              <a:schemeClr val="accent1"/>
            </a:solidFill>
            <a:ln w="19050">
              <a:solidFill>
                <a:schemeClr val="accent1"/>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非洲区</a:t>
              </a:r>
              <a:endParaRPr lang="en-US" altLang="zh-CN" sz="1400" dirty="0">
                <a:solidFill>
                  <a:schemeClr val="bg1"/>
                </a:solidFill>
              </a:endParaRPr>
            </a:p>
            <a:p>
              <a:pPr algn="ctr"/>
              <a:r>
                <a:rPr lang="zh-CN" altLang="en-US" sz="1400" dirty="0">
                  <a:solidFill>
                    <a:schemeClr val="bg1"/>
                  </a:solidFill>
                </a:rPr>
                <a:t>门店数量</a:t>
              </a:r>
              <a:endParaRPr lang="en-US" altLang="zh-CN" sz="1400" dirty="0">
                <a:solidFill>
                  <a:schemeClr val="bg1"/>
                </a:solidFill>
              </a:endParaRPr>
            </a:p>
            <a:p>
              <a:pPr algn="ctr"/>
              <a:r>
                <a:rPr lang="en-US" altLang="zh-CN" dirty="0">
                  <a:solidFill>
                    <a:schemeClr val="bg1"/>
                  </a:solidFill>
                </a:rPr>
                <a:t>50</a:t>
              </a:r>
              <a:r>
                <a:rPr lang="zh-CN" altLang="en-US" dirty="0">
                  <a:solidFill>
                    <a:schemeClr val="bg1"/>
                  </a:solidFill>
                </a:rPr>
                <a:t>家</a:t>
              </a:r>
              <a:endParaRPr lang="zh-CN" altLang="en-US" dirty="0">
                <a:solidFill>
                  <a:schemeClr val="bg1"/>
                </a:solidFill>
              </a:endParaRPr>
            </a:p>
          </p:txBody>
        </p:sp>
      </p:grpSp>
      <p:grpSp>
        <p:nvGrpSpPr>
          <p:cNvPr id="17" name="组合 16"/>
          <p:cNvGrpSpPr/>
          <p:nvPr/>
        </p:nvGrpSpPr>
        <p:grpSpPr>
          <a:xfrm>
            <a:off x="4902395" y="1880475"/>
            <a:ext cx="1193800" cy="1108330"/>
            <a:chOff x="5806596" y="4478603"/>
            <a:chExt cx="1193800" cy="1108330"/>
          </a:xfrm>
        </p:grpSpPr>
        <p:sp>
          <p:nvSpPr>
            <p:cNvPr id="18" name="椭圆 17"/>
            <p:cNvSpPr/>
            <p:nvPr/>
          </p:nvSpPr>
          <p:spPr>
            <a:xfrm>
              <a:off x="5834084" y="4478603"/>
              <a:ext cx="1108332" cy="1108330"/>
            </a:xfrm>
            <a:prstGeom prst="ellipse">
              <a:avLst/>
            </a:prstGeom>
            <a:solidFill>
              <a:srgbClr val="A7BAF2"/>
            </a:solidFill>
            <a:ln w="19050">
              <a:solidFill>
                <a:srgbClr val="A7BAF2"/>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西北区</a:t>
              </a:r>
              <a:endParaRPr lang="en-US" altLang="zh-CN" sz="1400" dirty="0">
                <a:solidFill>
                  <a:schemeClr val="bg1"/>
                </a:solidFill>
              </a:endParaRPr>
            </a:p>
            <a:p>
              <a:pPr algn="ctr"/>
              <a:r>
                <a:rPr lang="zh-CN" altLang="en-US" sz="1400" dirty="0">
                  <a:solidFill>
                    <a:schemeClr val="bg1"/>
                  </a:solidFill>
                </a:rPr>
                <a:t>客户数量</a:t>
              </a:r>
              <a:endParaRPr lang="en-US" altLang="zh-CN" sz="1400" dirty="0">
                <a:solidFill>
                  <a:schemeClr val="bg1"/>
                </a:solidFill>
              </a:endParaRPr>
            </a:p>
            <a:p>
              <a:pPr algn="ctr"/>
              <a:r>
                <a:rPr lang="en-US" altLang="zh-CN" dirty="0">
                  <a:solidFill>
                    <a:schemeClr val="bg1"/>
                  </a:solidFill>
                </a:rPr>
                <a:t>200</a:t>
              </a:r>
              <a:r>
                <a:rPr lang="zh-CN" altLang="en-US" dirty="0">
                  <a:solidFill>
                    <a:schemeClr val="bg1"/>
                  </a:solidFill>
                </a:rPr>
                <a:t>家</a:t>
              </a:r>
              <a:endParaRPr lang="zh-CN" altLang="en-US" dirty="0">
                <a:solidFill>
                  <a:schemeClr val="bg1"/>
                </a:solidFill>
              </a:endParaRPr>
            </a:p>
          </p:txBody>
        </p:sp>
      </p:grpSp>
      <p:grpSp>
        <p:nvGrpSpPr>
          <p:cNvPr id="20" name="组合 19"/>
          <p:cNvGrpSpPr/>
          <p:nvPr/>
        </p:nvGrpSpPr>
        <p:grpSpPr>
          <a:xfrm>
            <a:off x="6421950" y="3238500"/>
            <a:ext cx="1193800" cy="923046"/>
            <a:chOff x="5806596" y="4571245"/>
            <a:chExt cx="1193800" cy="923046"/>
          </a:xfrm>
        </p:grpSpPr>
        <p:sp>
          <p:nvSpPr>
            <p:cNvPr id="21" name="椭圆 20"/>
            <p:cNvSpPr/>
            <p:nvPr/>
          </p:nvSpPr>
          <p:spPr>
            <a:xfrm>
              <a:off x="5926726" y="4571245"/>
              <a:ext cx="923048" cy="923046"/>
            </a:xfrm>
            <a:prstGeom prst="ellipse">
              <a:avLst/>
            </a:prstGeom>
            <a:solidFill>
              <a:srgbClr val="859FEC"/>
            </a:solidFill>
            <a:ln w="19050">
              <a:solidFill>
                <a:srgbClr val="859FEC"/>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中东区</a:t>
              </a:r>
              <a:endParaRPr lang="en-US" altLang="zh-CN" sz="1400" dirty="0">
                <a:solidFill>
                  <a:schemeClr val="bg1"/>
                </a:solidFill>
              </a:endParaRPr>
            </a:p>
            <a:p>
              <a:pPr algn="ctr"/>
              <a:r>
                <a:rPr lang="zh-CN" altLang="en-US" sz="1400" dirty="0">
                  <a:solidFill>
                    <a:schemeClr val="bg1"/>
                  </a:solidFill>
                </a:rPr>
                <a:t>客户数量</a:t>
              </a:r>
              <a:endParaRPr lang="en-US" altLang="zh-CN" sz="1400" dirty="0">
                <a:solidFill>
                  <a:schemeClr val="bg1"/>
                </a:solidFill>
              </a:endParaRPr>
            </a:p>
            <a:p>
              <a:pPr algn="ctr"/>
              <a:r>
                <a:rPr lang="en-US" altLang="zh-CN" dirty="0">
                  <a:solidFill>
                    <a:schemeClr val="bg1"/>
                  </a:solidFill>
                </a:rPr>
                <a:t>50</a:t>
              </a:r>
              <a:r>
                <a:rPr lang="zh-CN" altLang="en-US" dirty="0">
                  <a:solidFill>
                    <a:schemeClr val="bg1"/>
                  </a:solidFill>
                </a:rPr>
                <a:t>家</a:t>
              </a:r>
              <a:endParaRPr lang="zh-CN" altLang="en-US" dirty="0">
                <a:solidFill>
                  <a:schemeClr val="bg1"/>
                </a:solidFill>
              </a:endParaRPr>
            </a:p>
          </p:txBody>
        </p:sp>
      </p:grpSp>
      <p:grpSp>
        <p:nvGrpSpPr>
          <p:cNvPr id="23" name="组合 22"/>
          <p:cNvGrpSpPr/>
          <p:nvPr/>
        </p:nvGrpSpPr>
        <p:grpSpPr>
          <a:xfrm>
            <a:off x="9067995" y="4767135"/>
            <a:ext cx="1193800" cy="880763"/>
            <a:chOff x="5806596" y="4592903"/>
            <a:chExt cx="1193800" cy="880763"/>
          </a:xfrm>
        </p:grpSpPr>
        <p:sp>
          <p:nvSpPr>
            <p:cNvPr id="24" name="椭圆 23"/>
            <p:cNvSpPr/>
            <p:nvPr/>
          </p:nvSpPr>
          <p:spPr>
            <a:xfrm>
              <a:off x="5948384" y="4592903"/>
              <a:ext cx="879732" cy="879730"/>
            </a:xfrm>
            <a:prstGeom prst="ellipse">
              <a:avLst/>
            </a:prstGeom>
            <a:solidFill>
              <a:schemeClr val="accent1"/>
            </a:solidFill>
            <a:ln w="19050">
              <a:solidFill>
                <a:schemeClr val="accent1"/>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文本框 26"/>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澳洲区</a:t>
              </a:r>
              <a:endParaRPr lang="en-US" altLang="zh-CN" sz="1400" dirty="0">
                <a:solidFill>
                  <a:schemeClr val="bg1"/>
                </a:solidFill>
              </a:endParaRPr>
            </a:p>
            <a:p>
              <a:pPr algn="ctr"/>
              <a:r>
                <a:rPr lang="zh-CN" altLang="en-US" sz="1400" dirty="0">
                  <a:solidFill>
                    <a:schemeClr val="bg1"/>
                  </a:solidFill>
                </a:rPr>
                <a:t>门店数量</a:t>
              </a:r>
              <a:endParaRPr lang="en-US" altLang="zh-CN" sz="1400" dirty="0">
                <a:solidFill>
                  <a:schemeClr val="bg1"/>
                </a:solidFill>
              </a:endParaRPr>
            </a:p>
            <a:p>
              <a:pPr algn="ctr"/>
              <a:r>
                <a:rPr lang="en-US" altLang="zh-CN" dirty="0">
                  <a:solidFill>
                    <a:schemeClr val="bg1"/>
                  </a:solidFill>
                </a:rPr>
                <a:t>50</a:t>
              </a:r>
              <a:r>
                <a:rPr lang="zh-CN" altLang="en-US" dirty="0">
                  <a:solidFill>
                    <a:schemeClr val="bg1"/>
                  </a:solidFill>
                </a:rPr>
                <a:t>家</a:t>
              </a:r>
              <a:endParaRPr lang="zh-CN" altLang="en-US" dirty="0">
                <a:solidFill>
                  <a:schemeClr val="bg1"/>
                </a:solidFill>
              </a:endParaRPr>
            </a:p>
          </p:txBody>
        </p:sp>
      </p:grpSp>
      <p:grpSp>
        <p:nvGrpSpPr>
          <p:cNvPr id="28" name="组合 27"/>
          <p:cNvGrpSpPr/>
          <p:nvPr/>
        </p:nvGrpSpPr>
        <p:grpSpPr>
          <a:xfrm>
            <a:off x="8016090" y="3814057"/>
            <a:ext cx="1193800" cy="1023126"/>
            <a:chOff x="5806596" y="4521205"/>
            <a:chExt cx="1193800" cy="1023126"/>
          </a:xfrm>
        </p:grpSpPr>
        <p:sp>
          <p:nvSpPr>
            <p:cNvPr id="37" name="椭圆 36"/>
            <p:cNvSpPr/>
            <p:nvPr/>
          </p:nvSpPr>
          <p:spPr>
            <a:xfrm>
              <a:off x="5876686" y="4521205"/>
              <a:ext cx="1023128" cy="1023126"/>
            </a:xfrm>
            <a:prstGeom prst="ellipse">
              <a:avLst/>
            </a:prstGeom>
            <a:solidFill>
              <a:srgbClr val="A7BAF2"/>
            </a:solidFill>
            <a:ln w="19050">
              <a:solidFill>
                <a:srgbClr val="A7BAF2"/>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文本框 37"/>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南亚区</a:t>
              </a:r>
              <a:endParaRPr lang="en-US" altLang="zh-CN" sz="1400" dirty="0">
                <a:solidFill>
                  <a:schemeClr val="bg1"/>
                </a:solidFill>
              </a:endParaRPr>
            </a:p>
            <a:p>
              <a:pPr algn="ctr"/>
              <a:r>
                <a:rPr lang="zh-CN" altLang="en-US" sz="1400" dirty="0">
                  <a:solidFill>
                    <a:schemeClr val="bg1"/>
                  </a:solidFill>
                </a:rPr>
                <a:t>门店数量</a:t>
              </a:r>
              <a:endParaRPr lang="en-US" altLang="zh-CN" sz="1400" dirty="0">
                <a:solidFill>
                  <a:schemeClr val="bg1"/>
                </a:solidFill>
              </a:endParaRPr>
            </a:p>
            <a:p>
              <a:pPr algn="ctr"/>
              <a:r>
                <a:rPr lang="en-US" altLang="zh-CN" dirty="0">
                  <a:solidFill>
                    <a:schemeClr val="bg1"/>
                  </a:solidFill>
                </a:rPr>
                <a:t>150</a:t>
              </a:r>
              <a:r>
                <a:rPr lang="zh-CN" altLang="en-US" dirty="0">
                  <a:solidFill>
                    <a:schemeClr val="bg1"/>
                  </a:solidFill>
                </a:rPr>
                <a:t>家</a:t>
              </a:r>
              <a:endParaRPr lang="zh-CN" altLang="en-US" dirty="0">
                <a:solidFill>
                  <a:schemeClr val="bg1"/>
                </a:solidFill>
              </a:endParaRPr>
            </a:p>
          </p:txBody>
        </p:sp>
      </p:grpSp>
      <p:grpSp>
        <p:nvGrpSpPr>
          <p:cNvPr id="39" name="组合 38"/>
          <p:cNvGrpSpPr/>
          <p:nvPr/>
        </p:nvGrpSpPr>
        <p:grpSpPr>
          <a:xfrm>
            <a:off x="8348066" y="2702900"/>
            <a:ext cx="1193800" cy="1074988"/>
            <a:chOff x="5806596" y="4495274"/>
            <a:chExt cx="1193800" cy="1074988"/>
          </a:xfrm>
        </p:grpSpPr>
        <p:sp>
          <p:nvSpPr>
            <p:cNvPr id="40" name="椭圆 39"/>
            <p:cNvSpPr/>
            <p:nvPr/>
          </p:nvSpPr>
          <p:spPr>
            <a:xfrm>
              <a:off x="5850755" y="4495274"/>
              <a:ext cx="1074990" cy="1074988"/>
            </a:xfrm>
            <a:prstGeom prst="ellipse">
              <a:avLst/>
            </a:prstGeom>
            <a:solidFill>
              <a:srgbClr val="859FEC"/>
            </a:solidFill>
            <a:ln w="19050">
              <a:solidFill>
                <a:srgbClr val="859FEC"/>
              </a:solidFill>
              <a:headEnd type="none"/>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1" name="文本框 40"/>
            <p:cNvSpPr txBox="1"/>
            <p:nvPr/>
          </p:nvSpPr>
          <p:spPr>
            <a:xfrm>
              <a:off x="5806596" y="4642669"/>
              <a:ext cx="1193800" cy="830997"/>
            </a:xfrm>
            <a:prstGeom prst="rect">
              <a:avLst/>
            </a:prstGeom>
            <a:noFill/>
          </p:spPr>
          <p:txBody>
            <a:bodyPr wrap="square" rtlCol="0">
              <a:spAutoFit/>
            </a:bodyPr>
            <a:p>
              <a:pPr algn="ctr"/>
              <a:r>
                <a:rPr lang="zh-CN" altLang="en-US" sz="1400" dirty="0">
                  <a:solidFill>
                    <a:schemeClr val="bg1"/>
                  </a:solidFill>
                </a:rPr>
                <a:t>东亚区</a:t>
              </a:r>
              <a:endParaRPr lang="en-US" altLang="zh-CN" sz="1400" dirty="0">
                <a:solidFill>
                  <a:schemeClr val="bg1"/>
                </a:solidFill>
              </a:endParaRPr>
            </a:p>
            <a:p>
              <a:pPr algn="ctr"/>
              <a:r>
                <a:rPr lang="zh-CN" altLang="en-US" sz="1400" dirty="0">
                  <a:solidFill>
                    <a:schemeClr val="bg1"/>
                  </a:solidFill>
                </a:rPr>
                <a:t>门店数量</a:t>
              </a:r>
              <a:endParaRPr lang="en-US" altLang="zh-CN" sz="1400" dirty="0">
                <a:solidFill>
                  <a:schemeClr val="bg1"/>
                </a:solidFill>
              </a:endParaRPr>
            </a:p>
            <a:p>
              <a:pPr algn="ctr"/>
              <a:r>
                <a:rPr lang="en-US" altLang="zh-CN" dirty="0">
                  <a:solidFill>
                    <a:schemeClr val="bg1"/>
                  </a:solidFill>
                </a:rPr>
                <a:t>200</a:t>
              </a:r>
              <a:r>
                <a:rPr lang="zh-CN" altLang="en-US" dirty="0">
                  <a:solidFill>
                    <a:schemeClr val="bg1"/>
                  </a:solidFill>
                </a:rPr>
                <a:t>家</a:t>
              </a:r>
              <a:endParaRPr lang="zh-CN" altLang="en-US"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5"/>
          <p:cNvPicPr>
            <a:picLocks noChangeAspect="1"/>
          </p:cNvPicPr>
          <p:nvPr/>
        </p:nvPicPr>
        <p:blipFill>
          <a:blip r:embed="rId1"/>
          <a:srcRect t="9052" b="15180"/>
          <a:stretch>
            <a:fillRect/>
          </a:stretch>
        </p:blipFill>
        <p:spPr>
          <a:xfrm>
            <a:off x="0" y="-25400"/>
            <a:ext cx="12192000" cy="6909435"/>
          </a:xfrm>
          <a:prstGeom prst="rect">
            <a:avLst/>
          </a:prstGeom>
        </p:spPr>
      </p:pic>
      <p:sp>
        <p:nvSpPr>
          <p:cNvPr id="2" name="文本框 1"/>
          <p:cNvSpPr txBox="1"/>
          <p:nvPr/>
        </p:nvSpPr>
        <p:spPr>
          <a:xfrm>
            <a:off x="7554595" y="2007870"/>
            <a:ext cx="3853180" cy="4523105"/>
          </a:xfrm>
          <a:prstGeom prst="rect">
            <a:avLst/>
          </a:prstGeom>
          <a:noFill/>
        </p:spPr>
        <p:txBody>
          <a:bodyPr wrap="square" rtlCol="0">
            <a:spAutoFit/>
          </a:bodyPr>
          <a:lstStyle/>
          <a:p>
            <a:r>
              <a:rPr lang="zh-CN" altLang="en-US" sz="9600" spc="600" dirty="0">
                <a:solidFill>
                  <a:schemeClr val="bg1"/>
                </a:solidFill>
                <a:latin typeface="本墨剪字" panose="02000000000000000000" pitchFamily="2" charset="-122"/>
                <a:ea typeface="本墨剪字" panose="02000000000000000000" pitchFamily="2" charset="-122"/>
              </a:rPr>
              <a:t>添加</a:t>
            </a:r>
            <a:endParaRPr lang="en-US" altLang="zh-CN" sz="9600" spc="600" dirty="0">
              <a:solidFill>
                <a:schemeClr val="bg1"/>
              </a:solidFill>
              <a:latin typeface="本墨剪字" panose="02000000000000000000" pitchFamily="2" charset="-122"/>
              <a:ea typeface="本墨剪字" panose="02000000000000000000" pitchFamily="2" charset="-122"/>
            </a:endParaRPr>
          </a:p>
          <a:p>
            <a:r>
              <a:rPr lang="zh-CN" altLang="en-US" sz="9600" spc="600" dirty="0">
                <a:solidFill>
                  <a:schemeClr val="bg1"/>
                </a:solidFill>
                <a:latin typeface="本墨剪字" panose="02000000000000000000" pitchFamily="2" charset="-122"/>
                <a:ea typeface="本墨剪字" panose="02000000000000000000" pitchFamily="2" charset="-122"/>
              </a:rPr>
              <a:t>    标题</a:t>
            </a:r>
            <a:endParaRPr lang="zh-CN" altLang="en-US" sz="9600" spc="600" dirty="0">
              <a:solidFill>
                <a:schemeClr val="bg1"/>
              </a:solidFill>
              <a:latin typeface="本墨剪字" panose="02000000000000000000" pitchFamily="2" charset="-122"/>
              <a:ea typeface="本墨剪字" panose="02000000000000000000" pitchFamily="2" charset="-122"/>
            </a:endParaRPr>
          </a:p>
        </p:txBody>
      </p:sp>
      <p:sp>
        <p:nvSpPr>
          <p:cNvPr id="3" name="矩形 2"/>
          <p:cNvSpPr/>
          <p:nvPr/>
        </p:nvSpPr>
        <p:spPr>
          <a:xfrm>
            <a:off x="8066405" y="3315970"/>
            <a:ext cx="1691005" cy="1906905"/>
          </a:xfrm>
          <a:prstGeom prst="rect">
            <a:avLst/>
          </a:prstGeom>
        </p:spPr>
        <p:txBody>
          <a:bodyPr vert="eaVert" wrap="square">
            <a:spAutoFit/>
          </a:bodyPr>
          <a:lstStyle/>
          <a:p>
            <a:pPr>
              <a:lnSpc>
                <a:spcPct val="200000"/>
              </a:lnSpc>
            </a:pPr>
            <a:r>
              <a:rPr lang="en-US" altLang="zh-CN" sz="700" dirty="0">
                <a:solidFill>
                  <a:schemeClr val="bg1"/>
                </a:solidFill>
                <a:latin typeface="Segoe UI" panose="020B0502040204020203" pitchFamily="34" charset="0"/>
                <a:ea typeface="微软雅黑" panose="020B0503020204020204" pitchFamily="34" charset="-122"/>
                <a:cs typeface="Segoe UI" panose="020B0502040204020203" pitchFamily="34" charset="0"/>
              </a:rPr>
              <a:t>White space is an advanced method of design. It is a blank space. It is the most common in minimalist design. Keeping white space sounds very simple and then use it properly most common in minimalist design. Keeping white space sounds very simple and then use it properly most common in minimalist</a:t>
            </a:r>
            <a:endParaRPr lang="zh-CN" altLang="en-US" sz="700" dirty="0">
              <a:solidFill>
                <a:schemeClr val="bg1"/>
              </a:solidFill>
              <a:latin typeface="Segoe UI" panose="020B0502040204020203" pitchFamily="34" charset="0"/>
              <a:cs typeface="Segoe UI" panose="020B0502040204020203" pitchFamily="34" charset="0"/>
            </a:endParaRPr>
          </a:p>
        </p:txBody>
      </p:sp>
      <p:sp>
        <p:nvSpPr>
          <p:cNvPr id="4" name="文本框 3"/>
          <p:cNvSpPr txBox="1"/>
          <p:nvPr/>
        </p:nvSpPr>
        <p:spPr>
          <a:xfrm>
            <a:off x="4525010" y="2578735"/>
            <a:ext cx="3853180" cy="2646045"/>
          </a:xfrm>
          <a:prstGeom prst="rect">
            <a:avLst/>
          </a:prstGeom>
          <a:noFill/>
        </p:spPr>
        <p:txBody>
          <a:bodyPr wrap="square" rtlCol="0">
            <a:spAutoFit/>
          </a:bodyPr>
          <a:lstStyle/>
          <a:p>
            <a:r>
              <a:rPr lang="en-US" altLang="zh-CN" sz="16600" spc="600" dirty="0">
                <a:solidFill>
                  <a:schemeClr val="bg1"/>
                </a:solidFill>
                <a:latin typeface="本墨剪字" panose="02000000000000000000" pitchFamily="2" charset="-122"/>
                <a:ea typeface="本墨剪字" panose="02000000000000000000" pitchFamily="2" charset="-122"/>
              </a:rPr>
              <a:t>04</a:t>
            </a:r>
            <a:endParaRPr lang="zh-CN" altLang="en-US" sz="16600" spc="600" dirty="0">
              <a:solidFill>
                <a:schemeClr val="bg1"/>
              </a:solidFill>
              <a:latin typeface="本墨剪字" panose="02000000000000000000" pitchFamily="2" charset="-122"/>
              <a:ea typeface="本墨剪字"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rot="2704492">
            <a:off x="3736976" y="1803974"/>
            <a:ext cx="4718051" cy="4718051"/>
            <a:chOff x="3705225" y="1308100"/>
            <a:chExt cx="4718051" cy="4718051"/>
          </a:xfrm>
        </p:grpSpPr>
        <p:sp>
          <p:nvSpPr>
            <p:cNvPr id="6" name="Freeform 287"/>
            <p:cNvSpPr/>
            <p:nvPr/>
          </p:nvSpPr>
          <p:spPr bwMode="auto">
            <a:xfrm>
              <a:off x="4899025" y="1308100"/>
              <a:ext cx="2335213" cy="1954213"/>
            </a:xfrm>
            <a:custGeom>
              <a:avLst/>
              <a:gdLst>
                <a:gd name="T0" fmla="*/ 1471 w 1471"/>
                <a:gd name="T1" fmla="*/ 735 h 1231"/>
                <a:gd name="T2" fmla="*/ 1289 w 1471"/>
                <a:gd name="T3" fmla="*/ 975 h 1231"/>
                <a:gd name="T4" fmla="*/ 1347 w 1471"/>
                <a:gd name="T5" fmla="*/ 978 h 1231"/>
                <a:gd name="T6" fmla="*/ 1387 w 1471"/>
                <a:gd name="T7" fmla="*/ 1017 h 1231"/>
                <a:gd name="T8" fmla="*/ 1389 w 1471"/>
                <a:gd name="T9" fmla="*/ 1075 h 1231"/>
                <a:gd name="T10" fmla="*/ 1354 w 1471"/>
                <a:gd name="T11" fmla="*/ 1134 h 1231"/>
                <a:gd name="T12" fmla="*/ 1296 w 1471"/>
                <a:gd name="T13" fmla="*/ 1166 h 1231"/>
                <a:gd name="T14" fmla="*/ 1238 w 1471"/>
                <a:gd name="T15" fmla="*/ 1161 h 1231"/>
                <a:gd name="T16" fmla="*/ 1201 w 1471"/>
                <a:gd name="T17" fmla="*/ 1122 h 1231"/>
                <a:gd name="T18" fmla="*/ 1199 w 1471"/>
                <a:gd name="T19" fmla="*/ 1064 h 1231"/>
                <a:gd name="T20" fmla="*/ 975 w 1471"/>
                <a:gd name="T21" fmla="*/ 1231 h 1231"/>
                <a:gd name="T22" fmla="*/ 873 w 1471"/>
                <a:gd name="T23" fmla="*/ 1164 h 1231"/>
                <a:gd name="T24" fmla="*/ 815 w 1471"/>
                <a:gd name="T25" fmla="*/ 1124 h 1231"/>
                <a:gd name="T26" fmla="*/ 856 w 1471"/>
                <a:gd name="T27" fmla="*/ 1073 h 1231"/>
                <a:gd name="T28" fmla="*/ 856 w 1471"/>
                <a:gd name="T29" fmla="*/ 1010 h 1231"/>
                <a:gd name="T30" fmla="*/ 810 w 1471"/>
                <a:gd name="T31" fmla="*/ 954 h 1231"/>
                <a:gd name="T32" fmla="*/ 735 w 1471"/>
                <a:gd name="T33" fmla="*/ 933 h 1231"/>
                <a:gd name="T34" fmla="*/ 691 w 1471"/>
                <a:gd name="T35" fmla="*/ 938 h 1231"/>
                <a:gd name="T36" fmla="*/ 628 w 1471"/>
                <a:gd name="T37" fmla="*/ 978 h 1231"/>
                <a:gd name="T38" fmla="*/ 605 w 1471"/>
                <a:gd name="T39" fmla="*/ 1040 h 1231"/>
                <a:gd name="T40" fmla="*/ 624 w 1471"/>
                <a:gd name="T41" fmla="*/ 1099 h 1231"/>
                <a:gd name="T42" fmla="*/ 647 w 1471"/>
                <a:gd name="T43" fmla="*/ 1145 h 1231"/>
                <a:gd name="T44" fmla="*/ 540 w 1471"/>
                <a:gd name="T45" fmla="*/ 1189 h 1231"/>
                <a:gd name="T46" fmla="*/ 314 w 1471"/>
                <a:gd name="T47" fmla="*/ 1047 h 1231"/>
                <a:gd name="T48" fmla="*/ 358 w 1471"/>
                <a:gd name="T49" fmla="*/ 1040 h 1231"/>
                <a:gd name="T50" fmla="*/ 414 w 1471"/>
                <a:gd name="T51" fmla="*/ 1015 h 1231"/>
                <a:gd name="T52" fmla="*/ 442 w 1471"/>
                <a:gd name="T53" fmla="*/ 964 h 1231"/>
                <a:gd name="T54" fmla="*/ 437 w 1471"/>
                <a:gd name="T55" fmla="*/ 903 h 1231"/>
                <a:gd name="T56" fmla="*/ 403 w 1471"/>
                <a:gd name="T57" fmla="*/ 847 h 1231"/>
                <a:gd name="T58" fmla="*/ 372 w 1471"/>
                <a:gd name="T59" fmla="*/ 824 h 1231"/>
                <a:gd name="T60" fmla="*/ 314 w 1471"/>
                <a:gd name="T61" fmla="*/ 803 h 1231"/>
                <a:gd name="T62" fmla="*/ 258 w 1471"/>
                <a:gd name="T63" fmla="*/ 812 h 1231"/>
                <a:gd name="T64" fmla="*/ 216 w 1471"/>
                <a:gd name="T65" fmla="*/ 854 h 1231"/>
                <a:gd name="T66" fmla="*/ 207 w 1471"/>
                <a:gd name="T67" fmla="*/ 919 h 1231"/>
                <a:gd name="T68" fmla="*/ 0 w 1471"/>
                <a:gd name="T69" fmla="*/ 733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1" h="1231">
                  <a:moveTo>
                    <a:pt x="733" y="0"/>
                  </a:moveTo>
                  <a:lnTo>
                    <a:pt x="1471" y="735"/>
                  </a:lnTo>
                  <a:lnTo>
                    <a:pt x="1261" y="945"/>
                  </a:lnTo>
                  <a:lnTo>
                    <a:pt x="1289" y="975"/>
                  </a:lnTo>
                  <a:lnTo>
                    <a:pt x="1320" y="971"/>
                  </a:lnTo>
                  <a:lnTo>
                    <a:pt x="1347" y="978"/>
                  </a:lnTo>
                  <a:lnTo>
                    <a:pt x="1371" y="994"/>
                  </a:lnTo>
                  <a:lnTo>
                    <a:pt x="1387" y="1017"/>
                  </a:lnTo>
                  <a:lnTo>
                    <a:pt x="1392" y="1045"/>
                  </a:lnTo>
                  <a:lnTo>
                    <a:pt x="1389" y="1075"/>
                  </a:lnTo>
                  <a:lnTo>
                    <a:pt x="1375" y="1106"/>
                  </a:lnTo>
                  <a:lnTo>
                    <a:pt x="1354" y="1134"/>
                  </a:lnTo>
                  <a:lnTo>
                    <a:pt x="1327" y="1152"/>
                  </a:lnTo>
                  <a:lnTo>
                    <a:pt x="1296" y="1166"/>
                  </a:lnTo>
                  <a:lnTo>
                    <a:pt x="1266" y="1168"/>
                  </a:lnTo>
                  <a:lnTo>
                    <a:pt x="1238" y="1161"/>
                  </a:lnTo>
                  <a:lnTo>
                    <a:pt x="1215" y="1145"/>
                  </a:lnTo>
                  <a:lnTo>
                    <a:pt x="1201" y="1122"/>
                  </a:lnTo>
                  <a:lnTo>
                    <a:pt x="1194" y="1094"/>
                  </a:lnTo>
                  <a:lnTo>
                    <a:pt x="1199" y="1064"/>
                  </a:lnTo>
                  <a:lnTo>
                    <a:pt x="1171" y="1033"/>
                  </a:lnTo>
                  <a:lnTo>
                    <a:pt x="975" y="1231"/>
                  </a:lnTo>
                  <a:lnTo>
                    <a:pt x="926" y="1194"/>
                  </a:lnTo>
                  <a:lnTo>
                    <a:pt x="873" y="1164"/>
                  </a:lnTo>
                  <a:lnTo>
                    <a:pt x="815" y="1145"/>
                  </a:lnTo>
                  <a:lnTo>
                    <a:pt x="815" y="1124"/>
                  </a:lnTo>
                  <a:lnTo>
                    <a:pt x="840" y="1101"/>
                  </a:lnTo>
                  <a:lnTo>
                    <a:pt x="856" y="1073"/>
                  </a:lnTo>
                  <a:lnTo>
                    <a:pt x="861" y="1043"/>
                  </a:lnTo>
                  <a:lnTo>
                    <a:pt x="856" y="1010"/>
                  </a:lnTo>
                  <a:lnTo>
                    <a:pt x="838" y="980"/>
                  </a:lnTo>
                  <a:lnTo>
                    <a:pt x="810" y="954"/>
                  </a:lnTo>
                  <a:lnTo>
                    <a:pt x="775" y="940"/>
                  </a:lnTo>
                  <a:lnTo>
                    <a:pt x="735" y="933"/>
                  </a:lnTo>
                  <a:lnTo>
                    <a:pt x="733" y="933"/>
                  </a:lnTo>
                  <a:lnTo>
                    <a:pt x="691" y="938"/>
                  </a:lnTo>
                  <a:lnTo>
                    <a:pt x="656" y="954"/>
                  </a:lnTo>
                  <a:lnTo>
                    <a:pt x="628" y="978"/>
                  </a:lnTo>
                  <a:lnTo>
                    <a:pt x="610" y="1005"/>
                  </a:lnTo>
                  <a:lnTo>
                    <a:pt x="605" y="1040"/>
                  </a:lnTo>
                  <a:lnTo>
                    <a:pt x="610" y="1071"/>
                  </a:lnTo>
                  <a:lnTo>
                    <a:pt x="624" y="1099"/>
                  </a:lnTo>
                  <a:lnTo>
                    <a:pt x="647" y="1122"/>
                  </a:lnTo>
                  <a:lnTo>
                    <a:pt x="647" y="1145"/>
                  </a:lnTo>
                  <a:lnTo>
                    <a:pt x="593" y="1164"/>
                  </a:lnTo>
                  <a:lnTo>
                    <a:pt x="540" y="1189"/>
                  </a:lnTo>
                  <a:lnTo>
                    <a:pt x="493" y="1227"/>
                  </a:lnTo>
                  <a:lnTo>
                    <a:pt x="314" y="1047"/>
                  </a:lnTo>
                  <a:lnTo>
                    <a:pt x="323" y="1040"/>
                  </a:lnTo>
                  <a:lnTo>
                    <a:pt x="358" y="1040"/>
                  </a:lnTo>
                  <a:lnTo>
                    <a:pt x="389" y="1031"/>
                  </a:lnTo>
                  <a:lnTo>
                    <a:pt x="414" y="1015"/>
                  </a:lnTo>
                  <a:lnTo>
                    <a:pt x="431" y="992"/>
                  </a:lnTo>
                  <a:lnTo>
                    <a:pt x="442" y="964"/>
                  </a:lnTo>
                  <a:lnTo>
                    <a:pt x="442" y="933"/>
                  </a:lnTo>
                  <a:lnTo>
                    <a:pt x="437" y="903"/>
                  </a:lnTo>
                  <a:lnTo>
                    <a:pt x="424" y="873"/>
                  </a:lnTo>
                  <a:lnTo>
                    <a:pt x="403" y="847"/>
                  </a:lnTo>
                  <a:lnTo>
                    <a:pt x="400" y="845"/>
                  </a:lnTo>
                  <a:lnTo>
                    <a:pt x="372" y="824"/>
                  </a:lnTo>
                  <a:lnTo>
                    <a:pt x="344" y="810"/>
                  </a:lnTo>
                  <a:lnTo>
                    <a:pt x="314" y="803"/>
                  </a:lnTo>
                  <a:lnTo>
                    <a:pt x="286" y="803"/>
                  </a:lnTo>
                  <a:lnTo>
                    <a:pt x="258" y="812"/>
                  </a:lnTo>
                  <a:lnTo>
                    <a:pt x="235" y="829"/>
                  </a:lnTo>
                  <a:lnTo>
                    <a:pt x="216" y="854"/>
                  </a:lnTo>
                  <a:lnTo>
                    <a:pt x="207" y="884"/>
                  </a:lnTo>
                  <a:lnTo>
                    <a:pt x="207" y="919"/>
                  </a:lnTo>
                  <a:lnTo>
                    <a:pt x="195" y="929"/>
                  </a:lnTo>
                  <a:lnTo>
                    <a:pt x="0" y="733"/>
                  </a:lnTo>
                  <a:lnTo>
                    <a:pt x="733" y="0"/>
                  </a:lnTo>
                  <a:close/>
                </a:path>
              </a:pathLst>
            </a:custGeom>
            <a:solidFill>
              <a:schemeClr val="accent1"/>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sp>
          <p:nvSpPr>
            <p:cNvPr id="7" name="Freeform 288"/>
            <p:cNvSpPr/>
            <p:nvPr/>
          </p:nvSpPr>
          <p:spPr bwMode="auto">
            <a:xfrm>
              <a:off x="3705225" y="2493963"/>
              <a:ext cx="1954213" cy="2338388"/>
            </a:xfrm>
            <a:custGeom>
              <a:avLst/>
              <a:gdLst>
                <a:gd name="T0" fmla="*/ 947 w 1231"/>
                <a:gd name="T1" fmla="*/ 212 h 1473"/>
                <a:gd name="T2" fmla="*/ 978 w 1231"/>
                <a:gd name="T3" fmla="*/ 149 h 1473"/>
                <a:gd name="T4" fmla="*/ 1001 w 1231"/>
                <a:gd name="T5" fmla="*/ 98 h 1473"/>
                <a:gd name="T6" fmla="*/ 1052 w 1231"/>
                <a:gd name="T7" fmla="*/ 77 h 1473"/>
                <a:gd name="T8" fmla="*/ 1113 w 1231"/>
                <a:gd name="T9" fmla="*/ 93 h 1473"/>
                <a:gd name="T10" fmla="*/ 1159 w 1231"/>
                <a:gd name="T11" fmla="*/ 142 h 1473"/>
                <a:gd name="T12" fmla="*/ 1176 w 1231"/>
                <a:gd name="T13" fmla="*/ 203 h 1473"/>
                <a:gd name="T14" fmla="*/ 1152 w 1231"/>
                <a:gd name="T15" fmla="*/ 254 h 1473"/>
                <a:gd name="T16" fmla="*/ 1099 w 1231"/>
                <a:gd name="T17" fmla="*/ 275 h 1473"/>
                <a:gd name="T18" fmla="*/ 1038 w 1231"/>
                <a:gd name="T19" fmla="*/ 300 h 1473"/>
                <a:gd name="T20" fmla="*/ 1192 w 1231"/>
                <a:gd name="T21" fmla="*/ 542 h 1473"/>
                <a:gd name="T22" fmla="*/ 1143 w 1231"/>
                <a:gd name="T23" fmla="*/ 654 h 1473"/>
                <a:gd name="T24" fmla="*/ 1103 w 1231"/>
                <a:gd name="T25" fmla="*/ 629 h 1473"/>
                <a:gd name="T26" fmla="*/ 1045 w 1231"/>
                <a:gd name="T27" fmla="*/ 608 h 1473"/>
                <a:gd name="T28" fmla="*/ 1010 w 1231"/>
                <a:gd name="T29" fmla="*/ 612 h 1473"/>
                <a:gd name="T30" fmla="*/ 957 w 1231"/>
                <a:gd name="T31" fmla="*/ 659 h 1473"/>
                <a:gd name="T32" fmla="*/ 936 w 1231"/>
                <a:gd name="T33" fmla="*/ 733 h 1473"/>
                <a:gd name="T34" fmla="*/ 947 w 1231"/>
                <a:gd name="T35" fmla="*/ 798 h 1473"/>
                <a:gd name="T36" fmla="*/ 987 w 1231"/>
                <a:gd name="T37" fmla="*/ 847 h 1473"/>
                <a:gd name="T38" fmla="*/ 1041 w 1231"/>
                <a:gd name="T39" fmla="*/ 866 h 1473"/>
                <a:gd name="T40" fmla="*/ 1073 w 1231"/>
                <a:gd name="T41" fmla="*/ 859 h 1473"/>
                <a:gd name="T42" fmla="*/ 1124 w 1231"/>
                <a:gd name="T43" fmla="*/ 822 h 1473"/>
                <a:gd name="T44" fmla="*/ 1162 w 1231"/>
                <a:gd name="T45" fmla="*/ 878 h 1473"/>
                <a:gd name="T46" fmla="*/ 1229 w 1231"/>
                <a:gd name="T47" fmla="*/ 980 h 1473"/>
                <a:gd name="T48" fmla="*/ 1048 w 1231"/>
                <a:gd name="T49" fmla="*/ 1145 h 1473"/>
                <a:gd name="T50" fmla="*/ 1041 w 1231"/>
                <a:gd name="T51" fmla="*/ 1080 h 1473"/>
                <a:gd name="T52" fmla="*/ 1022 w 1231"/>
                <a:gd name="T53" fmla="*/ 1052 h 1473"/>
                <a:gd name="T54" fmla="*/ 971 w 1231"/>
                <a:gd name="T55" fmla="*/ 1027 h 1473"/>
                <a:gd name="T56" fmla="*/ 910 w 1231"/>
                <a:gd name="T57" fmla="*/ 1031 h 1473"/>
                <a:gd name="T58" fmla="*/ 854 w 1231"/>
                <a:gd name="T59" fmla="*/ 1066 h 1473"/>
                <a:gd name="T60" fmla="*/ 819 w 1231"/>
                <a:gd name="T61" fmla="*/ 1120 h 1473"/>
                <a:gd name="T62" fmla="*/ 812 w 1231"/>
                <a:gd name="T63" fmla="*/ 1183 h 1473"/>
                <a:gd name="T64" fmla="*/ 838 w 1231"/>
                <a:gd name="T65" fmla="*/ 1234 h 1473"/>
                <a:gd name="T66" fmla="*/ 864 w 1231"/>
                <a:gd name="T67" fmla="*/ 1252 h 1473"/>
                <a:gd name="T68" fmla="*/ 927 w 1231"/>
                <a:gd name="T69" fmla="*/ 1262 h 1473"/>
                <a:gd name="T70" fmla="*/ 736 w 1231"/>
                <a:gd name="T71" fmla="*/ 1473 h 1473"/>
                <a:gd name="T72" fmla="*/ 738 w 1231"/>
                <a:gd name="T73" fmla="*/ 0 h 1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1" h="1473">
                  <a:moveTo>
                    <a:pt x="738" y="0"/>
                  </a:moveTo>
                  <a:lnTo>
                    <a:pt x="947" y="212"/>
                  </a:lnTo>
                  <a:lnTo>
                    <a:pt x="980" y="179"/>
                  </a:lnTo>
                  <a:lnTo>
                    <a:pt x="978" y="149"/>
                  </a:lnTo>
                  <a:lnTo>
                    <a:pt x="985" y="121"/>
                  </a:lnTo>
                  <a:lnTo>
                    <a:pt x="1001" y="98"/>
                  </a:lnTo>
                  <a:lnTo>
                    <a:pt x="1024" y="82"/>
                  </a:lnTo>
                  <a:lnTo>
                    <a:pt x="1052" y="77"/>
                  </a:lnTo>
                  <a:lnTo>
                    <a:pt x="1082" y="79"/>
                  </a:lnTo>
                  <a:lnTo>
                    <a:pt x="1113" y="93"/>
                  </a:lnTo>
                  <a:lnTo>
                    <a:pt x="1138" y="114"/>
                  </a:lnTo>
                  <a:lnTo>
                    <a:pt x="1159" y="142"/>
                  </a:lnTo>
                  <a:lnTo>
                    <a:pt x="1171" y="172"/>
                  </a:lnTo>
                  <a:lnTo>
                    <a:pt x="1176" y="203"/>
                  </a:lnTo>
                  <a:lnTo>
                    <a:pt x="1169" y="231"/>
                  </a:lnTo>
                  <a:lnTo>
                    <a:pt x="1152" y="254"/>
                  </a:lnTo>
                  <a:lnTo>
                    <a:pt x="1129" y="268"/>
                  </a:lnTo>
                  <a:lnTo>
                    <a:pt x="1099" y="275"/>
                  </a:lnTo>
                  <a:lnTo>
                    <a:pt x="1068" y="270"/>
                  </a:lnTo>
                  <a:lnTo>
                    <a:pt x="1038" y="300"/>
                  </a:lnTo>
                  <a:lnTo>
                    <a:pt x="1231" y="494"/>
                  </a:lnTo>
                  <a:lnTo>
                    <a:pt x="1192" y="542"/>
                  </a:lnTo>
                  <a:lnTo>
                    <a:pt x="1162" y="596"/>
                  </a:lnTo>
                  <a:lnTo>
                    <a:pt x="1143" y="654"/>
                  </a:lnTo>
                  <a:lnTo>
                    <a:pt x="1127" y="654"/>
                  </a:lnTo>
                  <a:lnTo>
                    <a:pt x="1103" y="629"/>
                  </a:lnTo>
                  <a:lnTo>
                    <a:pt x="1075" y="612"/>
                  </a:lnTo>
                  <a:lnTo>
                    <a:pt x="1045" y="608"/>
                  </a:lnTo>
                  <a:lnTo>
                    <a:pt x="1043" y="608"/>
                  </a:lnTo>
                  <a:lnTo>
                    <a:pt x="1010" y="612"/>
                  </a:lnTo>
                  <a:lnTo>
                    <a:pt x="980" y="631"/>
                  </a:lnTo>
                  <a:lnTo>
                    <a:pt x="957" y="659"/>
                  </a:lnTo>
                  <a:lnTo>
                    <a:pt x="940" y="694"/>
                  </a:lnTo>
                  <a:lnTo>
                    <a:pt x="936" y="733"/>
                  </a:lnTo>
                  <a:lnTo>
                    <a:pt x="938" y="768"/>
                  </a:lnTo>
                  <a:lnTo>
                    <a:pt x="947" y="798"/>
                  </a:lnTo>
                  <a:lnTo>
                    <a:pt x="964" y="824"/>
                  </a:lnTo>
                  <a:lnTo>
                    <a:pt x="987" y="847"/>
                  </a:lnTo>
                  <a:lnTo>
                    <a:pt x="1013" y="859"/>
                  </a:lnTo>
                  <a:lnTo>
                    <a:pt x="1041" y="866"/>
                  </a:lnTo>
                  <a:lnTo>
                    <a:pt x="1043" y="866"/>
                  </a:lnTo>
                  <a:lnTo>
                    <a:pt x="1073" y="859"/>
                  </a:lnTo>
                  <a:lnTo>
                    <a:pt x="1101" y="845"/>
                  </a:lnTo>
                  <a:lnTo>
                    <a:pt x="1124" y="822"/>
                  </a:lnTo>
                  <a:lnTo>
                    <a:pt x="1143" y="822"/>
                  </a:lnTo>
                  <a:lnTo>
                    <a:pt x="1162" y="878"/>
                  </a:lnTo>
                  <a:lnTo>
                    <a:pt x="1189" y="931"/>
                  </a:lnTo>
                  <a:lnTo>
                    <a:pt x="1229" y="980"/>
                  </a:lnTo>
                  <a:lnTo>
                    <a:pt x="1057" y="1155"/>
                  </a:lnTo>
                  <a:lnTo>
                    <a:pt x="1048" y="1145"/>
                  </a:lnTo>
                  <a:lnTo>
                    <a:pt x="1050" y="1110"/>
                  </a:lnTo>
                  <a:lnTo>
                    <a:pt x="1041" y="1080"/>
                  </a:lnTo>
                  <a:lnTo>
                    <a:pt x="1022" y="1055"/>
                  </a:lnTo>
                  <a:lnTo>
                    <a:pt x="1022" y="1052"/>
                  </a:lnTo>
                  <a:lnTo>
                    <a:pt x="999" y="1036"/>
                  </a:lnTo>
                  <a:lnTo>
                    <a:pt x="971" y="1027"/>
                  </a:lnTo>
                  <a:lnTo>
                    <a:pt x="943" y="1027"/>
                  </a:lnTo>
                  <a:lnTo>
                    <a:pt x="910" y="1031"/>
                  </a:lnTo>
                  <a:lnTo>
                    <a:pt x="882" y="1045"/>
                  </a:lnTo>
                  <a:lnTo>
                    <a:pt x="854" y="1066"/>
                  </a:lnTo>
                  <a:lnTo>
                    <a:pt x="833" y="1092"/>
                  </a:lnTo>
                  <a:lnTo>
                    <a:pt x="819" y="1120"/>
                  </a:lnTo>
                  <a:lnTo>
                    <a:pt x="812" y="1150"/>
                  </a:lnTo>
                  <a:lnTo>
                    <a:pt x="812" y="1183"/>
                  </a:lnTo>
                  <a:lnTo>
                    <a:pt x="822" y="1210"/>
                  </a:lnTo>
                  <a:lnTo>
                    <a:pt x="838" y="1234"/>
                  </a:lnTo>
                  <a:lnTo>
                    <a:pt x="838" y="1234"/>
                  </a:lnTo>
                  <a:lnTo>
                    <a:pt x="864" y="1252"/>
                  </a:lnTo>
                  <a:lnTo>
                    <a:pt x="894" y="1262"/>
                  </a:lnTo>
                  <a:lnTo>
                    <a:pt x="927" y="1262"/>
                  </a:lnTo>
                  <a:lnTo>
                    <a:pt x="938" y="1271"/>
                  </a:lnTo>
                  <a:lnTo>
                    <a:pt x="736" y="1473"/>
                  </a:lnTo>
                  <a:lnTo>
                    <a:pt x="0" y="738"/>
                  </a:lnTo>
                  <a:lnTo>
                    <a:pt x="738" y="0"/>
                  </a:lnTo>
                  <a:close/>
                </a:path>
              </a:pathLst>
            </a:custGeom>
            <a:solidFill>
              <a:srgbClr val="859FEC"/>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sp>
          <p:nvSpPr>
            <p:cNvPr id="8" name="Freeform 289"/>
            <p:cNvSpPr/>
            <p:nvPr/>
          </p:nvSpPr>
          <p:spPr bwMode="auto">
            <a:xfrm>
              <a:off x="4895850" y="4068763"/>
              <a:ext cx="2338388" cy="1957388"/>
            </a:xfrm>
            <a:custGeom>
              <a:avLst/>
              <a:gdLst>
                <a:gd name="T0" fmla="*/ 1154 w 1473"/>
                <a:gd name="T1" fmla="*/ 177 h 1233"/>
                <a:gd name="T2" fmla="*/ 1114 w 1473"/>
                <a:gd name="T3" fmla="*/ 179 h 1233"/>
                <a:gd name="T4" fmla="*/ 1059 w 1473"/>
                <a:gd name="T5" fmla="*/ 205 h 1233"/>
                <a:gd name="T6" fmla="*/ 1031 w 1473"/>
                <a:gd name="T7" fmla="*/ 256 h 1233"/>
                <a:gd name="T8" fmla="*/ 1035 w 1473"/>
                <a:gd name="T9" fmla="*/ 316 h 1233"/>
                <a:gd name="T10" fmla="*/ 1070 w 1473"/>
                <a:gd name="T11" fmla="*/ 374 h 1233"/>
                <a:gd name="T12" fmla="*/ 1098 w 1473"/>
                <a:gd name="T13" fmla="*/ 398 h 1233"/>
                <a:gd name="T14" fmla="*/ 1159 w 1473"/>
                <a:gd name="T15" fmla="*/ 416 h 1233"/>
                <a:gd name="T16" fmla="*/ 1214 w 1473"/>
                <a:gd name="T17" fmla="*/ 407 h 1233"/>
                <a:gd name="T18" fmla="*/ 1256 w 1473"/>
                <a:gd name="T19" fmla="*/ 365 h 1233"/>
                <a:gd name="T20" fmla="*/ 1266 w 1473"/>
                <a:gd name="T21" fmla="*/ 300 h 1233"/>
                <a:gd name="T22" fmla="*/ 1473 w 1473"/>
                <a:gd name="T23" fmla="*/ 495 h 1233"/>
                <a:gd name="T24" fmla="*/ 0 w 1473"/>
                <a:gd name="T25" fmla="*/ 495 h 1233"/>
                <a:gd name="T26" fmla="*/ 183 w 1473"/>
                <a:gd name="T27" fmla="*/ 246 h 1233"/>
                <a:gd name="T28" fmla="*/ 125 w 1473"/>
                <a:gd name="T29" fmla="*/ 244 h 1233"/>
                <a:gd name="T30" fmla="*/ 88 w 1473"/>
                <a:gd name="T31" fmla="*/ 205 h 1233"/>
                <a:gd name="T32" fmla="*/ 86 w 1473"/>
                <a:gd name="T33" fmla="*/ 146 h 1233"/>
                <a:gd name="T34" fmla="*/ 118 w 1473"/>
                <a:gd name="T35" fmla="*/ 88 h 1233"/>
                <a:gd name="T36" fmla="*/ 177 w 1473"/>
                <a:gd name="T37" fmla="*/ 56 h 1233"/>
                <a:gd name="T38" fmla="*/ 235 w 1473"/>
                <a:gd name="T39" fmla="*/ 60 h 1233"/>
                <a:gd name="T40" fmla="*/ 274 w 1473"/>
                <a:gd name="T41" fmla="*/ 100 h 1233"/>
                <a:gd name="T42" fmla="*/ 274 w 1473"/>
                <a:gd name="T43" fmla="*/ 158 h 1233"/>
                <a:gd name="T44" fmla="*/ 493 w 1473"/>
                <a:gd name="T45" fmla="*/ 4 h 1233"/>
                <a:gd name="T46" fmla="*/ 593 w 1473"/>
                <a:gd name="T47" fmla="*/ 70 h 1233"/>
                <a:gd name="T48" fmla="*/ 647 w 1473"/>
                <a:gd name="T49" fmla="*/ 107 h 1233"/>
                <a:gd name="T50" fmla="*/ 607 w 1473"/>
                <a:gd name="T51" fmla="*/ 158 h 1233"/>
                <a:gd name="T52" fmla="*/ 607 w 1473"/>
                <a:gd name="T53" fmla="*/ 223 h 1233"/>
                <a:gd name="T54" fmla="*/ 654 w 1473"/>
                <a:gd name="T55" fmla="*/ 277 h 1233"/>
                <a:gd name="T56" fmla="*/ 728 w 1473"/>
                <a:gd name="T57" fmla="*/ 298 h 1233"/>
                <a:gd name="T58" fmla="*/ 772 w 1473"/>
                <a:gd name="T59" fmla="*/ 293 h 1233"/>
                <a:gd name="T60" fmla="*/ 835 w 1473"/>
                <a:gd name="T61" fmla="*/ 256 h 1233"/>
                <a:gd name="T62" fmla="*/ 858 w 1473"/>
                <a:gd name="T63" fmla="*/ 193 h 1233"/>
                <a:gd name="T64" fmla="*/ 840 w 1473"/>
                <a:gd name="T65" fmla="*/ 132 h 1233"/>
                <a:gd name="T66" fmla="*/ 817 w 1473"/>
                <a:gd name="T67" fmla="*/ 90 h 1233"/>
                <a:gd name="T68" fmla="*/ 928 w 1473"/>
                <a:gd name="T69" fmla="*/ 42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3" h="1233">
                  <a:moveTo>
                    <a:pt x="979" y="0"/>
                  </a:moveTo>
                  <a:lnTo>
                    <a:pt x="1154" y="177"/>
                  </a:lnTo>
                  <a:lnTo>
                    <a:pt x="1149" y="181"/>
                  </a:lnTo>
                  <a:lnTo>
                    <a:pt x="1114" y="179"/>
                  </a:lnTo>
                  <a:lnTo>
                    <a:pt x="1084" y="188"/>
                  </a:lnTo>
                  <a:lnTo>
                    <a:pt x="1059" y="205"/>
                  </a:lnTo>
                  <a:lnTo>
                    <a:pt x="1040" y="228"/>
                  </a:lnTo>
                  <a:lnTo>
                    <a:pt x="1031" y="256"/>
                  </a:lnTo>
                  <a:lnTo>
                    <a:pt x="1028" y="286"/>
                  </a:lnTo>
                  <a:lnTo>
                    <a:pt x="1035" y="316"/>
                  </a:lnTo>
                  <a:lnTo>
                    <a:pt x="1049" y="346"/>
                  </a:lnTo>
                  <a:lnTo>
                    <a:pt x="1070" y="374"/>
                  </a:lnTo>
                  <a:lnTo>
                    <a:pt x="1073" y="374"/>
                  </a:lnTo>
                  <a:lnTo>
                    <a:pt x="1098" y="398"/>
                  </a:lnTo>
                  <a:lnTo>
                    <a:pt x="1128" y="412"/>
                  </a:lnTo>
                  <a:lnTo>
                    <a:pt x="1159" y="416"/>
                  </a:lnTo>
                  <a:lnTo>
                    <a:pt x="1187" y="416"/>
                  </a:lnTo>
                  <a:lnTo>
                    <a:pt x="1214" y="407"/>
                  </a:lnTo>
                  <a:lnTo>
                    <a:pt x="1238" y="391"/>
                  </a:lnTo>
                  <a:lnTo>
                    <a:pt x="1256" y="365"/>
                  </a:lnTo>
                  <a:lnTo>
                    <a:pt x="1266" y="335"/>
                  </a:lnTo>
                  <a:lnTo>
                    <a:pt x="1266" y="300"/>
                  </a:lnTo>
                  <a:lnTo>
                    <a:pt x="1273" y="293"/>
                  </a:lnTo>
                  <a:lnTo>
                    <a:pt x="1473" y="495"/>
                  </a:lnTo>
                  <a:lnTo>
                    <a:pt x="735" y="1233"/>
                  </a:lnTo>
                  <a:lnTo>
                    <a:pt x="0" y="495"/>
                  </a:lnTo>
                  <a:lnTo>
                    <a:pt x="216" y="281"/>
                  </a:lnTo>
                  <a:lnTo>
                    <a:pt x="183" y="246"/>
                  </a:lnTo>
                  <a:lnTo>
                    <a:pt x="153" y="251"/>
                  </a:lnTo>
                  <a:lnTo>
                    <a:pt x="125" y="244"/>
                  </a:lnTo>
                  <a:lnTo>
                    <a:pt x="102" y="228"/>
                  </a:lnTo>
                  <a:lnTo>
                    <a:pt x="88" y="205"/>
                  </a:lnTo>
                  <a:lnTo>
                    <a:pt x="81" y="177"/>
                  </a:lnTo>
                  <a:lnTo>
                    <a:pt x="86" y="146"/>
                  </a:lnTo>
                  <a:lnTo>
                    <a:pt x="97" y="116"/>
                  </a:lnTo>
                  <a:lnTo>
                    <a:pt x="118" y="88"/>
                  </a:lnTo>
                  <a:lnTo>
                    <a:pt x="146" y="67"/>
                  </a:lnTo>
                  <a:lnTo>
                    <a:pt x="177" y="56"/>
                  </a:lnTo>
                  <a:lnTo>
                    <a:pt x="207" y="53"/>
                  </a:lnTo>
                  <a:lnTo>
                    <a:pt x="235" y="60"/>
                  </a:lnTo>
                  <a:lnTo>
                    <a:pt x="258" y="76"/>
                  </a:lnTo>
                  <a:lnTo>
                    <a:pt x="274" y="100"/>
                  </a:lnTo>
                  <a:lnTo>
                    <a:pt x="279" y="128"/>
                  </a:lnTo>
                  <a:lnTo>
                    <a:pt x="274" y="158"/>
                  </a:lnTo>
                  <a:lnTo>
                    <a:pt x="307" y="191"/>
                  </a:lnTo>
                  <a:lnTo>
                    <a:pt x="493" y="4"/>
                  </a:lnTo>
                  <a:lnTo>
                    <a:pt x="542" y="42"/>
                  </a:lnTo>
                  <a:lnTo>
                    <a:pt x="593" y="70"/>
                  </a:lnTo>
                  <a:lnTo>
                    <a:pt x="649" y="88"/>
                  </a:lnTo>
                  <a:lnTo>
                    <a:pt x="647" y="107"/>
                  </a:lnTo>
                  <a:lnTo>
                    <a:pt x="623" y="130"/>
                  </a:lnTo>
                  <a:lnTo>
                    <a:pt x="607" y="158"/>
                  </a:lnTo>
                  <a:lnTo>
                    <a:pt x="600" y="188"/>
                  </a:lnTo>
                  <a:lnTo>
                    <a:pt x="607" y="223"/>
                  </a:lnTo>
                  <a:lnTo>
                    <a:pt x="626" y="253"/>
                  </a:lnTo>
                  <a:lnTo>
                    <a:pt x="654" y="277"/>
                  </a:lnTo>
                  <a:lnTo>
                    <a:pt x="689" y="293"/>
                  </a:lnTo>
                  <a:lnTo>
                    <a:pt x="728" y="298"/>
                  </a:lnTo>
                  <a:lnTo>
                    <a:pt x="730" y="298"/>
                  </a:lnTo>
                  <a:lnTo>
                    <a:pt x="772" y="293"/>
                  </a:lnTo>
                  <a:lnTo>
                    <a:pt x="807" y="279"/>
                  </a:lnTo>
                  <a:lnTo>
                    <a:pt x="835" y="256"/>
                  </a:lnTo>
                  <a:lnTo>
                    <a:pt x="851" y="225"/>
                  </a:lnTo>
                  <a:lnTo>
                    <a:pt x="858" y="193"/>
                  </a:lnTo>
                  <a:lnTo>
                    <a:pt x="854" y="160"/>
                  </a:lnTo>
                  <a:lnTo>
                    <a:pt x="840" y="132"/>
                  </a:lnTo>
                  <a:lnTo>
                    <a:pt x="814" y="109"/>
                  </a:lnTo>
                  <a:lnTo>
                    <a:pt x="817" y="90"/>
                  </a:lnTo>
                  <a:lnTo>
                    <a:pt x="875" y="72"/>
                  </a:lnTo>
                  <a:lnTo>
                    <a:pt x="928" y="42"/>
                  </a:lnTo>
                  <a:lnTo>
                    <a:pt x="979" y="0"/>
                  </a:lnTo>
                  <a:close/>
                </a:path>
              </a:pathLst>
            </a:custGeom>
            <a:solidFill>
              <a:srgbClr val="859FEC"/>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sp>
          <p:nvSpPr>
            <p:cNvPr id="9" name="Freeform 290"/>
            <p:cNvSpPr/>
            <p:nvPr/>
          </p:nvSpPr>
          <p:spPr bwMode="auto">
            <a:xfrm>
              <a:off x="6469063" y="2497138"/>
              <a:ext cx="1954213" cy="2335213"/>
            </a:xfrm>
            <a:custGeom>
              <a:avLst/>
              <a:gdLst>
                <a:gd name="T0" fmla="*/ 1231 w 1231"/>
                <a:gd name="T1" fmla="*/ 736 h 1471"/>
                <a:gd name="T2" fmla="*/ 282 w 1231"/>
                <a:gd name="T3" fmla="*/ 1255 h 1471"/>
                <a:gd name="T4" fmla="*/ 256 w 1231"/>
                <a:gd name="T5" fmla="*/ 1316 h 1471"/>
                <a:gd name="T6" fmla="*/ 233 w 1231"/>
                <a:gd name="T7" fmla="*/ 1367 h 1471"/>
                <a:gd name="T8" fmla="*/ 182 w 1231"/>
                <a:gd name="T9" fmla="*/ 1388 h 1471"/>
                <a:gd name="T10" fmla="*/ 121 w 1231"/>
                <a:gd name="T11" fmla="*/ 1371 h 1471"/>
                <a:gd name="T12" fmla="*/ 72 w 1231"/>
                <a:gd name="T13" fmla="*/ 1323 h 1471"/>
                <a:gd name="T14" fmla="*/ 58 w 1231"/>
                <a:gd name="T15" fmla="*/ 1262 h 1471"/>
                <a:gd name="T16" fmla="*/ 82 w 1231"/>
                <a:gd name="T17" fmla="*/ 1211 h 1471"/>
                <a:gd name="T18" fmla="*/ 133 w 1231"/>
                <a:gd name="T19" fmla="*/ 1190 h 1471"/>
                <a:gd name="T20" fmla="*/ 191 w 1231"/>
                <a:gd name="T21" fmla="*/ 1167 h 1471"/>
                <a:gd name="T22" fmla="*/ 42 w 1231"/>
                <a:gd name="T23" fmla="*/ 925 h 1471"/>
                <a:gd name="T24" fmla="*/ 70 w 1231"/>
                <a:gd name="T25" fmla="*/ 864 h 1471"/>
                <a:gd name="T26" fmla="*/ 84 w 1231"/>
                <a:gd name="T27" fmla="*/ 822 h 1471"/>
                <a:gd name="T28" fmla="*/ 126 w 1231"/>
                <a:gd name="T29" fmla="*/ 845 h 1471"/>
                <a:gd name="T30" fmla="*/ 184 w 1231"/>
                <a:gd name="T31" fmla="*/ 869 h 1471"/>
                <a:gd name="T32" fmla="*/ 219 w 1231"/>
                <a:gd name="T33" fmla="*/ 862 h 1471"/>
                <a:gd name="T34" fmla="*/ 272 w 1231"/>
                <a:gd name="T35" fmla="*/ 815 h 1471"/>
                <a:gd name="T36" fmla="*/ 293 w 1231"/>
                <a:gd name="T37" fmla="*/ 741 h 1471"/>
                <a:gd name="T38" fmla="*/ 282 w 1231"/>
                <a:gd name="T39" fmla="*/ 678 h 1471"/>
                <a:gd name="T40" fmla="*/ 242 w 1231"/>
                <a:gd name="T41" fmla="*/ 629 h 1471"/>
                <a:gd name="T42" fmla="*/ 186 w 1231"/>
                <a:gd name="T43" fmla="*/ 610 h 1471"/>
                <a:gd name="T44" fmla="*/ 156 w 1231"/>
                <a:gd name="T45" fmla="*/ 615 h 1471"/>
                <a:gd name="T46" fmla="*/ 105 w 1231"/>
                <a:gd name="T47" fmla="*/ 655 h 1471"/>
                <a:gd name="T48" fmla="*/ 65 w 1231"/>
                <a:gd name="T49" fmla="*/ 596 h 1471"/>
                <a:gd name="T50" fmla="*/ 0 w 1231"/>
                <a:gd name="T51" fmla="*/ 496 h 1471"/>
                <a:gd name="T52" fmla="*/ 186 w 1231"/>
                <a:gd name="T53" fmla="*/ 319 h 1471"/>
                <a:gd name="T54" fmla="*/ 196 w 1231"/>
                <a:gd name="T55" fmla="*/ 385 h 1471"/>
                <a:gd name="T56" fmla="*/ 212 w 1231"/>
                <a:gd name="T57" fmla="*/ 410 h 1471"/>
                <a:gd name="T58" fmla="*/ 237 w 1231"/>
                <a:gd name="T59" fmla="*/ 429 h 1471"/>
                <a:gd name="T60" fmla="*/ 293 w 1231"/>
                <a:gd name="T61" fmla="*/ 438 h 1471"/>
                <a:gd name="T62" fmla="*/ 354 w 1231"/>
                <a:gd name="T63" fmla="*/ 419 h 1471"/>
                <a:gd name="T64" fmla="*/ 400 w 1231"/>
                <a:gd name="T65" fmla="*/ 373 h 1471"/>
                <a:gd name="T66" fmla="*/ 424 w 1231"/>
                <a:gd name="T67" fmla="*/ 315 h 1471"/>
                <a:gd name="T68" fmla="*/ 414 w 1231"/>
                <a:gd name="T69" fmla="*/ 254 h 1471"/>
                <a:gd name="T70" fmla="*/ 396 w 1231"/>
                <a:gd name="T71" fmla="*/ 229 h 1471"/>
                <a:gd name="T72" fmla="*/ 340 w 1231"/>
                <a:gd name="T73" fmla="*/ 203 h 1471"/>
                <a:gd name="T74" fmla="*/ 300 w 1231"/>
                <a:gd name="T75" fmla="*/ 196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1" h="1471">
                  <a:moveTo>
                    <a:pt x="496" y="0"/>
                  </a:moveTo>
                  <a:lnTo>
                    <a:pt x="1231" y="736"/>
                  </a:lnTo>
                  <a:lnTo>
                    <a:pt x="496" y="1471"/>
                  </a:lnTo>
                  <a:lnTo>
                    <a:pt x="282" y="1255"/>
                  </a:lnTo>
                  <a:lnTo>
                    <a:pt x="251" y="1283"/>
                  </a:lnTo>
                  <a:lnTo>
                    <a:pt x="256" y="1316"/>
                  </a:lnTo>
                  <a:lnTo>
                    <a:pt x="249" y="1343"/>
                  </a:lnTo>
                  <a:lnTo>
                    <a:pt x="233" y="1367"/>
                  </a:lnTo>
                  <a:lnTo>
                    <a:pt x="210" y="1381"/>
                  </a:lnTo>
                  <a:lnTo>
                    <a:pt x="182" y="1388"/>
                  </a:lnTo>
                  <a:lnTo>
                    <a:pt x="151" y="1383"/>
                  </a:lnTo>
                  <a:lnTo>
                    <a:pt x="121" y="1371"/>
                  </a:lnTo>
                  <a:lnTo>
                    <a:pt x="93" y="1350"/>
                  </a:lnTo>
                  <a:lnTo>
                    <a:pt x="72" y="1323"/>
                  </a:lnTo>
                  <a:lnTo>
                    <a:pt x="61" y="1292"/>
                  </a:lnTo>
                  <a:lnTo>
                    <a:pt x="58" y="1262"/>
                  </a:lnTo>
                  <a:lnTo>
                    <a:pt x="65" y="1234"/>
                  </a:lnTo>
                  <a:lnTo>
                    <a:pt x="82" y="1211"/>
                  </a:lnTo>
                  <a:lnTo>
                    <a:pt x="105" y="1195"/>
                  </a:lnTo>
                  <a:lnTo>
                    <a:pt x="133" y="1190"/>
                  </a:lnTo>
                  <a:lnTo>
                    <a:pt x="163" y="1192"/>
                  </a:lnTo>
                  <a:lnTo>
                    <a:pt x="191" y="1167"/>
                  </a:lnTo>
                  <a:lnTo>
                    <a:pt x="2" y="976"/>
                  </a:lnTo>
                  <a:lnTo>
                    <a:pt x="42" y="925"/>
                  </a:lnTo>
                  <a:lnTo>
                    <a:pt x="70" y="869"/>
                  </a:lnTo>
                  <a:lnTo>
                    <a:pt x="70" y="864"/>
                  </a:lnTo>
                  <a:lnTo>
                    <a:pt x="72" y="862"/>
                  </a:lnTo>
                  <a:lnTo>
                    <a:pt x="84" y="822"/>
                  </a:lnTo>
                  <a:lnTo>
                    <a:pt x="102" y="822"/>
                  </a:lnTo>
                  <a:lnTo>
                    <a:pt x="126" y="845"/>
                  </a:lnTo>
                  <a:lnTo>
                    <a:pt x="154" y="862"/>
                  </a:lnTo>
                  <a:lnTo>
                    <a:pt x="184" y="869"/>
                  </a:lnTo>
                  <a:lnTo>
                    <a:pt x="184" y="869"/>
                  </a:lnTo>
                  <a:lnTo>
                    <a:pt x="219" y="862"/>
                  </a:lnTo>
                  <a:lnTo>
                    <a:pt x="249" y="843"/>
                  </a:lnTo>
                  <a:lnTo>
                    <a:pt x="272" y="815"/>
                  </a:lnTo>
                  <a:lnTo>
                    <a:pt x="289" y="780"/>
                  </a:lnTo>
                  <a:lnTo>
                    <a:pt x="293" y="741"/>
                  </a:lnTo>
                  <a:lnTo>
                    <a:pt x="291" y="708"/>
                  </a:lnTo>
                  <a:lnTo>
                    <a:pt x="282" y="678"/>
                  </a:lnTo>
                  <a:lnTo>
                    <a:pt x="265" y="650"/>
                  </a:lnTo>
                  <a:lnTo>
                    <a:pt x="242" y="629"/>
                  </a:lnTo>
                  <a:lnTo>
                    <a:pt x="216" y="615"/>
                  </a:lnTo>
                  <a:lnTo>
                    <a:pt x="186" y="610"/>
                  </a:lnTo>
                  <a:lnTo>
                    <a:pt x="186" y="610"/>
                  </a:lnTo>
                  <a:lnTo>
                    <a:pt x="156" y="615"/>
                  </a:lnTo>
                  <a:lnTo>
                    <a:pt x="128" y="629"/>
                  </a:lnTo>
                  <a:lnTo>
                    <a:pt x="105" y="655"/>
                  </a:lnTo>
                  <a:lnTo>
                    <a:pt x="84" y="655"/>
                  </a:lnTo>
                  <a:lnTo>
                    <a:pt x="65" y="596"/>
                  </a:lnTo>
                  <a:lnTo>
                    <a:pt x="37" y="543"/>
                  </a:lnTo>
                  <a:lnTo>
                    <a:pt x="0" y="496"/>
                  </a:lnTo>
                  <a:lnTo>
                    <a:pt x="182" y="315"/>
                  </a:lnTo>
                  <a:lnTo>
                    <a:pt x="186" y="319"/>
                  </a:lnTo>
                  <a:lnTo>
                    <a:pt x="186" y="354"/>
                  </a:lnTo>
                  <a:lnTo>
                    <a:pt x="196" y="385"/>
                  </a:lnTo>
                  <a:lnTo>
                    <a:pt x="212" y="410"/>
                  </a:lnTo>
                  <a:lnTo>
                    <a:pt x="212" y="410"/>
                  </a:lnTo>
                  <a:lnTo>
                    <a:pt x="214" y="412"/>
                  </a:lnTo>
                  <a:lnTo>
                    <a:pt x="237" y="429"/>
                  </a:lnTo>
                  <a:lnTo>
                    <a:pt x="263" y="438"/>
                  </a:lnTo>
                  <a:lnTo>
                    <a:pt x="293" y="438"/>
                  </a:lnTo>
                  <a:lnTo>
                    <a:pt x="324" y="433"/>
                  </a:lnTo>
                  <a:lnTo>
                    <a:pt x="354" y="419"/>
                  </a:lnTo>
                  <a:lnTo>
                    <a:pt x="379" y="398"/>
                  </a:lnTo>
                  <a:lnTo>
                    <a:pt x="400" y="373"/>
                  </a:lnTo>
                  <a:lnTo>
                    <a:pt x="417" y="345"/>
                  </a:lnTo>
                  <a:lnTo>
                    <a:pt x="424" y="315"/>
                  </a:lnTo>
                  <a:lnTo>
                    <a:pt x="424" y="282"/>
                  </a:lnTo>
                  <a:lnTo>
                    <a:pt x="414" y="254"/>
                  </a:lnTo>
                  <a:lnTo>
                    <a:pt x="398" y="231"/>
                  </a:lnTo>
                  <a:lnTo>
                    <a:pt x="396" y="229"/>
                  </a:lnTo>
                  <a:lnTo>
                    <a:pt x="370" y="212"/>
                  </a:lnTo>
                  <a:lnTo>
                    <a:pt x="340" y="203"/>
                  </a:lnTo>
                  <a:lnTo>
                    <a:pt x="307" y="203"/>
                  </a:lnTo>
                  <a:lnTo>
                    <a:pt x="300" y="196"/>
                  </a:lnTo>
                  <a:lnTo>
                    <a:pt x="496" y="0"/>
                  </a:lnTo>
                  <a:close/>
                </a:path>
              </a:pathLst>
            </a:custGeom>
            <a:solidFill>
              <a:srgbClr val="859FEC"/>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sp>
          <p:nvSpPr>
            <p:cNvPr id="10" name="Freeform 291"/>
            <p:cNvSpPr>
              <a:spLocks noEditPoints="1"/>
            </p:cNvSpPr>
            <p:nvPr/>
          </p:nvSpPr>
          <p:spPr bwMode="auto">
            <a:xfrm>
              <a:off x="5224463" y="2822575"/>
              <a:ext cx="1676400" cy="1689100"/>
            </a:xfrm>
            <a:custGeom>
              <a:avLst/>
              <a:gdLst>
                <a:gd name="T0" fmla="*/ 416 w 1056"/>
                <a:gd name="T1" fmla="*/ 349 h 1064"/>
                <a:gd name="T2" fmla="*/ 326 w 1056"/>
                <a:gd name="T3" fmla="*/ 461 h 1064"/>
                <a:gd name="T4" fmla="*/ 326 w 1056"/>
                <a:gd name="T5" fmla="*/ 601 h 1064"/>
                <a:gd name="T6" fmla="*/ 416 w 1056"/>
                <a:gd name="T7" fmla="*/ 713 h 1064"/>
                <a:gd name="T8" fmla="*/ 551 w 1056"/>
                <a:gd name="T9" fmla="*/ 745 h 1064"/>
                <a:gd name="T10" fmla="*/ 679 w 1056"/>
                <a:gd name="T11" fmla="*/ 682 h 1064"/>
                <a:gd name="T12" fmla="*/ 742 w 1056"/>
                <a:gd name="T13" fmla="*/ 554 h 1064"/>
                <a:gd name="T14" fmla="*/ 712 w 1056"/>
                <a:gd name="T15" fmla="*/ 419 h 1064"/>
                <a:gd name="T16" fmla="*/ 598 w 1056"/>
                <a:gd name="T17" fmla="*/ 328 h 1064"/>
                <a:gd name="T18" fmla="*/ 530 w 1056"/>
                <a:gd name="T19" fmla="*/ 0 h 1064"/>
                <a:gd name="T20" fmla="*/ 616 w 1056"/>
                <a:gd name="T21" fmla="*/ 38 h 1064"/>
                <a:gd name="T22" fmla="*/ 630 w 1056"/>
                <a:gd name="T23" fmla="*/ 117 h 1064"/>
                <a:gd name="T24" fmla="*/ 591 w 1056"/>
                <a:gd name="T25" fmla="*/ 207 h 1064"/>
                <a:gd name="T26" fmla="*/ 724 w 1056"/>
                <a:gd name="T27" fmla="*/ 266 h 1064"/>
                <a:gd name="T28" fmla="*/ 821 w 1056"/>
                <a:gd name="T29" fmla="*/ 377 h 1064"/>
                <a:gd name="T30" fmla="*/ 898 w 1056"/>
                <a:gd name="T31" fmla="*/ 470 h 1064"/>
                <a:gd name="T32" fmla="*/ 970 w 1056"/>
                <a:gd name="T33" fmla="*/ 426 h 1064"/>
                <a:gd name="T34" fmla="*/ 1040 w 1056"/>
                <a:gd name="T35" fmla="*/ 470 h 1064"/>
                <a:gd name="T36" fmla="*/ 1052 w 1056"/>
                <a:gd name="T37" fmla="*/ 568 h 1064"/>
                <a:gd name="T38" fmla="*/ 996 w 1056"/>
                <a:gd name="T39" fmla="*/ 638 h 1064"/>
                <a:gd name="T40" fmla="*/ 917 w 1056"/>
                <a:gd name="T41" fmla="*/ 619 h 1064"/>
                <a:gd name="T42" fmla="*/ 840 w 1056"/>
                <a:gd name="T43" fmla="*/ 640 h 1064"/>
                <a:gd name="T44" fmla="*/ 763 w 1056"/>
                <a:gd name="T45" fmla="*/ 764 h 1064"/>
                <a:gd name="T46" fmla="*/ 635 w 1056"/>
                <a:gd name="T47" fmla="*/ 843 h 1064"/>
                <a:gd name="T48" fmla="*/ 589 w 1056"/>
                <a:gd name="T49" fmla="*/ 906 h 1064"/>
                <a:gd name="T50" fmla="*/ 633 w 1056"/>
                <a:gd name="T51" fmla="*/ 978 h 1064"/>
                <a:gd name="T52" fmla="*/ 586 w 1056"/>
                <a:gd name="T53" fmla="*/ 1048 h 1064"/>
                <a:gd name="T54" fmla="*/ 488 w 1056"/>
                <a:gd name="T55" fmla="*/ 1057 h 1064"/>
                <a:gd name="T56" fmla="*/ 419 w 1056"/>
                <a:gd name="T57" fmla="*/ 1001 h 1064"/>
                <a:gd name="T58" fmla="*/ 437 w 1056"/>
                <a:gd name="T59" fmla="*/ 922 h 1064"/>
                <a:gd name="T60" fmla="*/ 416 w 1056"/>
                <a:gd name="T61" fmla="*/ 841 h 1064"/>
                <a:gd name="T62" fmla="*/ 295 w 1056"/>
                <a:gd name="T63" fmla="*/ 764 h 1064"/>
                <a:gd name="T64" fmla="*/ 219 w 1056"/>
                <a:gd name="T65" fmla="*/ 640 h 1064"/>
                <a:gd name="T66" fmla="*/ 137 w 1056"/>
                <a:gd name="T67" fmla="*/ 617 h 1064"/>
                <a:gd name="T68" fmla="*/ 58 w 1056"/>
                <a:gd name="T69" fmla="*/ 631 h 1064"/>
                <a:gd name="T70" fmla="*/ 2 w 1056"/>
                <a:gd name="T71" fmla="*/ 561 h 1064"/>
                <a:gd name="T72" fmla="*/ 16 w 1056"/>
                <a:gd name="T73" fmla="*/ 463 h 1064"/>
                <a:gd name="T74" fmla="*/ 88 w 1056"/>
                <a:gd name="T75" fmla="*/ 419 h 1064"/>
                <a:gd name="T76" fmla="*/ 158 w 1056"/>
                <a:gd name="T77" fmla="*/ 466 h 1064"/>
                <a:gd name="T78" fmla="*/ 237 w 1056"/>
                <a:gd name="T79" fmla="*/ 377 h 1064"/>
                <a:gd name="T80" fmla="*/ 335 w 1056"/>
                <a:gd name="T81" fmla="*/ 266 h 1064"/>
                <a:gd name="T82" fmla="*/ 470 w 1056"/>
                <a:gd name="T83" fmla="*/ 207 h 1064"/>
                <a:gd name="T84" fmla="*/ 440 w 1056"/>
                <a:gd name="T85" fmla="*/ 138 h 1064"/>
                <a:gd name="T86" fmla="*/ 426 w 1056"/>
                <a:gd name="T87" fmla="*/ 58 h 1064"/>
                <a:gd name="T88" fmla="*/ 495 w 1056"/>
                <a:gd name="T89" fmla="*/ 3 h 10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6" h="1064">
                  <a:moveTo>
                    <a:pt x="505" y="319"/>
                  </a:moveTo>
                  <a:lnTo>
                    <a:pt x="461" y="328"/>
                  </a:lnTo>
                  <a:lnTo>
                    <a:pt x="416" y="349"/>
                  </a:lnTo>
                  <a:lnTo>
                    <a:pt x="377" y="380"/>
                  </a:lnTo>
                  <a:lnTo>
                    <a:pt x="347" y="419"/>
                  </a:lnTo>
                  <a:lnTo>
                    <a:pt x="326" y="461"/>
                  </a:lnTo>
                  <a:lnTo>
                    <a:pt x="316" y="508"/>
                  </a:lnTo>
                  <a:lnTo>
                    <a:pt x="316" y="554"/>
                  </a:lnTo>
                  <a:lnTo>
                    <a:pt x="326" y="601"/>
                  </a:lnTo>
                  <a:lnTo>
                    <a:pt x="347" y="645"/>
                  </a:lnTo>
                  <a:lnTo>
                    <a:pt x="377" y="682"/>
                  </a:lnTo>
                  <a:lnTo>
                    <a:pt x="416" y="713"/>
                  </a:lnTo>
                  <a:lnTo>
                    <a:pt x="461" y="733"/>
                  </a:lnTo>
                  <a:lnTo>
                    <a:pt x="505" y="745"/>
                  </a:lnTo>
                  <a:lnTo>
                    <a:pt x="551" y="745"/>
                  </a:lnTo>
                  <a:lnTo>
                    <a:pt x="598" y="733"/>
                  </a:lnTo>
                  <a:lnTo>
                    <a:pt x="642" y="713"/>
                  </a:lnTo>
                  <a:lnTo>
                    <a:pt x="679" y="682"/>
                  </a:lnTo>
                  <a:lnTo>
                    <a:pt x="712" y="645"/>
                  </a:lnTo>
                  <a:lnTo>
                    <a:pt x="731" y="601"/>
                  </a:lnTo>
                  <a:lnTo>
                    <a:pt x="742" y="554"/>
                  </a:lnTo>
                  <a:lnTo>
                    <a:pt x="742" y="508"/>
                  </a:lnTo>
                  <a:lnTo>
                    <a:pt x="731" y="461"/>
                  </a:lnTo>
                  <a:lnTo>
                    <a:pt x="712" y="419"/>
                  </a:lnTo>
                  <a:lnTo>
                    <a:pt x="679" y="380"/>
                  </a:lnTo>
                  <a:lnTo>
                    <a:pt x="642" y="349"/>
                  </a:lnTo>
                  <a:lnTo>
                    <a:pt x="598" y="328"/>
                  </a:lnTo>
                  <a:lnTo>
                    <a:pt x="551" y="319"/>
                  </a:lnTo>
                  <a:lnTo>
                    <a:pt x="505" y="319"/>
                  </a:lnTo>
                  <a:close/>
                  <a:moveTo>
                    <a:pt x="530" y="0"/>
                  </a:moveTo>
                  <a:lnTo>
                    <a:pt x="563" y="5"/>
                  </a:lnTo>
                  <a:lnTo>
                    <a:pt x="593" y="17"/>
                  </a:lnTo>
                  <a:lnTo>
                    <a:pt x="616" y="38"/>
                  </a:lnTo>
                  <a:lnTo>
                    <a:pt x="630" y="61"/>
                  </a:lnTo>
                  <a:lnTo>
                    <a:pt x="637" y="89"/>
                  </a:lnTo>
                  <a:lnTo>
                    <a:pt x="630" y="117"/>
                  </a:lnTo>
                  <a:lnTo>
                    <a:pt x="614" y="140"/>
                  </a:lnTo>
                  <a:lnTo>
                    <a:pt x="591" y="159"/>
                  </a:lnTo>
                  <a:lnTo>
                    <a:pt x="591" y="207"/>
                  </a:lnTo>
                  <a:lnTo>
                    <a:pt x="637" y="219"/>
                  </a:lnTo>
                  <a:lnTo>
                    <a:pt x="682" y="240"/>
                  </a:lnTo>
                  <a:lnTo>
                    <a:pt x="724" y="266"/>
                  </a:lnTo>
                  <a:lnTo>
                    <a:pt x="763" y="298"/>
                  </a:lnTo>
                  <a:lnTo>
                    <a:pt x="796" y="335"/>
                  </a:lnTo>
                  <a:lnTo>
                    <a:pt x="821" y="377"/>
                  </a:lnTo>
                  <a:lnTo>
                    <a:pt x="840" y="422"/>
                  </a:lnTo>
                  <a:lnTo>
                    <a:pt x="852" y="468"/>
                  </a:lnTo>
                  <a:lnTo>
                    <a:pt x="898" y="470"/>
                  </a:lnTo>
                  <a:lnTo>
                    <a:pt x="919" y="445"/>
                  </a:lnTo>
                  <a:lnTo>
                    <a:pt x="942" y="431"/>
                  </a:lnTo>
                  <a:lnTo>
                    <a:pt x="970" y="426"/>
                  </a:lnTo>
                  <a:lnTo>
                    <a:pt x="998" y="431"/>
                  </a:lnTo>
                  <a:lnTo>
                    <a:pt x="1021" y="447"/>
                  </a:lnTo>
                  <a:lnTo>
                    <a:pt x="1040" y="470"/>
                  </a:lnTo>
                  <a:lnTo>
                    <a:pt x="1054" y="501"/>
                  </a:lnTo>
                  <a:lnTo>
                    <a:pt x="1056" y="536"/>
                  </a:lnTo>
                  <a:lnTo>
                    <a:pt x="1052" y="568"/>
                  </a:lnTo>
                  <a:lnTo>
                    <a:pt x="1040" y="598"/>
                  </a:lnTo>
                  <a:lnTo>
                    <a:pt x="1019" y="622"/>
                  </a:lnTo>
                  <a:lnTo>
                    <a:pt x="996" y="638"/>
                  </a:lnTo>
                  <a:lnTo>
                    <a:pt x="968" y="643"/>
                  </a:lnTo>
                  <a:lnTo>
                    <a:pt x="940" y="636"/>
                  </a:lnTo>
                  <a:lnTo>
                    <a:pt x="917" y="619"/>
                  </a:lnTo>
                  <a:lnTo>
                    <a:pt x="898" y="596"/>
                  </a:lnTo>
                  <a:lnTo>
                    <a:pt x="852" y="596"/>
                  </a:lnTo>
                  <a:lnTo>
                    <a:pt x="840" y="640"/>
                  </a:lnTo>
                  <a:lnTo>
                    <a:pt x="821" y="685"/>
                  </a:lnTo>
                  <a:lnTo>
                    <a:pt x="796" y="726"/>
                  </a:lnTo>
                  <a:lnTo>
                    <a:pt x="763" y="764"/>
                  </a:lnTo>
                  <a:lnTo>
                    <a:pt x="724" y="799"/>
                  </a:lnTo>
                  <a:lnTo>
                    <a:pt x="679" y="824"/>
                  </a:lnTo>
                  <a:lnTo>
                    <a:pt x="635" y="843"/>
                  </a:lnTo>
                  <a:lnTo>
                    <a:pt x="589" y="855"/>
                  </a:lnTo>
                  <a:lnTo>
                    <a:pt x="589" y="855"/>
                  </a:lnTo>
                  <a:lnTo>
                    <a:pt x="589" y="906"/>
                  </a:lnTo>
                  <a:lnTo>
                    <a:pt x="612" y="924"/>
                  </a:lnTo>
                  <a:lnTo>
                    <a:pt x="626" y="950"/>
                  </a:lnTo>
                  <a:lnTo>
                    <a:pt x="633" y="978"/>
                  </a:lnTo>
                  <a:lnTo>
                    <a:pt x="626" y="1003"/>
                  </a:lnTo>
                  <a:lnTo>
                    <a:pt x="610" y="1029"/>
                  </a:lnTo>
                  <a:lnTo>
                    <a:pt x="586" y="1048"/>
                  </a:lnTo>
                  <a:lnTo>
                    <a:pt x="556" y="1059"/>
                  </a:lnTo>
                  <a:lnTo>
                    <a:pt x="521" y="1064"/>
                  </a:lnTo>
                  <a:lnTo>
                    <a:pt x="488" y="1057"/>
                  </a:lnTo>
                  <a:lnTo>
                    <a:pt x="458" y="1045"/>
                  </a:lnTo>
                  <a:lnTo>
                    <a:pt x="435" y="1027"/>
                  </a:lnTo>
                  <a:lnTo>
                    <a:pt x="419" y="1001"/>
                  </a:lnTo>
                  <a:lnTo>
                    <a:pt x="414" y="973"/>
                  </a:lnTo>
                  <a:lnTo>
                    <a:pt x="421" y="945"/>
                  </a:lnTo>
                  <a:lnTo>
                    <a:pt x="437" y="922"/>
                  </a:lnTo>
                  <a:lnTo>
                    <a:pt x="461" y="903"/>
                  </a:lnTo>
                  <a:lnTo>
                    <a:pt x="461" y="855"/>
                  </a:lnTo>
                  <a:lnTo>
                    <a:pt x="416" y="841"/>
                  </a:lnTo>
                  <a:lnTo>
                    <a:pt x="374" y="822"/>
                  </a:lnTo>
                  <a:lnTo>
                    <a:pt x="333" y="796"/>
                  </a:lnTo>
                  <a:lnTo>
                    <a:pt x="295" y="764"/>
                  </a:lnTo>
                  <a:lnTo>
                    <a:pt x="263" y="726"/>
                  </a:lnTo>
                  <a:lnTo>
                    <a:pt x="237" y="685"/>
                  </a:lnTo>
                  <a:lnTo>
                    <a:pt x="219" y="640"/>
                  </a:lnTo>
                  <a:lnTo>
                    <a:pt x="205" y="594"/>
                  </a:lnTo>
                  <a:lnTo>
                    <a:pt x="156" y="594"/>
                  </a:lnTo>
                  <a:lnTo>
                    <a:pt x="137" y="617"/>
                  </a:lnTo>
                  <a:lnTo>
                    <a:pt x="114" y="633"/>
                  </a:lnTo>
                  <a:lnTo>
                    <a:pt x="86" y="638"/>
                  </a:lnTo>
                  <a:lnTo>
                    <a:pt x="58" y="631"/>
                  </a:lnTo>
                  <a:lnTo>
                    <a:pt x="32" y="617"/>
                  </a:lnTo>
                  <a:lnTo>
                    <a:pt x="14" y="591"/>
                  </a:lnTo>
                  <a:lnTo>
                    <a:pt x="2" y="561"/>
                  </a:lnTo>
                  <a:lnTo>
                    <a:pt x="0" y="529"/>
                  </a:lnTo>
                  <a:lnTo>
                    <a:pt x="4" y="494"/>
                  </a:lnTo>
                  <a:lnTo>
                    <a:pt x="16" y="463"/>
                  </a:lnTo>
                  <a:lnTo>
                    <a:pt x="35" y="440"/>
                  </a:lnTo>
                  <a:lnTo>
                    <a:pt x="60" y="426"/>
                  </a:lnTo>
                  <a:lnTo>
                    <a:pt x="88" y="419"/>
                  </a:lnTo>
                  <a:lnTo>
                    <a:pt x="116" y="426"/>
                  </a:lnTo>
                  <a:lnTo>
                    <a:pt x="139" y="443"/>
                  </a:lnTo>
                  <a:lnTo>
                    <a:pt x="158" y="466"/>
                  </a:lnTo>
                  <a:lnTo>
                    <a:pt x="207" y="468"/>
                  </a:lnTo>
                  <a:lnTo>
                    <a:pt x="219" y="422"/>
                  </a:lnTo>
                  <a:lnTo>
                    <a:pt x="237" y="377"/>
                  </a:lnTo>
                  <a:lnTo>
                    <a:pt x="263" y="335"/>
                  </a:lnTo>
                  <a:lnTo>
                    <a:pt x="295" y="298"/>
                  </a:lnTo>
                  <a:lnTo>
                    <a:pt x="335" y="266"/>
                  </a:lnTo>
                  <a:lnTo>
                    <a:pt x="377" y="238"/>
                  </a:lnTo>
                  <a:lnTo>
                    <a:pt x="423" y="219"/>
                  </a:lnTo>
                  <a:lnTo>
                    <a:pt x="470" y="207"/>
                  </a:lnTo>
                  <a:lnTo>
                    <a:pt x="463" y="207"/>
                  </a:lnTo>
                  <a:lnTo>
                    <a:pt x="463" y="159"/>
                  </a:lnTo>
                  <a:lnTo>
                    <a:pt x="440" y="138"/>
                  </a:lnTo>
                  <a:lnTo>
                    <a:pt x="426" y="114"/>
                  </a:lnTo>
                  <a:lnTo>
                    <a:pt x="419" y="86"/>
                  </a:lnTo>
                  <a:lnTo>
                    <a:pt x="426" y="58"/>
                  </a:lnTo>
                  <a:lnTo>
                    <a:pt x="442" y="35"/>
                  </a:lnTo>
                  <a:lnTo>
                    <a:pt x="465" y="17"/>
                  </a:lnTo>
                  <a:lnTo>
                    <a:pt x="495" y="3"/>
                  </a:lnTo>
                  <a:lnTo>
                    <a:pt x="530" y="0"/>
                  </a:lnTo>
                  <a:close/>
                </a:path>
              </a:pathLst>
            </a:custGeom>
            <a:solidFill>
              <a:schemeClr val="bg1">
                <a:lumMod val="85000"/>
              </a:schemeClr>
            </a:solidFill>
            <a:ln w="0">
              <a:noFill/>
              <a:prstDash val="solid"/>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endParaRPr>
            </a:p>
          </p:txBody>
        </p:sp>
      </p:grpSp>
      <p:sp>
        <p:nvSpPr>
          <p:cNvPr id="11" name="TextBox 10"/>
          <p:cNvSpPr txBox="1"/>
          <p:nvPr/>
        </p:nvSpPr>
        <p:spPr>
          <a:xfrm>
            <a:off x="4852375" y="2759163"/>
            <a:ext cx="575945" cy="768350"/>
          </a:xfrm>
          <a:prstGeom prst="rect">
            <a:avLst/>
          </a:prstGeom>
          <a:noFill/>
        </p:spPr>
        <p:txBody>
          <a:bodyPr wrap="none" rtlCol="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a:t>
            </a:r>
            <a:endPar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TextBox 11"/>
          <p:cNvSpPr txBox="1"/>
          <p:nvPr/>
        </p:nvSpPr>
        <p:spPr>
          <a:xfrm>
            <a:off x="6880368" y="2759163"/>
            <a:ext cx="490839" cy="769441"/>
          </a:xfrm>
          <a:prstGeom prst="rect">
            <a:avLst/>
          </a:prstGeom>
          <a:noFill/>
        </p:spPr>
        <p:txBody>
          <a:bodyPr wrap="none" rtlCol="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B</a:t>
            </a:r>
            <a:endPar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TextBox 12"/>
          <p:cNvSpPr txBox="1"/>
          <p:nvPr/>
        </p:nvSpPr>
        <p:spPr>
          <a:xfrm>
            <a:off x="4817570" y="4742115"/>
            <a:ext cx="486030" cy="769441"/>
          </a:xfrm>
          <a:prstGeom prst="rect">
            <a:avLst/>
          </a:prstGeom>
          <a:noFill/>
        </p:spPr>
        <p:txBody>
          <a:bodyPr wrap="none" rtlCol="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C</a:t>
            </a:r>
            <a:endPar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4" name="TextBox 13"/>
          <p:cNvSpPr txBox="1"/>
          <p:nvPr/>
        </p:nvSpPr>
        <p:spPr>
          <a:xfrm>
            <a:off x="6838689" y="4828519"/>
            <a:ext cx="532518" cy="769441"/>
          </a:xfrm>
          <a:prstGeom prst="rect">
            <a:avLst/>
          </a:prstGeom>
          <a:noFill/>
        </p:spPr>
        <p:txBody>
          <a:bodyPr wrap="none" rtlCol="1">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D</a:t>
            </a:r>
            <a:endParaRPr kumimoji="0" lang="en-US" sz="4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TextBox 14"/>
          <p:cNvSpPr txBox="1"/>
          <p:nvPr/>
        </p:nvSpPr>
        <p:spPr>
          <a:xfrm>
            <a:off x="1236059" y="2951583"/>
            <a:ext cx="141577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6" name="TextBox 15"/>
          <p:cNvSpPr txBox="1"/>
          <p:nvPr/>
        </p:nvSpPr>
        <p:spPr>
          <a:xfrm>
            <a:off x="1236059" y="3313031"/>
            <a:ext cx="2352732" cy="691921"/>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点击添加您的内容，或者通过复制您的文本后，在此框中选择粘贴</a:t>
            </a:r>
            <a:endPar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7" name="TextBox 16"/>
          <p:cNvSpPr txBox="1"/>
          <p:nvPr/>
        </p:nvSpPr>
        <p:spPr>
          <a:xfrm>
            <a:off x="1220152" y="2226692"/>
            <a:ext cx="704039"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01</a:t>
            </a:r>
            <a:endPar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1236059" y="5263485"/>
            <a:ext cx="141577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9" name="TextBox 18"/>
          <p:cNvSpPr txBox="1"/>
          <p:nvPr/>
        </p:nvSpPr>
        <p:spPr>
          <a:xfrm>
            <a:off x="1236059" y="5624933"/>
            <a:ext cx="2352732" cy="701731"/>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点击添加您的内容，或者通过复制您的文本后，在此框中选择粘贴</a:t>
            </a:r>
            <a:endPar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TextBox 19"/>
          <p:cNvSpPr txBox="1"/>
          <p:nvPr/>
        </p:nvSpPr>
        <p:spPr>
          <a:xfrm>
            <a:off x="1232852" y="4538594"/>
            <a:ext cx="704039"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02</a:t>
            </a:r>
            <a:endPar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1" name="TextBox 20"/>
          <p:cNvSpPr txBox="1"/>
          <p:nvPr/>
        </p:nvSpPr>
        <p:spPr>
          <a:xfrm>
            <a:off x="9481211" y="2951583"/>
            <a:ext cx="141577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TextBox 21"/>
          <p:cNvSpPr txBox="1"/>
          <p:nvPr/>
        </p:nvSpPr>
        <p:spPr>
          <a:xfrm>
            <a:off x="8544251" y="3313031"/>
            <a:ext cx="2352732" cy="701731"/>
          </a:xfrm>
          <a:prstGeom prst="rect">
            <a:avLst/>
          </a:prstGeom>
          <a:noFill/>
        </p:spPr>
        <p:txBody>
          <a:bodyPr wrap="square" rtlCol="0">
            <a:spAutoFit/>
          </a:bodyPr>
          <a:lstStyle/>
          <a:p>
            <a:pPr marL="0" marR="0" lvl="0" indent="0" algn="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点击添加您的内容，或者通过复制您的文本后，在此框中选择粘贴</a:t>
            </a:r>
            <a:endPar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10180244" y="2226692"/>
            <a:ext cx="704039"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03</a:t>
            </a:r>
            <a:endPar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4" name="TextBox 23"/>
          <p:cNvSpPr txBox="1"/>
          <p:nvPr/>
        </p:nvSpPr>
        <p:spPr>
          <a:xfrm>
            <a:off x="9481211" y="5263485"/>
            <a:ext cx="141577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a:xfrm>
            <a:off x="8544251" y="5624933"/>
            <a:ext cx="2352732" cy="701731"/>
          </a:xfrm>
          <a:prstGeom prst="rect">
            <a:avLst/>
          </a:prstGeom>
          <a:noFill/>
        </p:spPr>
        <p:txBody>
          <a:bodyPr wrap="square" rtlCol="0">
            <a:spAutoFit/>
          </a:bodyPr>
          <a:lstStyle/>
          <a:p>
            <a:pPr marL="0" marR="0" lvl="0" indent="0" algn="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点击添加您的内容，或者通过复制您的文本后，在此框中选择粘贴</a:t>
            </a:r>
            <a:endParaRPr kumimoji="0" lang="zh-CN" alt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6" name="TextBox 25"/>
          <p:cNvSpPr txBox="1"/>
          <p:nvPr/>
        </p:nvSpPr>
        <p:spPr>
          <a:xfrm>
            <a:off x="10180244" y="4538594"/>
            <a:ext cx="704039"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04</a:t>
            </a:r>
            <a:endParaRPr kumimoji="0" lang="en-US" sz="4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9"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微软雅黑" panose="020B0503020204020204" pitchFamily="34" charset="-122"/>
              <a:ea typeface="微软雅黑" panose="020B0503020204020204" pitchFamily="34" charset="-122"/>
              <a:cs typeface="+mn-cs"/>
            </a:endParaRPr>
          </a:p>
        </p:txBody>
      </p:sp>
      <p:sp>
        <p:nvSpPr>
          <p:cNvPr id="30"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795074" y="1901385"/>
            <a:ext cx="2687614" cy="4366464"/>
            <a:chOff x="7657037" y="3047999"/>
            <a:chExt cx="4300182" cy="6986343"/>
          </a:xfrm>
        </p:grpSpPr>
        <p:sp>
          <p:nvSpPr>
            <p:cNvPr id="7" name="Freeform 19"/>
            <p:cNvSpPr/>
            <p:nvPr/>
          </p:nvSpPr>
          <p:spPr bwMode="auto">
            <a:xfrm rot="10800000" flipV="1">
              <a:off x="8298924" y="5634156"/>
              <a:ext cx="1721004" cy="1962874"/>
            </a:xfrm>
            <a:custGeom>
              <a:avLst/>
              <a:gdLst>
                <a:gd name="T0" fmla="*/ 336 w 423"/>
                <a:gd name="T1" fmla="*/ 0 h 483"/>
                <a:gd name="T2" fmla="*/ 313 w 423"/>
                <a:gd name="T3" fmla="*/ 42 h 483"/>
                <a:gd name="T4" fmla="*/ 262 w 423"/>
                <a:gd name="T5" fmla="*/ 62 h 483"/>
                <a:gd name="T6" fmla="*/ 210 w 423"/>
                <a:gd name="T7" fmla="*/ 42 h 483"/>
                <a:gd name="T8" fmla="*/ 187 w 423"/>
                <a:gd name="T9" fmla="*/ 0 h 483"/>
                <a:gd name="T10" fmla="*/ 63 w 423"/>
                <a:gd name="T11" fmla="*/ 0 h 483"/>
                <a:gd name="T12" fmla="*/ 63 w 423"/>
                <a:gd name="T13" fmla="*/ 190 h 483"/>
                <a:gd name="T14" fmla="*/ 55 w 423"/>
                <a:gd name="T15" fmla="*/ 190 h 483"/>
                <a:gd name="T16" fmla="*/ 0 w 423"/>
                <a:gd name="T17" fmla="*/ 250 h 483"/>
                <a:gd name="T18" fmla="*/ 55 w 423"/>
                <a:gd name="T19" fmla="*/ 309 h 483"/>
                <a:gd name="T20" fmla="*/ 63 w 423"/>
                <a:gd name="T21" fmla="*/ 310 h 483"/>
                <a:gd name="T22" fmla="*/ 63 w 423"/>
                <a:gd name="T23" fmla="*/ 483 h 483"/>
                <a:gd name="T24" fmla="*/ 216 w 423"/>
                <a:gd name="T25" fmla="*/ 483 h 483"/>
                <a:gd name="T26" fmla="*/ 319 w 423"/>
                <a:gd name="T27" fmla="*/ 195 h 483"/>
                <a:gd name="T28" fmla="*/ 356 w 423"/>
                <a:gd name="T29" fmla="*/ 127 h 483"/>
                <a:gd name="T30" fmla="*/ 423 w 423"/>
                <a:gd name="T31" fmla="*/ 0 h 483"/>
                <a:gd name="T32" fmla="*/ 336 w 423"/>
                <a:gd name="T33" fmla="*/ 0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483">
                  <a:moveTo>
                    <a:pt x="336" y="0"/>
                  </a:moveTo>
                  <a:cubicBezTo>
                    <a:pt x="334" y="16"/>
                    <a:pt x="326" y="31"/>
                    <a:pt x="313" y="42"/>
                  </a:cubicBezTo>
                  <a:cubicBezTo>
                    <a:pt x="299" y="55"/>
                    <a:pt x="281" y="62"/>
                    <a:pt x="262" y="62"/>
                  </a:cubicBezTo>
                  <a:cubicBezTo>
                    <a:pt x="242" y="62"/>
                    <a:pt x="224" y="55"/>
                    <a:pt x="210" y="42"/>
                  </a:cubicBezTo>
                  <a:cubicBezTo>
                    <a:pt x="198" y="31"/>
                    <a:pt x="190" y="16"/>
                    <a:pt x="187" y="0"/>
                  </a:cubicBezTo>
                  <a:cubicBezTo>
                    <a:pt x="63" y="0"/>
                    <a:pt x="63" y="0"/>
                    <a:pt x="63" y="0"/>
                  </a:cubicBezTo>
                  <a:cubicBezTo>
                    <a:pt x="63" y="190"/>
                    <a:pt x="63" y="190"/>
                    <a:pt x="63" y="190"/>
                  </a:cubicBezTo>
                  <a:cubicBezTo>
                    <a:pt x="55" y="190"/>
                    <a:pt x="55" y="190"/>
                    <a:pt x="55" y="190"/>
                  </a:cubicBezTo>
                  <a:cubicBezTo>
                    <a:pt x="24" y="193"/>
                    <a:pt x="0" y="219"/>
                    <a:pt x="0" y="250"/>
                  </a:cubicBezTo>
                  <a:cubicBezTo>
                    <a:pt x="0" y="281"/>
                    <a:pt x="24" y="307"/>
                    <a:pt x="55" y="309"/>
                  </a:cubicBezTo>
                  <a:cubicBezTo>
                    <a:pt x="63" y="310"/>
                    <a:pt x="63" y="310"/>
                    <a:pt x="63" y="310"/>
                  </a:cubicBezTo>
                  <a:cubicBezTo>
                    <a:pt x="63" y="483"/>
                    <a:pt x="63" y="483"/>
                    <a:pt x="63" y="483"/>
                  </a:cubicBezTo>
                  <a:cubicBezTo>
                    <a:pt x="216" y="483"/>
                    <a:pt x="216" y="483"/>
                    <a:pt x="216" y="483"/>
                  </a:cubicBezTo>
                  <a:cubicBezTo>
                    <a:pt x="231" y="419"/>
                    <a:pt x="260" y="321"/>
                    <a:pt x="319" y="195"/>
                  </a:cubicBezTo>
                  <a:cubicBezTo>
                    <a:pt x="328" y="175"/>
                    <a:pt x="341" y="153"/>
                    <a:pt x="356" y="127"/>
                  </a:cubicBezTo>
                  <a:cubicBezTo>
                    <a:pt x="378" y="90"/>
                    <a:pt x="404" y="45"/>
                    <a:pt x="423" y="0"/>
                  </a:cubicBezTo>
                  <a:lnTo>
                    <a:pt x="336" y="0"/>
                  </a:lnTo>
                  <a:close/>
                </a:path>
              </a:pathLst>
            </a:custGeom>
            <a:solidFill>
              <a:schemeClr val="tx2"/>
            </a:solidFill>
            <a:ln>
              <a:noFill/>
            </a:ln>
            <a:effectLst>
              <a:outerShdw blurRad="50800" dist="38100" dir="2700000" algn="tl" rotWithShape="0">
                <a:prstClr val="black">
                  <a:alpha val="30000"/>
                </a:prstClr>
              </a:outerShdw>
            </a:effectLst>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0" name="Freeform 20"/>
            <p:cNvSpPr/>
            <p:nvPr/>
          </p:nvSpPr>
          <p:spPr bwMode="auto">
            <a:xfrm rot="10800000" flipV="1">
              <a:off x="9831547" y="5382982"/>
              <a:ext cx="1483784" cy="2214047"/>
            </a:xfrm>
            <a:custGeom>
              <a:avLst/>
              <a:gdLst>
                <a:gd name="T0" fmla="*/ 365 w 365"/>
                <a:gd name="T1" fmla="*/ 387 h 545"/>
                <a:gd name="T2" fmla="*/ 323 w 365"/>
                <a:gd name="T3" fmla="*/ 363 h 545"/>
                <a:gd name="T4" fmla="*/ 303 w 365"/>
                <a:gd name="T5" fmla="*/ 312 h 545"/>
                <a:gd name="T6" fmla="*/ 323 w 365"/>
                <a:gd name="T7" fmla="*/ 260 h 545"/>
                <a:gd name="T8" fmla="*/ 365 w 365"/>
                <a:gd name="T9" fmla="*/ 237 h 545"/>
                <a:gd name="T10" fmla="*/ 365 w 365"/>
                <a:gd name="T11" fmla="*/ 62 h 545"/>
                <a:gd name="T12" fmla="*/ 231 w 365"/>
                <a:gd name="T13" fmla="*/ 62 h 545"/>
                <a:gd name="T14" fmla="*/ 230 w 365"/>
                <a:gd name="T15" fmla="*/ 55 h 545"/>
                <a:gd name="T16" fmla="*/ 170 w 365"/>
                <a:gd name="T17" fmla="*/ 0 h 545"/>
                <a:gd name="T18" fmla="*/ 111 w 365"/>
                <a:gd name="T19" fmla="*/ 55 h 545"/>
                <a:gd name="T20" fmla="*/ 110 w 365"/>
                <a:gd name="T21" fmla="*/ 62 h 545"/>
                <a:gd name="T22" fmla="*/ 0 w 365"/>
                <a:gd name="T23" fmla="*/ 62 h 545"/>
                <a:gd name="T24" fmla="*/ 66 w 365"/>
                <a:gd name="T25" fmla="*/ 189 h 545"/>
                <a:gd name="T26" fmla="*/ 103 w 365"/>
                <a:gd name="T27" fmla="*/ 257 h 545"/>
                <a:gd name="T28" fmla="*/ 206 w 365"/>
                <a:gd name="T29" fmla="*/ 545 h 545"/>
                <a:gd name="T30" fmla="*/ 365 w 365"/>
                <a:gd name="T31" fmla="*/ 545 h 545"/>
                <a:gd name="T32" fmla="*/ 365 w 365"/>
                <a:gd name="T33" fmla="*/ 387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5" h="545">
                  <a:moveTo>
                    <a:pt x="365" y="387"/>
                  </a:moveTo>
                  <a:cubicBezTo>
                    <a:pt x="349" y="384"/>
                    <a:pt x="335" y="376"/>
                    <a:pt x="323" y="363"/>
                  </a:cubicBezTo>
                  <a:cubicBezTo>
                    <a:pt x="310" y="349"/>
                    <a:pt x="303" y="331"/>
                    <a:pt x="303" y="312"/>
                  </a:cubicBezTo>
                  <a:cubicBezTo>
                    <a:pt x="303" y="293"/>
                    <a:pt x="310" y="274"/>
                    <a:pt x="323" y="260"/>
                  </a:cubicBezTo>
                  <a:cubicBezTo>
                    <a:pt x="335" y="248"/>
                    <a:pt x="349" y="240"/>
                    <a:pt x="365" y="237"/>
                  </a:cubicBezTo>
                  <a:cubicBezTo>
                    <a:pt x="365" y="62"/>
                    <a:pt x="365" y="62"/>
                    <a:pt x="365" y="62"/>
                  </a:cubicBezTo>
                  <a:cubicBezTo>
                    <a:pt x="231" y="62"/>
                    <a:pt x="231" y="62"/>
                    <a:pt x="231" y="62"/>
                  </a:cubicBezTo>
                  <a:cubicBezTo>
                    <a:pt x="230" y="55"/>
                    <a:pt x="230" y="55"/>
                    <a:pt x="230" y="55"/>
                  </a:cubicBezTo>
                  <a:cubicBezTo>
                    <a:pt x="228" y="24"/>
                    <a:pt x="201" y="0"/>
                    <a:pt x="170" y="0"/>
                  </a:cubicBezTo>
                  <a:cubicBezTo>
                    <a:pt x="140" y="0"/>
                    <a:pt x="113" y="24"/>
                    <a:pt x="111" y="55"/>
                  </a:cubicBezTo>
                  <a:cubicBezTo>
                    <a:pt x="110" y="62"/>
                    <a:pt x="110" y="62"/>
                    <a:pt x="110" y="62"/>
                  </a:cubicBezTo>
                  <a:cubicBezTo>
                    <a:pt x="0" y="62"/>
                    <a:pt x="0" y="62"/>
                    <a:pt x="0" y="62"/>
                  </a:cubicBezTo>
                  <a:cubicBezTo>
                    <a:pt x="19" y="107"/>
                    <a:pt x="45" y="152"/>
                    <a:pt x="66" y="189"/>
                  </a:cubicBezTo>
                  <a:cubicBezTo>
                    <a:pt x="81" y="215"/>
                    <a:pt x="94" y="237"/>
                    <a:pt x="103" y="257"/>
                  </a:cubicBezTo>
                  <a:cubicBezTo>
                    <a:pt x="162" y="383"/>
                    <a:pt x="192" y="481"/>
                    <a:pt x="206" y="545"/>
                  </a:cubicBezTo>
                  <a:cubicBezTo>
                    <a:pt x="365" y="545"/>
                    <a:pt x="365" y="545"/>
                    <a:pt x="365" y="545"/>
                  </a:cubicBezTo>
                  <a:lnTo>
                    <a:pt x="365" y="387"/>
                  </a:lnTo>
                  <a:close/>
                </a:path>
              </a:pathLst>
            </a:custGeom>
            <a:solidFill>
              <a:srgbClr val="859FEC"/>
            </a:solidFill>
            <a:ln>
              <a:noFill/>
            </a:ln>
            <a:effectLst>
              <a:outerShdw blurRad="50800" dist="38100" dir="2700000" algn="tl" rotWithShape="0">
                <a:prstClr val="black">
                  <a:alpha val="30000"/>
                </a:prstClr>
              </a:outerShdw>
            </a:effectLst>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3" name="Freeform 18"/>
            <p:cNvSpPr/>
            <p:nvPr/>
          </p:nvSpPr>
          <p:spPr bwMode="auto">
            <a:xfrm rot="10800000" flipV="1">
              <a:off x="8194267" y="3585230"/>
              <a:ext cx="1567509" cy="2237304"/>
            </a:xfrm>
            <a:custGeom>
              <a:avLst/>
              <a:gdLst>
                <a:gd name="T0" fmla="*/ 0 w 386"/>
                <a:gd name="T1" fmla="*/ 164 h 551"/>
                <a:gd name="T2" fmla="*/ 42 w 386"/>
                <a:gd name="T3" fmla="*/ 187 h 551"/>
                <a:gd name="T4" fmla="*/ 62 w 386"/>
                <a:gd name="T5" fmla="*/ 239 h 551"/>
                <a:gd name="T6" fmla="*/ 42 w 386"/>
                <a:gd name="T7" fmla="*/ 291 h 551"/>
                <a:gd name="T8" fmla="*/ 0 w 386"/>
                <a:gd name="T9" fmla="*/ 314 h 551"/>
                <a:gd name="T10" fmla="*/ 0 w 386"/>
                <a:gd name="T11" fmla="*/ 488 h 551"/>
                <a:gd name="T12" fmla="*/ 139 w 386"/>
                <a:gd name="T13" fmla="*/ 488 h 551"/>
                <a:gd name="T14" fmla="*/ 139 w 386"/>
                <a:gd name="T15" fmla="*/ 496 h 551"/>
                <a:gd name="T16" fmla="*/ 199 w 386"/>
                <a:gd name="T17" fmla="*/ 551 h 551"/>
                <a:gd name="T18" fmla="*/ 258 w 386"/>
                <a:gd name="T19" fmla="*/ 496 h 551"/>
                <a:gd name="T20" fmla="*/ 259 w 386"/>
                <a:gd name="T21" fmla="*/ 488 h 551"/>
                <a:gd name="T22" fmla="*/ 366 w 386"/>
                <a:gd name="T23" fmla="*/ 488 h 551"/>
                <a:gd name="T24" fmla="*/ 386 w 386"/>
                <a:gd name="T25" fmla="*/ 397 h 551"/>
                <a:gd name="T26" fmla="*/ 0 w 386"/>
                <a:gd name="T27" fmla="*/ 0 h 551"/>
                <a:gd name="T28" fmla="*/ 0 w 386"/>
                <a:gd name="T29" fmla="*/ 164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6" h="551">
                  <a:moveTo>
                    <a:pt x="0" y="164"/>
                  </a:moveTo>
                  <a:cubicBezTo>
                    <a:pt x="16" y="167"/>
                    <a:pt x="31" y="175"/>
                    <a:pt x="42" y="187"/>
                  </a:cubicBezTo>
                  <a:cubicBezTo>
                    <a:pt x="55" y="201"/>
                    <a:pt x="62" y="220"/>
                    <a:pt x="62" y="239"/>
                  </a:cubicBezTo>
                  <a:cubicBezTo>
                    <a:pt x="62" y="258"/>
                    <a:pt x="55" y="276"/>
                    <a:pt x="42" y="291"/>
                  </a:cubicBezTo>
                  <a:cubicBezTo>
                    <a:pt x="31" y="303"/>
                    <a:pt x="16" y="311"/>
                    <a:pt x="0" y="314"/>
                  </a:cubicBezTo>
                  <a:cubicBezTo>
                    <a:pt x="0" y="488"/>
                    <a:pt x="0" y="488"/>
                    <a:pt x="0" y="488"/>
                  </a:cubicBezTo>
                  <a:cubicBezTo>
                    <a:pt x="139" y="488"/>
                    <a:pt x="139" y="488"/>
                    <a:pt x="139" y="488"/>
                  </a:cubicBezTo>
                  <a:cubicBezTo>
                    <a:pt x="139" y="496"/>
                    <a:pt x="139" y="496"/>
                    <a:pt x="139" y="496"/>
                  </a:cubicBezTo>
                  <a:cubicBezTo>
                    <a:pt x="142" y="527"/>
                    <a:pt x="168" y="551"/>
                    <a:pt x="199" y="551"/>
                  </a:cubicBezTo>
                  <a:cubicBezTo>
                    <a:pt x="230" y="551"/>
                    <a:pt x="256" y="527"/>
                    <a:pt x="258" y="496"/>
                  </a:cubicBezTo>
                  <a:cubicBezTo>
                    <a:pt x="259" y="488"/>
                    <a:pt x="259" y="488"/>
                    <a:pt x="259" y="488"/>
                  </a:cubicBezTo>
                  <a:cubicBezTo>
                    <a:pt x="366" y="488"/>
                    <a:pt x="366" y="488"/>
                    <a:pt x="366" y="488"/>
                  </a:cubicBezTo>
                  <a:cubicBezTo>
                    <a:pt x="378" y="457"/>
                    <a:pt x="386" y="426"/>
                    <a:pt x="386" y="397"/>
                  </a:cubicBezTo>
                  <a:cubicBezTo>
                    <a:pt x="386" y="182"/>
                    <a:pt x="214" y="6"/>
                    <a:pt x="0" y="0"/>
                  </a:cubicBezTo>
                  <a:lnTo>
                    <a:pt x="0" y="164"/>
                  </a:lnTo>
                  <a:close/>
                </a:path>
              </a:pathLst>
            </a:custGeom>
            <a:solidFill>
              <a:srgbClr val="859FEC"/>
            </a:solidFill>
            <a:ln>
              <a:noFill/>
            </a:ln>
            <a:effectLst>
              <a:outerShdw blurRad="50800" dist="38100" dir="2700000" algn="tl" rotWithShape="0">
                <a:prstClr val="black">
                  <a:alpha val="30000"/>
                </a:prstClr>
              </a:outerShdw>
            </a:effectLst>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16" name="Freeform 17"/>
            <p:cNvSpPr/>
            <p:nvPr/>
          </p:nvSpPr>
          <p:spPr bwMode="auto">
            <a:xfrm rot="10800000" flipV="1">
              <a:off x="9575721" y="3585231"/>
              <a:ext cx="1846591" cy="1983806"/>
            </a:xfrm>
            <a:custGeom>
              <a:avLst/>
              <a:gdLst>
                <a:gd name="T0" fmla="*/ 122 w 454"/>
                <a:gd name="T1" fmla="*/ 489 h 489"/>
                <a:gd name="T2" fmla="*/ 145 w 454"/>
                <a:gd name="T3" fmla="*/ 447 h 489"/>
                <a:gd name="T4" fmla="*/ 196 w 454"/>
                <a:gd name="T5" fmla="*/ 426 h 489"/>
                <a:gd name="T6" fmla="*/ 248 w 454"/>
                <a:gd name="T7" fmla="*/ 447 h 489"/>
                <a:gd name="T8" fmla="*/ 271 w 454"/>
                <a:gd name="T9" fmla="*/ 489 h 489"/>
                <a:gd name="T10" fmla="*/ 391 w 454"/>
                <a:gd name="T11" fmla="*/ 489 h 489"/>
                <a:gd name="T12" fmla="*/ 391 w 454"/>
                <a:gd name="T13" fmla="*/ 299 h 489"/>
                <a:gd name="T14" fmla="*/ 399 w 454"/>
                <a:gd name="T15" fmla="*/ 298 h 489"/>
                <a:gd name="T16" fmla="*/ 454 w 454"/>
                <a:gd name="T17" fmla="*/ 239 h 489"/>
                <a:gd name="T18" fmla="*/ 399 w 454"/>
                <a:gd name="T19" fmla="*/ 179 h 489"/>
                <a:gd name="T20" fmla="*/ 391 w 454"/>
                <a:gd name="T21" fmla="*/ 179 h 489"/>
                <a:gd name="T22" fmla="*/ 391 w 454"/>
                <a:gd name="T23" fmla="*/ 0 h 489"/>
                <a:gd name="T24" fmla="*/ 0 w 454"/>
                <a:gd name="T25" fmla="*/ 397 h 489"/>
                <a:gd name="T26" fmla="*/ 19 w 454"/>
                <a:gd name="T27" fmla="*/ 489 h 489"/>
                <a:gd name="T28" fmla="*/ 122 w 454"/>
                <a:gd name="T29" fmla="*/ 489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4" h="489">
                  <a:moveTo>
                    <a:pt x="122" y="489"/>
                  </a:moveTo>
                  <a:cubicBezTo>
                    <a:pt x="125" y="473"/>
                    <a:pt x="133" y="458"/>
                    <a:pt x="145" y="447"/>
                  </a:cubicBezTo>
                  <a:cubicBezTo>
                    <a:pt x="159" y="434"/>
                    <a:pt x="177" y="426"/>
                    <a:pt x="196" y="426"/>
                  </a:cubicBezTo>
                  <a:cubicBezTo>
                    <a:pt x="216" y="426"/>
                    <a:pt x="234" y="434"/>
                    <a:pt x="248" y="447"/>
                  </a:cubicBezTo>
                  <a:cubicBezTo>
                    <a:pt x="260" y="458"/>
                    <a:pt x="268" y="473"/>
                    <a:pt x="271" y="489"/>
                  </a:cubicBezTo>
                  <a:cubicBezTo>
                    <a:pt x="391" y="489"/>
                    <a:pt x="391" y="489"/>
                    <a:pt x="391" y="489"/>
                  </a:cubicBezTo>
                  <a:cubicBezTo>
                    <a:pt x="391" y="299"/>
                    <a:pt x="391" y="299"/>
                    <a:pt x="391" y="299"/>
                  </a:cubicBezTo>
                  <a:cubicBezTo>
                    <a:pt x="399" y="298"/>
                    <a:pt x="399" y="298"/>
                    <a:pt x="399" y="298"/>
                  </a:cubicBezTo>
                  <a:cubicBezTo>
                    <a:pt x="430" y="296"/>
                    <a:pt x="454" y="270"/>
                    <a:pt x="454" y="239"/>
                  </a:cubicBezTo>
                  <a:cubicBezTo>
                    <a:pt x="454" y="208"/>
                    <a:pt x="430" y="182"/>
                    <a:pt x="399" y="179"/>
                  </a:cubicBezTo>
                  <a:cubicBezTo>
                    <a:pt x="391" y="179"/>
                    <a:pt x="391" y="179"/>
                    <a:pt x="391" y="179"/>
                  </a:cubicBezTo>
                  <a:cubicBezTo>
                    <a:pt x="391" y="0"/>
                    <a:pt x="391" y="0"/>
                    <a:pt x="391" y="0"/>
                  </a:cubicBezTo>
                  <a:cubicBezTo>
                    <a:pt x="175" y="3"/>
                    <a:pt x="0" y="180"/>
                    <a:pt x="0" y="397"/>
                  </a:cubicBezTo>
                  <a:cubicBezTo>
                    <a:pt x="0" y="426"/>
                    <a:pt x="7" y="457"/>
                    <a:pt x="19" y="489"/>
                  </a:cubicBezTo>
                  <a:lnTo>
                    <a:pt x="122" y="489"/>
                  </a:lnTo>
                  <a:close/>
                </a:path>
              </a:pathLst>
            </a:custGeom>
            <a:solidFill>
              <a:srgbClr val="859FEC"/>
            </a:solidFill>
            <a:ln>
              <a:noFill/>
            </a:ln>
            <a:effectLst>
              <a:outerShdw blurRad="50800" dist="38100" dir="2700000" algn="tl" rotWithShape="0">
                <a:prstClr val="black">
                  <a:alpha val="30000"/>
                </a:prstClr>
              </a:outerShdw>
            </a:effectLst>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rgbClr val="44546A"/>
                </a:solidFill>
                <a:effectLst/>
                <a:uLnTx/>
                <a:uFillTx/>
                <a:latin typeface="Calibri" panose="020F0502020204030204"/>
                <a:ea typeface="+mn-ea"/>
                <a:cs typeface="+mn-cs"/>
              </a:endParaRPr>
            </a:p>
          </p:txBody>
        </p:sp>
        <p:grpSp>
          <p:nvGrpSpPr>
            <p:cNvPr id="3" name="Group 2"/>
            <p:cNvGrpSpPr/>
            <p:nvPr/>
          </p:nvGrpSpPr>
          <p:grpSpPr>
            <a:xfrm flipV="1">
              <a:off x="7657037" y="3047999"/>
              <a:ext cx="4300182" cy="6986343"/>
              <a:chOff x="4649788" y="967712"/>
              <a:chExt cx="2935287" cy="4768850"/>
            </a:xfrm>
            <a:solidFill>
              <a:schemeClr val="bg1">
                <a:lumMod val="85000"/>
              </a:schemeClr>
            </a:solidFill>
          </p:grpSpPr>
          <p:sp>
            <p:nvSpPr>
              <p:cNvPr id="4" name="Freeform 13"/>
              <p:cNvSpPr>
                <a:spLocks noEditPoints="1"/>
              </p:cNvSpPr>
              <p:nvPr/>
            </p:nvSpPr>
            <p:spPr bwMode="auto">
              <a:xfrm rot="10800000">
                <a:off x="4649788" y="2266287"/>
                <a:ext cx="2935287" cy="347027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grpFill/>
              <a:ln>
                <a:noFill/>
              </a:ln>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reeform 16"/>
              <p:cNvSpPr>
                <a:spLocks noEditPoints="1"/>
              </p:cNvSpPr>
              <p:nvPr/>
            </p:nvSpPr>
            <p:spPr bwMode="auto">
              <a:xfrm rot="10800000">
                <a:off x="5346701" y="967712"/>
                <a:ext cx="1500187" cy="1203325"/>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grpFill/>
              <a:ln>
                <a:noFill/>
              </a:ln>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cxnSp>
        <p:nvCxnSpPr>
          <p:cNvPr id="44" name="Straight Connector 43"/>
          <p:cNvCxnSpPr/>
          <p:nvPr/>
        </p:nvCxnSpPr>
        <p:spPr>
          <a:xfrm flipH="1">
            <a:off x="4409882" y="4424594"/>
            <a:ext cx="1266919" cy="0"/>
          </a:xfrm>
          <a:prstGeom prst="line">
            <a:avLst/>
          </a:prstGeom>
          <a:ln w="6350">
            <a:solidFill>
              <a:srgbClr val="859FEC"/>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flipV="1">
            <a:off x="4409882" y="2976859"/>
            <a:ext cx="837245" cy="0"/>
          </a:xfrm>
          <a:prstGeom prst="line">
            <a:avLst/>
          </a:prstGeom>
          <a:ln w="6350">
            <a:solidFill>
              <a:srgbClr val="859FEC"/>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082680" y="2976859"/>
            <a:ext cx="767474" cy="0"/>
          </a:xfrm>
          <a:prstGeom prst="line">
            <a:avLst/>
          </a:prstGeom>
          <a:ln w="6350">
            <a:solidFill>
              <a:srgbClr val="859FEC"/>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6608890" y="4424594"/>
            <a:ext cx="1241264" cy="0"/>
          </a:xfrm>
          <a:prstGeom prst="line">
            <a:avLst/>
          </a:prstGeom>
          <a:ln w="6350">
            <a:solidFill>
              <a:srgbClr val="859FEC"/>
            </a:solidFill>
            <a:prstDash val="sysDot"/>
            <a:tailEnd type="oval"/>
          </a:ln>
        </p:spPr>
        <p:style>
          <a:lnRef idx="1">
            <a:schemeClr val="accent1"/>
          </a:lnRef>
          <a:fillRef idx="0">
            <a:schemeClr val="accent1"/>
          </a:fillRef>
          <a:effectRef idx="0">
            <a:schemeClr val="accent1"/>
          </a:effectRef>
          <a:fontRef idx="minor">
            <a:schemeClr val="tx1"/>
          </a:fontRef>
        </p:style>
      </p:cxnSp>
      <p:grpSp>
        <p:nvGrpSpPr>
          <p:cNvPr id="67" name="Group 66"/>
          <p:cNvGrpSpPr/>
          <p:nvPr/>
        </p:nvGrpSpPr>
        <p:grpSpPr>
          <a:xfrm>
            <a:off x="1448749" y="2759719"/>
            <a:ext cx="2129406" cy="980534"/>
            <a:chOff x="-1110641" y="3369623"/>
            <a:chExt cx="3407049" cy="1568855"/>
          </a:xfrm>
        </p:grpSpPr>
        <p:sp>
          <p:nvSpPr>
            <p:cNvPr id="68" name="Rectangle 67"/>
            <p:cNvSpPr/>
            <p:nvPr/>
          </p:nvSpPr>
          <p:spPr>
            <a:xfrm>
              <a:off x="-1110641" y="3369623"/>
              <a:ext cx="3407049" cy="677672"/>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rPr>
                <a:t>点击添加文本</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69" name="Rectangle 68"/>
            <p:cNvSpPr/>
            <p:nvPr/>
          </p:nvSpPr>
          <p:spPr>
            <a:xfrm>
              <a:off x="-1047908" y="3815708"/>
              <a:ext cx="3344316" cy="112277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rPr>
                <a:t>点击添加您的内容，或者通过复制您的文本后，在此框中选择粘贴</a:t>
              </a:r>
              <a:endPar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endParaRPr>
            </a:p>
          </p:txBody>
        </p:sp>
      </p:grpSp>
      <p:grpSp>
        <p:nvGrpSpPr>
          <p:cNvPr id="70" name="Group 69"/>
          <p:cNvGrpSpPr/>
          <p:nvPr/>
        </p:nvGrpSpPr>
        <p:grpSpPr>
          <a:xfrm>
            <a:off x="8682811" y="2759719"/>
            <a:ext cx="2129406" cy="980534"/>
            <a:chOff x="1090766" y="688621"/>
            <a:chExt cx="2132703" cy="982052"/>
          </a:xfrm>
        </p:grpSpPr>
        <p:sp>
          <p:nvSpPr>
            <p:cNvPr id="71" name="Rectangle 70"/>
            <p:cNvSpPr/>
            <p:nvPr/>
          </p:nvSpPr>
          <p:spPr>
            <a:xfrm>
              <a:off x="1090766" y="688621"/>
              <a:ext cx="2132703" cy="42538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rPr>
                <a:t>点击添加文本</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72" name="Rectangle 71"/>
            <p:cNvSpPr/>
            <p:nvPr/>
          </p:nvSpPr>
          <p:spPr>
            <a:xfrm>
              <a:off x="1090766" y="967856"/>
              <a:ext cx="2093435" cy="702817"/>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rPr>
                <a:t>点击添加您的内容，或者通过复制您的文本后，在此框中选择粘贴</a:t>
              </a:r>
              <a:endPar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endParaRPr>
            </a:p>
          </p:txBody>
        </p:sp>
      </p:grpSp>
      <p:grpSp>
        <p:nvGrpSpPr>
          <p:cNvPr id="73" name="Group 72"/>
          <p:cNvGrpSpPr/>
          <p:nvPr/>
        </p:nvGrpSpPr>
        <p:grpSpPr>
          <a:xfrm>
            <a:off x="1448749" y="4200816"/>
            <a:ext cx="2129406" cy="980534"/>
            <a:chOff x="-1110641" y="3369623"/>
            <a:chExt cx="3407049" cy="1568855"/>
          </a:xfrm>
        </p:grpSpPr>
        <p:sp>
          <p:nvSpPr>
            <p:cNvPr id="74" name="Rectangle 73"/>
            <p:cNvSpPr/>
            <p:nvPr/>
          </p:nvSpPr>
          <p:spPr>
            <a:xfrm>
              <a:off x="-1110641" y="3369623"/>
              <a:ext cx="3407049" cy="679571"/>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rPr>
                <a:t>点击添加文本</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74"/>
            <p:cNvSpPr/>
            <p:nvPr/>
          </p:nvSpPr>
          <p:spPr>
            <a:xfrm>
              <a:off x="-1047908" y="3815708"/>
              <a:ext cx="3344316" cy="112277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rPr>
                <a:t>点击添加您的内容，或者通过复制您的文本后，在此框中选择粘贴</a:t>
              </a:r>
              <a:endPar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endParaRPr>
            </a:p>
          </p:txBody>
        </p:sp>
      </p:grpSp>
      <p:grpSp>
        <p:nvGrpSpPr>
          <p:cNvPr id="76" name="Group 75"/>
          <p:cNvGrpSpPr/>
          <p:nvPr/>
        </p:nvGrpSpPr>
        <p:grpSpPr>
          <a:xfrm>
            <a:off x="8682811" y="4200816"/>
            <a:ext cx="2129406" cy="980534"/>
            <a:chOff x="1090766" y="688621"/>
            <a:chExt cx="2132703" cy="982052"/>
          </a:xfrm>
        </p:grpSpPr>
        <p:sp>
          <p:nvSpPr>
            <p:cNvPr id="77" name="Rectangle 76"/>
            <p:cNvSpPr/>
            <p:nvPr/>
          </p:nvSpPr>
          <p:spPr>
            <a:xfrm>
              <a:off x="1090766" y="688621"/>
              <a:ext cx="2132703" cy="425389"/>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rPr>
                <a:t>点击添加文本</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Segoe UI" panose="020B0502040204020203" pitchFamily="34" charset="0"/>
              </a:endParaRPr>
            </a:p>
          </p:txBody>
        </p:sp>
        <p:sp>
          <p:nvSpPr>
            <p:cNvPr id="78" name="Rectangle 77"/>
            <p:cNvSpPr/>
            <p:nvPr/>
          </p:nvSpPr>
          <p:spPr>
            <a:xfrm>
              <a:off x="1090766" y="967856"/>
              <a:ext cx="2093435" cy="702817"/>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rPr>
                <a:t>点击添加您的内容，或者通过复制您的文本后，在此框中选择粘贴</a:t>
              </a:r>
              <a:endParaRPr kumimoji="0" lang="zh-CN" altLang="en-US" sz="110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Segoe UI Light" panose="020B0502040204020203" pitchFamily="34" charset="0"/>
              </a:endParaRPr>
            </a:p>
          </p:txBody>
        </p:sp>
      </p:grpSp>
      <p:sp>
        <p:nvSpPr>
          <p:cNvPr id="79" name="Freeform 78"/>
          <p:cNvSpPr>
            <a:spLocks noEditPoints="1"/>
          </p:cNvSpPr>
          <p:nvPr/>
        </p:nvSpPr>
        <p:spPr bwMode="auto">
          <a:xfrm>
            <a:off x="3736096" y="4305835"/>
            <a:ext cx="246955" cy="306746"/>
          </a:xfrm>
          <a:custGeom>
            <a:avLst/>
            <a:gdLst>
              <a:gd name="T0" fmla="*/ 366 w 497"/>
              <a:gd name="T1" fmla="*/ 392 h 615"/>
              <a:gd name="T2" fmla="*/ 131 w 497"/>
              <a:gd name="T3" fmla="*/ 224 h 615"/>
              <a:gd name="T4" fmla="*/ 403 w 497"/>
              <a:gd name="T5" fmla="*/ 489 h 615"/>
              <a:gd name="T6" fmla="*/ 461 w 497"/>
              <a:gd name="T7" fmla="*/ 546 h 615"/>
              <a:gd name="T8" fmla="*/ 403 w 497"/>
              <a:gd name="T9" fmla="*/ 489 h 615"/>
              <a:gd name="T10" fmla="*/ 461 w 497"/>
              <a:gd name="T11" fmla="*/ 384 h 615"/>
              <a:gd name="T12" fmla="*/ 403 w 497"/>
              <a:gd name="T13" fmla="*/ 441 h 615"/>
              <a:gd name="T14" fmla="*/ 403 w 497"/>
              <a:gd name="T15" fmla="*/ 279 h 615"/>
              <a:gd name="T16" fmla="*/ 461 w 497"/>
              <a:gd name="T17" fmla="*/ 336 h 615"/>
              <a:gd name="T18" fmla="*/ 403 w 497"/>
              <a:gd name="T19" fmla="*/ 279 h 615"/>
              <a:gd name="T20" fmla="*/ 461 w 497"/>
              <a:gd name="T21" fmla="*/ 174 h 615"/>
              <a:gd name="T22" fmla="*/ 403 w 497"/>
              <a:gd name="T23" fmla="*/ 231 h 615"/>
              <a:gd name="T24" fmla="*/ 403 w 497"/>
              <a:gd name="T25" fmla="*/ 69 h 615"/>
              <a:gd name="T26" fmla="*/ 461 w 497"/>
              <a:gd name="T27" fmla="*/ 127 h 615"/>
              <a:gd name="T28" fmla="*/ 403 w 497"/>
              <a:gd name="T29" fmla="*/ 69 h 615"/>
              <a:gd name="T30" fmla="*/ 35 w 497"/>
              <a:gd name="T31" fmla="*/ 127 h 615"/>
              <a:gd name="T32" fmla="*/ 93 w 497"/>
              <a:gd name="T33" fmla="*/ 69 h 615"/>
              <a:gd name="T34" fmla="*/ 93 w 497"/>
              <a:gd name="T35" fmla="*/ 231 h 615"/>
              <a:gd name="T36" fmla="*/ 35 w 497"/>
              <a:gd name="T37" fmla="*/ 174 h 615"/>
              <a:gd name="T38" fmla="*/ 93 w 497"/>
              <a:gd name="T39" fmla="*/ 231 h 615"/>
              <a:gd name="T40" fmla="*/ 35 w 497"/>
              <a:gd name="T41" fmla="*/ 336 h 615"/>
              <a:gd name="T42" fmla="*/ 93 w 497"/>
              <a:gd name="T43" fmla="*/ 279 h 615"/>
              <a:gd name="T44" fmla="*/ 93 w 497"/>
              <a:gd name="T45" fmla="*/ 441 h 615"/>
              <a:gd name="T46" fmla="*/ 35 w 497"/>
              <a:gd name="T47" fmla="*/ 384 h 615"/>
              <a:gd name="T48" fmla="*/ 93 w 497"/>
              <a:gd name="T49" fmla="*/ 441 h 615"/>
              <a:gd name="T50" fmla="*/ 35 w 497"/>
              <a:gd name="T51" fmla="*/ 546 h 615"/>
              <a:gd name="T52" fmla="*/ 93 w 497"/>
              <a:gd name="T53" fmla="*/ 489 h 615"/>
              <a:gd name="T54" fmla="*/ 93 w 497"/>
              <a:gd name="T55" fmla="*/ 0 h 615"/>
              <a:gd name="T56" fmla="*/ 35 w 497"/>
              <a:gd name="T57" fmla="*/ 22 h 615"/>
              <a:gd name="T58" fmla="*/ 0 w 497"/>
              <a:gd name="T59" fmla="*/ 0 h 615"/>
              <a:gd name="T60" fmla="*/ 35 w 497"/>
              <a:gd name="T61" fmla="*/ 615 h 615"/>
              <a:gd name="T62" fmla="*/ 93 w 497"/>
              <a:gd name="T63" fmla="*/ 593 h 615"/>
              <a:gd name="T64" fmla="*/ 131 w 497"/>
              <a:gd name="T65" fmla="*/ 615 h 615"/>
              <a:gd name="T66" fmla="*/ 366 w 497"/>
              <a:gd name="T67" fmla="*/ 450 h 615"/>
              <a:gd name="T68" fmla="*/ 403 w 497"/>
              <a:gd name="T69" fmla="*/ 615 h 615"/>
              <a:gd name="T70" fmla="*/ 461 w 497"/>
              <a:gd name="T71" fmla="*/ 593 h 615"/>
              <a:gd name="T72" fmla="*/ 497 w 497"/>
              <a:gd name="T73" fmla="*/ 615 h 615"/>
              <a:gd name="T74" fmla="*/ 461 w 497"/>
              <a:gd name="T75" fmla="*/ 0 h 615"/>
              <a:gd name="T76" fmla="*/ 403 w 497"/>
              <a:gd name="T77" fmla="*/ 22 h 615"/>
              <a:gd name="T78" fmla="*/ 366 w 497"/>
              <a:gd name="T79" fmla="*/ 0 h 615"/>
              <a:gd name="T80" fmla="*/ 131 w 497"/>
              <a:gd name="T81" fmla="*/ 165 h 615"/>
              <a:gd name="T82" fmla="*/ 93 w 497"/>
              <a:gd name="T83"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97" h="615">
                <a:moveTo>
                  <a:pt x="366" y="224"/>
                </a:moveTo>
                <a:lnTo>
                  <a:pt x="366" y="392"/>
                </a:lnTo>
                <a:lnTo>
                  <a:pt x="131" y="392"/>
                </a:lnTo>
                <a:lnTo>
                  <a:pt x="131" y="224"/>
                </a:lnTo>
                <a:lnTo>
                  <a:pt x="366" y="224"/>
                </a:lnTo>
                <a:close/>
                <a:moveTo>
                  <a:pt x="403" y="489"/>
                </a:moveTo>
                <a:lnTo>
                  <a:pt x="461" y="489"/>
                </a:lnTo>
                <a:lnTo>
                  <a:pt x="461" y="546"/>
                </a:lnTo>
                <a:lnTo>
                  <a:pt x="403" y="546"/>
                </a:lnTo>
                <a:lnTo>
                  <a:pt x="403" y="489"/>
                </a:lnTo>
                <a:close/>
                <a:moveTo>
                  <a:pt x="403" y="384"/>
                </a:moveTo>
                <a:lnTo>
                  <a:pt x="461" y="384"/>
                </a:lnTo>
                <a:lnTo>
                  <a:pt x="461" y="441"/>
                </a:lnTo>
                <a:lnTo>
                  <a:pt x="403" y="441"/>
                </a:lnTo>
                <a:lnTo>
                  <a:pt x="403" y="384"/>
                </a:lnTo>
                <a:close/>
                <a:moveTo>
                  <a:pt x="403" y="279"/>
                </a:moveTo>
                <a:lnTo>
                  <a:pt x="461" y="279"/>
                </a:lnTo>
                <a:lnTo>
                  <a:pt x="461" y="336"/>
                </a:lnTo>
                <a:lnTo>
                  <a:pt x="403" y="336"/>
                </a:lnTo>
                <a:lnTo>
                  <a:pt x="403" y="279"/>
                </a:lnTo>
                <a:close/>
                <a:moveTo>
                  <a:pt x="403" y="174"/>
                </a:moveTo>
                <a:lnTo>
                  <a:pt x="461" y="174"/>
                </a:lnTo>
                <a:lnTo>
                  <a:pt x="461" y="231"/>
                </a:lnTo>
                <a:lnTo>
                  <a:pt x="403" y="231"/>
                </a:lnTo>
                <a:lnTo>
                  <a:pt x="403" y="174"/>
                </a:lnTo>
                <a:close/>
                <a:moveTo>
                  <a:pt x="403" y="69"/>
                </a:moveTo>
                <a:lnTo>
                  <a:pt x="461" y="69"/>
                </a:lnTo>
                <a:lnTo>
                  <a:pt x="461" y="127"/>
                </a:lnTo>
                <a:lnTo>
                  <a:pt x="403" y="127"/>
                </a:lnTo>
                <a:lnTo>
                  <a:pt x="403" y="69"/>
                </a:lnTo>
                <a:close/>
                <a:moveTo>
                  <a:pt x="93" y="127"/>
                </a:moveTo>
                <a:lnTo>
                  <a:pt x="35" y="127"/>
                </a:lnTo>
                <a:lnTo>
                  <a:pt x="35" y="69"/>
                </a:lnTo>
                <a:lnTo>
                  <a:pt x="93" y="69"/>
                </a:lnTo>
                <a:lnTo>
                  <a:pt x="93" y="127"/>
                </a:lnTo>
                <a:close/>
                <a:moveTo>
                  <a:pt x="93" y="231"/>
                </a:moveTo>
                <a:lnTo>
                  <a:pt x="35" y="231"/>
                </a:lnTo>
                <a:lnTo>
                  <a:pt x="35" y="174"/>
                </a:lnTo>
                <a:lnTo>
                  <a:pt x="93" y="174"/>
                </a:lnTo>
                <a:lnTo>
                  <a:pt x="93" y="231"/>
                </a:lnTo>
                <a:close/>
                <a:moveTo>
                  <a:pt x="93" y="336"/>
                </a:moveTo>
                <a:lnTo>
                  <a:pt x="35" y="336"/>
                </a:lnTo>
                <a:lnTo>
                  <a:pt x="35" y="279"/>
                </a:lnTo>
                <a:lnTo>
                  <a:pt x="93" y="279"/>
                </a:lnTo>
                <a:lnTo>
                  <a:pt x="93" y="336"/>
                </a:lnTo>
                <a:close/>
                <a:moveTo>
                  <a:pt x="93" y="441"/>
                </a:moveTo>
                <a:lnTo>
                  <a:pt x="35" y="441"/>
                </a:lnTo>
                <a:lnTo>
                  <a:pt x="35" y="384"/>
                </a:lnTo>
                <a:lnTo>
                  <a:pt x="93" y="384"/>
                </a:lnTo>
                <a:lnTo>
                  <a:pt x="93" y="441"/>
                </a:lnTo>
                <a:close/>
                <a:moveTo>
                  <a:pt x="93" y="546"/>
                </a:moveTo>
                <a:lnTo>
                  <a:pt x="35" y="546"/>
                </a:lnTo>
                <a:lnTo>
                  <a:pt x="35" y="489"/>
                </a:lnTo>
                <a:lnTo>
                  <a:pt x="93" y="489"/>
                </a:lnTo>
                <a:lnTo>
                  <a:pt x="93" y="546"/>
                </a:lnTo>
                <a:close/>
                <a:moveTo>
                  <a:pt x="93" y="0"/>
                </a:moveTo>
                <a:lnTo>
                  <a:pt x="93" y="22"/>
                </a:lnTo>
                <a:lnTo>
                  <a:pt x="35" y="22"/>
                </a:lnTo>
                <a:lnTo>
                  <a:pt x="35" y="0"/>
                </a:lnTo>
                <a:lnTo>
                  <a:pt x="0" y="0"/>
                </a:lnTo>
                <a:lnTo>
                  <a:pt x="0" y="615"/>
                </a:lnTo>
                <a:lnTo>
                  <a:pt x="35" y="615"/>
                </a:lnTo>
                <a:lnTo>
                  <a:pt x="35" y="593"/>
                </a:lnTo>
                <a:lnTo>
                  <a:pt x="93" y="593"/>
                </a:lnTo>
                <a:lnTo>
                  <a:pt x="93" y="615"/>
                </a:lnTo>
                <a:lnTo>
                  <a:pt x="131" y="615"/>
                </a:lnTo>
                <a:lnTo>
                  <a:pt x="131" y="450"/>
                </a:lnTo>
                <a:lnTo>
                  <a:pt x="366" y="450"/>
                </a:lnTo>
                <a:lnTo>
                  <a:pt x="366" y="615"/>
                </a:lnTo>
                <a:lnTo>
                  <a:pt x="403" y="615"/>
                </a:lnTo>
                <a:lnTo>
                  <a:pt x="403" y="593"/>
                </a:lnTo>
                <a:lnTo>
                  <a:pt x="461" y="593"/>
                </a:lnTo>
                <a:lnTo>
                  <a:pt x="461" y="615"/>
                </a:lnTo>
                <a:lnTo>
                  <a:pt x="497" y="615"/>
                </a:lnTo>
                <a:lnTo>
                  <a:pt x="497" y="0"/>
                </a:lnTo>
                <a:lnTo>
                  <a:pt x="461" y="0"/>
                </a:lnTo>
                <a:lnTo>
                  <a:pt x="461" y="22"/>
                </a:lnTo>
                <a:lnTo>
                  <a:pt x="403" y="22"/>
                </a:lnTo>
                <a:lnTo>
                  <a:pt x="403" y="0"/>
                </a:lnTo>
                <a:lnTo>
                  <a:pt x="366" y="0"/>
                </a:lnTo>
                <a:lnTo>
                  <a:pt x="366" y="165"/>
                </a:lnTo>
                <a:lnTo>
                  <a:pt x="131" y="165"/>
                </a:lnTo>
                <a:lnTo>
                  <a:pt x="131" y="0"/>
                </a:lnTo>
                <a:lnTo>
                  <a:pt x="93" y="0"/>
                </a:lnTo>
                <a:close/>
              </a:path>
            </a:pathLst>
          </a:custGeom>
          <a:solidFill>
            <a:srgbClr val="859FEC"/>
          </a:solidFill>
          <a:ln>
            <a:noFill/>
          </a:ln>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0" name="Freeform 79"/>
          <p:cNvSpPr/>
          <p:nvPr/>
        </p:nvSpPr>
        <p:spPr bwMode="auto">
          <a:xfrm>
            <a:off x="3702302" y="2879547"/>
            <a:ext cx="314544" cy="311946"/>
          </a:xfrm>
          <a:custGeom>
            <a:avLst/>
            <a:gdLst>
              <a:gd name="T0" fmla="*/ 505 w 635"/>
              <a:gd name="T1" fmla="*/ 351 h 629"/>
              <a:gd name="T2" fmla="*/ 480 w 635"/>
              <a:gd name="T3" fmla="*/ 225 h 629"/>
              <a:gd name="T4" fmla="*/ 479 w 635"/>
              <a:gd name="T5" fmla="*/ 224 h 629"/>
              <a:gd name="T6" fmla="*/ 600 w 635"/>
              <a:gd name="T7" fmla="*/ 35 h 629"/>
              <a:gd name="T8" fmla="*/ 406 w 635"/>
              <a:gd name="T9" fmla="*/ 161 h 629"/>
              <a:gd name="T10" fmla="*/ 295 w 635"/>
              <a:gd name="T11" fmla="*/ 141 h 629"/>
              <a:gd name="T12" fmla="*/ 321 w 635"/>
              <a:gd name="T13" fmla="*/ 57 h 629"/>
              <a:gd name="T14" fmla="*/ 217 w 635"/>
              <a:gd name="T15" fmla="*/ 102 h 629"/>
              <a:gd name="T16" fmla="*/ 198 w 635"/>
              <a:gd name="T17" fmla="*/ 124 h 629"/>
              <a:gd name="T18" fmla="*/ 108 w 635"/>
              <a:gd name="T19" fmla="*/ 108 h 629"/>
              <a:gd name="T20" fmla="*/ 47 w 635"/>
              <a:gd name="T21" fmla="*/ 160 h 629"/>
              <a:gd name="T22" fmla="*/ 296 w 635"/>
              <a:gd name="T23" fmla="*/ 274 h 629"/>
              <a:gd name="T24" fmla="*/ 147 w 635"/>
              <a:gd name="T25" fmla="*/ 455 h 629"/>
              <a:gd name="T26" fmla="*/ 137 w 635"/>
              <a:gd name="T27" fmla="*/ 467 h 629"/>
              <a:gd name="T28" fmla="*/ 44 w 635"/>
              <a:gd name="T29" fmla="*/ 429 h 629"/>
              <a:gd name="T30" fmla="*/ 0 w 635"/>
              <a:gd name="T31" fmla="*/ 473 h 629"/>
              <a:gd name="T32" fmla="*/ 99 w 635"/>
              <a:gd name="T33" fmla="*/ 519 h 629"/>
              <a:gd name="T34" fmla="*/ 129 w 635"/>
              <a:gd name="T35" fmla="*/ 549 h 629"/>
              <a:gd name="T36" fmla="*/ 171 w 635"/>
              <a:gd name="T37" fmla="*/ 629 h 629"/>
              <a:gd name="T38" fmla="*/ 212 w 635"/>
              <a:gd name="T39" fmla="*/ 588 h 629"/>
              <a:gd name="T40" fmla="*/ 164 w 635"/>
              <a:gd name="T41" fmla="*/ 493 h 629"/>
              <a:gd name="T42" fmla="*/ 171 w 635"/>
              <a:gd name="T43" fmla="*/ 488 h 629"/>
              <a:gd name="T44" fmla="*/ 364 w 635"/>
              <a:gd name="T45" fmla="*/ 336 h 629"/>
              <a:gd name="T46" fmla="*/ 366 w 635"/>
              <a:gd name="T47" fmla="*/ 339 h 629"/>
              <a:gd name="T48" fmla="*/ 496 w 635"/>
              <a:gd name="T49" fmla="*/ 596 h 629"/>
              <a:gd name="T50" fmla="*/ 542 w 635"/>
              <a:gd name="T51" fmla="*/ 541 h 629"/>
              <a:gd name="T52" fmla="*/ 523 w 635"/>
              <a:gd name="T53" fmla="*/ 446 h 629"/>
              <a:gd name="T54" fmla="*/ 551 w 635"/>
              <a:gd name="T55" fmla="*/ 422 h 629"/>
              <a:gd name="T56" fmla="*/ 596 w 635"/>
              <a:gd name="T57" fmla="*/ 317 h 629"/>
              <a:gd name="T58" fmla="*/ 505 w 635"/>
              <a:gd name="T59" fmla="*/ 351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5" h="629">
                <a:moveTo>
                  <a:pt x="505" y="351"/>
                </a:moveTo>
                <a:lnTo>
                  <a:pt x="480" y="225"/>
                </a:lnTo>
                <a:lnTo>
                  <a:pt x="479" y="224"/>
                </a:lnTo>
                <a:cubicBezTo>
                  <a:pt x="479" y="224"/>
                  <a:pt x="635" y="71"/>
                  <a:pt x="600" y="35"/>
                </a:cubicBezTo>
                <a:cubicBezTo>
                  <a:pt x="565" y="0"/>
                  <a:pt x="406" y="161"/>
                  <a:pt x="406" y="161"/>
                </a:cubicBezTo>
                <a:lnTo>
                  <a:pt x="295" y="141"/>
                </a:lnTo>
                <a:cubicBezTo>
                  <a:pt x="323" y="106"/>
                  <a:pt x="335" y="71"/>
                  <a:pt x="321" y="57"/>
                </a:cubicBezTo>
                <a:cubicBezTo>
                  <a:pt x="305" y="41"/>
                  <a:pt x="258" y="61"/>
                  <a:pt x="217" y="102"/>
                </a:cubicBezTo>
                <a:cubicBezTo>
                  <a:pt x="210" y="109"/>
                  <a:pt x="203" y="117"/>
                  <a:pt x="198" y="124"/>
                </a:cubicBezTo>
                <a:lnTo>
                  <a:pt x="108" y="108"/>
                </a:lnTo>
                <a:lnTo>
                  <a:pt x="47" y="160"/>
                </a:lnTo>
                <a:lnTo>
                  <a:pt x="296" y="274"/>
                </a:lnTo>
                <a:lnTo>
                  <a:pt x="147" y="455"/>
                </a:lnTo>
                <a:cubicBezTo>
                  <a:pt x="144" y="459"/>
                  <a:pt x="140" y="463"/>
                  <a:pt x="137" y="467"/>
                </a:cubicBezTo>
                <a:lnTo>
                  <a:pt x="44" y="429"/>
                </a:lnTo>
                <a:lnTo>
                  <a:pt x="0" y="473"/>
                </a:lnTo>
                <a:lnTo>
                  <a:pt x="99" y="519"/>
                </a:lnTo>
                <a:lnTo>
                  <a:pt x="129" y="549"/>
                </a:lnTo>
                <a:lnTo>
                  <a:pt x="171" y="629"/>
                </a:lnTo>
                <a:lnTo>
                  <a:pt x="212" y="588"/>
                </a:lnTo>
                <a:lnTo>
                  <a:pt x="164" y="493"/>
                </a:lnTo>
                <a:cubicBezTo>
                  <a:pt x="166" y="492"/>
                  <a:pt x="169" y="490"/>
                  <a:pt x="171" y="488"/>
                </a:cubicBezTo>
                <a:lnTo>
                  <a:pt x="364" y="336"/>
                </a:lnTo>
                <a:lnTo>
                  <a:pt x="366" y="339"/>
                </a:lnTo>
                <a:lnTo>
                  <a:pt x="496" y="596"/>
                </a:lnTo>
                <a:lnTo>
                  <a:pt x="542" y="541"/>
                </a:lnTo>
                <a:lnTo>
                  <a:pt x="523" y="446"/>
                </a:lnTo>
                <a:cubicBezTo>
                  <a:pt x="533" y="439"/>
                  <a:pt x="542" y="431"/>
                  <a:pt x="551" y="422"/>
                </a:cubicBezTo>
                <a:cubicBezTo>
                  <a:pt x="593" y="380"/>
                  <a:pt x="613" y="334"/>
                  <a:pt x="596" y="317"/>
                </a:cubicBezTo>
                <a:cubicBezTo>
                  <a:pt x="582" y="302"/>
                  <a:pt x="542" y="317"/>
                  <a:pt x="505" y="351"/>
                </a:cubicBezTo>
                <a:close/>
              </a:path>
            </a:pathLst>
          </a:custGeom>
          <a:solidFill>
            <a:srgbClr val="859FEC"/>
          </a:solidFill>
          <a:ln>
            <a:noFill/>
          </a:ln>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1" name="Freeform 282"/>
          <p:cNvSpPr>
            <a:spLocks noEditPoints="1"/>
          </p:cNvSpPr>
          <p:nvPr/>
        </p:nvSpPr>
        <p:spPr bwMode="auto">
          <a:xfrm>
            <a:off x="8277938" y="2863898"/>
            <a:ext cx="265153" cy="285949"/>
          </a:xfrm>
          <a:custGeom>
            <a:avLst/>
            <a:gdLst>
              <a:gd name="T0" fmla="*/ 147 w 537"/>
              <a:gd name="T1" fmla="*/ 214 h 577"/>
              <a:gd name="T2" fmla="*/ 193 w 537"/>
              <a:gd name="T3" fmla="*/ 229 h 577"/>
              <a:gd name="T4" fmla="*/ 278 w 537"/>
              <a:gd name="T5" fmla="*/ 256 h 577"/>
              <a:gd name="T6" fmla="*/ 411 w 537"/>
              <a:gd name="T7" fmla="*/ 300 h 577"/>
              <a:gd name="T8" fmla="*/ 446 w 537"/>
              <a:gd name="T9" fmla="*/ 429 h 577"/>
              <a:gd name="T10" fmla="*/ 119 w 537"/>
              <a:gd name="T11" fmla="*/ 321 h 577"/>
              <a:gd name="T12" fmla="*/ 147 w 537"/>
              <a:gd name="T13" fmla="*/ 214 h 577"/>
              <a:gd name="T14" fmla="*/ 36 w 537"/>
              <a:gd name="T15" fmla="*/ 511 h 577"/>
              <a:gd name="T16" fmla="*/ 68 w 537"/>
              <a:gd name="T17" fmla="*/ 511 h 577"/>
              <a:gd name="T18" fmla="*/ 88 w 537"/>
              <a:gd name="T19" fmla="*/ 434 h 577"/>
              <a:gd name="T20" fmla="*/ 134 w 537"/>
              <a:gd name="T21" fmla="*/ 449 h 577"/>
              <a:gd name="T22" fmla="*/ 134 w 537"/>
              <a:gd name="T23" fmla="*/ 449 h 577"/>
              <a:gd name="T24" fmla="*/ 277 w 537"/>
              <a:gd name="T25" fmla="*/ 497 h 577"/>
              <a:gd name="T26" fmla="*/ 321 w 537"/>
              <a:gd name="T27" fmla="*/ 511 h 577"/>
              <a:gd name="T28" fmla="*/ 469 w 537"/>
              <a:gd name="T29" fmla="*/ 511 h 577"/>
              <a:gd name="T30" fmla="*/ 501 w 537"/>
              <a:gd name="T31" fmla="*/ 511 h 577"/>
              <a:gd name="T32" fmla="*/ 537 w 537"/>
              <a:gd name="T33" fmla="*/ 544 h 577"/>
              <a:gd name="T34" fmla="*/ 501 w 537"/>
              <a:gd name="T35" fmla="*/ 577 h 577"/>
              <a:gd name="T36" fmla="*/ 36 w 537"/>
              <a:gd name="T37" fmla="*/ 577 h 577"/>
              <a:gd name="T38" fmla="*/ 0 w 537"/>
              <a:gd name="T39" fmla="*/ 544 h 577"/>
              <a:gd name="T40" fmla="*/ 36 w 537"/>
              <a:gd name="T41" fmla="*/ 511 h 577"/>
              <a:gd name="T42" fmla="*/ 175 w 537"/>
              <a:gd name="T43" fmla="*/ 109 h 577"/>
              <a:gd name="T44" fmla="*/ 189 w 537"/>
              <a:gd name="T45" fmla="*/ 60 h 577"/>
              <a:gd name="T46" fmla="*/ 268 w 537"/>
              <a:gd name="T47" fmla="*/ 0 h 577"/>
              <a:gd name="T48" fmla="*/ 346 w 537"/>
              <a:gd name="T49" fmla="*/ 65 h 577"/>
              <a:gd name="T50" fmla="*/ 376 w 537"/>
              <a:gd name="T51" fmla="*/ 173 h 577"/>
              <a:gd name="T52" fmla="*/ 175 w 537"/>
              <a:gd name="T53" fmla="*/ 10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77">
                <a:moveTo>
                  <a:pt x="147" y="214"/>
                </a:moveTo>
                <a:lnTo>
                  <a:pt x="193" y="229"/>
                </a:lnTo>
                <a:cubicBezTo>
                  <a:pt x="219" y="237"/>
                  <a:pt x="249" y="247"/>
                  <a:pt x="278" y="256"/>
                </a:cubicBezTo>
                <a:lnTo>
                  <a:pt x="411" y="300"/>
                </a:lnTo>
                <a:lnTo>
                  <a:pt x="446" y="429"/>
                </a:lnTo>
                <a:cubicBezTo>
                  <a:pt x="383" y="408"/>
                  <a:pt x="175" y="340"/>
                  <a:pt x="119" y="321"/>
                </a:cubicBezTo>
                <a:lnTo>
                  <a:pt x="147" y="214"/>
                </a:lnTo>
                <a:close/>
                <a:moveTo>
                  <a:pt x="36" y="511"/>
                </a:moveTo>
                <a:lnTo>
                  <a:pt x="68" y="511"/>
                </a:lnTo>
                <a:lnTo>
                  <a:pt x="88" y="434"/>
                </a:lnTo>
                <a:cubicBezTo>
                  <a:pt x="102" y="439"/>
                  <a:pt x="117" y="444"/>
                  <a:pt x="134" y="449"/>
                </a:cubicBezTo>
                <a:lnTo>
                  <a:pt x="134" y="449"/>
                </a:lnTo>
                <a:cubicBezTo>
                  <a:pt x="169" y="461"/>
                  <a:pt x="231" y="481"/>
                  <a:pt x="277" y="497"/>
                </a:cubicBezTo>
                <a:lnTo>
                  <a:pt x="321" y="511"/>
                </a:lnTo>
                <a:cubicBezTo>
                  <a:pt x="325" y="512"/>
                  <a:pt x="469" y="511"/>
                  <a:pt x="469" y="511"/>
                </a:cubicBezTo>
                <a:lnTo>
                  <a:pt x="501" y="511"/>
                </a:lnTo>
                <a:cubicBezTo>
                  <a:pt x="520" y="511"/>
                  <a:pt x="537" y="525"/>
                  <a:pt x="537" y="544"/>
                </a:cubicBezTo>
                <a:cubicBezTo>
                  <a:pt x="537" y="562"/>
                  <a:pt x="520" y="577"/>
                  <a:pt x="501" y="577"/>
                </a:cubicBezTo>
                <a:lnTo>
                  <a:pt x="36" y="577"/>
                </a:lnTo>
                <a:cubicBezTo>
                  <a:pt x="16" y="577"/>
                  <a:pt x="0" y="562"/>
                  <a:pt x="0" y="544"/>
                </a:cubicBezTo>
                <a:cubicBezTo>
                  <a:pt x="0" y="525"/>
                  <a:pt x="16" y="511"/>
                  <a:pt x="36" y="511"/>
                </a:cubicBezTo>
                <a:close/>
                <a:moveTo>
                  <a:pt x="175" y="109"/>
                </a:moveTo>
                <a:lnTo>
                  <a:pt x="189" y="60"/>
                </a:lnTo>
                <a:cubicBezTo>
                  <a:pt x="193" y="39"/>
                  <a:pt x="214" y="0"/>
                  <a:pt x="268" y="0"/>
                </a:cubicBezTo>
                <a:cubicBezTo>
                  <a:pt x="322" y="0"/>
                  <a:pt x="343" y="41"/>
                  <a:pt x="346" y="65"/>
                </a:cubicBezTo>
                <a:lnTo>
                  <a:pt x="376" y="173"/>
                </a:lnTo>
                <a:cubicBezTo>
                  <a:pt x="317" y="154"/>
                  <a:pt x="217" y="122"/>
                  <a:pt x="175" y="109"/>
                </a:cubicBezTo>
                <a:close/>
              </a:path>
            </a:pathLst>
          </a:custGeom>
          <a:solidFill>
            <a:srgbClr val="859FEC"/>
          </a:solidFill>
          <a:ln>
            <a:noFill/>
          </a:ln>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2" name="Freeform 290"/>
          <p:cNvSpPr>
            <a:spLocks noEditPoints="1"/>
          </p:cNvSpPr>
          <p:nvPr/>
        </p:nvSpPr>
        <p:spPr bwMode="auto">
          <a:xfrm>
            <a:off x="8285736" y="4275863"/>
            <a:ext cx="249556" cy="324942"/>
          </a:xfrm>
          <a:custGeom>
            <a:avLst/>
            <a:gdLst>
              <a:gd name="T0" fmla="*/ 437 w 506"/>
              <a:gd name="T1" fmla="*/ 144 h 655"/>
              <a:gd name="T2" fmla="*/ 472 w 506"/>
              <a:gd name="T3" fmla="*/ 76 h 655"/>
              <a:gd name="T4" fmla="*/ 504 w 506"/>
              <a:gd name="T5" fmla="*/ 6 h 655"/>
              <a:gd name="T6" fmla="*/ 424 w 506"/>
              <a:gd name="T7" fmla="*/ 3 h 655"/>
              <a:gd name="T8" fmla="*/ 343 w 506"/>
              <a:gd name="T9" fmla="*/ 0 h 655"/>
              <a:gd name="T10" fmla="*/ 375 w 506"/>
              <a:gd name="T11" fmla="*/ 40 h 655"/>
              <a:gd name="T12" fmla="*/ 6 w 506"/>
              <a:gd name="T13" fmla="*/ 259 h 655"/>
              <a:gd name="T14" fmla="*/ 2 w 506"/>
              <a:gd name="T15" fmla="*/ 349 h 655"/>
              <a:gd name="T16" fmla="*/ 403 w 506"/>
              <a:gd name="T17" fmla="*/ 99 h 655"/>
              <a:gd name="T18" fmla="*/ 437 w 506"/>
              <a:gd name="T19" fmla="*/ 144 h 655"/>
              <a:gd name="T20" fmla="*/ 356 w 506"/>
              <a:gd name="T21" fmla="*/ 181 h 655"/>
              <a:gd name="T22" fmla="*/ 506 w 506"/>
              <a:gd name="T23" fmla="*/ 181 h 655"/>
              <a:gd name="T24" fmla="*/ 506 w 506"/>
              <a:gd name="T25" fmla="*/ 655 h 655"/>
              <a:gd name="T26" fmla="*/ 356 w 506"/>
              <a:gd name="T27" fmla="*/ 655 h 655"/>
              <a:gd name="T28" fmla="*/ 356 w 506"/>
              <a:gd name="T29" fmla="*/ 181 h 655"/>
              <a:gd name="T30" fmla="*/ 178 w 506"/>
              <a:gd name="T31" fmla="*/ 280 h 655"/>
              <a:gd name="T32" fmla="*/ 328 w 506"/>
              <a:gd name="T33" fmla="*/ 280 h 655"/>
              <a:gd name="T34" fmla="*/ 328 w 506"/>
              <a:gd name="T35" fmla="*/ 655 h 655"/>
              <a:gd name="T36" fmla="*/ 178 w 506"/>
              <a:gd name="T37" fmla="*/ 655 h 655"/>
              <a:gd name="T38" fmla="*/ 178 w 506"/>
              <a:gd name="T39" fmla="*/ 280 h 655"/>
              <a:gd name="T40" fmla="*/ 0 w 506"/>
              <a:gd name="T41" fmla="*/ 381 h 655"/>
              <a:gd name="T42" fmla="*/ 150 w 506"/>
              <a:gd name="T43" fmla="*/ 381 h 655"/>
              <a:gd name="T44" fmla="*/ 150 w 506"/>
              <a:gd name="T45" fmla="*/ 655 h 655"/>
              <a:gd name="T46" fmla="*/ 0 w 506"/>
              <a:gd name="T47" fmla="*/ 655 h 655"/>
              <a:gd name="T48" fmla="*/ 0 w 506"/>
              <a:gd name="T49" fmla="*/ 381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6" h="655">
                <a:moveTo>
                  <a:pt x="437" y="144"/>
                </a:moveTo>
                <a:lnTo>
                  <a:pt x="472" y="76"/>
                </a:lnTo>
                <a:lnTo>
                  <a:pt x="504" y="6"/>
                </a:lnTo>
                <a:lnTo>
                  <a:pt x="424" y="3"/>
                </a:lnTo>
                <a:lnTo>
                  <a:pt x="343" y="0"/>
                </a:lnTo>
                <a:lnTo>
                  <a:pt x="375" y="40"/>
                </a:lnTo>
                <a:lnTo>
                  <a:pt x="6" y="259"/>
                </a:lnTo>
                <a:lnTo>
                  <a:pt x="2" y="349"/>
                </a:lnTo>
                <a:lnTo>
                  <a:pt x="403" y="99"/>
                </a:lnTo>
                <a:lnTo>
                  <a:pt x="437" y="144"/>
                </a:lnTo>
                <a:close/>
                <a:moveTo>
                  <a:pt x="356" y="181"/>
                </a:moveTo>
                <a:lnTo>
                  <a:pt x="506" y="181"/>
                </a:lnTo>
                <a:lnTo>
                  <a:pt x="506" y="655"/>
                </a:lnTo>
                <a:lnTo>
                  <a:pt x="356" y="655"/>
                </a:lnTo>
                <a:lnTo>
                  <a:pt x="356" y="181"/>
                </a:lnTo>
                <a:close/>
                <a:moveTo>
                  <a:pt x="178" y="280"/>
                </a:moveTo>
                <a:lnTo>
                  <a:pt x="328" y="280"/>
                </a:lnTo>
                <a:lnTo>
                  <a:pt x="328" y="655"/>
                </a:lnTo>
                <a:lnTo>
                  <a:pt x="178" y="655"/>
                </a:lnTo>
                <a:lnTo>
                  <a:pt x="178" y="280"/>
                </a:lnTo>
                <a:close/>
                <a:moveTo>
                  <a:pt x="0" y="381"/>
                </a:moveTo>
                <a:lnTo>
                  <a:pt x="150" y="381"/>
                </a:lnTo>
                <a:lnTo>
                  <a:pt x="150" y="655"/>
                </a:lnTo>
                <a:lnTo>
                  <a:pt x="0" y="655"/>
                </a:lnTo>
                <a:lnTo>
                  <a:pt x="0" y="381"/>
                </a:lnTo>
                <a:close/>
              </a:path>
            </a:pathLst>
          </a:custGeom>
          <a:solidFill>
            <a:srgbClr val="859FEC"/>
          </a:solidFill>
          <a:ln>
            <a:noFill/>
          </a:ln>
        </p:spPr>
        <p:txBody>
          <a:bodyPr vert="horz" wrap="square" lIns="91299" tIns="45649" rIns="91299" bIns="4564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0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33"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rot="18900000">
            <a:off x="1247366" y="3115938"/>
            <a:ext cx="1480842"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 name="Rounded Rectangle 6"/>
          <p:cNvSpPr/>
          <p:nvPr/>
        </p:nvSpPr>
        <p:spPr>
          <a:xfrm rot="2700000">
            <a:off x="1913830" y="3115495"/>
            <a:ext cx="1479593"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0" tIns="0" rIns="85344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8" name="Rounded Rectangle 7"/>
          <p:cNvSpPr/>
          <p:nvPr/>
        </p:nvSpPr>
        <p:spPr>
          <a:xfrm rot="16200000">
            <a:off x="1200230" y="3623658"/>
            <a:ext cx="2241396"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9" name="Oval 8"/>
          <p:cNvSpPr/>
          <p:nvPr/>
        </p:nvSpPr>
        <p:spPr>
          <a:xfrm>
            <a:off x="2061421" y="2831730"/>
            <a:ext cx="519013" cy="52316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01</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1" name="Rounded Rectangle 10"/>
          <p:cNvSpPr/>
          <p:nvPr/>
        </p:nvSpPr>
        <p:spPr>
          <a:xfrm rot="13500000" flipH="1">
            <a:off x="2921640" y="4468261"/>
            <a:ext cx="1480842"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Rounded Rectangle 11"/>
          <p:cNvSpPr/>
          <p:nvPr/>
        </p:nvSpPr>
        <p:spPr>
          <a:xfrm rot="8100000" flipH="1">
            <a:off x="3588104" y="4468703"/>
            <a:ext cx="1479593"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0" tIns="0" rIns="85344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 name="Rounded Rectangle 12"/>
          <p:cNvSpPr/>
          <p:nvPr/>
        </p:nvSpPr>
        <p:spPr>
          <a:xfrm rot="16200000" flipH="1">
            <a:off x="2874504" y="3960539"/>
            <a:ext cx="2241396"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Oval 13"/>
          <p:cNvSpPr/>
          <p:nvPr/>
        </p:nvSpPr>
        <p:spPr>
          <a:xfrm flipH="1">
            <a:off x="3735694" y="4767879"/>
            <a:ext cx="519013" cy="52316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02</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6" name="Rounded Rectangle 15"/>
          <p:cNvSpPr/>
          <p:nvPr/>
        </p:nvSpPr>
        <p:spPr>
          <a:xfrm rot="18900000">
            <a:off x="4271042" y="3115937"/>
            <a:ext cx="1480842"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7" name="Rounded Rectangle 16"/>
          <p:cNvSpPr/>
          <p:nvPr/>
        </p:nvSpPr>
        <p:spPr>
          <a:xfrm rot="2700000">
            <a:off x="4937506" y="3115495"/>
            <a:ext cx="1479593"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0" tIns="0" rIns="85344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8" name="Rounded Rectangle 17"/>
          <p:cNvSpPr/>
          <p:nvPr/>
        </p:nvSpPr>
        <p:spPr>
          <a:xfrm rot="16200000">
            <a:off x="4223906" y="3623658"/>
            <a:ext cx="2241396"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9" name="Oval 18"/>
          <p:cNvSpPr/>
          <p:nvPr/>
        </p:nvSpPr>
        <p:spPr>
          <a:xfrm>
            <a:off x="5085097" y="2831730"/>
            <a:ext cx="519013" cy="52316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03</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1" name="Rounded Rectangle 20"/>
          <p:cNvSpPr/>
          <p:nvPr/>
        </p:nvSpPr>
        <p:spPr>
          <a:xfrm rot="13500000" flipH="1">
            <a:off x="5860110" y="4468260"/>
            <a:ext cx="1480842"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2" name="Rounded Rectangle 21"/>
          <p:cNvSpPr/>
          <p:nvPr/>
        </p:nvSpPr>
        <p:spPr>
          <a:xfrm rot="8100000" flipH="1">
            <a:off x="6526575" y="4468703"/>
            <a:ext cx="1479593"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0" tIns="0" rIns="85344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3" name="Rounded Rectangle 22"/>
          <p:cNvSpPr/>
          <p:nvPr/>
        </p:nvSpPr>
        <p:spPr>
          <a:xfrm rot="16200000" flipH="1">
            <a:off x="5812974" y="3960539"/>
            <a:ext cx="2241396"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4" name="Oval 23"/>
          <p:cNvSpPr/>
          <p:nvPr/>
        </p:nvSpPr>
        <p:spPr>
          <a:xfrm flipH="1">
            <a:off x="6674165" y="4767878"/>
            <a:ext cx="519013" cy="52316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04</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1" name="TextBox 30"/>
          <p:cNvSpPr txBox="1"/>
          <p:nvPr/>
        </p:nvSpPr>
        <p:spPr>
          <a:xfrm>
            <a:off x="1596240" y="5209384"/>
            <a:ext cx="143039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2" name="TextBox 31"/>
          <p:cNvSpPr txBox="1"/>
          <p:nvPr/>
        </p:nvSpPr>
        <p:spPr>
          <a:xfrm>
            <a:off x="1392761" y="5542696"/>
            <a:ext cx="1837351" cy="49859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 </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4" name="Rounded Rectangle 5"/>
          <p:cNvSpPr/>
          <p:nvPr/>
        </p:nvSpPr>
        <p:spPr>
          <a:xfrm rot="18900000">
            <a:off x="7294718" y="3115938"/>
            <a:ext cx="1480842"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7" name="Rounded Rectangle 6"/>
          <p:cNvSpPr/>
          <p:nvPr/>
        </p:nvSpPr>
        <p:spPr>
          <a:xfrm rot="2700000">
            <a:off x="7961182" y="3115495"/>
            <a:ext cx="1479593"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0" tIns="0" rIns="85344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8" name="Rounded Rectangle 7"/>
          <p:cNvSpPr/>
          <p:nvPr/>
        </p:nvSpPr>
        <p:spPr>
          <a:xfrm rot="16200000">
            <a:off x="7247582" y="3623658"/>
            <a:ext cx="2241396" cy="538576"/>
          </a:xfrm>
          <a:prstGeom prst="roundRect">
            <a:avLst>
              <a:gd name="adj" fmla="val 50000"/>
            </a:avLst>
          </a:prstGeom>
          <a:solidFill>
            <a:srgbClr val="859FEC"/>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9" name="Oval 38"/>
          <p:cNvSpPr/>
          <p:nvPr/>
        </p:nvSpPr>
        <p:spPr>
          <a:xfrm>
            <a:off x="8108773" y="2831730"/>
            <a:ext cx="519013" cy="52316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01</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1" name="Rounded Rectangle 10"/>
          <p:cNvSpPr/>
          <p:nvPr/>
        </p:nvSpPr>
        <p:spPr>
          <a:xfrm rot="13500000" flipH="1">
            <a:off x="8798578" y="4468261"/>
            <a:ext cx="1480842"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2" name="Rounded Rectangle 11"/>
          <p:cNvSpPr/>
          <p:nvPr/>
        </p:nvSpPr>
        <p:spPr>
          <a:xfrm rot="8100000" flipH="1">
            <a:off x="9465042" y="4468703"/>
            <a:ext cx="1479593"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0" tIns="0" rIns="85344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3" name="Rounded Rectangle 12"/>
          <p:cNvSpPr/>
          <p:nvPr/>
        </p:nvSpPr>
        <p:spPr>
          <a:xfrm rot="16200000" flipH="1">
            <a:off x="8751442" y="3960539"/>
            <a:ext cx="2241396" cy="538576"/>
          </a:xfrm>
          <a:prstGeom prst="roundRect">
            <a:avLst>
              <a:gd name="adj" fmla="val 50000"/>
            </a:avLst>
          </a:prstGeom>
          <a:solidFill>
            <a:srgbClr val="A7BAF2"/>
          </a:solidFill>
          <a:ln w="12700">
            <a:noFill/>
          </a:ln>
          <a:effectLst/>
        </p:spPr>
        <p:style>
          <a:lnRef idx="1">
            <a:schemeClr val="accent1"/>
          </a:lnRef>
          <a:fillRef idx="3">
            <a:schemeClr val="accent1"/>
          </a:fillRef>
          <a:effectRef idx="2">
            <a:schemeClr val="accent1"/>
          </a:effectRef>
          <a:fontRef idx="minor">
            <a:schemeClr val="lt1"/>
          </a:fontRef>
        </p:style>
        <p:txBody>
          <a:bodyPr lIns="18288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4" name="Oval 43"/>
          <p:cNvSpPr/>
          <p:nvPr/>
        </p:nvSpPr>
        <p:spPr>
          <a:xfrm flipH="1">
            <a:off x="9612632" y="4767879"/>
            <a:ext cx="519013" cy="523166"/>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02</a:t>
            </a:r>
            <a:endParaRPr kumimoji="0" 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5" name="TextBox 44"/>
          <p:cNvSpPr txBox="1"/>
          <p:nvPr/>
        </p:nvSpPr>
        <p:spPr>
          <a:xfrm>
            <a:off x="4684992" y="5207565"/>
            <a:ext cx="143039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6" name="TextBox 45"/>
          <p:cNvSpPr txBox="1"/>
          <p:nvPr/>
        </p:nvSpPr>
        <p:spPr>
          <a:xfrm>
            <a:off x="4481513" y="5540877"/>
            <a:ext cx="1837351" cy="49859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 </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7" name="TextBox 46"/>
          <p:cNvSpPr txBox="1"/>
          <p:nvPr/>
        </p:nvSpPr>
        <p:spPr>
          <a:xfrm>
            <a:off x="7695690" y="5207565"/>
            <a:ext cx="143039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48" name="TextBox 47"/>
          <p:cNvSpPr txBox="1"/>
          <p:nvPr/>
        </p:nvSpPr>
        <p:spPr>
          <a:xfrm>
            <a:off x="7492211" y="5540877"/>
            <a:ext cx="1837351" cy="49859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 </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9" name="TextBox 48"/>
          <p:cNvSpPr txBox="1"/>
          <p:nvPr/>
        </p:nvSpPr>
        <p:spPr>
          <a:xfrm>
            <a:off x="3254600" y="2165160"/>
            <a:ext cx="143039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3051121" y="2498472"/>
            <a:ext cx="1837351" cy="49859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 </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1" name="TextBox 50"/>
          <p:cNvSpPr txBox="1"/>
          <p:nvPr/>
        </p:nvSpPr>
        <p:spPr>
          <a:xfrm>
            <a:off x="6258864" y="2163341"/>
            <a:ext cx="143039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2" name="TextBox 51"/>
          <p:cNvSpPr txBox="1"/>
          <p:nvPr/>
        </p:nvSpPr>
        <p:spPr>
          <a:xfrm>
            <a:off x="6055385" y="2496653"/>
            <a:ext cx="1837351" cy="49859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 </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3" name="TextBox 52"/>
          <p:cNvSpPr txBox="1"/>
          <p:nvPr/>
        </p:nvSpPr>
        <p:spPr>
          <a:xfrm>
            <a:off x="9187828" y="2163341"/>
            <a:ext cx="1430392"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4" name="TextBox 53"/>
          <p:cNvSpPr txBox="1"/>
          <p:nvPr/>
        </p:nvSpPr>
        <p:spPr>
          <a:xfrm>
            <a:off x="8984349" y="2496653"/>
            <a:ext cx="1837351" cy="498598"/>
          </a:xfrm>
          <a:prstGeom prst="rect">
            <a:avLst/>
          </a:prstGeom>
          <a:noFill/>
        </p:spPr>
        <p:txBody>
          <a:bodyPr wrap="square" rtlCol="0">
            <a:spAutoFit/>
          </a:bodyPr>
          <a:lstStyle/>
          <a:p>
            <a:pPr marL="0" marR="0" lvl="0" indent="0" algn="ctr" defTabSz="914400" rtl="0" eaLnBrk="1" fontAlgn="auto" latinLnBrk="0" hangingPunct="1">
              <a:lnSpc>
                <a:spcPct val="11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点击添加您的内容，或者通过复制您的文本 </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0" name="Text Placeholder 1"/>
          <p:cNvSpPr txBox="1"/>
          <p:nvPr/>
        </p:nvSpPr>
        <p:spPr>
          <a:xfrm>
            <a:off x="517092" y="1338486"/>
            <a:ext cx="11157817" cy="488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rPr>
              <a:t>Type the subtitle of your great here</a:t>
            </a:r>
            <a:endParaRPr kumimoji="0" lang="en-US" sz="1400" b="0" i="0" u="none" strike="noStrike" kern="1200" cap="none" spc="0" normalizeH="0" baseline="0" noProof="0" dirty="0">
              <a:ln>
                <a:noFill/>
              </a:ln>
              <a:solidFill>
                <a:prstClr val="white">
                  <a:lumMod val="75000"/>
                </a:prstClr>
              </a:solidFill>
              <a:effectLst/>
              <a:uLnTx/>
              <a:uFillTx/>
              <a:latin typeface="Calibri Light" panose="020F0302020204030204"/>
              <a:ea typeface="+mn-ea"/>
              <a:cs typeface="+mn-cs"/>
            </a:endParaRPr>
          </a:p>
        </p:txBody>
      </p:sp>
      <p:sp>
        <p:nvSpPr>
          <p:cNvPr id="55" name="Title 2"/>
          <p:cNvSpPr txBox="1"/>
          <p:nvPr/>
        </p:nvSpPr>
        <p:spPr>
          <a:xfrm>
            <a:off x="508001" y="826837"/>
            <a:ext cx="11157817" cy="66051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等线 Light" panose="02010600030101010101" pitchFamily="2" charset="-122"/>
                <a:cs typeface="+mj-cs"/>
              </a:rPr>
              <a:t>点击添加标题</a:t>
            </a:r>
            <a:endParaRPr kumimoji="0" lang="en-US" sz="3600" b="1"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5"/>
          <p:cNvPicPr>
            <a:picLocks noChangeAspect="1"/>
          </p:cNvPicPr>
          <p:nvPr/>
        </p:nvPicPr>
        <p:blipFill>
          <a:blip r:embed="rId1"/>
          <a:srcRect t="9052" b="15180"/>
          <a:stretch>
            <a:fillRect/>
          </a:stretch>
        </p:blipFill>
        <p:spPr>
          <a:xfrm>
            <a:off x="0" y="-25400"/>
            <a:ext cx="12192000" cy="6909435"/>
          </a:xfrm>
          <a:prstGeom prst="rect">
            <a:avLst/>
          </a:prstGeom>
        </p:spPr>
      </p:pic>
      <p:sp>
        <p:nvSpPr>
          <p:cNvPr id="10" name="文本框 9"/>
          <p:cNvSpPr txBox="1"/>
          <p:nvPr/>
        </p:nvSpPr>
        <p:spPr>
          <a:xfrm>
            <a:off x="6536690" y="1320165"/>
            <a:ext cx="4804410" cy="4523105"/>
          </a:xfrm>
          <a:prstGeom prst="rect">
            <a:avLst/>
          </a:prstGeom>
          <a:noFill/>
        </p:spPr>
        <p:txBody>
          <a:bodyPr wrap="square" rtlCol="0">
            <a:spAutoFit/>
          </a:bodyPr>
          <a:lstStyle/>
          <a:p>
            <a:r>
              <a:rPr lang="zh-CN" altLang="en-US" sz="9600" spc="600" dirty="0">
                <a:solidFill>
                  <a:schemeClr val="bg1"/>
                </a:solidFill>
                <a:latin typeface="本墨剪字" panose="02000000000000000000" pitchFamily="2" charset="-122"/>
                <a:ea typeface="本墨剪字" panose="02000000000000000000" pitchFamily="2" charset="-122"/>
              </a:rPr>
              <a:t>清新</a:t>
            </a:r>
            <a:endParaRPr lang="en-US" altLang="zh-CN" sz="9600" spc="600" dirty="0">
              <a:solidFill>
                <a:schemeClr val="bg1"/>
              </a:solidFill>
              <a:latin typeface="本墨剪字" panose="02000000000000000000" pitchFamily="2" charset="-122"/>
              <a:ea typeface="本墨剪字" panose="02000000000000000000" pitchFamily="2" charset="-122"/>
            </a:endParaRPr>
          </a:p>
          <a:p>
            <a:r>
              <a:rPr lang="zh-CN" altLang="en-US" sz="9600" spc="600" dirty="0">
                <a:solidFill>
                  <a:schemeClr val="bg1"/>
                </a:solidFill>
                <a:latin typeface="本墨剪字" panose="02000000000000000000" pitchFamily="2" charset="-122"/>
                <a:ea typeface="本墨剪字" panose="02000000000000000000" pitchFamily="2" charset="-122"/>
              </a:rPr>
              <a:t>    文艺</a:t>
            </a:r>
            <a:endParaRPr lang="zh-CN" altLang="en-US" sz="9600" spc="600" dirty="0">
              <a:solidFill>
                <a:schemeClr val="bg1"/>
              </a:solidFill>
              <a:latin typeface="本墨剪字" panose="02000000000000000000" pitchFamily="2" charset="-122"/>
              <a:ea typeface="本墨剪字" panose="02000000000000000000" pitchFamily="2" charset="-122"/>
            </a:endParaRPr>
          </a:p>
        </p:txBody>
      </p:sp>
      <p:sp>
        <p:nvSpPr>
          <p:cNvPr id="11" name="矩形 10"/>
          <p:cNvSpPr/>
          <p:nvPr/>
        </p:nvSpPr>
        <p:spPr>
          <a:xfrm>
            <a:off x="7717968" y="2989254"/>
            <a:ext cx="1477328" cy="2189501"/>
          </a:xfrm>
          <a:prstGeom prst="rect">
            <a:avLst/>
          </a:prstGeom>
        </p:spPr>
        <p:txBody>
          <a:bodyPr vert="eaVert" wrap="square">
            <a:spAutoFit/>
          </a:bodyPr>
          <a:lstStyle/>
          <a:p>
            <a:pPr>
              <a:lnSpc>
                <a:spcPct val="200000"/>
              </a:lnSpc>
            </a:pPr>
            <a:r>
              <a:rPr lang="en-US" altLang="zh-CN" sz="700" dirty="0">
                <a:solidFill>
                  <a:schemeClr val="bg1"/>
                </a:solidFill>
                <a:latin typeface="Segoe UI" panose="020B0502040204020203" pitchFamily="34" charset="0"/>
                <a:ea typeface="微软雅黑" panose="020B0503020204020204" pitchFamily="34" charset="-122"/>
                <a:cs typeface="Segoe UI" panose="020B0502040204020203" pitchFamily="34" charset="0"/>
              </a:rPr>
              <a:t>White space is an advanced method of design. It is a blank space. It is the most common in minimalist design. Keeping white space sounds very simple and then use it properly most common in minimalist design. Keeping white space sounds very simple and then use it properly most common in minimalist</a:t>
            </a:r>
            <a:endParaRPr lang="zh-CN" altLang="en-US" sz="700" dirty="0">
              <a:solidFill>
                <a:schemeClr val="bg1"/>
              </a:solidFill>
              <a:latin typeface="Segoe UI" panose="020B0502040204020203" pitchFamily="34" charset="0"/>
              <a:cs typeface="Segoe UI" panose="020B0502040204020203" pitchFamily="34" charset="0"/>
            </a:endParaRPr>
          </a:p>
        </p:txBody>
      </p:sp>
      <p:sp>
        <p:nvSpPr>
          <p:cNvPr id="24" name="文本框 23"/>
          <p:cNvSpPr txBox="1"/>
          <p:nvPr/>
        </p:nvSpPr>
        <p:spPr>
          <a:xfrm>
            <a:off x="4556821" y="5843019"/>
            <a:ext cx="7177846" cy="461716"/>
          </a:xfrm>
          <a:prstGeom prst="rect">
            <a:avLst/>
          </a:prstGeom>
          <a:noFill/>
        </p:spPr>
        <p:txBody>
          <a:bodyPr wrap="square"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200" normalizeH="0" baseline="0" noProof="0" dirty="0">
                <a:ln>
                  <a:noFill/>
                </a:ln>
                <a:solidFill>
                  <a:schemeClr val="bg1"/>
                </a:solidFill>
                <a:effectLst/>
                <a:uLnTx/>
                <a:uFillTx/>
                <a:latin typeface="Arial" panose="020B0604020202020204"/>
                <a:ea typeface="微软雅黑" panose="020B0503020204020204" pitchFamily="34" charset="-122"/>
                <a:cs typeface="+mn-cs"/>
                <a:sym typeface="+mn-lt"/>
              </a:rPr>
              <a:t>PowerPoint Presentation</a:t>
            </a:r>
            <a:endParaRPr kumimoji="0" lang="en-US" altLang="zh-CN" sz="2800" b="0" i="0" u="none" strike="noStrike" kern="1200" cap="none" spc="200" normalizeH="0" baseline="0" noProof="0" dirty="0">
              <a:ln>
                <a:noFill/>
              </a:ln>
              <a:solidFill>
                <a:schemeClr val="bg1"/>
              </a:solidFill>
              <a:effectLst/>
              <a:uLnTx/>
              <a:uFillTx/>
              <a:latin typeface="Arial" panose="020B0604020202020204"/>
              <a:ea typeface="微软雅黑" panose="020B0503020204020204" pitchFamily="34" charset="-122"/>
              <a:cs typeface="+mn-cs"/>
              <a:sym typeface="+mn-lt"/>
            </a:endParaRPr>
          </a:p>
        </p:txBody>
      </p:sp>
      <p:pic>
        <p:nvPicPr>
          <p:cNvPr id="3" name="图片 2" descr="图片1"/>
          <p:cNvPicPr>
            <a:picLocks noChangeAspect="1"/>
          </p:cNvPicPr>
          <p:nvPr/>
        </p:nvPicPr>
        <p:blipFill>
          <a:blip r:embed="rId2"/>
          <a:stretch>
            <a:fillRect/>
          </a:stretch>
        </p:blipFill>
        <p:spPr>
          <a:xfrm>
            <a:off x="10220325"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p="http://schemas.openxmlformats.org/presentationml/2006/main">
  <p:tag name="ISLIDE.DIAGRAM" val="2521834c-fd70-427e-90b1-427d2671b83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5113</Words>
  <Application>WPS 演示</Application>
  <PresentationFormat>宽屏</PresentationFormat>
  <Paragraphs>402</Paragraphs>
  <Slides>20</Slides>
  <Notes>7</Notes>
  <HiddenSlides>0</HiddenSlides>
  <MMClips>0</MMClips>
  <ScaleCrop>false</ScaleCrop>
  <HeadingPairs>
    <vt:vector size="6" baseType="variant">
      <vt:variant>
        <vt:lpstr>已用的字体</vt:lpstr>
      </vt:variant>
      <vt:variant>
        <vt:i4>48</vt:i4>
      </vt:variant>
      <vt:variant>
        <vt:lpstr>主题</vt:lpstr>
      </vt:variant>
      <vt:variant>
        <vt:i4>3</vt:i4>
      </vt:variant>
      <vt:variant>
        <vt:lpstr>幻灯片标题</vt:lpstr>
      </vt:variant>
      <vt:variant>
        <vt:i4>20</vt:i4>
      </vt:variant>
    </vt:vector>
  </HeadingPairs>
  <TitlesOfParts>
    <vt:vector size="71" baseType="lpstr">
      <vt:lpstr>Arial</vt:lpstr>
      <vt:lpstr>宋体</vt:lpstr>
      <vt:lpstr>Wingdings</vt:lpstr>
      <vt:lpstr>Lato</vt:lpstr>
      <vt:lpstr>本墨剪字</vt:lpstr>
      <vt:lpstr>Segoe UI</vt:lpstr>
      <vt:lpstr>微软雅黑</vt:lpstr>
      <vt:lpstr>Calibri Light</vt:lpstr>
      <vt:lpstr>等线 Light</vt:lpstr>
      <vt:lpstr>Calibri</vt:lpstr>
      <vt:lpstr>等线</vt:lpstr>
      <vt:lpstr>Segoe UI Light</vt:lpstr>
      <vt:lpstr>Arial</vt:lpstr>
      <vt:lpstr>Roboto Bold</vt:lpstr>
      <vt:lpstr>Segoe Print</vt:lpstr>
      <vt:lpstr>Roboto Light</vt:lpstr>
      <vt:lpstr>Montserrat</vt:lpstr>
      <vt:lpstr>Montserrat Medium</vt:lpstr>
      <vt:lpstr>Arial Unicode MS</vt:lpstr>
      <vt:lpstr>Montserrat Light</vt:lpstr>
      <vt:lpstr>Aharoni</vt:lpstr>
      <vt:lpstr>Bahnschrift</vt:lpstr>
      <vt:lpstr>Roboto Bk</vt:lpstr>
      <vt:lpstr>Questrial</vt:lpstr>
      <vt:lpstr>Adobe Fan Heiti Std B</vt:lpstr>
      <vt:lpstr>Calibri</vt:lpstr>
      <vt:lpstr>Gill Sans</vt:lpstr>
      <vt:lpstr>Montserrat Semi Bold</vt:lpstr>
      <vt:lpstr>Montserrat</vt:lpstr>
      <vt:lpstr>Open Sans</vt:lpstr>
      <vt:lpstr>Helvetica Light</vt:lpstr>
      <vt:lpstr>Roboto</vt:lpstr>
      <vt:lpstr>Vrinda</vt:lpstr>
      <vt:lpstr>MS UI Gothic</vt:lpstr>
      <vt:lpstr>Segoe UI</vt:lpstr>
      <vt:lpstr>思源黑体 CN Light</vt:lpstr>
      <vt:lpstr>思源黑体 CN Heavy</vt:lpstr>
      <vt:lpstr>黑体</vt:lpstr>
      <vt:lpstr>苹方 常规</vt:lpstr>
      <vt:lpstr>等线</vt:lpstr>
      <vt:lpstr>方正黑体简体</vt:lpstr>
      <vt:lpstr>站酷文艺体</vt:lpstr>
      <vt:lpstr>Clear Sans</vt:lpstr>
      <vt:lpstr>NumberOnly</vt:lpstr>
      <vt:lpstr>Sakkal Majalla</vt:lpstr>
      <vt:lpstr>Open Sans Light</vt:lpstr>
      <vt:lpstr>胖橘猫老师</vt:lpstr>
      <vt:lpstr>华文细黑</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楚 小凝</dc:creator>
  <cp:lastModifiedBy>罗祉璇</cp:lastModifiedBy>
  <cp:revision>36</cp:revision>
  <dcterms:created xsi:type="dcterms:W3CDTF">2019-03-20T10:42:00Z</dcterms:created>
  <dcterms:modified xsi:type="dcterms:W3CDTF">2020-04-10T06:58:50Z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