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1" r:id="rId6"/>
    <p:sldId id="278" r:id="rId7"/>
    <p:sldId id="262" r:id="rId8"/>
    <p:sldId id="263" r:id="rId9"/>
    <p:sldId id="264" r:id="rId10"/>
    <p:sldId id="300" r:id="rId11"/>
    <p:sldId id="266" r:id="rId12"/>
    <p:sldId id="267" r:id="rId13"/>
    <p:sldId id="268" r:id="rId14"/>
    <p:sldId id="269" r:id="rId15"/>
    <p:sldId id="301" r:id="rId16"/>
    <p:sldId id="279" r:id="rId17"/>
    <p:sldId id="270" r:id="rId18"/>
    <p:sldId id="271" r:id="rId19"/>
    <p:sldId id="302" r:id="rId20"/>
    <p:sldId id="274" r:id="rId21"/>
    <p:sldId id="275" r:id="rId22"/>
    <p:sldId id="276" r:id="rId23"/>
    <p:sldId id="303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C"/>
    <a:srgbClr val="C9A750"/>
    <a:srgbClr val="F8EC8B"/>
    <a:srgbClr val="17294F"/>
    <a:srgbClr val="6A878F"/>
    <a:srgbClr val="0C1939"/>
    <a:srgbClr val="A5B4B4"/>
    <a:srgbClr val="112041"/>
    <a:srgbClr val="1D345E"/>
    <a:srgbClr val="0609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204" y="84"/>
      </p:cViewPr>
      <p:guideLst>
        <p:guide orient="horz" pos="21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4BC33-4B05-496D-88B8-20E010884A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AE9D0C-049D-425A-98EC-BAD50379B0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33D76-CC0C-48FF-99D2-0D5DFFD11A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875E3-299F-49C6-BDC3-27419DB23F3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.jpe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.3"/>
          <p:cNvPicPr>
            <a:picLocks noChangeAspect="1"/>
          </p:cNvPicPr>
          <p:nvPr/>
        </p:nvPicPr>
        <p:blipFill>
          <a:blip r:embed="rId1"/>
          <a:srcRect t="16888" b="45635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170695" y="1971494"/>
            <a:ext cx="5782614" cy="29120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rgbClr val="060B1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96728" y="5458264"/>
            <a:ext cx="233054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演示者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987190" y="2943112"/>
            <a:ext cx="42906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987190" y="4159366"/>
            <a:ext cx="42906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649065" y="2778839"/>
            <a:ext cx="496689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atin typeface="hakuyoxingshu7000" panose="02000600000000000000" pitchFamily="2" charset="-122"/>
                <a:ea typeface="hakuyoxingshu7000" panose="02000600000000000000" pitchFamily="2" charset="-122"/>
                <a:cs typeface="hakuyoxingshu7000" panose="02000600000000000000" pitchFamily="2" charset="-122"/>
              </a:rPr>
              <a:t>工作应聘</a:t>
            </a:r>
            <a:endParaRPr lang="zh-CN" altLang="en-US" sz="8800" dirty="0">
              <a:latin typeface="hakuyoxingshu7000" panose="02000600000000000000" pitchFamily="2" charset="-122"/>
              <a:ea typeface="hakuyoxingshu7000" panose="02000600000000000000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33117" y="4308750"/>
            <a:ext cx="31447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0" noProof="0">
                <a:ln>
                  <a:noFill/>
                </a:ln>
                <a:solidFill>
                  <a:srgbClr val="29323F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+mn-ea"/>
              </a:rPr>
              <a:t>RIGOROUS ACADEMIC GRADUATION DEFENSE TEMPLATE</a:t>
            </a:r>
            <a:endParaRPr lang="en-US" altLang="zh-CN" sz="1000" noProof="0" dirty="0">
              <a:ln>
                <a:noFill/>
              </a:ln>
              <a:solidFill>
                <a:srgbClr val="29323F"/>
              </a:solidFill>
              <a:effectLst/>
              <a:uLnTx/>
              <a:uFillTx/>
              <a:latin typeface="Arial" panose="020B0604020202020204"/>
              <a:ea typeface="微软雅黑 Light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87178" y="2113529"/>
            <a:ext cx="329066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C9A75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  0  2 X</a:t>
            </a:r>
            <a:endParaRPr lang="en-US" altLang="zh-CN" sz="4800" dirty="0">
              <a:solidFill>
                <a:srgbClr val="C9A75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56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.3"/>
          <p:cNvPicPr>
            <a:picLocks noChangeAspect="1"/>
          </p:cNvPicPr>
          <p:nvPr/>
        </p:nvPicPr>
        <p:blipFill>
          <a:blip r:embed="rId1"/>
          <a:srcRect l="-234" t="61726" r="234" b="797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4332849" y="-28135"/>
            <a:ext cx="0" cy="6808763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317587" y="882747"/>
            <a:ext cx="4670475" cy="64711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你可以在此输入你的文字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317586" y="2305342"/>
            <a:ext cx="4670475" cy="64711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你可以在此输入你的文字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17586" y="3742005"/>
            <a:ext cx="4670475" cy="64711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你可以在此输入你的文字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17586" y="5222630"/>
            <a:ext cx="4670475" cy="64711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en-US" altLang="zh-CN" sz="3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你可以在此输入你的文字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MH_Others_1"/>
          <p:cNvSpPr txBox="1"/>
          <p:nvPr>
            <p:custDataLst>
              <p:tags r:id="rId2"/>
            </p:custDataLst>
          </p:nvPr>
        </p:nvSpPr>
        <p:spPr>
          <a:xfrm>
            <a:off x="1020209" y="2497275"/>
            <a:ext cx="2724735" cy="96289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p>
            <a:pPr algn="ctr"/>
            <a:r>
              <a:rPr lang="zh-CN" altLang="en-US" sz="625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25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3"/>
            </p:custDataLst>
          </p:nvPr>
        </p:nvSpPr>
        <p:spPr>
          <a:xfrm>
            <a:off x="1033968" y="3460194"/>
            <a:ext cx="2697212" cy="4085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p>
            <a:pPr algn="ctr">
              <a:defRPr/>
            </a:pPr>
            <a:r>
              <a:rPr lang="en-US" altLang="zh-CN" sz="265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en-US" altLang="zh-CN" sz="265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.3"/>
          <p:cNvPicPr>
            <a:picLocks noChangeAspect="1"/>
          </p:cNvPicPr>
          <p:nvPr/>
        </p:nvPicPr>
        <p:blipFill>
          <a:blip r:embed="rId1"/>
          <a:srcRect l="-234" t="61726" r="234" b="797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6268" y="2335237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6267" y="4358640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6945" y="2562839"/>
            <a:ext cx="16084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05349" y="2743200"/>
            <a:ext cx="2138290" cy="621738"/>
          </a:xfrm>
          <a:prstGeom prst="round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 ONE</a:t>
            </a:r>
            <a:endParaRPr lang="zh-CN" altLang="en-US" sz="2800" dirty="0">
              <a:solidFill>
                <a:srgbClr val="06091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5305" y="3630930"/>
            <a:ext cx="3165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入 你 的 标 题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.3"/>
          <p:cNvPicPr>
            <a:picLocks noChangeAspect="1"/>
          </p:cNvPicPr>
          <p:nvPr/>
        </p:nvPicPr>
        <p:blipFill>
          <a:blip r:embed="rId1"/>
          <a:srcRect l="-234" t="61726" r="74505" b="797"/>
          <a:stretch>
            <a:fillRect/>
          </a:stretch>
        </p:blipFill>
        <p:spPr>
          <a:xfrm>
            <a:off x="2200910" y="0"/>
            <a:ext cx="3136900" cy="68510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3179298" cy="6858000"/>
          </a:xfrm>
          <a:prstGeom prst="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613009" y="0"/>
            <a:ext cx="657899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6772421" y="1142671"/>
            <a:ext cx="4260165" cy="923284"/>
            <a:chOff x="6772421" y="1142671"/>
            <a:chExt cx="4260165" cy="923284"/>
          </a:xfrm>
        </p:grpSpPr>
        <p:sp>
          <p:nvSpPr>
            <p:cNvPr id="11" name="矩形 10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01-1    </a:t>
              </a:r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6921305" y="2771335"/>
            <a:ext cx="3981157" cy="0"/>
          </a:xfrm>
          <a:prstGeom prst="line">
            <a:avLst/>
          </a:prstGeom>
          <a:ln>
            <a:solidFill>
              <a:srgbClr val="1120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24731" y="1426413"/>
            <a:ext cx="21298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4680" y="2771335"/>
            <a:ext cx="2029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默认左对齐，你也可以自行调整。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815898" y="2987450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630146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00130" y="739462"/>
            <a:ext cx="1043189" cy="104318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00130" y="2907405"/>
            <a:ext cx="1043189" cy="1043189"/>
          </a:xfrm>
          <a:prstGeom prst="ellipse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00130" y="5075348"/>
            <a:ext cx="1043189" cy="1043189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4" y="956256"/>
            <a:ext cx="609600" cy="6096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4" y="3124200"/>
            <a:ext cx="609600" cy="6096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4" y="5292142"/>
            <a:ext cx="609600" cy="6096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6813449" y="1104214"/>
            <a:ext cx="4260165" cy="923284"/>
            <a:chOff x="6772421" y="1142671"/>
            <a:chExt cx="4260165" cy="923284"/>
          </a:xfrm>
        </p:grpSpPr>
        <p:sp>
          <p:nvSpPr>
            <p:cNvPr id="25" name="矩形 24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01-2    </a:t>
              </a:r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219739" y="739462"/>
            <a:ext cx="4081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19739" y="2907405"/>
            <a:ext cx="4081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19739" y="5075348"/>
            <a:ext cx="40817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815898" y="3124200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0.3"/>
          <p:cNvPicPr>
            <a:picLocks noChangeAspect="1"/>
          </p:cNvPicPr>
          <p:nvPr/>
        </p:nvPicPr>
        <p:blipFill>
          <a:blip r:embed="rId4"/>
          <a:srcRect l="55102" t="80400" r="-56" b="-10382"/>
          <a:stretch>
            <a:fillRect/>
          </a:stretch>
        </p:blipFill>
        <p:spPr>
          <a:xfrm>
            <a:off x="6711569" y="3297492"/>
            <a:ext cx="5480812" cy="5480812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1043189" y="566670"/>
            <a:ext cx="0" cy="5692462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流程图: 联系 10"/>
          <p:cNvSpPr/>
          <p:nvPr/>
        </p:nvSpPr>
        <p:spPr>
          <a:xfrm>
            <a:off x="209091" y="1189519"/>
            <a:ext cx="211016" cy="21101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209091" y="2610605"/>
            <a:ext cx="211016" cy="21101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209091" y="4077811"/>
            <a:ext cx="211016" cy="21101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209091" y="5533819"/>
            <a:ext cx="211016" cy="211016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444364" y="1027739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 入  你  的  标  题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44362" y="2476962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 入  你  的  标  题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44362" y="3922292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 入  你  的  标  题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44362" y="5367622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 入  你  的  标  题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772421" y="1142671"/>
            <a:ext cx="4260165" cy="923284"/>
            <a:chOff x="6772421" y="1142671"/>
            <a:chExt cx="4260165" cy="923284"/>
          </a:xfrm>
        </p:grpSpPr>
        <p:sp>
          <p:nvSpPr>
            <p:cNvPr id="24" name="矩形 23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01-3    </a:t>
              </a:r>
              <a:r>
                <a:rPr lang="zh-CN" altLang="en-US" sz="2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7815898" y="3124200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4" y="2"/>
            <a:ext cx="288856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88562" y="2"/>
            <a:ext cx="2893255" cy="6858000"/>
          </a:xfrm>
          <a:prstGeom prst="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1010526" y="467419"/>
            <a:ext cx="858130" cy="858130"/>
          </a:xfrm>
          <a:custGeom>
            <a:avLst/>
            <a:gdLst>
              <a:gd name="connsiteX0" fmla="*/ 429065 w 858130"/>
              <a:gd name="connsiteY0" fmla="*/ 819167 h 858130"/>
              <a:gd name="connsiteX1" fmla="*/ 456219 w 858130"/>
              <a:gd name="connsiteY1" fmla="*/ 852077 h 858130"/>
              <a:gd name="connsiteX2" fmla="*/ 459800 w 858130"/>
              <a:gd name="connsiteY2" fmla="*/ 855032 h 858130"/>
              <a:gd name="connsiteX3" fmla="*/ 429065 w 858130"/>
              <a:gd name="connsiteY3" fmla="*/ 858130 h 858130"/>
              <a:gd name="connsiteX4" fmla="*/ 398331 w 858130"/>
              <a:gd name="connsiteY4" fmla="*/ 855032 h 858130"/>
              <a:gd name="connsiteX5" fmla="*/ 401912 w 858130"/>
              <a:gd name="connsiteY5" fmla="*/ 852077 h 858130"/>
              <a:gd name="connsiteX6" fmla="*/ 662586 w 858130"/>
              <a:gd name="connsiteY6" fmla="*/ 69818 h 858130"/>
              <a:gd name="connsiteX7" fmla="*/ 668959 w 858130"/>
              <a:gd name="connsiteY7" fmla="*/ 73278 h 858130"/>
              <a:gd name="connsiteX8" fmla="*/ 858130 w 858130"/>
              <a:gd name="connsiteY8" fmla="*/ 429065 h 858130"/>
              <a:gd name="connsiteX9" fmla="*/ 732460 w 858130"/>
              <a:gd name="connsiteY9" fmla="*/ 732460 h 858130"/>
              <a:gd name="connsiteX10" fmla="*/ 680586 w 858130"/>
              <a:gd name="connsiteY10" fmla="*/ 775260 h 858130"/>
              <a:gd name="connsiteX11" fmla="*/ 670868 w 858130"/>
              <a:gd name="connsiteY11" fmla="*/ 758330 h 858130"/>
              <a:gd name="connsiteX12" fmla="*/ 587327 w 858130"/>
              <a:gd name="connsiteY12" fmla="*/ 404446 h 858130"/>
              <a:gd name="connsiteX13" fmla="*/ 634939 w 858130"/>
              <a:gd name="connsiteY13" fmla="*/ 134095 h 858130"/>
              <a:gd name="connsiteX14" fmla="*/ 195546 w 858130"/>
              <a:gd name="connsiteY14" fmla="*/ 69818 h 858130"/>
              <a:gd name="connsiteX15" fmla="*/ 223192 w 858130"/>
              <a:gd name="connsiteY15" fmla="*/ 134095 h 858130"/>
              <a:gd name="connsiteX16" fmla="*/ 270804 w 858130"/>
              <a:gd name="connsiteY16" fmla="*/ 404446 h 858130"/>
              <a:gd name="connsiteX17" fmla="*/ 187264 w 858130"/>
              <a:gd name="connsiteY17" fmla="*/ 758330 h 858130"/>
              <a:gd name="connsiteX18" fmla="*/ 177545 w 858130"/>
              <a:gd name="connsiteY18" fmla="*/ 775260 h 858130"/>
              <a:gd name="connsiteX19" fmla="*/ 125670 w 858130"/>
              <a:gd name="connsiteY19" fmla="*/ 732460 h 858130"/>
              <a:gd name="connsiteX20" fmla="*/ 0 w 858130"/>
              <a:gd name="connsiteY20" fmla="*/ 429065 h 858130"/>
              <a:gd name="connsiteX21" fmla="*/ 189171 w 858130"/>
              <a:gd name="connsiteY21" fmla="*/ 73278 h 858130"/>
              <a:gd name="connsiteX22" fmla="*/ 429065 w 858130"/>
              <a:gd name="connsiteY22" fmla="*/ 0 h 858130"/>
              <a:gd name="connsiteX23" fmla="*/ 438312 w 858130"/>
              <a:gd name="connsiteY23" fmla="*/ 932 h 858130"/>
              <a:gd name="connsiteX24" fmla="*/ 479213 w 858130"/>
              <a:gd name="connsiteY24" fmla="*/ 50504 h 858130"/>
              <a:gd name="connsiteX25" fmla="*/ 587327 w 858130"/>
              <a:gd name="connsiteY25" fmla="*/ 404446 h 858130"/>
              <a:gd name="connsiteX26" fmla="*/ 479213 w 858130"/>
              <a:gd name="connsiteY26" fmla="*/ 758388 h 858130"/>
              <a:gd name="connsiteX27" fmla="*/ 429065 w 858130"/>
              <a:gd name="connsiteY27" fmla="*/ 819167 h 858130"/>
              <a:gd name="connsiteX28" fmla="*/ 378918 w 858130"/>
              <a:gd name="connsiteY28" fmla="*/ 758388 h 858130"/>
              <a:gd name="connsiteX29" fmla="*/ 270804 w 858130"/>
              <a:gd name="connsiteY29" fmla="*/ 404446 h 858130"/>
              <a:gd name="connsiteX30" fmla="*/ 378918 w 858130"/>
              <a:gd name="connsiteY30" fmla="*/ 50504 h 858130"/>
              <a:gd name="connsiteX31" fmla="*/ 419818 w 858130"/>
              <a:gd name="connsiteY31" fmla="*/ 932 h 85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8130" h="858130">
                <a:moveTo>
                  <a:pt x="429065" y="819167"/>
                </a:moveTo>
                <a:lnTo>
                  <a:pt x="456219" y="852077"/>
                </a:lnTo>
                <a:lnTo>
                  <a:pt x="459800" y="855032"/>
                </a:lnTo>
                <a:lnTo>
                  <a:pt x="429065" y="858130"/>
                </a:lnTo>
                <a:lnTo>
                  <a:pt x="398331" y="855032"/>
                </a:lnTo>
                <a:lnTo>
                  <a:pt x="401912" y="852077"/>
                </a:lnTo>
                <a:close/>
                <a:moveTo>
                  <a:pt x="662586" y="69818"/>
                </a:moveTo>
                <a:lnTo>
                  <a:pt x="668959" y="73278"/>
                </a:lnTo>
                <a:cubicBezTo>
                  <a:pt x="783091" y="150384"/>
                  <a:pt x="858130" y="280961"/>
                  <a:pt x="858130" y="429065"/>
                </a:cubicBezTo>
                <a:cubicBezTo>
                  <a:pt x="858130" y="547548"/>
                  <a:pt x="810105" y="654814"/>
                  <a:pt x="732460" y="732460"/>
                </a:cubicBezTo>
                <a:lnTo>
                  <a:pt x="680586" y="775260"/>
                </a:lnTo>
                <a:lnTo>
                  <a:pt x="670868" y="758330"/>
                </a:lnTo>
                <a:cubicBezTo>
                  <a:pt x="616644" y="649882"/>
                  <a:pt x="587327" y="528981"/>
                  <a:pt x="587327" y="404446"/>
                </a:cubicBezTo>
                <a:cubicBezTo>
                  <a:pt x="587327" y="311045"/>
                  <a:pt x="603818" y="219688"/>
                  <a:pt x="634939" y="134095"/>
                </a:cubicBezTo>
                <a:close/>
                <a:moveTo>
                  <a:pt x="195546" y="69818"/>
                </a:moveTo>
                <a:lnTo>
                  <a:pt x="223192" y="134095"/>
                </a:lnTo>
                <a:cubicBezTo>
                  <a:pt x="254313" y="219688"/>
                  <a:pt x="270804" y="311045"/>
                  <a:pt x="270804" y="404446"/>
                </a:cubicBezTo>
                <a:cubicBezTo>
                  <a:pt x="270804" y="528981"/>
                  <a:pt x="241487" y="649882"/>
                  <a:pt x="187264" y="758330"/>
                </a:cubicBezTo>
                <a:lnTo>
                  <a:pt x="177545" y="775260"/>
                </a:lnTo>
                <a:lnTo>
                  <a:pt x="125670" y="732460"/>
                </a:lnTo>
                <a:cubicBezTo>
                  <a:pt x="48025" y="654814"/>
                  <a:pt x="0" y="547548"/>
                  <a:pt x="0" y="429065"/>
                </a:cubicBezTo>
                <a:cubicBezTo>
                  <a:pt x="0" y="280961"/>
                  <a:pt x="75039" y="150384"/>
                  <a:pt x="189171" y="73278"/>
                </a:cubicBezTo>
                <a:close/>
                <a:moveTo>
                  <a:pt x="429065" y="0"/>
                </a:moveTo>
                <a:lnTo>
                  <a:pt x="438312" y="932"/>
                </a:lnTo>
                <a:lnTo>
                  <a:pt x="479213" y="50504"/>
                </a:lnTo>
                <a:cubicBezTo>
                  <a:pt x="547470" y="151539"/>
                  <a:pt x="587327" y="273338"/>
                  <a:pt x="587327" y="404446"/>
                </a:cubicBezTo>
                <a:cubicBezTo>
                  <a:pt x="587327" y="535554"/>
                  <a:pt x="547470" y="657354"/>
                  <a:pt x="479213" y="758388"/>
                </a:cubicBezTo>
                <a:lnTo>
                  <a:pt x="429065" y="819167"/>
                </a:lnTo>
                <a:lnTo>
                  <a:pt x="378918" y="758388"/>
                </a:lnTo>
                <a:cubicBezTo>
                  <a:pt x="310660" y="657354"/>
                  <a:pt x="270804" y="535554"/>
                  <a:pt x="270804" y="404446"/>
                </a:cubicBezTo>
                <a:cubicBezTo>
                  <a:pt x="270804" y="273338"/>
                  <a:pt x="310660" y="151539"/>
                  <a:pt x="378918" y="50504"/>
                </a:cubicBezTo>
                <a:lnTo>
                  <a:pt x="419818" y="932"/>
                </a:lnTo>
                <a:close/>
              </a:path>
            </a:pathLst>
          </a:cu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32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3906124" y="3899356"/>
            <a:ext cx="858130" cy="858130"/>
          </a:xfrm>
          <a:custGeom>
            <a:avLst/>
            <a:gdLst>
              <a:gd name="connsiteX0" fmla="*/ 429065 w 858130"/>
              <a:gd name="connsiteY0" fmla="*/ 819167 h 858130"/>
              <a:gd name="connsiteX1" fmla="*/ 456219 w 858130"/>
              <a:gd name="connsiteY1" fmla="*/ 852077 h 858130"/>
              <a:gd name="connsiteX2" fmla="*/ 459800 w 858130"/>
              <a:gd name="connsiteY2" fmla="*/ 855032 h 858130"/>
              <a:gd name="connsiteX3" fmla="*/ 429065 w 858130"/>
              <a:gd name="connsiteY3" fmla="*/ 858130 h 858130"/>
              <a:gd name="connsiteX4" fmla="*/ 398331 w 858130"/>
              <a:gd name="connsiteY4" fmla="*/ 855032 h 858130"/>
              <a:gd name="connsiteX5" fmla="*/ 401912 w 858130"/>
              <a:gd name="connsiteY5" fmla="*/ 852077 h 858130"/>
              <a:gd name="connsiteX6" fmla="*/ 662586 w 858130"/>
              <a:gd name="connsiteY6" fmla="*/ 69818 h 858130"/>
              <a:gd name="connsiteX7" fmla="*/ 668959 w 858130"/>
              <a:gd name="connsiteY7" fmla="*/ 73278 h 858130"/>
              <a:gd name="connsiteX8" fmla="*/ 858130 w 858130"/>
              <a:gd name="connsiteY8" fmla="*/ 429065 h 858130"/>
              <a:gd name="connsiteX9" fmla="*/ 732460 w 858130"/>
              <a:gd name="connsiteY9" fmla="*/ 732460 h 858130"/>
              <a:gd name="connsiteX10" fmla="*/ 680586 w 858130"/>
              <a:gd name="connsiteY10" fmla="*/ 775260 h 858130"/>
              <a:gd name="connsiteX11" fmla="*/ 670868 w 858130"/>
              <a:gd name="connsiteY11" fmla="*/ 758330 h 858130"/>
              <a:gd name="connsiteX12" fmla="*/ 587327 w 858130"/>
              <a:gd name="connsiteY12" fmla="*/ 404446 h 858130"/>
              <a:gd name="connsiteX13" fmla="*/ 634939 w 858130"/>
              <a:gd name="connsiteY13" fmla="*/ 134095 h 858130"/>
              <a:gd name="connsiteX14" fmla="*/ 195546 w 858130"/>
              <a:gd name="connsiteY14" fmla="*/ 69818 h 858130"/>
              <a:gd name="connsiteX15" fmla="*/ 223192 w 858130"/>
              <a:gd name="connsiteY15" fmla="*/ 134095 h 858130"/>
              <a:gd name="connsiteX16" fmla="*/ 270804 w 858130"/>
              <a:gd name="connsiteY16" fmla="*/ 404446 h 858130"/>
              <a:gd name="connsiteX17" fmla="*/ 187264 w 858130"/>
              <a:gd name="connsiteY17" fmla="*/ 758330 h 858130"/>
              <a:gd name="connsiteX18" fmla="*/ 177545 w 858130"/>
              <a:gd name="connsiteY18" fmla="*/ 775260 h 858130"/>
              <a:gd name="connsiteX19" fmla="*/ 125670 w 858130"/>
              <a:gd name="connsiteY19" fmla="*/ 732460 h 858130"/>
              <a:gd name="connsiteX20" fmla="*/ 0 w 858130"/>
              <a:gd name="connsiteY20" fmla="*/ 429065 h 858130"/>
              <a:gd name="connsiteX21" fmla="*/ 189171 w 858130"/>
              <a:gd name="connsiteY21" fmla="*/ 73278 h 858130"/>
              <a:gd name="connsiteX22" fmla="*/ 429065 w 858130"/>
              <a:gd name="connsiteY22" fmla="*/ 0 h 858130"/>
              <a:gd name="connsiteX23" fmla="*/ 438312 w 858130"/>
              <a:gd name="connsiteY23" fmla="*/ 932 h 858130"/>
              <a:gd name="connsiteX24" fmla="*/ 479213 w 858130"/>
              <a:gd name="connsiteY24" fmla="*/ 50504 h 858130"/>
              <a:gd name="connsiteX25" fmla="*/ 587327 w 858130"/>
              <a:gd name="connsiteY25" fmla="*/ 404446 h 858130"/>
              <a:gd name="connsiteX26" fmla="*/ 479213 w 858130"/>
              <a:gd name="connsiteY26" fmla="*/ 758388 h 858130"/>
              <a:gd name="connsiteX27" fmla="*/ 429065 w 858130"/>
              <a:gd name="connsiteY27" fmla="*/ 819167 h 858130"/>
              <a:gd name="connsiteX28" fmla="*/ 378918 w 858130"/>
              <a:gd name="connsiteY28" fmla="*/ 758388 h 858130"/>
              <a:gd name="connsiteX29" fmla="*/ 270804 w 858130"/>
              <a:gd name="connsiteY29" fmla="*/ 404446 h 858130"/>
              <a:gd name="connsiteX30" fmla="*/ 378918 w 858130"/>
              <a:gd name="connsiteY30" fmla="*/ 50504 h 858130"/>
              <a:gd name="connsiteX31" fmla="*/ 419818 w 858130"/>
              <a:gd name="connsiteY31" fmla="*/ 932 h 85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8130" h="858130">
                <a:moveTo>
                  <a:pt x="429065" y="819167"/>
                </a:moveTo>
                <a:lnTo>
                  <a:pt x="456219" y="852077"/>
                </a:lnTo>
                <a:lnTo>
                  <a:pt x="459800" y="855032"/>
                </a:lnTo>
                <a:lnTo>
                  <a:pt x="429065" y="858130"/>
                </a:lnTo>
                <a:lnTo>
                  <a:pt x="398331" y="855032"/>
                </a:lnTo>
                <a:lnTo>
                  <a:pt x="401912" y="852077"/>
                </a:lnTo>
                <a:close/>
                <a:moveTo>
                  <a:pt x="662586" y="69818"/>
                </a:moveTo>
                <a:lnTo>
                  <a:pt x="668959" y="73278"/>
                </a:lnTo>
                <a:cubicBezTo>
                  <a:pt x="783091" y="150384"/>
                  <a:pt x="858130" y="280961"/>
                  <a:pt x="858130" y="429065"/>
                </a:cubicBezTo>
                <a:cubicBezTo>
                  <a:pt x="858130" y="547548"/>
                  <a:pt x="810105" y="654814"/>
                  <a:pt x="732460" y="732460"/>
                </a:cubicBezTo>
                <a:lnTo>
                  <a:pt x="680586" y="775260"/>
                </a:lnTo>
                <a:lnTo>
                  <a:pt x="670868" y="758330"/>
                </a:lnTo>
                <a:cubicBezTo>
                  <a:pt x="616644" y="649882"/>
                  <a:pt x="587327" y="528981"/>
                  <a:pt x="587327" y="404446"/>
                </a:cubicBezTo>
                <a:cubicBezTo>
                  <a:pt x="587327" y="311045"/>
                  <a:pt x="603818" y="219688"/>
                  <a:pt x="634939" y="134095"/>
                </a:cubicBezTo>
                <a:close/>
                <a:moveTo>
                  <a:pt x="195546" y="69818"/>
                </a:moveTo>
                <a:lnTo>
                  <a:pt x="223192" y="134095"/>
                </a:lnTo>
                <a:cubicBezTo>
                  <a:pt x="254313" y="219688"/>
                  <a:pt x="270804" y="311045"/>
                  <a:pt x="270804" y="404446"/>
                </a:cubicBezTo>
                <a:cubicBezTo>
                  <a:pt x="270804" y="528981"/>
                  <a:pt x="241487" y="649882"/>
                  <a:pt x="187264" y="758330"/>
                </a:cubicBezTo>
                <a:lnTo>
                  <a:pt x="177545" y="775260"/>
                </a:lnTo>
                <a:lnTo>
                  <a:pt x="125670" y="732460"/>
                </a:lnTo>
                <a:cubicBezTo>
                  <a:pt x="48025" y="654814"/>
                  <a:pt x="0" y="547548"/>
                  <a:pt x="0" y="429065"/>
                </a:cubicBezTo>
                <a:cubicBezTo>
                  <a:pt x="0" y="280961"/>
                  <a:pt x="75039" y="150384"/>
                  <a:pt x="189171" y="73278"/>
                </a:cubicBezTo>
                <a:close/>
                <a:moveTo>
                  <a:pt x="429065" y="0"/>
                </a:moveTo>
                <a:lnTo>
                  <a:pt x="438312" y="932"/>
                </a:lnTo>
                <a:lnTo>
                  <a:pt x="479213" y="50504"/>
                </a:lnTo>
                <a:cubicBezTo>
                  <a:pt x="547470" y="151539"/>
                  <a:pt x="587327" y="273338"/>
                  <a:pt x="587327" y="404446"/>
                </a:cubicBezTo>
                <a:cubicBezTo>
                  <a:pt x="587327" y="535554"/>
                  <a:pt x="547470" y="657354"/>
                  <a:pt x="479213" y="758388"/>
                </a:cubicBezTo>
                <a:lnTo>
                  <a:pt x="429065" y="819167"/>
                </a:lnTo>
                <a:lnTo>
                  <a:pt x="378918" y="758388"/>
                </a:lnTo>
                <a:cubicBezTo>
                  <a:pt x="310660" y="657354"/>
                  <a:pt x="270804" y="535554"/>
                  <a:pt x="270804" y="404446"/>
                </a:cubicBezTo>
                <a:cubicBezTo>
                  <a:pt x="270804" y="273338"/>
                  <a:pt x="310660" y="151539"/>
                  <a:pt x="378918" y="50504"/>
                </a:cubicBezTo>
                <a:lnTo>
                  <a:pt x="419818" y="9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6A878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endParaRPr lang="zh-CN" altLang="en-US" sz="3200" dirty="0">
              <a:solidFill>
                <a:srgbClr val="6A878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010526" y="3899356"/>
            <a:ext cx="858130" cy="858130"/>
          </a:xfrm>
          <a:custGeom>
            <a:avLst/>
            <a:gdLst>
              <a:gd name="connsiteX0" fmla="*/ 429065 w 858130"/>
              <a:gd name="connsiteY0" fmla="*/ 819167 h 858130"/>
              <a:gd name="connsiteX1" fmla="*/ 456219 w 858130"/>
              <a:gd name="connsiteY1" fmla="*/ 852077 h 858130"/>
              <a:gd name="connsiteX2" fmla="*/ 459800 w 858130"/>
              <a:gd name="connsiteY2" fmla="*/ 855032 h 858130"/>
              <a:gd name="connsiteX3" fmla="*/ 429065 w 858130"/>
              <a:gd name="connsiteY3" fmla="*/ 858130 h 858130"/>
              <a:gd name="connsiteX4" fmla="*/ 398331 w 858130"/>
              <a:gd name="connsiteY4" fmla="*/ 855032 h 858130"/>
              <a:gd name="connsiteX5" fmla="*/ 401912 w 858130"/>
              <a:gd name="connsiteY5" fmla="*/ 852077 h 858130"/>
              <a:gd name="connsiteX6" fmla="*/ 662586 w 858130"/>
              <a:gd name="connsiteY6" fmla="*/ 69818 h 858130"/>
              <a:gd name="connsiteX7" fmla="*/ 668959 w 858130"/>
              <a:gd name="connsiteY7" fmla="*/ 73278 h 858130"/>
              <a:gd name="connsiteX8" fmla="*/ 858130 w 858130"/>
              <a:gd name="connsiteY8" fmla="*/ 429065 h 858130"/>
              <a:gd name="connsiteX9" fmla="*/ 732460 w 858130"/>
              <a:gd name="connsiteY9" fmla="*/ 732460 h 858130"/>
              <a:gd name="connsiteX10" fmla="*/ 680586 w 858130"/>
              <a:gd name="connsiteY10" fmla="*/ 775260 h 858130"/>
              <a:gd name="connsiteX11" fmla="*/ 670868 w 858130"/>
              <a:gd name="connsiteY11" fmla="*/ 758330 h 858130"/>
              <a:gd name="connsiteX12" fmla="*/ 587327 w 858130"/>
              <a:gd name="connsiteY12" fmla="*/ 404446 h 858130"/>
              <a:gd name="connsiteX13" fmla="*/ 634939 w 858130"/>
              <a:gd name="connsiteY13" fmla="*/ 134095 h 858130"/>
              <a:gd name="connsiteX14" fmla="*/ 195546 w 858130"/>
              <a:gd name="connsiteY14" fmla="*/ 69818 h 858130"/>
              <a:gd name="connsiteX15" fmla="*/ 223192 w 858130"/>
              <a:gd name="connsiteY15" fmla="*/ 134095 h 858130"/>
              <a:gd name="connsiteX16" fmla="*/ 270804 w 858130"/>
              <a:gd name="connsiteY16" fmla="*/ 404446 h 858130"/>
              <a:gd name="connsiteX17" fmla="*/ 187264 w 858130"/>
              <a:gd name="connsiteY17" fmla="*/ 758330 h 858130"/>
              <a:gd name="connsiteX18" fmla="*/ 177545 w 858130"/>
              <a:gd name="connsiteY18" fmla="*/ 775260 h 858130"/>
              <a:gd name="connsiteX19" fmla="*/ 125670 w 858130"/>
              <a:gd name="connsiteY19" fmla="*/ 732460 h 858130"/>
              <a:gd name="connsiteX20" fmla="*/ 0 w 858130"/>
              <a:gd name="connsiteY20" fmla="*/ 429065 h 858130"/>
              <a:gd name="connsiteX21" fmla="*/ 189171 w 858130"/>
              <a:gd name="connsiteY21" fmla="*/ 73278 h 858130"/>
              <a:gd name="connsiteX22" fmla="*/ 429065 w 858130"/>
              <a:gd name="connsiteY22" fmla="*/ 0 h 858130"/>
              <a:gd name="connsiteX23" fmla="*/ 438312 w 858130"/>
              <a:gd name="connsiteY23" fmla="*/ 932 h 858130"/>
              <a:gd name="connsiteX24" fmla="*/ 479213 w 858130"/>
              <a:gd name="connsiteY24" fmla="*/ 50504 h 858130"/>
              <a:gd name="connsiteX25" fmla="*/ 587327 w 858130"/>
              <a:gd name="connsiteY25" fmla="*/ 404446 h 858130"/>
              <a:gd name="connsiteX26" fmla="*/ 479213 w 858130"/>
              <a:gd name="connsiteY26" fmla="*/ 758388 h 858130"/>
              <a:gd name="connsiteX27" fmla="*/ 429065 w 858130"/>
              <a:gd name="connsiteY27" fmla="*/ 819167 h 858130"/>
              <a:gd name="connsiteX28" fmla="*/ 378918 w 858130"/>
              <a:gd name="connsiteY28" fmla="*/ 758388 h 858130"/>
              <a:gd name="connsiteX29" fmla="*/ 270804 w 858130"/>
              <a:gd name="connsiteY29" fmla="*/ 404446 h 858130"/>
              <a:gd name="connsiteX30" fmla="*/ 378918 w 858130"/>
              <a:gd name="connsiteY30" fmla="*/ 50504 h 858130"/>
              <a:gd name="connsiteX31" fmla="*/ 419818 w 858130"/>
              <a:gd name="connsiteY31" fmla="*/ 932 h 85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8130" h="858130">
                <a:moveTo>
                  <a:pt x="429065" y="819167"/>
                </a:moveTo>
                <a:lnTo>
                  <a:pt x="456219" y="852077"/>
                </a:lnTo>
                <a:lnTo>
                  <a:pt x="459800" y="855032"/>
                </a:lnTo>
                <a:lnTo>
                  <a:pt x="429065" y="858130"/>
                </a:lnTo>
                <a:lnTo>
                  <a:pt x="398331" y="855032"/>
                </a:lnTo>
                <a:lnTo>
                  <a:pt x="401912" y="852077"/>
                </a:lnTo>
                <a:close/>
                <a:moveTo>
                  <a:pt x="662586" y="69818"/>
                </a:moveTo>
                <a:lnTo>
                  <a:pt x="668959" y="73278"/>
                </a:lnTo>
                <a:cubicBezTo>
                  <a:pt x="783091" y="150384"/>
                  <a:pt x="858130" y="280961"/>
                  <a:pt x="858130" y="429065"/>
                </a:cubicBezTo>
                <a:cubicBezTo>
                  <a:pt x="858130" y="547548"/>
                  <a:pt x="810105" y="654814"/>
                  <a:pt x="732460" y="732460"/>
                </a:cubicBezTo>
                <a:lnTo>
                  <a:pt x="680586" y="775260"/>
                </a:lnTo>
                <a:lnTo>
                  <a:pt x="670868" y="758330"/>
                </a:lnTo>
                <a:cubicBezTo>
                  <a:pt x="616644" y="649882"/>
                  <a:pt x="587327" y="528981"/>
                  <a:pt x="587327" y="404446"/>
                </a:cubicBezTo>
                <a:cubicBezTo>
                  <a:pt x="587327" y="311045"/>
                  <a:pt x="603818" y="219688"/>
                  <a:pt x="634939" y="134095"/>
                </a:cubicBezTo>
                <a:close/>
                <a:moveTo>
                  <a:pt x="195546" y="69818"/>
                </a:moveTo>
                <a:lnTo>
                  <a:pt x="223192" y="134095"/>
                </a:lnTo>
                <a:cubicBezTo>
                  <a:pt x="254313" y="219688"/>
                  <a:pt x="270804" y="311045"/>
                  <a:pt x="270804" y="404446"/>
                </a:cubicBezTo>
                <a:cubicBezTo>
                  <a:pt x="270804" y="528981"/>
                  <a:pt x="241487" y="649882"/>
                  <a:pt x="187264" y="758330"/>
                </a:cubicBezTo>
                <a:lnTo>
                  <a:pt x="177545" y="775260"/>
                </a:lnTo>
                <a:lnTo>
                  <a:pt x="125670" y="732460"/>
                </a:lnTo>
                <a:cubicBezTo>
                  <a:pt x="48025" y="654814"/>
                  <a:pt x="0" y="547548"/>
                  <a:pt x="0" y="429065"/>
                </a:cubicBezTo>
                <a:cubicBezTo>
                  <a:pt x="0" y="280961"/>
                  <a:pt x="75039" y="150384"/>
                  <a:pt x="189171" y="73278"/>
                </a:cubicBezTo>
                <a:close/>
                <a:moveTo>
                  <a:pt x="429065" y="0"/>
                </a:moveTo>
                <a:lnTo>
                  <a:pt x="438312" y="932"/>
                </a:lnTo>
                <a:lnTo>
                  <a:pt x="479213" y="50504"/>
                </a:lnTo>
                <a:cubicBezTo>
                  <a:pt x="547470" y="151539"/>
                  <a:pt x="587327" y="273338"/>
                  <a:pt x="587327" y="404446"/>
                </a:cubicBezTo>
                <a:cubicBezTo>
                  <a:pt x="587327" y="535554"/>
                  <a:pt x="547470" y="657354"/>
                  <a:pt x="479213" y="758388"/>
                </a:cubicBezTo>
                <a:lnTo>
                  <a:pt x="429065" y="819167"/>
                </a:lnTo>
                <a:lnTo>
                  <a:pt x="378918" y="758388"/>
                </a:lnTo>
                <a:cubicBezTo>
                  <a:pt x="310660" y="657354"/>
                  <a:pt x="270804" y="535554"/>
                  <a:pt x="270804" y="404446"/>
                </a:cubicBezTo>
                <a:cubicBezTo>
                  <a:pt x="270804" y="273338"/>
                  <a:pt x="310660" y="151539"/>
                  <a:pt x="378918" y="50504"/>
                </a:cubicBezTo>
                <a:lnTo>
                  <a:pt x="419818" y="932"/>
                </a:lnTo>
                <a:close/>
              </a:path>
            </a:pathLst>
          </a:cu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32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906124" y="467419"/>
            <a:ext cx="858130" cy="858130"/>
          </a:xfrm>
          <a:custGeom>
            <a:avLst/>
            <a:gdLst>
              <a:gd name="connsiteX0" fmla="*/ 429065 w 858130"/>
              <a:gd name="connsiteY0" fmla="*/ 819167 h 858130"/>
              <a:gd name="connsiteX1" fmla="*/ 456219 w 858130"/>
              <a:gd name="connsiteY1" fmla="*/ 852077 h 858130"/>
              <a:gd name="connsiteX2" fmla="*/ 459800 w 858130"/>
              <a:gd name="connsiteY2" fmla="*/ 855032 h 858130"/>
              <a:gd name="connsiteX3" fmla="*/ 429065 w 858130"/>
              <a:gd name="connsiteY3" fmla="*/ 858130 h 858130"/>
              <a:gd name="connsiteX4" fmla="*/ 398331 w 858130"/>
              <a:gd name="connsiteY4" fmla="*/ 855032 h 858130"/>
              <a:gd name="connsiteX5" fmla="*/ 401912 w 858130"/>
              <a:gd name="connsiteY5" fmla="*/ 852077 h 858130"/>
              <a:gd name="connsiteX6" fmla="*/ 662586 w 858130"/>
              <a:gd name="connsiteY6" fmla="*/ 69818 h 858130"/>
              <a:gd name="connsiteX7" fmla="*/ 668959 w 858130"/>
              <a:gd name="connsiteY7" fmla="*/ 73278 h 858130"/>
              <a:gd name="connsiteX8" fmla="*/ 858130 w 858130"/>
              <a:gd name="connsiteY8" fmla="*/ 429065 h 858130"/>
              <a:gd name="connsiteX9" fmla="*/ 732460 w 858130"/>
              <a:gd name="connsiteY9" fmla="*/ 732460 h 858130"/>
              <a:gd name="connsiteX10" fmla="*/ 680586 w 858130"/>
              <a:gd name="connsiteY10" fmla="*/ 775260 h 858130"/>
              <a:gd name="connsiteX11" fmla="*/ 670868 w 858130"/>
              <a:gd name="connsiteY11" fmla="*/ 758330 h 858130"/>
              <a:gd name="connsiteX12" fmla="*/ 587327 w 858130"/>
              <a:gd name="connsiteY12" fmla="*/ 404446 h 858130"/>
              <a:gd name="connsiteX13" fmla="*/ 634939 w 858130"/>
              <a:gd name="connsiteY13" fmla="*/ 134095 h 858130"/>
              <a:gd name="connsiteX14" fmla="*/ 195546 w 858130"/>
              <a:gd name="connsiteY14" fmla="*/ 69818 h 858130"/>
              <a:gd name="connsiteX15" fmla="*/ 223192 w 858130"/>
              <a:gd name="connsiteY15" fmla="*/ 134095 h 858130"/>
              <a:gd name="connsiteX16" fmla="*/ 270804 w 858130"/>
              <a:gd name="connsiteY16" fmla="*/ 404446 h 858130"/>
              <a:gd name="connsiteX17" fmla="*/ 187264 w 858130"/>
              <a:gd name="connsiteY17" fmla="*/ 758330 h 858130"/>
              <a:gd name="connsiteX18" fmla="*/ 177545 w 858130"/>
              <a:gd name="connsiteY18" fmla="*/ 775260 h 858130"/>
              <a:gd name="connsiteX19" fmla="*/ 125670 w 858130"/>
              <a:gd name="connsiteY19" fmla="*/ 732460 h 858130"/>
              <a:gd name="connsiteX20" fmla="*/ 0 w 858130"/>
              <a:gd name="connsiteY20" fmla="*/ 429065 h 858130"/>
              <a:gd name="connsiteX21" fmla="*/ 189171 w 858130"/>
              <a:gd name="connsiteY21" fmla="*/ 73278 h 858130"/>
              <a:gd name="connsiteX22" fmla="*/ 429065 w 858130"/>
              <a:gd name="connsiteY22" fmla="*/ 0 h 858130"/>
              <a:gd name="connsiteX23" fmla="*/ 438312 w 858130"/>
              <a:gd name="connsiteY23" fmla="*/ 932 h 858130"/>
              <a:gd name="connsiteX24" fmla="*/ 479213 w 858130"/>
              <a:gd name="connsiteY24" fmla="*/ 50504 h 858130"/>
              <a:gd name="connsiteX25" fmla="*/ 587327 w 858130"/>
              <a:gd name="connsiteY25" fmla="*/ 404446 h 858130"/>
              <a:gd name="connsiteX26" fmla="*/ 479213 w 858130"/>
              <a:gd name="connsiteY26" fmla="*/ 758388 h 858130"/>
              <a:gd name="connsiteX27" fmla="*/ 429065 w 858130"/>
              <a:gd name="connsiteY27" fmla="*/ 819167 h 858130"/>
              <a:gd name="connsiteX28" fmla="*/ 378918 w 858130"/>
              <a:gd name="connsiteY28" fmla="*/ 758388 h 858130"/>
              <a:gd name="connsiteX29" fmla="*/ 270804 w 858130"/>
              <a:gd name="connsiteY29" fmla="*/ 404446 h 858130"/>
              <a:gd name="connsiteX30" fmla="*/ 378918 w 858130"/>
              <a:gd name="connsiteY30" fmla="*/ 50504 h 858130"/>
              <a:gd name="connsiteX31" fmla="*/ 419818 w 858130"/>
              <a:gd name="connsiteY31" fmla="*/ 932 h 85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58130" h="858130">
                <a:moveTo>
                  <a:pt x="429065" y="819167"/>
                </a:moveTo>
                <a:lnTo>
                  <a:pt x="456219" y="852077"/>
                </a:lnTo>
                <a:lnTo>
                  <a:pt x="459800" y="855032"/>
                </a:lnTo>
                <a:lnTo>
                  <a:pt x="429065" y="858130"/>
                </a:lnTo>
                <a:lnTo>
                  <a:pt x="398331" y="855032"/>
                </a:lnTo>
                <a:lnTo>
                  <a:pt x="401912" y="852077"/>
                </a:lnTo>
                <a:close/>
                <a:moveTo>
                  <a:pt x="662586" y="69818"/>
                </a:moveTo>
                <a:lnTo>
                  <a:pt x="668959" y="73278"/>
                </a:lnTo>
                <a:cubicBezTo>
                  <a:pt x="783091" y="150384"/>
                  <a:pt x="858130" y="280961"/>
                  <a:pt x="858130" y="429065"/>
                </a:cubicBezTo>
                <a:cubicBezTo>
                  <a:pt x="858130" y="547548"/>
                  <a:pt x="810105" y="654814"/>
                  <a:pt x="732460" y="732460"/>
                </a:cubicBezTo>
                <a:lnTo>
                  <a:pt x="680586" y="775260"/>
                </a:lnTo>
                <a:lnTo>
                  <a:pt x="670868" y="758330"/>
                </a:lnTo>
                <a:cubicBezTo>
                  <a:pt x="616644" y="649882"/>
                  <a:pt x="587327" y="528981"/>
                  <a:pt x="587327" y="404446"/>
                </a:cubicBezTo>
                <a:cubicBezTo>
                  <a:pt x="587327" y="311045"/>
                  <a:pt x="603818" y="219688"/>
                  <a:pt x="634939" y="134095"/>
                </a:cubicBezTo>
                <a:close/>
                <a:moveTo>
                  <a:pt x="195546" y="69818"/>
                </a:moveTo>
                <a:lnTo>
                  <a:pt x="223192" y="134095"/>
                </a:lnTo>
                <a:cubicBezTo>
                  <a:pt x="254313" y="219688"/>
                  <a:pt x="270804" y="311045"/>
                  <a:pt x="270804" y="404446"/>
                </a:cubicBezTo>
                <a:cubicBezTo>
                  <a:pt x="270804" y="528981"/>
                  <a:pt x="241487" y="649882"/>
                  <a:pt x="187264" y="758330"/>
                </a:cubicBezTo>
                <a:lnTo>
                  <a:pt x="177545" y="775260"/>
                </a:lnTo>
                <a:lnTo>
                  <a:pt x="125670" y="732460"/>
                </a:lnTo>
                <a:cubicBezTo>
                  <a:pt x="48025" y="654814"/>
                  <a:pt x="0" y="547548"/>
                  <a:pt x="0" y="429065"/>
                </a:cubicBezTo>
                <a:cubicBezTo>
                  <a:pt x="0" y="280961"/>
                  <a:pt x="75039" y="150384"/>
                  <a:pt x="189171" y="73278"/>
                </a:cubicBezTo>
                <a:close/>
                <a:moveTo>
                  <a:pt x="429065" y="0"/>
                </a:moveTo>
                <a:lnTo>
                  <a:pt x="438312" y="932"/>
                </a:lnTo>
                <a:lnTo>
                  <a:pt x="479213" y="50504"/>
                </a:lnTo>
                <a:cubicBezTo>
                  <a:pt x="547470" y="151539"/>
                  <a:pt x="587327" y="273338"/>
                  <a:pt x="587327" y="404446"/>
                </a:cubicBezTo>
                <a:cubicBezTo>
                  <a:pt x="587327" y="535554"/>
                  <a:pt x="547470" y="657354"/>
                  <a:pt x="479213" y="758388"/>
                </a:cubicBezTo>
                <a:lnTo>
                  <a:pt x="429065" y="819167"/>
                </a:lnTo>
                <a:lnTo>
                  <a:pt x="378918" y="758388"/>
                </a:lnTo>
                <a:cubicBezTo>
                  <a:pt x="310660" y="657354"/>
                  <a:pt x="270804" y="535554"/>
                  <a:pt x="270804" y="404446"/>
                </a:cubicBezTo>
                <a:cubicBezTo>
                  <a:pt x="270804" y="273338"/>
                  <a:pt x="310660" y="151539"/>
                  <a:pt x="378918" y="50504"/>
                </a:cubicBezTo>
                <a:lnTo>
                  <a:pt x="419818" y="9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6A878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3200" dirty="0">
              <a:solidFill>
                <a:srgbClr val="6A878F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772421" y="1142671"/>
            <a:ext cx="4260165" cy="923284"/>
            <a:chOff x="6772421" y="1142671"/>
            <a:chExt cx="4260165" cy="923284"/>
          </a:xfrm>
        </p:grpSpPr>
        <p:sp>
          <p:nvSpPr>
            <p:cNvPr id="17" name="矩形 16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01-4    </a:t>
              </a:r>
              <a:r>
                <a:rPr lang="zh-CN" altLang="en-US" sz="28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15898" y="3124200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050402" y="1792964"/>
            <a:ext cx="2569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默认左对齐，你也可以自行调整。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50402" y="4970860"/>
            <a:ext cx="2569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默认左对齐，你也可以自行调整。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4804" y="1792964"/>
            <a:ext cx="2569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默认左对齐，你也可以自行调整。</a:t>
            </a:r>
            <a:endParaRPr lang="zh-CN" altLang="en-US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59492" y="4975825"/>
            <a:ext cx="25695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默认左对齐，你也可以自行调整。</a:t>
            </a:r>
            <a:endParaRPr lang="zh-CN" altLang="en-US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26"/>
          <p:cNvGrpSpPr/>
          <p:nvPr/>
        </p:nvGrpSpPr>
        <p:grpSpPr>
          <a:xfrm>
            <a:off x="6085593" y="3185657"/>
            <a:ext cx="5714684" cy="228589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>
                <a:lnSpc>
                  <a:spcPct val="150000"/>
                </a:lnSpc>
              </a:pPr>
              <a:endParaRPr 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6040898" y="1285866"/>
              <a:ext cx="2571768" cy="1477313"/>
              <a:chOff x="2040370" y="1428742"/>
              <a:chExt cx="2571768" cy="1477313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60794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32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32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76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  <a:endParaRPr lang="zh-CN" altLang="en-US" sz="7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31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p>
                <a:r>
                  <a:rPr lang="en-US" sz="12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6" name="图片占位符 16"/>
          <p:cNvPicPr>
            <a:picLocks noGrp="1"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>
          <a:xfrm>
            <a:off x="6466575" y="3550208"/>
            <a:ext cx="1556628" cy="1556711"/>
          </a:xfrm>
          <a:custGeom>
            <a:avLst/>
            <a:gdLst>
              <a:gd name="connsiteX0" fmla="*/ 820878 w 1641756"/>
              <a:gd name="connsiteY0" fmla="*/ 0 h 1641754"/>
              <a:gd name="connsiteX1" fmla="*/ 1641756 w 1641756"/>
              <a:gd name="connsiteY1" fmla="*/ 820877 h 1641754"/>
              <a:gd name="connsiteX2" fmla="*/ 820878 w 1641756"/>
              <a:gd name="connsiteY2" fmla="*/ 1641754 h 1641754"/>
              <a:gd name="connsiteX3" fmla="*/ 0 w 1641756"/>
              <a:gd name="connsiteY3" fmla="*/ 820877 h 1641754"/>
              <a:gd name="connsiteX4" fmla="*/ 820878 w 1641756"/>
              <a:gd name="connsiteY4" fmla="*/ 0 h 164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756" h="1641754">
                <a:moveTo>
                  <a:pt x="820878" y="0"/>
                </a:moveTo>
                <a:cubicBezTo>
                  <a:pt x="1274236" y="0"/>
                  <a:pt x="1641756" y="367519"/>
                  <a:pt x="1641756" y="820877"/>
                </a:cubicBezTo>
                <a:cubicBezTo>
                  <a:pt x="1641756" y="1274235"/>
                  <a:pt x="1274236" y="1641754"/>
                  <a:pt x="820878" y="1641754"/>
                </a:cubicBezTo>
                <a:cubicBezTo>
                  <a:pt x="367520" y="1641754"/>
                  <a:pt x="0" y="1274235"/>
                  <a:pt x="0" y="820877"/>
                </a:cubicBezTo>
                <a:cubicBezTo>
                  <a:pt x="0" y="367519"/>
                  <a:pt x="367520" y="0"/>
                  <a:pt x="820878" y="0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.3"/>
          <p:cNvPicPr>
            <a:picLocks noChangeAspect="1"/>
          </p:cNvPicPr>
          <p:nvPr/>
        </p:nvPicPr>
        <p:blipFill>
          <a:blip r:embed="rId1"/>
          <a:srcRect l="-234" t="61726" r="234" b="797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6268" y="2335237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6267" y="4358640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6945" y="2562839"/>
            <a:ext cx="160840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05349" y="2743200"/>
            <a:ext cx="2138290" cy="621738"/>
          </a:xfrm>
          <a:prstGeom prst="round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 </a:t>
            </a:r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+mn-ea"/>
              </a:rPr>
              <a:t>TWO</a:t>
            </a:r>
            <a:endParaRPr lang="zh-CN" altLang="en-US" sz="2800" dirty="0">
              <a:solidFill>
                <a:srgbClr val="06091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5305" y="3630930"/>
            <a:ext cx="3165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入 你 的 标 题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886451" y="342808"/>
            <a:ext cx="4260165" cy="923284"/>
            <a:chOff x="6772421" y="1142671"/>
            <a:chExt cx="4260165" cy="923284"/>
          </a:xfrm>
        </p:grpSpPr>
        <p:sp>
          <p:nvSpPr>
            <p:cNvPr id="16" name="矩形 15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02-1 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" name="Rounded Rectangle 27"/>
          <p:cNvSpPr/>
          <p:nvPr/>
        </p:nvSpPr>
        <p:spPr>
          <a:xfrm>
            <a:off x="1878175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rgbClr val="C9A750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1990981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 Placeholder 7"/>
          <p:cNvSpPr txBox="1"/>
          <p:nvPr/>
        </p:nvSpPr>
        <p:spPr>
          <a:xfrm>
            <a:off x="1899828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Placeholder 7"/>
          <p:cNvSpPr txBox="1"/>
          <p:nvPr/>
        </p:nvSpPr>
        <p:spPr>
          <a:xfrm>
            <a:off x="2120744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ounded Rectangle 31"/>
          <p:cNvSpPr/>
          <p:nvPr/>
        </p:nvSpPr>
        <p:spPr>
          <a:xfrm>
            <a:off x="3321111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32"/>
          <p:cNvSpPr/>
          <p:nvPr/>
        </p:nvSpPr>
        <p:spPr>
          <a:xfrm>
            <a:off x="3433918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 Placeholder 7"/>
          <p:cNvSpPr txBox="1"/>
          <p:nvPr/>
        </p:nvSpPr>
        <p:spPr>
          <a:xfrm>
            <a:off x="3342764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/>
          <p:nvPr/>
        </p:nvSpPr>
        <p:spPr>
          <a:xfrm>
            <a:off x="3563680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764049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rgbClr val="C9A750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4876855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4785701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/>
          <p:nvPr/>
        </p:nvSpPr>
        <p:spPr>
          <a:xfrm>
            <a:off x="5006619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192556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305362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6214209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6435126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7678779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rgbClr val="C9A750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7791587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7700433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/>
          <p:nvPr/>
        </p:nvSpPr>
        <p:spPr>
          <a:xfrm>
            <a:off x="7921350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183527" y="2395127"/>
            <a:ext cx="1244057" cy="1853770"/>
          </a:xfrm>
          <a:prstGeom prst="roundRect">
            <a:avLst>
              <a:gd name="adj" fmla="val 14445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45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296334" y="2548253"/>
            <a:ext cx="1019908" cy="10199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675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  <a:endParaRPr lang="en-US" sz="675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9205181" y="3698107"/>
            <a:ext cx="122240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055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055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9426098" y="2744886"/>
            <a:ext cx="789138" cy="62728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0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51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5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1899827" y="4898757"/>
            <a:ext cx="8527758" cy="7834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7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899827" y="4558454"/>
            <a:ext cx="1796085" cy="325874"/>
          </a:xfrm>
          <a:prstGeom prst="rect">
            <a:avLst/>
          </a:prstGeom>
        </p:spPr>
        <p:txBody>
          <a:bodyPr vert="horz" lIns="0" tIns="73864" rIns="0" bIns="7386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5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32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32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86451" y="342808"/>
            <a:ext cx="4260165" cy="923284"/>
            <a:chOff x="6772421" y="1142671"/>
            <a:chExt cx="4260165" cy="923284"/>
          </a:xfrm>
        </p:grpSpPr>
        <p:sp>
          <p:nvSpPr>
            <p:cNvPr id="3" name="矩形 2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02-2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5" name="直角三角形 4"/>
          <p:cNvSpPr/>
          <p:nvPr/>
        </p:nvSpPr>
        <p:spPr>
          <a:xfrm>
            <a:off x="6096000" y="2106637"/>
            <a:ext cx="1322363" cy="1322363"/>
          </a:xfrm>
          <a:prstGeom prst="rtTriangle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16200000">
            <a:off x="4773637" y="2106636"/>
            <a:ext cx="1322363" cy="132236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rot="16200000" flipH="1">
            <a:off x="4773637" y="3428999"/>
            <a:ext cx="1322363" cy="1322363"/>
          </a:xfrm>
          <a:prstGeom prst="rtTriangle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rot="5400000">
            <a:off x="6096000" y="3429000"/>
            <a:ext cx="1322363" cy="1322363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30458" y="2386232"/>
            <a:ext cx="2855993" cy="202399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8272975" y="2386232"/>
            <a:ext cx="2855993" cy="202399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629566" y="4834010"/>
            <a:ext cx="2855993" cy="202399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1109714" y="2471774"/>
            <a:ext cx="2697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667793" y="4834009"/>
            <a:ext cx="2697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52231" y="2471775"/>
            <a:ext cx="2697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86451" y="342808"/>
            <a:ext cx="4260165" cy="923284"/>
            <a:chOff x="6772421" y="1142671"/>
            <a:chExt cx="4260165" cy="923284"/>
          </a:xfrm>
        </p:grpSpPr>
        <p:sp>
          <p:nvSpPr>
            <p:cNvPr id="3" name="矩形 2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02-3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0" name="图片占位符 4" descr="D:\0.3.jpg0.3"/>
          <p:cNvPicPr>
            <a:picLocks noGrp="1" noChangeAspect="1"/>
          </p:cNvPicPr>
          <p:nvPr/>
        </p:nvPicPr>
        <p:blipFill>
          <a:blip r:embed="rId1"/>
          <a:srcRect t="33969" b="23872"/>
          <a:stretch>
            <a:fillRect/>
          </a:stretch>
        </p:blipFill>
        <p:spPr>
          <a:xfrm>
            <a:off x="4591685" y="2052955"/>
            <a:ext cx="7600315" cy="4805045"/>
          </a:xfrm>
          <a:custGeom>
            <a:avLst/>
            <a:gdLst>
              <a:gd name="connsiteX0" fmla="*/ 0 w 8375587"/>
              <a:gd name="connsiteY0" fmla="*/ 0 h 5532186"/>
              <a:gd name="connsiteX1" fmla="*/ 8375587 w 8375587"/>
              <a:gd name="connsiteY1" fmla="*/ 0 h 5532186"/>
              <a:gd name="connsiteX2" fmla="*/ 8375587 w 8375587"/>
              <a:gd name="connsiteY2" fmla="*/ 5532186 h 5532186"/>
              <a:gd name="connsiteX3" fmla="*/ 0 w 8375587"/>
              <a:gd name="connsiteY3" fmla="*/ 5532186 h 5532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75587" h="5532186">
                <a:moveTo>
                  <a:pt x="0" y="0"/>
                </a:moveTo>
                <a:lnTo>
                  <a:pt x="8375587" y="0"/>
                </a:lnTo>
                <a:lnTo>
                  <a:pt x="8375587" y="5532186"/>
                </a:lnTo>
                <a:lnTo>
                  <a:pt x="0" y="5532186"/>
                </a:lnTo>
                <a:close/>
              </a:path>
            </a:pathLst>
          </a:custGeom>
        </p:spPr>
      </p:pic>
      <p:grpSp>
        <p:nvGrpSpPr>
          <p:cNvPr id="16" name="组合 7"/>
          <p:cNvGrpSpPr/>
          <p:nvPr/>
        </p:nvGrpSpPr>
        <p:grpSpPr bwMode="auto">
          <a:xfrm>
            <a:off x="771290" y="1612642"/>
            <a:ext cx="3820373" cy="4914429"/>
            <a:chOff x="1054101" y="584198"/>
            <a:chExt cx="2864758" cy="3686025"/>
          </a:xfrm>
          <a:solidFill>
            <a:srgbClr val="C9A750"/>
          </a:solidFill>
        </p:grpSpPr>
        <p:sp>
          <p:nvSpPr>
            <p:cNvPr id="44" name="任意多边形 43"/>
            <p:cNvSpPr/>
            <p:nvPr/>
          </p:nvSpPr>
          <p:spPr>
            <a:xfrm rot="16200000">
              <a:off x="643467" y="994832"/>
              <a:ext cx="3686025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 sz="17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394" name="组合 7"/>
            <p:cNvGrpSpPr/>
            <p:nvPr/>
          </p:nvGrpSpPr>
          <p:grpSpPr bwMode="auto">
            <a:xfrm>
              <a:off x="1306452" y="910672"/>
              <a:ext cx="2329068" cy="2773857"/>
              <a:chOff x="1708552" y="129044"/>
              <a:chExt cx="2327948" cy="2774252"/>
            </a:xfrm>
            <a:grpFill/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424868"/>
                <a:ext cx="2327948" cy="24784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76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en-US" altLang="zh-CN" sz="7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altLang="zh-CN" sz="7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zh-CN" altLang="en-US" sz="76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    </a:r>
                <a:endParaRPr lang="zh-CN" altLang="en-US" sz="76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396" name="文本框 13"/>
              <p:cNvSpPr txBox="1">
                <a:spLocks noChangeArrowheads="1"/>
              </p:cNvSpPr>
              <p:nvPr/>
            </p:nvSpPr>
            <p:spPr bwMode="auto">
              <a:xfrm>
                <a:off x="1710514" y="129044"/>
                <a:ext cx="1308385" cy="17513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51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5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39"/>
          <p:cNvSpPr txBox="1"/>
          <p:nvPr/>
        </p:nvSpPr>
        <p:spPr>
          <a:xfrm>
            <a:off x="7598669" y="2314163"/>
            <a:ext cx="3962328" cy="1692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265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en-US" altLang="zh-CN" sz="2655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en-US" altLang="zh-CN" sz="417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17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39"/>
          <p:cNvSpPr txBox="1"/>
          <p:nvPr/>
        </p:nvSpPr>
        <p:spPr>
          <a:xfrm>
            <a:off x="6369732" y="4309607"/>
            <a:ext cx="5191265" cy="10291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  <a:endParaRPr lang="zh-CN" altLang="en-US" sz="7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1009" y="548640"/>
            <a:ext cx="10100603" cy="5781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965917" y="959125"/>
            <a:ext cx="4260165" cy="923284"/>
            <a:chOff x="6772421" y="1142671"/>
            <a:chExt cx="4260165" cy="923284"/>
          </a:xfrm>
        </p:grpSpPr>
        <p:sp>
          <p:nvSpPr>
            <p:cNvPr id="7" name="矩形 6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02-4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4" name="Freeform 5"/>
          <p:cNvSpPr/>
          <p:nvPr/>
        </p:nvSpPr>
        <p:spPr bwMode="auto">
          <a:xfrm>
            <a:off x="2018754" y="5168372"/>
            <a:ext cx="8212913" cy="567335"/>
          </a:xfrm>
          <a:custGeom>
            <a:avLst/>
            <a:gdLst>
              <a:gd name="T0" fmla="*/ 5805 w 5805"/>
              <a:gd name="T1" fmla="*/ 401 h 401"/>
              <a:gd name="T2" fmla="*/ 0 w 5805"/>
              <a:gd name="T3" fmla="*/ 401 h 401"/>
              <a:gd name="T4" fmla="*/ 280 w 5805"/>
              <a:gd name="T5" fmla="*/ 0 h 401"/>
              <a:gd name="T6" fmla="*/ 5508 w 5805"/>
              <a:gd name="T7" fmla="*/ 0 h 401"/>
              <a:gd name="T8" fmla="*/ 5805 w 580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05" h="401">
                <a:moveTo>
                  <a:pt x="5805" y="401"/>
                </a:moveTo>
                <a:lnTo>
                  <a:pt x="0" y="401"/>
                </a:lnTo>
                <a:lnTo>
                  <a:pt x="280" y="0"/>
                </a:lnTo>
                <a:lnTo>
                  <a:pt x="5508" y="0"/>
                </a:lnTo>
                <a:lnTo>
                  <a:pt x="5805" y="4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81492" tIns="40747" rIns="81492" bIns="40747" numCol="1" anchor="t" anchorCtr="0" compatLnSpc="1"/>
          <a:p>
            <a:pPr algn="just">
              <a:lnSpc>
                <a:spcPct val="120000"/>
              </a:lnSpc>
            </a:pPr>
            <a:endParaRPr lang="zh-CN" altLang="en-US" sz="76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4"/>
          <p:cNvGrpSpPr/>
          <p:nvPr/>
        </p:nvGrpSpPr>
        <p:grpSpPr>
          <a:xfrm>
            <a:off x="2666732" y="2043079"/>
            <a:ext cx="612610" cy="3511534"/>
            <a:chOff x="2215356" y="1717898"/>
            <a:chExt cx="687388" cy="3940175"/>
          </a:xfrm>
          <a:solidFill>
            <a:srgbClr val="C9A750"/>
          </a:solidFill>
        </p:grpSpPr>
        <p:sp>
          <p:nvSpPr>
            <p:cNvPr id="3" name="Freeform 6"/>
            <p:cNvSpPr/>
            <p:nvPr/>
          </p:nvSpPr>
          <p:spPr bwMode="auto">
            <a:xfrm>
              <a:off x="2215356" y="1717898"/>
              <a:ext cx="417513" cy="3940175"/>
            </a:xfrm>
            <a:custGeom>
              <a:avLst/>
              <a:gdLst>
                <a:gd name="T0" fmla="*/ 263 w 263"/>
                <a:gd name="T1" fmla="*/ 2482 h 2482"/>
                <a:gd name="T2" fmla="*/ 0 w 263"/>
                <a:gd name="T3" fmla="*/ 2405 h 2482"/>
                <a:gd name="T4" fmla="*/ 0 w 263"/>
                <a:gd name="T5" fmla="*/ 120 h 2482"/>
                <a:gd name="T6" fmla="*/ 263 w 263"/>
                <a:gd name="T7" fmla="*/ 0 h 2482"/>
                <a:gd name="T8" fmla="*/ 263 w 263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482">
                  <a:moveTo>
                    <a:pt x="263" y="2482"/>
                  </a:moveTo>
                  <a:lnTo>
                    <a:pt x="0" y="2405"/>
                  </a:lnTo>
                  <a:lnTo>
                    <a:pt x="0" y="120"/>
                  </a:lnTo>
                  <a:lnTo>
                    <a:pt x="263" y="0"/>
                  </a:lnTo>
                  <a:lnTo>
                    <a:pt x="263" y="2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632869" y="1717898"/>
              <a:ext cx="269875" cy="3940175"/>
            </a:xfrm>
            <a:custGeom>
              <a:avLst/>
              <a:gdLst>
                <a:gd name="T0" fmla="*/ 0 w 170"/>
                <a:gd name="T1" fmla="*/ 2482 h 2482"/>
                <a:gd name="T2" fmla="*/ 170 w 170"/>
                <a:gd name="T3" fmla="*/ 2405 h 2482"/>
                <a:gd name="T4" fmla="*/ 170 w 170"/>
                <a:gd name="T5" fmla="*/ 111 h 2482"/>
                <a:gd name="T6" fmla="*/ 0 w 170"/>
                <a:gd name="T7" fmla="*/ 0 h 2482"/>
                <a:gd name="T8" fmla="*/ 0 w 170"/>
                <a:gd name="T9" fmla="*/ 2482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482">
                  <a:moveTo>
                    <a:pt x="0" y="2482"/>
                  </a:moveTo>
                  <a:lnTo>
                    <a:pt x="170" y="2405"/>
                  </a:lnTo>
                  <a:lnTo>
                    <a:pt x="170" y="111"/>
                  </a:lnTo>
                  <a:lnTo>
                    <a:pt x="0" y="0"/>
                  </a:lnTo>
                  <a:lnTo>
                    <a:pt x="0" y="24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7"/>
          <p:cNvGrpSpPr/>
          <p:nvPr/>
        </p:nvGrpSpPr>
        <p:grpSpPr>
          <a:xfrm>
            <a:off x="3515300" y="2710350"/>
            <a:ext cx="612609" cy="2823941"/>
            <a:chOff x="3185319" y="2489423"/>
            <a:chExt cx="687387" cy="31686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" name="Freeform 8"/>
            <p:cNvSpPr/>
            <p:nvPr/>
          </p:nvSpPr>
          <p:spPr bwMode="auto">
            <a:xfrm>
              <a:off x="3185319" y="2489423"/>
              <a:ext cx="404813" cy="3168650"/>
            </a:xfrm>
            <a:custGeom>
              <a:avLst/>
              <a:gdLst>
                <a:gd name="T0" fmla="*/ 255 w 255"/>
                <a:gd name="T1" fmla="*/ 1996 h 1996"/>
                <a:gd name="T2" fmla="*/ 0 w 255"/>
                <a:gd name="T3" fmla="*/ 1919 h 1996"/>
                <a:gd name="T4" fmla="*/ 0 w 255"/>
                <a:gd name="T5" fmla="*/ 120 h 1996"/>
                <a:gd name="T6" fmla="*/ 255 w 255"/>
                <a:gd name="T7" fmla="*/ 0 h 1996"/>
                <a:gd name="T8" fmla="*/ 255 w 255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996">
                  <a:moveTo>
                    <a:pt x="255" y="1996"/>
                  </a:moveTo>
                  <a:lnTo>
                    <a:pt x="0" y="1919"/>
                  </a:lnTo>
                  <a:lnTo>
                    <a:pt x="0" y="120"/>
                  </a:lnTo>
                  <a:lnTo>
                    <a:pt x="255" y="0"/>
                  </a:lnTo>
                  <a:lnTo>
                    <a:pt x="255" y="19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3590131" y="2489423"/>
              <a:ext cx="282575" cy="3168650"/>
            </a:xfrm>
            <a:custGeom>
              <a:avLst/>
              <a:gdLst>
                <a:gd name="T0" fmla="*/ 0 w 178"/>
                <a:gd name="T1" fmla="*/ 1996 h 1996"/>
                <a:gd name="T2" fmla="*/ 178 w 178"/>
                <a:gd name="T3" fmla="*/ 1919 h 1996"/>
                <a:gd name="T4" fmla="*/ 178 w 178"/>
                <a:gd name="T5" fmla="*/ 111 h 1996"/>
                <a:gd name="T6" fmla="*/ 0 w 178"/>
                <a:gd name="T7" fmla="*/ 0 h 1996"/>
                <a:gd name="T8" fmla="*/ 0 w 178"/>
                <a:gd name="T9" fmla="*/ 1996 h 1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996">
                  <a:moveTo>
                    <a:pt x="0" y="1996"/>
                  </a:moveTo>
                  <a:lnTo>
                    <a:pt x="178" y="1919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99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0"/>
          <p:cNvGrpSpPr/>
          <p:nvPr/>
        </p:nvGrpSpPr>
        <p:grpSpPr>
          <a:xfrm>
            <a:off x="4443720" y="3213118"/>
            <a:ext cx="612610" cy="2341495"/>
            <a:chOff x="4209256" y="3030760"/>
            <a:chExt cx="687388" cy="2627313"/>
          </a:xfrm>
          <a:solidFill>
            <a:srgbClr val="C9A750"/>
          </a:solidFill>
        </p:grpSpPr>
        <p:sp>
          <p:nvSpPr>
            <p:cNvPr id="19" name="Freeform 10"/>
            <p:cNvSpPr/>
            <p:nvPr/>
          </p:nvSpPr>
          <p:spPr bwMode="auto">
            <a:xfrm>
              <a:off x="4209256" y="3030760"/>
              <a:ext cx="419100" cy="2627313"/>
            </a:xfrm>
            <a:custGeom>
              <a:avLst/>
              <a:gdLst>
                <a:gd name="T0" fmla="*/ 264 w 264"/>
                <a:gd name="T1" fmla="*/ 1655 h 1655"/>
                <a:gd name="T2" fmla="*/ 0 w 264"/>
                <a:gd name="T3" fmla="*/ 1578 h 1655"/>
                <a:gd name="T4" fmla="*/ 0 w 264"/>
                <a:gd name="T5" fmla="*/ 120 h 1655"/>
                <a:gd name="T6" fmla="*/ 264 w 264"/>
                <a:gd name="T7" fmla="*/ 0 h 1655"/>
                <a:gd name="T8" fmla="*/ 264 w 264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1655">
                  <a:moveTo>
                    <a:pt x="264" y="1655"/>
                  </a:moveTo>
                  <a:lnTo>
                    <a:pt x="0" y="1578"/>
                  </a:lnTo>
                  <a:lnTo>
                    <a:pt x="0" y="120"/>
                  </a:lnTo>
                  <a:lnTo>
                    <a:pt x="264" y="0"/>
                  </a:lnTo>
                  <a:lnTo>
                    <a:pt x="264" y="16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4628356" y="3030760"/>
              <a:ext cx="268288" cy="2627313"/>
            </a:xfrm>
            <a:custGeom>
              <a:avLst/>
              <a:gdLst>
                <a:gd name="T0" fmla="*/ 0 w 169"/>
                <a:gd name="T1" fmla="*/ 1655 h 1655"/>
                <a:gd name="T2" fmla="*/ 169 w 169"/>
                <a:gd name="T3" fmla="*/ 1578 h 1655"/>
                <a:gd name="T4" fmla="*/ 169 w 169"/>
                <a:gd name="T5" fmla="*/ 111 h 1655"/>
                <a:gd name="T6" fmla="*/ 0 w 169"/>
                <a:gd name="T7" fmla="*/ 0 h 1655"/>
                <a:gd name="T8" fmla="*/ 0 w 169"/>
                <a:gd name="T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55">
                  <a:moveTo>
                    <a:pt x="0" y="1655"/>
                  </a:moveTo>
                  <a:lnTo>
                    <a:pt x="169" y="1578"/>
                  </a:lnTo>
                  <a:lnTo>
                    <a:pt x="169" y="111"/>
                  </a:lnTo>
                  <a:lnTo>
                    <a:pt x="0" y="0"/>
                  </a:lnTo>
                  <a:lnTo>
                    <a:pt x="0" y="16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3"/>
          <p:cNvGrpSpPr/>
          <p:nvPr/>
        </p:nvGrpSpPr>
        <p:grpSpPr>
          <a:xfrm>
            <a:off x="5328361" y="3777946"/>
            <a:ext cx="612610" cy="1761426"/>
            <a:chOff x="5247481" y="3681635"/>
            <a:chExt cx="687388" cy="19764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2" name="Freeform 14"/>
            <p:cNvSpPr/>
            <p:nvPr/>
          </p:nvSpPr>
          <p:spPr bwMode="auto">
            <a:xfrm>
              <a:off x="5247481" y="3681635"/>
              <a:ext cx="404813" cy="1976438"/>
            </a:xfrm>
            <a:custGeom>
              <a:avLst/>
              <a:gdLst>
                <a:gd name="T0" fmla="*/ 255 w 255"/>
                <a:gd name="T1" fmla="*/ 1245 h 1245"/>
                <a:gd name="T2" fmla="*/ 0 w 255"/>
                <a:gd name="T3" fmla="*/ 1168 h 1245"/>
                <a:gd name="T4" fmla="*/ 0 w 255"/>
                <a:gd name="T5" fmla="*/ 128 h 1245"/>
                <a:gd name="T6" fmla="*/ 255 w 255"/>
                <a:gd name="T7" fmla="*/ 0 h 1245"/>
                <a:gd name="T8" fmla="*/ 255 w 255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45">
                  <a:moveTo>
                    <a:pt x="255" y="1245"/>
                  </a:moveTo>
                  <a:lnTo>
                    <a:pt x="0" y="1168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1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5652294" y="3681635"/>
              <a:ext cx="282575" cy="1976438"/>
            </a:xfrm>
            <a:custGeom>
              <a:avLst/>
              <a:gdLst>
                <a:gd name="T0" fmla="*/ 0 w 178"/>
                <a:gd name="T1" fmla="*/ 1245 h 1245"/>
                <a:gd name="T2" fmla="*/ 178 w 178"/>
                <a:gd name="T3" fmla="*/ 1168 h 1245"/>
                <a:gd name="T4" fmla="*/ 178 w 178"/>
                <a:gd name="T5" fmla="*/ 111 h 1245"/>
                <a:gd name="T6" fmla="*/ 0 w 178"/>
                <a:gd name="T7" fmla="*/ 0 h 1245"/>
                <a:gd name="T8" fmla="*/ 0 w 178"/>
                <a:gd name="T9" fmla="*/ 1245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245">
                  <a:moveTo>
                    <a:pt x="0" y="1245"/>
                  </a:moveTo>
                  <a:lnTo>
                    <a:pt x="178" y="1168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12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6"/>
          <p:cNvGrpSpPr/>
          <p:nvPr/>
        </p:nvGrpSpPr>
        <p:grpSpPr>
          <a:xfrm>
            <a:off x="6242255" y="2644545"/>
            <a:ext cx="612610" cy="2896096"/>
            <a:chOff x="6244431" y="2408460"/>
            <a:chExt cx="687388" cy="3249613"/>
          </a:xfrm>
          <a:solidFill>
            <a:srgbClr val="C9A750"/>
          </a:solidFill>
        </p:grpSpPr>
        <p:sp>
          <p:nvSpPr>
            <p:cNvPr id="25" name="Freeform 17"/>
            <p:cNvSpPr/>
            <p:nvPr/>
          </p:nvSpPr>
          <p:spPr bwMode="auto">
            <a:xfrm>
              <a:off x="6244431" y="2408460"/>
              <a:ext cx="404813" cy="3249613"/>
            </a:xfrm>
            <a:custGeom>
              <a:avLst/>
              <a:gdLst>
                <a:gd name="T0" fmla="*/ 255 w 255"/>
                <a:gd name="T1" fmla="*/ 2047 h 2047"/>
                <a:gd name="T2" fmla="*/ 0 w 255"/>
                <a:gd name="T3" fmla="*/ 1970 h 2047"/>
                <a:gd name="T4" fmla="*/ 0 w 255"/>
                <a:gd name="T5" fmla="*/ 128 h 2047"/>
                <a:gd name="T6" fmla="*/ 255 w 255"/>
                <a:gd name="T7" fmla="*/ 0 h 2047"/>
                <a:gd name="T8" fmla="*/ 255 w 255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47">
                  <a:moveTo>
                    <a:pt x="255" y="2047"/>
                  </a:moveTo>
                  <a:lnTo>
                    <a:pt x="0" y="1970"/>
                  </a:lnTo>
                  <a:lnTo>
                    <a:pt x="0" y="128"/>
                  </a:lnTo>
                  <a:lnTo>
                    <a:pt x="255" y="0"/>
                  </a:lnTo>
                  <a:lnTo>
                    <a:pt x="255" y="20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6649244" y="2408460"/>
              <a:ext cx="282575" cy="3249613"/>
            </a:xfrm>
            <a:custGeom>
              <a:avLst/>
              <a:gdLst>
                <a:gd name="T0" fmla="*/ 0 w 178"/>
                <a:gd name="T1" fmla="*/ 2047 h 2047"/>
                <a:gd name="T2" fmla="*/ 178 w 178"/>
                <a:gd name="T3" fmla="*/ 1970 h 2047"/>
                <a:gd name="T4" fmla="*/ 178 w 178"/>
                <a:gd name="T5" fmla="*/ 111 h 2047"/>
                <a:gd name="T6" fmla="*/ 0 w 178"/>
                <a:gd name="T7" fmla="*/ 0 h 2047"/>
                <a:gd name="T8" fmla="*/ 0 w 178"/>
                <a:gd name="T9" fmla="*/ 2047 h 2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7">
                  <a:moveTo>
                    <a:pt x="0" y="2047"/>
                  </a:moveTo>
                  <a:lnTo>
                    <a:pt x="178" y="197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0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>
          <a:xfrm>
            <a:off x="7110619" y="3286687"/>
            <a:ext cx="611193" cy="2267925"/>
            <a:chOff x="7201694" y="3113310"/>
            <a:chExt cx="685800" cy="254476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28" name="Freeform 20"/>
            <p:cNvSpPr/>
            <p:nvPr/>
          </p:nvSpPr>
          <p:spPr bwMode="auto">
            <a:xfrm>
              <a:off x="7201694" y="3113310"/>
              <a:ext cx="417513" cy="2544763"/>
            </a:xfrm>
            <a:custGeom>
              <a:avLst/>
              <a:gdLst>
                <a:gd name="T0" fmla="*/ 263 w 263"/>
                <a:gd name="T1" fmla="*/ 1603 h 1603"/>
                <a:gd name="T2" fmla="*/ 0 w 263"/>
                <a:gd name="T3" fmla="*/ 1526 h 1603"/>
                <a:gd name="T4" fmla="*/ 0 w 263"/>
                <a:gd name="T5" fmla="*/ 128 h 1603"/>
                <a:gd name="T6" fmla="*/ 263 w 263"/>
                <a:gd name="T7" fmla="*/ 0 h 1603"/>
                <a:gd name="T8" fmla="*/ 263 w 263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603">
                  <a:moveTo>
                    <a:pt x="263" y="1603"/>
                  </a:moveTo>
                  <a:lnTo>
                    <a:pt x="0" y="1526"/>
                  </a:lnTo>
                  <a:lnTo>
                    <a:pt x="0" y="128"/>
                  </a:lnTo>
                  <a:lnTo>
                    <a:pt x="263" y="0"/>
                  </a:lnTo>
                  <a:lnTo>
                    <a:pt x="263" y="16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7619206" y="3113310"/>
              <a:ext cx="268288" cy="2544763"/>
            </a:xfrm>
            <a:custGeom>
              <a:avLst/>
              <a:gdLst>
                <a:gd name="T0" fmla="*/ 0 w 169"/>
                <a:gd name="T1" fmla="*/ 1603 h 1603"/>
                <a:gd name="T2" fmla="*/ 169 w 169"/>
                <a:gd name="T3" fmla="*/ 1526 h 1603"/>
                <a:gd name="T4" fmla="*/ 169 w 169"/>
                <a:gd name="T5" fmla="*/ 110 h 1603"/>
                <a:gd name="T6" fmla="*/ 0 w 169"/>
                <a:gd name="T7" fmla="*/ 0 h 1603"/>
                <a:gd name="T8" fmla="*/ 0 w 169"/>
                <a:gd name="T9" fmla="*/ 1603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03">
                  <a:moveTo>
                    <a:pt x="0" y="1603"/>
                  </a:moveTo>
                  <a:lnTo>
                    <a:pt x="169" y="1526"/>
                  </a:lnTo>
                  <a:lnTo>
                    <a:pt x="169" y="110"/>
                  </a:lnTo>
                  <a:lnTo>
                    <a:pt x="0" y="0"/>
                  </a:lnTo>
                  <a:lnTo>
                    <a:pt x="0" y="16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2"/>
          <p:cNvGrpSpPr/>
          <p:nvPr/>
        </p:nvGrpSpPr>
        <p:grpSpPr>
          <a:xfrm>
            <a:off x="8034483" y="3033438"/>
            <a:ext cx="612610" cy="2521173"/>
            <a:chOff x="8238331" y="2829148"/>
            <a:chExt cx="687388" cy="2828925"/>
          </a:xfrm>
          <a:solidFill>
            <a:srgbClr val="C9A750"/>
          </a:solidFill>
        </p:grpSpPr>
        <p:sp>
          <p:nvSpPr>
            <p:cNvPr id="31" name="Freeform 23"/>
            <p:cNvSpPr/>
            <p:nvPr/>
          </p:nvSpPr>
          <p:spPr bwMode="auto">
            <a:xfrm>
              <a:off x="8238331" y="2829148"/>
              <a:ext cx="404813" cy="2828925"/>
            </a:xfrm>
            <a:custGeom>
              <a:avLst/>
              <a:gdLst>
                <a:gd name="T0" fmla="*/ 255 w 255"/>
                <a:gd name="T1" fmla="*/ 1782 h 1782"/>
                <a:gd name="T2" fmla="*/ 0 w 255"/>
                <a:gd name="T3" fmla="*/ 1705 h 1782"/>
                <a:gd name="T4" fmla="*/ 0 w 255"/>
                <a:gd name="T5" fmla="*/ 127 h 1782"/>
                <a:gd name="T6" fmla="*/ 255 w 255"/>
                <a:gd name="T7" fmla="*/ 0 h 1782"/>
                <a:gd name="T8" fmla="*/ 255 w 255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782">
                  <a:moveTo>
                    <a:pt x="255" y="1782"/>
                  </a:moveTo>
                  <a:lnTo>
                    <a:pt x="0" y="1705"/>
                  </a:lnTo>
                  <a:lnTo>
                    <a:pt x="0" y="127"/>
                  </a:lnTo>
                  <a:lnTo>
                    <a:pt x="255" y="0"/>
                  </a:lnTo>
                  <a:lnTo>
                    <a:pt x="255" y="17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8643144" y="2829148"/>
              <a:ext cx="282575" cy="2828925"/>
            </a:xfrm>
            <a:custGeom>
              <a:avLst/>
              <a:gdLst>
                <a:gd name="T0" fmla="*/ 0 w 178"/>
                <a:gd name="T1" fmla="*/ 1782 h 1782"/>
                <a:gd name="T2" fmla="*/ 178 w 178"/>
                <a:gd name="T3" fmla="*/ 1705 h 1782"/>
                <a:gd name="T4" fmla="*/ 178 w 178"/>
                <a:gd name="T5" fmla="*/ 110 h 1782"/>
                <a:gd name="T6" fmla="*/ 0 w 178"/>
                <a:gd name="T7" fmla="*/ 0 h 1782"/>
                <a:gd name="T8" fmla="*/ 0 w 178"/>
                <a:gd name="T9" fmla="*/ 1782 h 1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82">
                  <a:moveTo>
                    <a:pt x="0" y="1782"/>
                  </a:moveTo>
                  <a:lnTo>
                    <a:pt x="178" y="1705"/>
                  </a:lnTo>
                  <a:lnTo>
                    <a:pt x="178" y="110"/>
                  </a:lnTo>
                  <a:lnTo>
                    <a:pt x="0" y="0"/>
                  </a:lnTo>
                  <a:lnTo>
                    <a:pt x="0" y="17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25"/>
          <p:cNvGrpSpPr/>
          <p:nvPr/>
        </p:nvGrpSpPr>
        <p:grpSpPr>
          <a:xfrm>
            <a:off x="8947028" y="2333111"/>
            <a:ext cx="612609" cy="3221500"/>
            <a:chOff x="9262269" y="2043335"/>
            <a:chExt cx="687387" cy="36147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4" name="Freeform 26"/>
            <p:cNvSpPr/>
            <p:nvPr/>
          </p:nvSpPr>
          <p:spPr bwMode="auto">
            <a:xfrm>
              <a:off x="9262269" y="2043335"/>
              <a:ext cx="404813" cy="3614738"/>
            </a:xfrm>
            <a:custGeom>
              <a:avLst/>
              <a:gdLst>
                <a:gd name="T0" fmla="*/ 255 w 255"/>
                <a:gd name="T1" fmla="*/ 2277 h 2277"/>
                <a:gd name="T2" fmla="*/ 0 w 255"/>
                <a:gd name="T3" fmla="*/ 2200 h 2277"/>
                <a:gd name="T4" fmla="*/ 0 w 255"/>
                <a:gd name="T5" fmla="*/ 119 h 2277"/>
                <a:gd name="T6" fmla="*/ 255 w 255"/>
                <a:gd name="T7" fmla="*/ 0 h 2277"/>
                <a:gd name="T8" fmla="*/ 255 w 255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277">
                  <a:moveTo>
                    <a:pt x="255" y="2277"/>
                  </a:moveTo>
                  <a:lnTo>
                    <a:pt x="0" y="2200"/>
                  </a:lnTo>
                  <a:lnTo>
                    <a:pt x="0" y="119"/>
                  </a:lnTo>
                  <a:lnTo>
                    <a:pt x="255" y="0"/>
                  </a:lnTo>
                  <a:lnTo>
                    <a:pt x="255" y="2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7"/>
            <p:cNvSpPr/>
            <p:nvPr/>
          </p:nvSpPr>
          <p:spPr bwMode="auto">
            <a:xfrm>
              <a:off x="9667081" y="2043335"/>
              <a:ext cx="282575" cy="3614738"/>
            </a:xfrm>
            <a:custGeom>
              <a:avLst/>
              <a:gdLst>
                <a:gd name="T0" fmla="*/ 0 w 178"/>
                <a:gd name="T1" fmla="*/ 2277 h 2277"/>
                <a:gd name="T2" fmla="*/ 178 w 178"/>
                <a:gd name="T3" fmla="*/ 2200 h 2277"/>
                <a:gd name="T4" fmla="*/ 178 w 178"/>
                <a:gd name="T5" fmla="*/ 111 h 2277"/>
                <a:gd name="T6" fmla="*/ 0 w 178"/>
                <a:gd name="T7" fmla="*/ 0 h 2277"/>
                <a:gd name="T8" fmla="*/ 0 w 178"/>
                <a:gd name="T9" fmla="*/ 2277 h 2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277">
                  <a:moveTo>
                    <a:pt x="0" y="2277"/>
                  </a:moveTo>
                  <a:lnTo>
                    <a:pt x="178" y="2200"/>
                  </a:lnTo>
                  <a:lnTo>
                    <a:pt x="178" y="111"/>
                  </a:lnTo>
                  <a:lnTo>
                    <a:pt x="0" y="0"/>
                  </a:lnTo>
                  <a:lnTo>
                    <a:pt x="0" y="2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1492" tIns="40747" rIns="81492" bIns="40747" numCol="1" anchor="t" anchorCtr="0" compatLnSpc="1"/>
            <a:p>
              <a:pPr algn="just">
                <a:lnSpc>
                  <a:spcPct val="120000"/>
                </a:lnSpc>
              </a:pPr>
              <a:endParaRPr lang="zh-CN" altLang="en-US" sz="76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文本框 48"/>
          <p:cNvSpPr txBox="1"/>
          <p:nvPr/>
        </p:nvSpPr>
        <p:spPr>
          <a:xfrm>
            <a:off x="2559660" y="1666269"/>
            <a:ext cx="679994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49"/>
          <p:cNvSpPr txBox="1"/>
          <p:nvPr/>
        </p:nvSpPr>
        <p:spPr>
          <a:xfrm>
            <a:off x="8918861" y="1984380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文本框 50"/>
          <p:cNvSpPr txBox="1"/>
          <p:nvPr/>
        </p:nvSpPr>
        <p:spPr>
          <a:xfrm>
            <a:off x="3522815" y="2369421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51"/>
          <p:cNvSpPr txBox="1"/>
          <p:nvPr/>
        </p:nvSpPr>
        <p:spPr>
          <a:xfrm>
            <a:off x="4412042" y="2855711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52"/>
          <p:cNvSpPr txBox="1"/>
          <p:nvPr/>
        </p:nvSpPr>
        <p:spPr>
          <a:xfrm>
            <a:off x="5368354" y="3429483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53"/>
          <p:cNvSpPr txBox="1"/>
          <p:nvPr/>
        </p:nvSpPr>
        <p:spPr>
          <a:xfrm>
            <a:off x="6236134" y="2297800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55"/>
          <p:cNvSpPr txBox="1"/>
          <p:nvPr/>
        </p:nvSpPr>
        <p:spPr>
          <a:xfrm>
            <a:off x="7095115" y="2944642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56"/>
          <p:cNvSpPr txBox="1"/>
          <p:nvPr/>
        </p:nvSpPr>
        <p:spPr>
          <a:xfrm>
            <a:off x="8011223" y="2710362"/>
            <a:ext cx="57259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1515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zh-CN" altLang="en-US" sz="151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36"/>
          <p:cNvSpPr txBox="1"/>
          <p:nvPr/>
        </p:nvSpPr>
        <p:spPr>
          <a:xfrm>
            <a:off x="8930208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37"/>
          <p:cNvSpPr txBox="1"/>
          <p:nvPr/>
        </p:nvSpPr>
        <p:spPr>
          <a:xfrm>
            <a:off x="8017662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38"/>
          <p:cNvSpPr txBox="1"/>
          <p:nvPr/>
        </p:nvSpPr>
        <p:spPr>
          <a:xfrm>
            <a:off x="6240673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39"/>
          <p:cNvSpPr txBox="1"/>
          <p:nvPr/>
        </p:nvSpPr>
        <p:spPr>
          <a:xfrm>
            <a:off x="4421992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0"/>
          <p:cNvSpPr txBox="1"/>
          <p:nvPr/>
        </p:nvSpPr>
        <p:spPr>
          <a:xfrm>
            <a:off x="2681895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1"/>
          <p:cNvSpPr txBox="1"/>
          <p:nvPr/>
        </p:nvSpPr>
        <p:spPr>
          <a:xfrm>
            <a:off x="3514354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2"/>
          <p:cNvSpPr txBox="1"/>
          <p:nvPr/>
        </p:nvSpPr>
        <p:spPr>
          <a:xfrm>
            <a:off x="5362381" y="5843062"/>
            <a:ext cx="603563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43"/>
          <p:cNvSpPr txBox="1"/>
          <p:nvPr/>
        </p:nvSpPr>
        <p:spPr>
          <a:xfrm>
            <a:off x="7087837" y="5843062"/>
            <a:ext cx="614271" cy="346762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just">
              <a:lnSpc>
                <a:spcPct val="120000"/>
              </a:lnSpc>
            </a:pPr>
            <a:r>
              <a:rPr lang="en-US" sz="151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515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Rectangle 19"/>
          <p:cNvSpPr/>
          <p:nvPr/>
        </p:nvSpPr>
        <p:spPr>
          <a:xfrm>
            <a:off x="2018754" y="6451659"/>
            <a:ext cx="8212914" cy="267124"/>
          </a:xfrm>
          <a:prstGeom prst="rect">
            <a:avLst/>
          </a:prstGeom>
        </p:spPr>
        <p:txBody>
          <a:bodyPr wrap="square" lIns="0" tIns="0" rIns="0" bIns="0">
            <a:spAutoFit/>
          </a:bodyPr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7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0"/>
          <p:cNvSpPr txBox="1"/>
          <p:nvPr/>
        </p:nvSpPr>
        <p:spPr>
          <a:xfrm>
            <a:off x="5594172" y="6214368"/>
            <a:ext cx="1189428" cy="2239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325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32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.3"/>
          <p:cNvPicPr>
            <a:picLocks noChangeAspect="1"/>
          </p:cNvPicPr>
          <p:nvPr/>
        </p:nvPicPr>
        <p:blipFill>
          <a:blip r:embed="rId1"/>
          <a:srcRect l="-234" t="61726" r="234" b="797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6268" y="2335237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6267" y="4358640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6945" y="2562839"/>
            <a:ext cx="160840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05349" y="2743200"/>
            <a:ext cx="2138290" cy="621738"/>
          </a:xfrm>
          <a:prstGeom prst="round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 </a:t>
            </a:r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+mn-ea"/>
              </a:rPr>
              <a:t>TWO</a:t>
            </a:r>
            <a:endParaRPr lang="zh-CN" altLang="en-US" sz="2800" dirty="0">
              <a:solidFill>
                <a:srgbClr val="06091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5305" y="3630930"/>
            <a:ext cx="3165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入 你 的 标 题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联系 1"/>
          <p:cNvSpPr/>
          <p:nvPr/>
        </p:nvSpPr>
        <p:spPr>
          <a:xfrm>
            <a:off x="1012874" y="2096086"/>
            <a:ext cx="1252025" cy="1252025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6829864" y="2096086"/>
            <a:ext cx="1252025" cy="1252025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4074942" y="4142935"/>
            <a:ext cx="1252025" cy="1252025"/>
          </a:xfrm>
          <a:prstGeom prst="flowChartConnector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流程图: 联系 4"/>
          <p:cNvSpPr/>
          <p:nvPr/>
        </p:nvSpPr>
        <p:spPr>
          <a:xfrm>
            <a:off x="9629336" y="4142935"/>
            <a:ext cx="1252025" cy="1252025"/>
          </a:xfrm>
          <a:prstGeom prst="flowChartConnector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>
            <a:stCxn id="2" idx="5"/>
            <a:endCxn id="4" idx="2"/>
          </p:cNvCxnSpPr>
          <p:nvPr/>
        </p:nvCxnSpPr>
        <p:spPr>
          <a:xfrm>
            <a:off x="2081544" y="3164756"/>
            <a:ext cx="1993398" cy="1604192"/>
          </a:xfrm>
          <a:prstGeom prst="line">
            <a:avLst/>
          </a:prstGeom>
          <a:ln>
            <a:solidFill>
              <a:srgbClr val="6165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4" idx="7"/>
          </p:cNvCxnSpPr>
          <p:nvPr/>
        </p:nvCxnSpPr>
        <p:spPr>
          <a:xfrm flipV="1">
            <a:off x="5143612" y="2722098"/>
            <a:ext cx="1686252" cy="1604192"/>
          </a:xfrm>
          <a:prstGeom prst="line">
            <a:avLst/>
          </a:prstGeom>
          <a:ln>
            <a:solidFill>
              <a:srgbClr val="4552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3" idx="5"/>
          </p:cNvCxnSpPr>
          <p:nvPr/>
        </p:nvCxnSpPr>
        <p:spPr>
          <a:xfrm>
            <a:off x="7898534" y="3164756"/>
            <a:ext cx="1730802" cy="1604191"/>
          </a:xfrm>
          <a:prstGeom prst="line">
            <a:avLst/>
          </a:prstGeom>
          <a:ln>
            <a:solidFill>
              <a:srgbClr val="4552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086" y="2417298"/>
            <a:ext cx="6096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076" y="2417298"/>
            <a:ext cx="609600" cy="609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613" y="4464147"/>
            <a:ext cx="609600" cy="6096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548" y="4464147"/>
            <a:ext cx="609600" cy="6096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076181" y="425344"/>
            <a:ext cx="4260165" cy="923284"/>
            <a:chOff x="6772421" y="1142671"/>
            <a:chExt cx="4260165" cy="923284"/>
          </a:xfrm>
        </p:grpSpPr>
        <p:sp>
          <p:nvSpPr>
            <p:cNvPr id="14" name="矩形 13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03-1 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58619" y="1490008"/>
            <a:ext cx="2635173" cy="1785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138290" y="4170283"/>
            <a:ext cx="2635173" cy="1785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7762" y="1490006"/>
            <a:ext cx="2635173" cy="178510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5703" y="4161691"/>
            <a:ext cx="2635173" cy="17543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.3"/>
          <p:cNvPicPr>
            <a:picLocks noChangeAspect="1"/>
          </p:cNvPicPr>
          <p:nvPr/>
        </p:nvPicPr>
        <p:blipFill>
          <a:blip r:embed="rId1"/>
          <a:srcRect l="17061" t="764" r="35292" b="61759"/>
          <a:stretch>
            <a:fillRect/>
          </a:stretch>
        </p:blipFill>
        <p:spPr>
          <a:xfrm>
            <a:off x="5791835" y="0"/>
            <a:ext cx="5825490" cy="68510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853171" y="586402"/>
            <a:ext cx="4260165" cy="923284"/>
            <a:chOff x="6772421" y="1142671"/>
            <a:chExt cx="4260165" cy="923284"/>
          </a:xfrm>
        </p:grpSpPr>
        <p:sp>
          <p:nvSpPr>
            <p:cNvPr id="7" name="矩形 6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03-2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37625" y="2631489"/>
            <a:ext cx="52912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点  击  输  入  标  题</a:t>
            </a:r>
            <a:endParaRPr lang="zh-CN" altLang="en-US" sz="3200" dirty="0">
              <a:solidFill>
                <a:srgbClr val="11204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5925" y="3732385"/>
            <a:ext cx="433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点击输入文字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点击输入文字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点击输入文字</a:t>
            </a: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zh-CN" altLang="en-US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37269" y="2096087"/>
            <a:ext cx="5303520" cy="0"/>
          </a:xfrm>
          <a:prstGeom prst="line">
            <a:avLst/>
          </a:prstGeom>
          <a:ln>
            <a:solidFill>
              <a:srgbClr val="1729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8961120" y="0"/>
            <a:ext cx="3230880" cy="6858000"/>
          </a:xfrm>
          <a:prstGeom prst="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9535404" y="622344"/>
            <a:ext cx="2082310" cy="8513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endParaRPr lang="zh-CN" altLang="en-US" sz="4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507414" y="1473743"/>
            <a:ext cx="213828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802835" y="6147582"/>
            <a:ext cx="154744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448923" y="2225612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3334043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334043" y="0"/>
            <a:ext cx="2039815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373858" y="0"/>
            <a:ext cx="1617786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53171" y="586402"/>
            <a:ext cx="4260165" cy="923284"/>
            <a:chOff x="6772421" y="1142671"/>
            <a:chExt cx="4260165" cy="923284"/>
          </a:xfrm>
        </p:grpSpPr>
        <p:sp>
          <p:nvSpPr>
            <p:cNvPr id="11" name="矩形 10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03-3    </a:t>
              </a:r>
              <a:r>
                <a:rPr lang="zh-CN" altLang="en-US" sz="2800" dirty="0">
                  <a:solidFill>
                    <a:srgbClr val="11204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11204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53202" y="2013701"/>
            <a:ext cx="3819366" cy="2740743"/>
          </a:xfrm>
          <a:prstGeom prst="rect">
            <a:avLst/>
          </a:prstGeom>
          <a:solidFill>
            <a:srgbClr val="C9A75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TextBox 3"/>
          <p:cNvSpPr>
            <a:spLocks noChangeArrowheads="1"/>
          </p:cNvSpPr>
          <p:nvPr/>
        </p:nvSpPr>
        <p:spPr bwMode="auto">
          <a:xfrm>
            <a:off x="1443711" y="2627459"/>
            <a:ext cx="2611707" cy="133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32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76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853202" y="3837242"/>
            <a:ext cx="883066" cy="917201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4272677" y="3725249"/>
            <a:ext cx="3819366" cy="2740893"/>
          </a:xfrm>
          <a:custGeom>
            <a:avLst/>
            <a:gdLst>
              <a:gd name="connsiteX0" fmla="*/ 0 w 4028238"/>
              <a:gd name="connsiteY0" fmla="*/ 0 h 2890627"/>
              <a:gd name="connsiteX1" fmla="*/ 4028238 w 4028238"/>
              <a:gd name="connsiteY1" fmla="*/ 0 h 2890627"/>
              <a:gd name="connsiteX2" fmla="*/ 4028238 w 4028238"/>
              <a:gd name="connsiteY2" fmla="*/ 2890627 h 2890627"/>
              <a:gd name="connsiteX3" fmla="*/ 0 w 4028238"/>
              <a:gd name="connsiteY3" fmla="*/ 2890627 h 2890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8238" h="2890627">
                <a:moveTo>
                  <a:pt x="0" y="0"/>
                </a:moveTo>
                <a:lnTo>
                  <a:pt x="4028238" y="0"/>
                </a:lnTo>
                <a:lnTo>
                  <a:pt x="4028238" y="2890627"/>
                </a:lnTo>
                <a:lnTo>
                  <a:pt x="0" y="2890627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7737760" y="2842573"/>
            <a:ext cx="3819366" cy="2740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TextBox 3"/>
          <p:cNvSpPr>
            <a:spLocks noChangeArrowheads="1"/>
          </p:cNvSpPr>
          <p:nvPr/>
        </p:nvSpPr>
        <p:spPr bwMode="auto">
          <a:xfrm>
            <a:off x="8376454" y="3567669"/>
            <a:ext cx="2689290" cy="133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325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325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76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76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7754828" y="2825507"/>
            <a:ext cx="883066" cy="917201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17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.3"/>
          <p:cNvPicPr>
            <a:picLocks noChangeAspect="1"/>
          </p:cNvPicPr>
          <p:nvPr/>
        </p:nvPicPr>
        <p:blipFill>
          <a:blip r:embed="rId1"/>
          <a:srcRect l="-234" t="61726" r="234" b="797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6268" y="2335237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6267" y="4358640"/>
            <a:ext cx="5636455" cy="36000"/>
          </a:xfrm>
          <a:prstGeom prst="rect">
            <a:avLst/>
          </a:prstGeom>
          <a:solidFill>
            <a:srgbClr val="A5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96945" y="2562839"/>
            <a:ext cx="160840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05349" y="2743200"/>
            <a:ext cx="2138290" cy="621738"/>
          </a:xfrm>
          <a:prstGeom prst="roundRect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 </a:t>
            </a:r>
            <a:r>
              <a:rPr lang="en-US" altLang="zh-CN" sz="2800" dirty="0">
                <a:solidFill>
                  <a:srgbClr val="06091C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+mn-ea"/>
              </a:rPr>
              <a:t>TWO</a:t>
            </a:r>
            <a:endParaRPr lang="zh-CN" altLang="en-US" sz="2800" dirty="0">
              <a:solidFill>
                <a:srgbClr val="06091C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5305" y="3630930"/>
            <a:ext cx="3165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 入 你 的 标 题</a:t>
            </a:r>
            <a:endParaRPr lang="zh-CN" altLang="en-US" sz="2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6780628" cy="6858000"/>
          </a:xfrm>
          <a:custGeom>
            <a:avLst/>
            <a:gdLst>
              <a:gd name="connsiteX0" fmla="*/ 831753 w 6780628"/>
              <a:gd name="connsiteY0" fmla="*/ 1095522 h 6858000"/>
              <a:gd name="connsiteX1" fmla="*/ 1939584 w 6780628"/>
              <a:gd name="connsiteY1" fmla="*/ 1095522 h 6858000"/>
              <a:gd name="connsiteX2" fmla="*/ 1939584 w 6780628"/>
              <a:gd name="connsiteY2" fmla="*/ 5762479 h 6858000"/>
              <a:gd name="connsiteX3" fmla="*/ 831753 w 6780628"/>
              <a:gd name="connsiteY3" fmla="*/ 5762479 h 6858000"/>
              <a:gd name="connsiteX4" fmla="*/ 647114 w 6780628"/>
              <a:gd name="connsiteY4" fmla="*/ 910883 h 6858000"/>
              <a:gd name="connsiteX5" fmla="*/ 647114 w 6780628"/>
              <a:gd name="connsiteY5" fmla="*/ 5947117 h 6858000"/>
              <a:gd name="connsiteX6" fmla="*/ 2124222 w 6780628"/>
              <a:gd name="connsiteY6" fmla="*/ 5947117 h 6858000"/>
              <a:gd name="connsiteX7" fmla="*/ 2124222 w 6780628"/>
              <a:gd name="connsiteY7" fmla="*/ 910883 h 6858000"/>
              <a:gd name="connsiteX8" fmla="*/ 0 w 6780628"/>
              <a:gd name="connsiteY8" fmla="*/ 0 h 6858000"/>
              <a:gd name="connsiteX9" fmla="*/ 6780628 w 6780628"/>
              <a:gd name="connsiteY9" fmla="*/ 0 h 6858000"/>
              <a:gd name="connsiteX10" fmla="*/ 6780628 w 6780628"/>
              <a:gd name="connsiteY10" fmla="*/ 6858000 h 6858000"/>
              <a:gd name="connsiteX11" fmla="*/ 0 w 6780628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80628" h="6858000">
                <a:moveTo>
                  <a:pt x="831753" y="1095522"/>
                </a:moveTo>
                <a:lnTo>
                  <a:pt x="1939584" y="1095522"/>
                </a:lnTo>
                <a:lnTo>
                  <a:pt x="1939584" y="5762479"/>
                </a:lnTo>
                <a:lnTo>
                  <a:pt x="831753" y="5762479"/>
                </a:lnTo>
                <a:close/>
                <a:moveTo>
                  <a:pt x="647114" y="910883"/>
                </a:moveTo>
                <a:lnTo>
                  <a:pt x="647114" y="5947117"/>
                </a:lnTo>
                <a:lnTo>
                  <a:pt x="2124222" y="5947117"/>
                </a:lnTo>
                <a:lnTo>
                  <a:pt x="2124222" y="910883"/>
                </a:lnTo>
                <a:close/>
                <a:moveTo>
                  <a:pt x="0" y="0"/>
                </a:moveTo>
                <a:lnTo>
                  <a:pt x="6780628" y="0"/>
                </a:lnTo>
                <a:lnTo>
                  <a:pt x="678062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333" y="3167390"/>
            <a:ext cx="111134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TITLE</a:t>
            </a:r>
            <a:endParaRPr lang="zh-CN" altLang="en-US" sz="28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流程图: 决策 10"/>
          <p:cNvSpPr/>
          <p:nvPr/>
        </p:nvSpPr>
        <p:spPr>
          <a:xfrm>
            <a:off x="2307101" y="1194661"/>
            <a:ext cx="604911" cy="405290"/>
          </a:xfrm>
          <a:prstGeom prst="flowChartDecision">
            <a:avLst/>
          </a:prstGeom>
          <a:solidFill>
            <a:srgbClr val="6A87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流程图: 决策 11"/>
          <p:cNvSpPr/>
          <p:nvPr/>
        </p:nvSpPr>
        <p:spPr>
          <a:xfrm>
            <a:off x="2290688" y="4966908"/>
            <a:ext cx="604911" cy="405290"/>
          </a:xfrm>
          <a:prstGeom prst="flowChartDecision">
            <a:avLst/>
          </a:prstGeom>
          <a:solidFill>
            <a:srgbClr val="6A87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流程图: 决策 12"/>
          <p:cNvSpPr/>
          <p:nvPr/>
        </p:nvSpPr>
        <p:spPr>
          <a:xfrm>
            <a:off x="2290687" y="3011845"/>
            <a:ext cx="604911" cy="405290"/>
          </a:xfrm>
          <a:prstGeom prst="flowChartDecision">
            <a:avLst/>
          </a:prstGeom>
          <a:solidFill>
            <a:srgbClr val="6A878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2000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658686" y="678166"/>
            <a:ext cx="4260166" cy="923284"/>
            <a:chOff x="6772421" y="1142671"/>
            <a:chExt cx="4260165" cy="923284"/>
          </a:xfrm>
        </p:grpSpPr>
        <p:sp>
          <p:nvSpPr>
            <p:cNvPr id="15" name="矩形 14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04-1     </a:t>
              </a:r>
              <a:r>
                <a:rPr lang="zh-CN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661134" y="2255832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31698" y="2461742"/>
            <a:ext cx="319793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输入你的人标题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31698" y="4415500"/>
            <a:ext cx="285718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输入你的人标题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33456" y="643253"/>
            <a:ext cx="302572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输入你的人标题</a:t>
            </a:r>
            <a:endParaRPr lang="en-US" altLang="zh-CN" sz="2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点击这里输入你的文字，默认微软雅黑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号字体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569" y="0"/>
            <a:ext cx="895643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658686" y="678166"/>
            <a:ext cx="4260166" cy="923284"/>
            <a:chOff x="6772421" y="1142671"/>
            <a:chExt cx="4260165" cy="923284"/>
          </a:xfrm>
        </p:grpSpPr>
        <p:sp>
          <p:nvSpPr>
            <p:cNvPr id="14" name="矩形 13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C193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04-2    </a:t>
              </a:r>
              <a:r>
                <a:rPr lang="zh-CN" altLang="en-US" sz="2800" dirty="0">
                  <a:solidFill>
                    <a:srgbClr val="0C193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0C193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5" name="Hexagon 34"/>
          <p:cNvSpPr/>
          <p:nvPr/>
        </p:nvSpPr>
        <p:spPr>
          <a:xfrm>
            <a:off x="4303575" y="3089067"/>
            <a:ext cx="1673570" cy="1442734"/>
          </a:xfrm>
          <a:prstGeom prst="hexagon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Text Placeholder 32"/>
          <p:cNvSpPr txBox="1"/>
          <p:nvPr/>
        </p:nvSpPr>
        <p:spPr>
          <a:xfrm>
            <a:off x="1463645" y="1607903"/>
            <a:ext cx="2527899" cy="171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10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3"/>
          <p:cNvSpPr txBox="1"/>
          <p:nvPr/>
        </p:nvSpPr>
        <p:spPr>
          <a:xfrm>
            <a:off x="1449978" y="1322748"/>
            <a:ext cx="1616299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463645" y="4305437"/>
            <a:ext cx="2527899" cy="1710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106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106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449978" y="4020282"/>
            <a:ext cx="1616299" cy="276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占位符 11"/>
          <p:cNvPicPr>
            <a:picLocks noGrp="1"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r="11452"/>
          <a:stretch>
            <a:fillRect/>
          </a:stretch>
        </p:blipFill>
        <p:spPr>
          <a:xfrm>
            <a:off x="6348275" y="3089277"/>
            <a:ext cx="1673570" cy="1442813"/>
          </a:xfrm>
          <a:custGeom>
            <a:avLst/>
            <a:gdLst>
              <a:gd name="connsiteX0" fmla="*/ 380408 w 1765093"/>
              <a:gd name="connsiteY0" fmla="*/ 0 h 1521633"/>
              <a:gd name="connsiteX1" fmla="*/ 1384685 w 1765093"/>
              <a:gd name="connsiteY1" fmla="*/ 0 h 1521633"/>
              <a:gd name="connsiteX2" fmla="*/ 1765093 w 1765093"/>
              <a:gd name="connsiteY2" fmla="*/ 760817 h 1521633"/>
              <a:gd name="connsiteX3" fmla="*/ 1384685 w 1765093"/>
              <a:gd name="connsiteY3" fmla="*/ 1521633 h 1521633"/>
              <a:gd name="connsiteX4" fmla="*/ 380408 w 1765093"/>
              <a:gd name="connsiteY4" fmla="*/ 1521633 h 1521633"/>
              <a:gd name="connsiteX5" fmla="*/ 0 w 1765093"/>
              <a:gd name="connsiteY5" fmla="*/ 760817 h 1521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5093" h="1521633">
                <a:moveTo>
                  <a:pt x="380408" y="0"/>
                </a:moveTo>
                <a:lnTo>
                  <a:pt x="1384685" y="0"/>
                </a:lnTo>
                <a:lnTo>
                  <a:pt x="1765093" y="760817"/>
                </a:lnTo>
                <a:lnTo>
                  <a:pt x="1384685" y="1521633"/>
                </a:lnTo>
                <a:lnTo>
                  <a:pt x="380408" y="1521633"/>
                </a:lnTo>
                <a:lnTo>
                  <a:pt x="0" y="760817"/>
                </a:lnTo>
                <a:close/>
              </a:path>
            </a:pathLst>
          </a:custGeom>
        </p:spPr>
      </p:pic>
      <p:sp>
        <p:nvSpPr>
          <p:cNvPr id="16" name="Hexagon 34"/>
          <p:cNvSpPr/>
          <p:nvPr/>
        </p:nvSpPr>
        <p:spPr>
          <a:xfrm>
            <a:off x="8316775" y="3089067"/>
            <a:ext cx="1673570" cy="1442734"/>
          </a:xfrm>
          <a:prstGeom prst="hexag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50000"/>
              </a:lnSpc>
            </a:pPr>
            <a:endParaRPr lang="en-US" sz="12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" grpId="0"/>
      <p:bldP spid="4" grpId="0"/>
      <p:bldP spid="31" grpId="0"/>
      <p:bldP spid="32" grpId="0"/>
      <p:bldP spid="1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>
            <a:off x="0" y="-686017"/>
            <a:ext cx="11648049" cy="7544017"/>
          </a:xfrm>
          <a:prstGeom prst="rtTriangle">
            <a:avLst/>
          </a:prstGeom>
          <a:solidFill>
            <a:srgbClr val="C9A7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>
            <a:off x="-270803" y="298338"/>
            <a:ext cx="11648049" cy="7544017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699715" y="1096265"/>
            <a:ext cx="4260166" cy="923284"/>
            <a:chOff x="6772421" y="1142671"/>
            <a:chExt cx="4260165" cy="923284"/>
          </a:xfrm>
        </p:grpSpPr>
        <p:sp>
          <p:nvSpPr>
            <p:cNvPr id="5" name="矩形 4"/>
            <p:cNvSpPr/>
            <p:nvPr/>
          </p:nvSpPr>
          <p:spPr>
            <a:xfrm>
              <a:off x="6772421" y="1142671"/>
              <a:ext cx="4260165" cy="923284"/>
            </a:xfrm>
            <a:prstGeom prst="rect">
              <a:avLst/>
            </a:prstGeom>
            <a:noFill/>
            <a:ln>
              <a:solidFill>
                <a:srgbClr val="1120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854481" y="1364858"/>
              <a:ext cx="417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0C193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04-3    </a:t>
              </a:r>
              <a:r>
                <a:rPr lang="zh-CN" altLang="en-US" sz="2800" dirty="0">
                  <a:solidFill>
                    <a:srgbClr val="0C193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输入你的标题</a:t>
              </a:r>
              <a:endParaRPr lang="zh-CN" altLang="en-US" sz="2800" dirty="0">
                <a:solidFill>
                  <a:srgbClr val="0C193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7" name="泪滴形 6"/>
          <p:cNvSpPr/>
          <p:nvPr/>
        </p:nvSpPr>
        <p:spPr>
          <a:xfrm rot="2700000">
            <a:off x="506436" y="2658793"/>
            <a:ext cx="548640" cy="548640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/>
          <p:nvPr/>
        </p:nvSpPr>
        <p:spPr>
          <a:xfrm rot="2700000">
            <a:off x="506435" y="4052380"/>
            <a:ext cx="548640" cy="548640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泪滴形 8"/>
          <p:cNvSpPr/>
          <p:nvPr/>
        </p:nvSpPr>
        <p:spPr>
          <a:xfrm rot="2700000">
            <a:off x="506435" y="5445968"/>
            <a:ext cx="548640" cy="548640"/>
          </a:xfrm>
          <a:prstGeom prst="teardrop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439506" y="2659692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输入你的文字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39506" y="4064691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输入你的文字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44364" y="5453001"/>
            <a:ext cx="4248443" cy="5345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rgbClr val="1729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输入你的文字</a:t>
            </a:r>
            <a:endParaRPr lang="zh-CN" altLang="en-US" sz="3200" dirty="0">
              <a:solidFill>
                <a:srgbClr val="1729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02164" y="2817475"/>
            <a:ext cx="22552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你可以在此输入你的文字。</a:t>
            </a:r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默认为微软雅黑</a:t>
            </a:r>
            <a:r>
              <a:rPr lang="en-US" altLang="zh-CN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号字体，你可以按自己的喜好调整。</a:t>
            </a:r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rgbClr val="17294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默认居中对齐，你也可以自行调整。</a:t>
            </a:r>
            <a:endParaRPr lang="zh-CN" altLang="en-US" sz="2000" dirty="0">
              <a:solidFill>
                <a:srgbClr val="17294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.3"/>
          <p:cNvPicPr>
            <a:picLocks noChangeAspect="1"/>
          </p:cNvPicPr>
          <p:nvPr/>
        </p:nvPicPr>
        <p:blipFill>
          <a:blip r:embed="rId1"/>
          <a:srcRect t="16888" b="45635"/>
          <a:stretch>
            <a:fillRect/>
          </a:stretch>
        </p:blipFill>
        <p:spPr>
          <a:xfrm>
            <a:off x="-34290" y="0"/>
            <a:ext cx="12226290" cy="68510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170695" y="1971494"/>
            <a:ext cx="5782614" cy="29120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dirty="0">
              <a:solidFill>
                <a:srgbClr val="060B1B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896728" y="5458264"/>
            <a:ext cx="233054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演示者</a:t>
            </a:r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987190" y="2943112"/>
            <a:ext cx="42906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3987190" y="4159366"/>
            <a:ext cx="429064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649065" y="2778839"/>
            <a:ext cx="496689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latin typeface="hakuyoxingshu7000" panose="02000600000000000000" pitchFamily="2" charset="-122"/>
                <a:ea typeface="hakuyoxingshu7000" panose="02000600000000000000" pitchFamily="2" charset="-122"/>
                <a:cs typeface="hakuyoxingshu7000" panose="02000600000000000000" pitchFamily="2" charset="-122"/>
              </a:rPr>
              <a:t>谢谢</a:t>
            </a:r>
            <a:endParaRPr lang="zh-CN" altLang="en-US" sz="8800" dirty="0">
              <a:latin typeface="hakuyoxingshu7000" panose="02000600000000000000" pitchFamily="2" charset="-122"/>
              <a:ea typeface="hakuyoxingshu7000" panose="02000600000000000000" pitchFamily="2" charset="-122"/>
              <a:cs typeface="hakuyoxingshu7000" panose="020006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33117" y="4308750"/>
            <a:ext cx="31447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000" noProof="0">
                <a:ln>
                  <a:noFill/>
                </a:ln>
                <a:solidFill>
                  <a:srgbClr val="29323F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+mn-ea"/>
              </a:rPr>
              <a:t>RIGOROUS ACADEMIC GRADUATION DEFENSE TEMPLATE</a:t>
            </a:r>
            <a:endParaRPr lang="en-US" altLang="zh-CN" sz="1000" noProof="0" dirty="0">
              <a:ln>
                <a:noFill/>
              </a:ln>
              <a:solidFill>
                <a:srgbClr val="29323F"/>
              </a:solidFill>
              <a:effectLst/>
              <a:uLnTx/>
              <a:uFillTx/>
              <a:latin typeface="Arial" panose="020B0604020202020204"/>
              <a:ea typeface="微软雅黑 Light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87178" y="2113529"/>
            <a:ext cx="329066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rgbClr val="C9A75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  0  2 X</a:t>
            </a:r>
            <a:endParaRPr lang="en-US" altLang="zh-CN" sz="4800" dirty="0">
              <a:solidFill>
                <a:srgbClr val="C9A75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856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4181</Words>
  <Application>WPS 演示</Application>
  <PresentationFormat>宽屏</PresentationFormat>
  <Paragraphs>347</Paragraphs>
  <Slides>21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6" baseType="lpstr">
      <vt:lpstr>Arial</vt:lpstr>
      <vt:lpstr>宋体</vt:lpstr>
      <vt:lpstr>Wingdings</vt:lpstr>
      <vt:lpstr>微软雅黑 Light</vt:lpstr>
      <vt:lpstr>黑体</vt:lpstr>
      <vt:lpstr>hakuyoxingshu7000</vt:lpstr>
      <vt:lpstr>微软雅黑</vt:lpstr>
      <vt:lpstr>新宋体</vt:lpstr>
      <vt:lpstr>Arial Unicode MS</vt:lpstr>
      <vt:lpstr>Arial Unicode MS</vt:lpstr>
      <vt:lpstr>Calibri Light</vt:lpstr>
      <vt:lpstr>Calibri</vt:lpstr>
      <vt:lpstr>等线</vt:lpstr>
      <vt:lpstr>Times New Roman</vt:lpstr>
      <vt:lpstr>Arial</vt:lpstr>
      <vt:lpstr>微软雅黑 Light</vt:lpstr>
      <vt:lpstr>Open Sans</vt:lpstr>
      <vt:lpstr>Segoe Print</vt:lpstr>
      <vt:lpstr>Open Sans Light</vt:lpstr>
      <vt:lpstr>League Gothic Regular</vt:lpstr>
      <vt:lpstr>FontAwesome</vt:lpstr>
      <vt:lpstr>Lato Regular</vt:lpstr>
      <vt:lpstr>Impact</vt:lpstr>
      <vt:lpstr>Neris Thin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chenying0907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dc:subject>chenying0907</dc:subject>
  <cp:lastModifiedBy>罗祉璇</cp:lastModifiedBy>
  <cp:revision>6</cp:revision>
  <dcterms:created xsi:type="dcterms:W3CDTF">2017-05-01T02:40:00Z</dcterms:created>
  <dcterms:modified xsi:type="dcterms:W3CDTF">2020-03-20T07:02:36Z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