
<file path=[Content_Types].xml><?xml version="1.0" encoding="utf-8"?>
<Types xmlns="http://schemas.openxmlformats.org/package/2006/content-types">
  <Default Extension="jpeg" ContentType="image/jpeg"/>
  <Default Extension="png" ContentType="image/png"/>
  <Default Extension="mp3" ContentType="audio/mp3"/>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theme/theme2.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4" Type="http://schemas.openxmlformats.org/package/2006/relationships/metadata/thumbnail" Target="docProps/thumbnail.jpeg"/><Relationship Id="rId3" Type="http://schemas.openxmlformats.org/package/2006/relationships/metadata/core-properties" Target="docProps/core.xml"/><Relationship Id="rId2" Type="http://schemas.openxmlformats.org/officeDocument/2006/relationships/extended-properties" Target="docProps/app.xml"/><Relationship Id="rId5" Type="http://schemas.openxmlformats.org/officeDocument/2006/relationships/custom-properties" Target="docProps/custom.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5"/>
  </p:notesMasterIdLst>
  <p:sldIdLst>
    <p:sldId id="413" r:id="rId3"/>
    <p:sldId id="362" r:id="rId4"/>
    <p:sldId id="363" r:id="rId6"/>
    <p:sldId id="404" r:id="rId7"/>
    <p:sldId id="395" r:id="rId8"/>
    <p:sldId id="398" r:id="rId9"/>
    <p:sldId id="394" r:id="rId10"/>
    <p:sldId id="399" r:id="rId11"/>
    <p:sldId id="414" r:id="rId12"/>
    <p:sldId id="403" r:id="rId13"/>
    <p:sldId id="393" r:id="rId14"/>
    <p:sldId id="406" r:id="rId15"/>
    <p:sldId id="405" r:id="rId16"/>
    <p:sldId id="390" r:id="rId17"/>
    <p:sldId id="415" r:id="rId18"/>
    <p:sldId id="397" r:id="rId19"/>
    <p:sldId id="392" r:id="rId20"/>
    <p:sldId id="396" r:id="rId21"/>
    <p:sldId id="400" r:id="rId22"/>
    <p:sldId id="391" r:id="rId23"/>
    <p:sldId id="416" r:id="rId24"/>
    <p:sldId id="401" r:id="rId25"/>
    <p:sldId id="407" r:id="rId26"/>
    <p:sldId id="408" r:id="rId27"/>
    <p:sldId id="402" r:id="rId28"/>
    <p:sldId id="409" r:id="rId29"/>
    <p:sldId id="389" r:id="rId30"/>
  </p:sldIdLst>
  <p:sldSz cx="11522075" cy="6480175"/>
  <p:notesSz cx="6858000" cy="9144000"/>
  <p:defaultTextStyle>
    <a:defPPr>
      <a:defRPr lang="zh-CN"/>
    </a:defPPr>
    <a:lvl1pPr marL="0" algn="l" defTabSz="1176655" rtl="0" eaLnBrk="1" latinLnBrk="0" hangingPunct="1">
      <a:defRPr sz="2300" kern="1200">
        <a:solidFill>
          <a:schemeClr val="tx1"/>
        </a:solidFill>
        <a:latin typeface="+mn-lt"/>
        <a:ea typeface="+mn-ea"/>
        <a:cs typeface="+mn-cs"/>
      </a:defRPr>
    </a:lvl1pPr>
    <a:lvl2pPr marL="588645" algn="l" defTabSz="1176655" rtl="0" eaLnBrk="1" latinLnBrk="0" hangingPunct="1">
      <a:defRPr sz="2300" kern="1200">
        <a:solidFill>
          <a:schemeClr val="tx1"/>
        </a:solidFill>
        <a:latin typeface="+mn-lt"/>
        <a:ea typeface="+mn-ea"/>
        <a:cs typeface="+mn-cs"/>
      </a:defRPr>
    </a:lvl2pPr>
    <a:lvl3pPr marL="1176655" algn="l" defTabSz="1176655" rtl="0" eaLnBrk="1" latinLnBrk="0" hangingPunct="1">
      <a:defRPr sz="2300" kern="1200">
        <a:solidFill>
          <a:schemeClr val="tx1"/>
        </a:solidFill>
        <a:latin typeface="+mn-lt"/>
        <a:ea typeface="+mn-ea"/>
        <a:cs typeface="+mn-cs"/>
      </a:defRPr>
    </a:lvl3pPr>
    <a:lvl4pPr marL="1765300" algn="l" defTabSz="1176655" rtl="0" eaLnBrk="1" latinLnBrk="0" hangingPunct="1">
      <a:defRPr sz="2300" kern="1200">
        <a:solidFill>
          <a:schemeClr val="tx1"/>
        </a:solidFill>
        <a:latin typeface="+mn-lt"/>
        <a:ea typeface="+mn-ea"/>
        <a:cs typeface="+mn-cs"/>
      </a:defRPr>
    </a:lvl4pPr>
    <a:lvl5pPr marL="2353945" algn="l" defTabSz="1176655" rtl="0" eaLnBrk="1" latinLnBrk="0" hangingPunct="1">
      <a:defRPr sz="2300" kern="1200">
        <a:solidFill>
          <a:schemeClr val="tx1"/>
        </a:solidFill>
        <a:latin typeface="+mn-lt"/>
        <a:ea typeface="+mn-ea"/>
        <a:cs typeface="+mn-cs"/>
      </a:defRPr>
    </a:lvl5pPr>
    <a:lvl6pPr marL="2942590" algn="l" defTabSz="1176655" rtl="0" eaLnBrk="1" latinLnBrk="0" hangingPunct="1">
      <a:defRPr sz="2300" kern="1200">
        <a:solidFill>
          <a:schemeClr val="tx1"/>
        </a:solidFill>
        <a:latin typeface="+mn-lt"/>
        <a:ea typeface="+mn-ea"/>
        <a:cs typeface="+mn-cs"/>
      </a:defRPr>
    </a:lvl6pPr>
    <a:lvl7pPr marL="3530600" algn="l" defTabSz="1176655" rtl="0" eaLnBrk="1" latinLnBrk="0" hangingPunct="1">
      <a:defRPr sz="2300" kern="1200">
        <a:solidFill>
          <a:schemeClr val="tx1"/>
        </a:solidFill>
        <a:latin typeface="+mn-lt"/>
        <a:ea typeface="+mn-ea"/>
        <a:cs typeface="+mn-cs"/>
      </a:defRPr>
    </a:lvl7pPr>
    <a:lvl8pPr marL="4119245" algn="l" defTabSz="1176655" rtl="0" eaLnBrk="1" latinLnBrk="0" hangingPunct="1">
      <a:defRPr sz="2300" kern="1200">
        <a:solidFill>
          <a:schemeClr val="tx1"/>
        </a:solidFill>
        <a:latin typeface="+mn-lt"/>
        <a:ea typeface="+mn-ea"/>
        <a:cs typeface="+mn-cs"/>
      </a:defRPr>
    </a:lvl8pPr>
    <a:lvl9pPr marL="4707890" algn="l" defTabSz="1176655" rtl="0" eaLnBrk="1" latinLnBrk="0" hangingPunct="1">
      <a:defRPr sz="2300" kern="1200">
        <a:solidFill>
          <a:schemeClr val="tx1"/>
        </a:solidFill>
        <a:latin typeface="+mn-lt"/>
        <a:ea typeface="+mn-ea"/>
        <a:cs typeface="+mn-cs"/>
      </a:defRPr>
    </a:lvl9pPr>
  </p:defaultTextStyle>
  <p:extLst>
    <p:ext uri="{521415D9-36F7-43E2-AB2F-B90AF26B5E84}">
      <p14:sectionLst xmlns:p14="http://schemas.microsoft.com/office/powerpoint/2010/main">
        <p14:section name="默认节" id="{72767759-CD79-4F55-B5F3-A8EAA9EDB495}">
          <p14:sldIdLst>
            <p14:sldId id="362"/>
            <p14:sldId id="404"/>
            <p14:sldId id="395"/>
            <p14:sldId id="398"/>
            <p14:sldId id="394"/>
            <p14:sldId id="399"/>
            <p14:sldId id="414"/>
            <p14:sldId id="403"/>
            <p14:sldId id="393"/>
            <p14:sldId id="406"/>
            <p14:sldId id="405"/>
            <p14:sldId id="390"/>
            <p14:sldId id="415"/>
            <p14:sldId id="397"/>
            <p14:sldId id="396"/>
            <p14:sldId id="400"/>
            <p14:sldId id="391"/>
            <p14:sldId id="416"/>
            <p14:sldId id="407"/>
            <p14:sldId id="408"/>
            <p14:sldId id="402"/>
            <p14:sldId id="409"/>
            <p14:sldId id="389"/>
            <p14:sldId id="401"/>
            <p14:sldId id="392"/>
            <p14:sldId id="363"/>
            <p14:sldId id="413"/>
          </p14:sldIdLst>
        </p14:section>
      </p14:section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loop="1" showNarration="1">
    <p:present/>
    <p:sldAll/>
    <p:penClr>
      <a:srgbClr val="FF0000"/>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F4747"/>
    <a:srgbClr val="D20000"/>
    <a:srgbClr val="8E0000"/>
    <a:srgbClr val="8AB6BE"/>
    <a:srgbClr val="CC6600"/>
    <a:srgbClr val="FF0000"/>
    <a:srgbClr val="FFA219"/>
    <a:srgbClr val="33CC33"/>
    <a:srgbClr val="99FF66"/>
    <a:srgbClr val="008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9448" autoAdjust="0"/>
    <p:restoredTop sz="94424" autoAdjust="0"/>
  </p:normalViewPr>
  <p:slideViewPr>
    <p:cSldViewPr showGuides="1">
      <p:cViewPr>
        <p:scale>
          <a:sx n="50" d="100"/>
          <a:sy n="50" d="100"/>
        </p:scale>
        <p:origin x="1219" y="533"/>
      </p:cViewPr>
      <p:guideLst>
        <p:guide orient="horz" pos="2035"/>
        <p:guide pos="3674"/>
      </p:guideLst>
    </p:cSldViewPr>
  </p:slideViewPr>
  <p:outlineViewPr>
    <p:cViewPr>
      <p:scale>
        <a:sx n="33" d="100"/>
        <a:sy n="33" d="100"/>
      </p:scale>
      <p:origin x="0" y="0"/>
    </p:cViewPr>
  </p:outlineViewPr>
  <p:notesTextViewPr>
    <p:cViewPr>
      <p:scale>
        <a:sx n="1" d="1"/>
        <a:sy n="1" d="1"/>
      </p:scale>
      <p:origin x="0" y="0"/>
    </p:cViewPr>
  </p:notesTextViewPr>
  <p:sorterViewPr>
    <p:cViewPr>
      <p:scale>
        <a:sx n="125" d="100"/>
        <a:sy n="125" d="100"/>
      </p:scale>
      <p:origin x="0" y="-1507"/>
    </p:cViewPr>
  </p:sorterViewPr>
  <p:gridSpacing cx="72008" cy="72008"/>
</p:viewPr>
</file>

<file path=ppt/_rels/presentation.xml.rels><?xml version="1.0" encoding="UTF-8" standalone="yes"?>
<Relationships xmlns="http://schemas.openxmlformats.org/package/2006/relationships"><Relationship Id="rId9" Type="http://schemas.openxmlformats.org/officeDocument/2006/relationships/slide" Target="slides/slide6.xml"/><Relationship Id="rId8" Type="http://schemas.openxmlformats.org/officeDocument/2006/relationships/slide" Target="slides/slide5.xml"/><Relationship Id="rId7" Type="http://schemas.openxmlformats.org/officeDocument/2006/relationships/slide" Target="slides/slide4.xml"/><Relationship Id="rId6" Type="http://schemas.openxmlformats.org/officeDocument/2006/relationships/slide" Target="slides/slide3.xml"/><Relationship Id="rId5" Type="http://schemas.openxmlformats.org/officeDocument/2006/relationships/notesMaster" Target="notesMasters/notesMaster1.xml"/><Relationship Id="rId4" Type="http://schemas.openxmlformats.org/officeDocument/2006/relationships/slide" Target="slides/slide2.xml"/><Relationship Id="rId33" Type="http://schemas.openxmlformats.org/officeDocument/2006/relationships/tableStyles" Target="tableStyles.xml"/><Relationship Id="rId32" Type="http://schemas.openxmlformats.org/officeDocument/2006/relationships/viewProps" Target="viewProps.xml"/><Relationship Id="rId31" Type="http://schemas.openxmlformats.org/officeDocument/2006/relationships/presProps" Target="presProps.xml"/><Relationship Id="rId30" Type="http://schemas.openxmlformats.org/officeDocument/2006/relationships/slide" Target="slides/slide27.xml"/><Relationship Id="rId3" Type="http://schemas.openxmlformats.org/officeDocument/2006/relationships/slide" Target="slides/slide1.xml"/><Relationship Id="rId29" Type="http://schemas.openxmlformats.org/officeDocument/2006/relationships/slide" Target="slides/slide26.xml"/><Relationship Id="rId28" Type="http://schemas.openxmlformats.org/officeDocument/2006/relationships/slide" Target="slides/slide25.xml"/><Relationship Id="rId27" Type="http://schemas.openxmlformats.org/officeDocument/2006/relationships/slide" Target="slides/slide24.xml"/><Relationship Id="rId26" Type="http://schemas.openxmlformats.org/officeDocument/2006/relationships/slide" Target="slides/slide23.xml"/><Relationship Id="rId25" Type="http://schemas.openxmlformats.org/officeDocument/2006/relationships/slide" Target="slides/slide22.xml"/><Relationship Id="rId24" Type="http://schemas.openxmlformats.org/officeDocument/2006/relationships/slide" Target="slides/slide21.xml"/><Relationship Id="rId23" Type="http://schemas.openxmlformats.org/officeDocument/2006/relationships/slide" Target="slides/slide20.xml"/><Relationship Id="rId22" Type="http://schemas.openxmlformats.org/officeDocument/2006/relationships/slide" Target="slides/slide19.xml"/><Relationship Id="rId21" Type="http://schemas.openxmlformats.org/officeDocument/2006/relationships/slide" Target="slides/slide18.xml"/><Relationship Id="rId20" Type="http://schemas.openxmlformats.org/officeDocument/2006/relationships/slide" Target="slides/slide17.xml"/><Relationship Id="rId2" Type="http://schemas.openxmlformats.org/officeDocument/2006/relationships/theme" Target="theme/theme1.xml"/><Relationship Id="rId19" Type="http://schemas.openxmlformats.org/officeDocument/2006/relationships/slide" Target="slides/slide16.xml"/><Relationship Id="rId18" Type="http://schemas.openxmlformats.org/officeDocument/2006/relationships/slide" Target="slides/slide15.xml"/><Relationship Id="rId17" Type="http://schemas.openxmlformats.org/officeDocument/2006/relationships/slide" Target="slides/slide14.xml"/><Relationship Id="rId16" Type="http://schemas.openxmlformats.org/officeDocument/2006/relationships/slide" Target="slides/slide13.xml"/><Relationship Id="rId15" Type="http://schemas.openxmlformats.org/officeDocument/2006/relationships/slide" Target="slides/slide12.xml"/><Relationship Id="rId14" Type="http://schemas.openxmlformats.org/officeDocument/2006/relationships/slide" Target="slides/slide11.xml"/><Relationship Id="rId13" Type="http://schemas.openxmlformats.org/officeDocument/2006/relationships/slide" Target="slides/slide10.xml"/><Relationship Id="rId12" Type="http://schemas.openxmlformats.org/officeDocument/2006/relationships/slide" Target="slides/slide9.xml"/><Relationship Id="rId11" Type="http://schemas.openxmlformats.org/officeDocument/2006/relationships/slide" Target="slides/slide8.xml"/><Relationship Id="rId10" Type="http://schemas.openxmlformats.org/officeDocument/2006/relationships/slide" Target="slides/slide7.xml"/><Relationship Id="rId1" Type="http://schemas.openxmlformats.org/officeDocument/2006/relationships/slideMaster" Target="slideMasters/slide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页眉占位符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zh-CN" altLang="en-US"/>
          </a:p>
        </p:txBody>
      </p:sp>
      <p:sp>
        <p:nvSpPr>
          <p:cNvPr id="3" name="日期占位符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14EF6A69-E6B8-4260-9FEF-A8B417233DAE}" type="datetimeFigureOut">
              <a:rPr lang="zh-CN" altLang="en-US" smtClean="0"/>
            </a:fld>
            <a:endParaRPr lang="zh-CN" altLang="en-US"/>
          </a:p>
        </p:txBody>
      </p:sp>
      <p:sp>
        <p:nvSpPr>
          <p:cNvPr id="4" name="幻灯片图像占位符 3"/>
          <p:cNvSpPr>
            <a:spLocks noGrp="1" noRot="1" noChangeAspect="1"/>
          </p:cNvSpPr>
          <p:nvPr>
            <p:ph type="sldImg" idx="2"/>
          </p:nvPr>
        </p:nvSpPr>
        <p:spPr>
          <a:xfrm>
            <a:off x="381000" y="685800"/>
            <a:ext cx="6096000" cy="3429000"/>
          </a:xfrm>
          <a:prstGeom prst="rect">
            <a:avLst/>
          </a:prstGeom>
          <a:noFill/>
          <a:ln w="12700">
            <a:solidFill>
              <a:prstClr val="black"/>
            </a:solidFill>
          </a:ln>
        </p:spPr>
        <p:txBody>
          <a:bodyPr vert="horz" lIns="91440" tIns="45720" rIns="91440" bIns="45720" rtlCol="0" anchor="ctr"/>
          <a:lstStyle/>
          <a:p>
            <a:endParaRPr lang="zh-CN" altLang="en-US"/>
          </a:p>
        </p:txBody>
      </p:sp>
      <p:sp>
        <p:nvSpPr>
          <p:cNvPr id="5" name="备注占位符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6" name="页脚占位符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zh-CN" altLang="en-US"/>
          </a:p>
        </p:txBody>
      </p:sp>
      <p:sp>
        <p:nvSpPr>
          <p:cNvPr id="7" name="灯片编号占位符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B49EC556-0E4F-4361-96C2-0C2CAFEAB7B8}" type="slidenum">
              <a:rPr lang="zh-CN" altLang="en-US" smtClean="0"/>
            </a:fld>
            <a:endParaRPr lang="zh-CN" altLang="en-US"/>
          </a:p>
        </p:txBody>
      </p:sp>
    </p:spTree>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xml"/></Relationships>
</file>

<file path=ppt/notesSlides/_rels/notesSlide2.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3.xml"/></Relationships>
</file>

<file path=ppt/notesSlides/_rels/notesSlide3.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15.xml"/></Relationships>
</file>

<file path=ppt/notesSlides/_rels/notesSlide5.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1.xml"/></Relationships>
</file>

<file path=ppt/notesSlides/_rels/notesSlide6.xml.rels><?xml version="1.0" encoding="UTF-8" standalone="yes"?>
<Relationships xmlns="http://schemas.openxmlformats.org/package/2006/relationships"><Relationship Id="rId2" Type="http://schemas.openxmlformats.org/officeDocument/2006/relationships/notesMaster" Target="../notesMasters/notesMaster1.xml"/><Relationship Id="rId1" Type="http://schemas.openxmlformats.org/officeDocument/2006/relationships/slide" Target="../slides/slide27.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fld>
            <a:endParaRPr lang="zh-CN" altLang="en-US"/>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fld>
            <a:endParaRPr lang="zh-CN" altLang="en-US"/>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fld>
            <a:endParaRPr lang="zh-CN" alt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fld>
            <a:endParaRPr lang="zh-CN" altLang="en-US"/>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fld>
            <a:endParaRPr lang="zh-CN" altLang="en-US"/>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幻灯片图像占位符 1"/>
          <p:cNvSpPr>
            <a:spLocks noGrp="1" noRot="1" noChangeAspect="1"/>
          </p:cNvSpPr>
          <p:nvPr>
            <p:ph type="sldImg"/>
          </p:nvPr>
        </p:nvSpPr>
        <p:spPr/>
      </p:sp>
      <p:sp>
        <p:nvSpPr>
          <p:cNvPr id="3" name="备注占位符 2"/>
          <p:cNvSpPr>
            <a:spLocks noGrp="1"/>
          </p:cNvSpPr>
          <p:nvPr>
            <p:ph type="body" idx="1"/>
          </p:nvPr>
        </p:nvSpPr>
        <p:spPr/>
        <p:txBody>
          <a:bodyPr/>
          <a:lstStyle/>
          <a:p>
            <a:endParaRPr lang="zh-CN" altLang="en-US"/>
          </a:p>
        </p:txBody>
      </p:sp>
      <p:sp>
        <p:nvSpPr>
          <p:cNvPr id="4" name="灯片编号占位符 3"/>
          <p:cNvSpPr>
            <a:spLocks noGrp="1"/>
          </p:cNvSpPr>
          <p:nvPr>
            <p:ph type="sldNum" sz="quarter" idx="10"/>
          </p:nvPr>
        </p:nvSpPr>
        <p:spPr/>
        <p:txBody>
          <a:bodyPr/>
          <a:lstStyle/>
          <a:p>
            <a:fld id="{B49EC556-0E4F-4361-96C2-0C2CAFEAB7B8}" type="slidenum">
              <a:rPr lang="zh-CN" altLang="en-US" smtClean="0"/>
            </a:fld>
            <a:endParaRPr lang="zh-CN" alt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标题幻灯片">
    <p:spTree>
      <p:nvGrpSpPr>
        <p:cNvPr id="1" name=""/>
        <p:cNvGrpSpPr/>
        <p:nvPr/>
      </p:nvGrpSpPr>
      <p:grpSpPr>
        <a:xfrm>
          <a:off x="0" y="0"/>
          <a:ext cx="0" cy="0"/>
          <a:chOff x="0" y="0"/>
          <a:chExt cx="0" cy="0"/>
        </a:xfrm>
      </p:grpSpPr>
      <p:sp>
        <p:nvSpPr>
          <p:cNvPr id="2" name="标题 1"/>
          <p:cNvSpPr>
            <a:spLocks noGrp="1"/>
          </p:cNvSpPr>
          <p:nvPr>
            <p:ph type="ctrTitle"/>
          </p:nvPr>
        </p:nvSpPr>
        <p:spPr>
          <a:xfrm>
            <a:off x="864161" y="2013056"/>
            <a:ext cx="9793764" cy="1389038"/>
          </a:xfrm>
          <a:prstGeom prst="rect">
            <a:avLst/>
          </a:prstGeom>
        </p:spPr>
        <p:txBody>
          <a:bodyPr/>
          <a:lstStyle/>
          <a:p>
            <a:r>
              <a:rPr lang="zh-CN" altLang="en-US" smtClean="0"/>
              <a:t>单击此处编辑母版标题样式</a:t>
            </a:r>
            <a:endParaRPr lang="zh-CN" altLang="en-US"/>
          </a:p>
        </p:txBody>
      </p:sp>
      <p:sp>
        <p:nvSpPr>
          <p:cNvPr id="3" name="副标题 2"/>
          <p:cNvSpPr>
            <a:spLocks noGrp="1"/>
          </p:cNvSpPr>
          <p:nvPr>
            <p:ph type="subTitle" idx="1"/>
          </p:nvPr>
        </p:nvSpPr>
        <p:spPr>
          <a:xfrm>
            <a:off x="1728318" y="3672099"/>
            <a:ext cx="8065453" cy="1656046"/>
          </a:xfrm>
          <a:prstGeom prst="rect">
            <a:avLst/>
          </a:prstGeom>
        </p:spPr>
        <p:txBody>
          <a:bodyPr/>
          <a:lstStyle>
            <a:lvl1pPr marL="0" indent="0" algn="ctr">
              <a:buNone/>
              <a:defRPr>
                <a:solidFill>
                  <a:schemeClr val="tx1">
                    <a:tint val="75000"/>
                  </a:schemeClr>
                </a:solidFill>
              </a:defRPr>
            </a:lvl1pPr>
            <a:lvl2pPr marL="588645" indent="0" algn="ctr">
              <a:buNone/>
              <a:defRPr>
                <a:solidFill>
                  <a:schemeClr val="tx1">
                    <a:tint val="75000"/>
                  </a:schemeClr>
                </a:solidFill>
              </a:defRPr>
            </a:lvl2pPr>
            <a:lvl3pPr marL="1176655" indent="0" algn="ctr">
              <a:buNone/>
              <a:defRPr>
                <a:solidFill>
                  <a:schemeClr val="tx1">
                    <a:tint val="75000"/>
                  </a:schemeClr>
                </a:solidFill>
              </a:defRPr>
            </a:lvl3pPr>
            <a:lvl4pPr marL="1765300" indent="0" algn="ctr">
              <a:buNone/>
              <a:defRPr>
                <a:solidFill>
                  <a:schemeClr val="tx1">
                    <a:tint val="75000"/>
                  </a:schemeClr>
                </a:solidFill>
              </a:defRPr>
            </a:lvl4pPr>
            <a:lvl5pPr marL="2353945" indent="0" algn="ctr">
              <a:buNone/>
              <a:defRPr>
                <a:solidFill>
                  <a:schemeClr val="tx1">
                    <a:tint val="75000"/>
                  </a:schemeClr>
                </a:solidFill>
              </a:defRPr>
            </a:lvl5pPr>
            <a:lvl6pPr marL="2942590" indent="0" algn="ctr">
              <a:buNone/>
              <a:defRPr>
                <a:solidFill>
                  <a:schemeClr val="tx1">
                    <a:tint val="75000"/>
                  </a:schemeClr>
                </a:solidFill>
              </a:defRPr>
            </a:lvl6pPr>
            <a:lvl7pPr marL="3530600" indent="0" algn="ctr">
              <a:buNone/>
              <a:defRPr>
                <a:solidFill>
                  <a:schemeClr val="tx1">
                    <a:tint val="75000"/>
                  </a:schemeClr>
                </a:solidFill>
              </a:defRPr>
            </a:lvl7pPr>
            <a:lvl8pPr marL="4119245" indent="0" algn="ctr">
              <a:buNone/>
              <a:defRPr>
                <a:solidFill>
                  <a:schemeClr val="tx1">
                    <a:tint val="75000"/>
                  </a:schemeClr>
                </a:solidFill>
              </a:defRPr>
            </a:lvl8pPr>
            <a:lvl9pPr marL="4707890" indent="0" algn="ctr">
              <a:buNone/>
              <a:defRPr>
                <a:solidFill>
                  <a:schemeClr val="tx1">
                    <a:tint val="75000"/>
                  </a:schemeClr>
                </a:solidFill>
              </a:defRPr>
            </a:lvl9pPr>
          </a:lstStyle>
          <a:p>
            <a:r>
              <a:rPr lang="zh-CN" altLang="en-US" smtClean="0"/>
              <a:t>单击此处编辑母版副标题样式</a:t>
            </a:r>
            <a:endParaRPr lang="zh-CN" altLang="en-US"/>
          </a:p>
        </p:txBody>
      </p:sp>
      <p:sp>
        <p:nvSpPr>
          <p:cNvPr id="4" name="日期占位符 3"/>
          <p:cNvSpPr>
            <a:spLocks noGrp="1"/>
          </p:cNvSpPr>
          <p:nvPr>
            <p:ph type="dt" sz="half" idx="10"/>
          </p:nvPr>
        </p:nvSpPr>
        <p:spPr>
          <a:xfrm>
            <a:off x="576105" y="6006168"/>
            <a:ext cx="2688484" cy="345009"/>
          </a:xfrm>
          <a:prstGeom prst="rect">
            <a:avLst/>
          </a:prstGeom>
        </p:spPr>
        <p:txBody>
          <a:bodyPr/>
          <a:lstStyle/>
          <a:p>
            <a:fld id="{FD725410-BEFA-4075-99F8-9B76E6135EB8}" type="datetimeFigureOut">
              <a:rPr lang="zh-CN" altLang="en-US" smtClean="0"/>
            </a:fld>
            <a:endParaRPr lang="zh-CN" altLang="en-US"/>
          </a:p>
        </p:txBody>
      </p:sp>
      <p:sp>
        <p:nvSpPr>
          <p:cNvPr id="5" name="页脚占位符 4"/>
          <p:cNvSpPr>
            <a:spLocks noGrp="1"/>
          </p:cNvSpPr>
          <p:nvPr>
            <p:ph type="ftr" sz="quarter" idx="11"/>
          </p:nvPr>
        </p:nvSpPr>
        <p:spPr>
          <a:xfrm>
            <a:off x="3936716" y="6006168"/>
            <a:ext cx="3648657" cy="34500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257487" y="6006168"/>
            <a:ext cx="2688484" cy="345009"/>
          </a:xfrm>
          <a:prstGeom prst="rect">
            <a:avLst/>
          </a:prstGeom>
        </p:spPr>
        <p:txBody>
          <a:bodyPr/>
          <a:lstStyle/>
          <a:p>
            <a:fld id="{ABCBC4E8-88EF-4446-9533-1BB591964EAE}" type="slidenum">
              <a:rPr lang="zh-CN" altLang="en-US" smtClean="0"/>
            </a:fld>
            <a:endParaRPr lang="zh-CN" altLang="en-US"/>
          </a:p>
        </p:txBody>
      </p:sp>
    </p:spTree>
  </p:cSld>
  <p:clrMapOvr>
    <a:masterClrMapping/>
  </p:clrMapOvr>
  <p:transition spd="slow" advClick="0" advTm="4236">
    <p:pull/>
  </p:transition>
  <p:timing>
    <p:tnLst>
      <p:par>
        <p:cTn id="1" dur="indefinite" restart="never" nodeType="tmRoot"/>
      </p:par>
    </p:tn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标题和内容">
    <p:spTree>
      <p:nvGrpSpPr>
        <p:cNvPr id="1" name=""/>
        <p:cNvGrpSpPr/>
        <p:nvPr/>
      </p:nvGrpSpPr>
      <p:grpSpPr>
        <a:xfrm>
          <a:off x="0" y="0"/>
          <a:ext cx="0" cy="0"/>
          <a:chOff x="0" y="0"/>
          <a:chExt cx="0" cy="0"/>
        </a:xfrm>
      </p:grpSpPr>
      <p:sp>
        <p:nvSpPr>
          <p:cNvPr id="2" name="标题 1"/>
          <p:cNvSpPr>
            <a:spLocks noGrp="1"/>
          </p:cNvSpPr>
          <p:nvPr>
            <p:ph type="title"/>
          </p:nvPr>
        </p:nvSpPr>
        <p:spPr>
          <a:xfrm>
            <a:off x="576110" y="259513"/>
            <a:ext cx="10369868" cy="1080029"/>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idx="1"/>
          </p:nvPr>
        </p:nvSpPr>
        <p:spPr>
          <a:xfrm>
            <a:off x="576110" y="1512043"/>
            <a:ext cx="10369868" cy="4276616"/>
          </a:xfrm>
          <a:prstGeom prst="rect">
            <a:avLst/>
          </a:prstGeom>
        </p:spPr>
        <p:txBody>
          <a:body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576105" y="6006168"/>
            <a:ext cx="2688484" cy="345009"/>
          </a:xfrm>
          <a:prstGeom prst="rect">
            <a:avLst/>
          </a:prstGeom>
        </p:spPr>
        <p:txBody>
          <a:bodyPr/>
          <a:lstStyle/>
          <a:p>
            <a:fld id="{FD725410-BEFA-4075-99F8-9B76E6135EB8}" type="datetimeFigureOut">
              <a:rPr lang="zh-CN" altLang="en-US" smtClean="0"/>
            </a:fld>
            <a:endParaRPr lang="zh-CN" altLang="en-US"/>
          </a:p>
        </p:txBody>
      </p:sp>
      <p:sp>
        <p:nvSpPr>
          <p:cNvPr id="5" name="页脚占位符 4"/>
          <p:cNvSpPr>
            <a:spLocks noGrp="1"/>
          </p:cNvSpPr>
          <p:nvPr>
            <p:ph type="ftr" sz="quarter" idx="11"/>
          </p:nvPr>
        </p:nvSpPr>
        <p:spPr>
          <a:xfrm>
            <a:off x="3936716" y="6006168"/>
            <a:ext cx="3648657" cy="34500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257487" y="6006168"/>
            <a:ext cx="2688484" cy="345009"/>
          </a:xfrm>
          <a:prstGeom prst="rect">
            <a:avLst/>
          </a:prstGeom>
        </p:spPr>
        <p:txBody>
          <a:bodyPr/>
          <a:lstStyle/>
          <a:p>
            <a:fld id="{ABCBC4E8-88EF-4446-9533-1BB591964EAE}" type="slidenum">
              <a:rPr lang="zh-CN" altLang="en-US" smtClean="0"/>
            </a:fld>
            <a:endParaRPr lang="zh-CN" altLang="en-US"/>
          </a:p>
        </p:txBody>
      </p:sp>
    </p:spTree>
  </p:cSld>
  <p:clrMapOvr>
    <a:masterClrMapping/>
  </p:clrMapOvr>
  <p:transition spd="slow" advClick="0" advTm="4236">
    <p:pull/>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节标题">
    <p:spTree>
      <p:nvGrpSpPr>
        <p:cNvPr id="1" name=""/>
        <p:cNvGrpSpPr/>
        <p:nvPr/>
      </p:nvGrpSpPr>
      <p:grpSpPr>
        <a:xfrm>
          <a:off x="0" y="0"/>
          <a:ext cx="0" cy="0"/>
          <a:chOff x="0" y="0"/>
          <a:chExt cx="0" cy="0"/>
        </a:xfrm>
      </p:grpSpPr>
      <p:sp>
        <p:nvSpPr>
          <p:cNvPr id="2" name="标题 1"/>
          <p:cNvSpPr>
            <a:spLocks noGrp="1"/>
          </p:cNvSpPr>
          <p:nvPr>
            <p:ph type="title"/>
          </p:nvPr>
        </p:nvSpPr>
        <p:spPr>
          <a:xfrm>
            <a:off x="910166" y="4164116"/>
            <a:ext cx="9793764" cy="1287035"/>
          </a:xfrm>
          <a:prstGeom prst="rect">
            <a:avLst/>
          </a:prstGeom>
        </p:spPr>
        <p:txBody>
          <a:bodyPr anchor="t"/>
          <a:lstStyle>
            <a:lvl1pPr algn="l">
              <a:defRPr sz="5100" b="1" cap="all"/>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910166" y="2746577"/>
            <a:ext cx="9793764" cy="1417538"/>
          </a:xfrm>
          <a:prstGeom prst="rect">
            <a:avLst/>
          </a:prstGeom>
        </p:spPr>
        <p:txBody>
          <a:bodyPr anchor="b"/>
          <a:lstStyle>
            <a:lvl1pPr marL="0" indent="0">
              <a:buNone/>
              <a:defRPr sz="2600">
                <a:solidFill>
                  <a:schemeClr val="tx1">
                    <a:tint val="75000"/>
                  </a:schemeClr>
                </a:solidFill>
              </a:defRPr>
            </a:lvl1pPr>
            <a:lvl2pPr marL="588645" indent="0">
              <a:buNone/>
              <a:defRPr sz="2300">
                <a:solidFill>
                  <a:schemeClr val="tx1">
                    <a:tint val="75000"/>
                  </a:schemeClr>
                </a:solidFill>
              </a:defRPr>
            </a:lvl2pPr>
            <a:lvl3pPr marL="1176655" indent="0">
              <a:buNone/>
              <a:defRPr sz="2100">
                <a:solidFill>
                  <a:schemeClr val="tx1">
                    <a:tint val="75000"/>
                  </a:schemeClr>
                </a:solidFill>
              </a:defRPr>
            </a:lvl3pPr>
            <a:lvl4pPr marL="1765300" indent="0">
              <a:buNone/>
              <a:defRPr sz="1800">
                <a:solidFill>
                  <a:schemeClr val="tx1">
                    <a:tint val="75000"/>
                  </a:schemeClr>
                </a:solidFill>
              </a:defRPr>
            </a:lvl4pPr>
            <a:lvl5pPr marL="2353945" indent="0">
              <a:buNone/>
              <a:defRPr sz="1800">
                <a:solidFill>
                  <a:schemeClr val="tx1">
                    <a:tint val="75000"/>
                  </a:schemeClr>
                </a:solidFill>
              </a:defRPr>
            </a:lvl5pPr>
            <a:lvl6pPr marL="2942590" indent="0">
              <a:buNone/>
              <a:defRPr sz="1800">
                <a:solidFill>
                  <a:schemeClr val="tx1">
                    <a:tint val="75000"/>
                  </a:schemeClr>
                </a:solidFill>
              </a:defRPr>
            </a:lvl6pPr>
            <a:lvl7pPr marL="3530600" indent="0">
              <a:buNone/>
              <a:defRPr sz="1800">
                <a:solidFill>
                  <a:schemeClr val="tx1">
                    <a:tint val="75000"/>
                  </a:schemeClr>
                </a:solidFill>
              </a:defRPr>
            </a:lvl7pPr>
            <a:lvl8pPr marL="4119245" indent="0">
              <a:buNone/>
              <a:defRPr sz="1800">
                <a:solidFill>
                  <a:schemeClr val="tx1">
                    <a:tint val="75000"/>
                  </a:schemeClr>
                </a:solidFill>
              </a:defRPr>
            </a:lvl8pPr>
            <a:lvl9pPr marL="4707890" indent="0">
              <a:buNone/>
              <a:defRPr sz="1800">
                <a:solidFill>
                  <a:schemeClr val="tx1">
                    <a:tint val="75000"/>
                  </a:schemeClr>
                </a:solidFill>
              </a:defRPr>
            </a:lvl9pPr>
          </a:lstStyle>
          <a:p>
            <a:pPr lvl="0"/>
            <a:r>
              <a:rPr lang="zh-CN" altLang="en-US" smtClean="0"/>
              <a:t>单击此处编辑母版文本样式</a:t>
            </a:r>
            <a:endParaRPr lang="zh-CN" altLang="en-US" smtClean="0"/>
          </a:p>
        </p:txBody>
      </p:sp>
      <p:sp>
        <p:nvSpPr>
          <p:cNvPr id="4" name="日期占位符 3"/>
          <p:cNvSpPr>
            <a:spLocks noGrp="1"/>
          </p:cNvSpPr>
          <p:nvPr>
            <p:ph type="dt" sz="half" idx="10"/>
          </p:nvPr>
        </p:nvSpPr>
        <p:spPr>
          <a:xfrm>
            <a:off x="576105" y="6006168"/>
            <a:ext cx="2688484" cy="345009"/>
          </a:xfrm>
          <a:prstGeom prst="rect">
            <a:avLst/>
          </a:prstGeom>
        </p:spPr>
        <p:txBody>
          <a:bodyPr/>
          <a:lstStyle/>
          <a:p>
            <a:fld id="{FD725410-BEFA-4075-99F8-9B76E6135EB8}" type="datetimeFigureOut">
              <a:rPr lang="zh-CN" altLang="en-US" smtClean="0"/>
            </a:fld>
            <a:endParaRPr lang="zh-CN" altLang="en-US"/>
          </a:p>
        </p:txBody>
      </p:sp>
      <p:sp>
        <p:nvSpPr>
          <p:cNvPr id="5" name="页脚占位符 4"/>
          <p:cNvSpPr>
            <a:spLocks noGrp="1"/>
          </p:cNvSpPr>
          <p:nvPr>
            <p:ph type="ftr" sz="quarter" idx="11"/>
          </p:nvPr>
        </p:nvSpPr>
        <p:spPr>
          <a:xfrm>
            <a:off x="3936716" y="6006168"/>
            <a:ext cx="3648657" cy="34500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257487" y="6006168"/>
            <a:ext cx="2688484" cy="345009"/>
          </a:xfrm>
          <a:prstGeom prst="rect">
            <a:avLst/>
          </a:prstGeom>
        </p:spPr>
        <p:txBody>
          <a:bodyPr/>
          <a:lstStyle/>
          <a:p>
            <a:fld id="{ABCBC4E8-88EF-4446-9533-1BB591964EAE}" type="slidenum">
              <a:rPr lang="zh-CN" altLang="en-US" smtClean="0"/>
            </a:fld>
            <a:endParaRPr lang="zh-CN" altLang="en-US"/>
          </a:p>
        </p:txBody>
      </p:sp>
    </p:spTree>
  </p:cSld>
  <p:clrMapOvr>
    <a:masterClrMapping/>
  </p:clrMapOvr>
  <p:transition spd="slow" advClick="0" advTm="4236">
    <p:pull/>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两栏内容">
    <p:spTree>
      <p:nvGrpSpPr>
        <p:cNvPr id="1" name=""/>
        <p:cNvGrpSpPr/>
        <p:nvPr/>
      </p:nvGrpSpPr>
      <p:grpSpPr>
        <a:xfrm>
          <a:off x="0" y="0"/>
          <a:ext cx="0" cy="0"/>
          <a:chOff x="0" y="0"/>
          <a:chExt cx="0" cy="0"/>
        </a:xfrm>
      </p:grpSpPr>
      <p:sp>
        <p:nvSpPr>
          <p:cNvPr id="2" name="标题 1"/>
          <p:cNvSpPr>
            <a:spLocks noGrp="1"/>
          </p:cNvSpPr>
          <p:nvPr>
            <p:ph type="title"/>
          </p:nvPr>
        </p:nvSpPr>
        <p:spPr>
          <a:xfrm>
            <a:off x="576110" y="259513"/>
            <a:ext cx="10369868" cy="1080029"/>
          </a:xfrm>
          <a:prstGeom prst="rect">
            <a:avLst/>
          </a:prstGeom>
        </p:spPr>
        <p:txBody>
          <a:bodyPr/>
          <a:lstStyle/>
          <a:p>
            <a:r>
              <a:rPr lang="zh-CN" altLang="en-US" smtClean="0"/>
              <a:t>单击此处编辑母版标题样式</a:t>
            </a:r>
            <a:endParaRPr lang="zh-CN" altLang="en-US"/>
          </a:p>
        </p:txBody>
      </p:sp>
      <p:sp>
        <p:nvSpPr>
          <p:cNvPr id="3" name="内容占位符 2"/>
          <p:cNvSpPr>
            <a:spLocks noGrp="1"/>
          </p:cNvSpPr>
          <p:nvPr>
            <p:ph sz="half" idx="1"/>
          </p:nvPr>
        </p:nvSpPr>
        <p:spPr>
          <a:xfrm>
            <a:off x="576108" y="1191039"/>
            <a:ext cx="5088916" cy="3367591"/>
          </a:xfrm>
          <a:prstGeom prst="rect">
            <a:avLst/>
          </a:prstGeom>
        </p:spPr>
        <p:txBody>
          <a:bodyPr/>
          <a:lstStyle>
            <a:lvl1pPr>
              <a:defRPr sz="3600"/>
            </a:lvl1pPr>
            <a:lvl2pPr>
              <a:defRPr sz="3100"/>
            </a:lvl2pPr>
            <a:lvl3pPr>
              <a:defRPr sz="2600"/>
            </a:lvl3pPr>
            <a:lvl4pPr>
              <a:defRPr sz="2300"/>
            </a:lvl4pPr>
            <a:lvl5pPr>
              <a:defRPr sz="2300"/>
            </a:lvl5pPr>
            <a:lvl6pPr>
              <a:defRPr sz="2300"/>
            </a:lvl6pPr>
            <a:lvl7pPr>
              <a:defRPr sz="2300"/>
            </a:lvl7pPr>
            <a:lvl8pPr>
              <a:defRPr sz="2300"/>
            </a:lvl8pPr>
            <a:lvl9pPr>
              <a:defRPr sz="23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内容占位符 3"/>
          <p:cNvSpPr>
            <a:spLocks noGrp="1"/>
          </p:cNvSpPr>
          <p:nvPr>
            <p:ph sz="half" idx="2"/>
          </p:nvPr>
        </p:nvSpPr>
        <p:spPr>
          <a:xfrm>
            <a:off x="5857060" y="1191039"/>
            <a:ext cx="5088916" cy="3367591"/>
          </a:xfrm>
          <a:prstGeom prst="rect">
            <a:avLst/>
          </a:prstGeom>
        </p:spPr>
        <p:txBody>
          <a:bodyPr/>
          <a:lstStyle>
            <a:lvl1pPr>
              <a:defRPr sz="3600"/>
            </a:lvl1pPr>
            <a:lvl2pPr>
              <a:defRPr sz="3100"/>
            </a:lvl2pPr>
            <a:lvl3pPr>
              <a:defRPr sz="2600"/>
            </a:lvl3pPr>
            <a:lvl4pPr>
              <a:defRPr sz="2300"/>
            </a:lvl4pPr>
            <a:lvl5pPr>
              <a:defRPr sz="2300"/>
            </a:lvl5pPr>
            <a:lvl6pPr>
              <a:defRPr sz="2300"/>
            </a:lvl6pPr>
            <a:lvl7pPr>
              <a:defRPr sz="2300"/>
            </a:lvl7pPr>
            <a:lvl8pPr>
              <a:defRPr sz="2300"/>
            </a:lvl8pPr>
            <a:lvl9pPr>
              <a:defRPr sz="23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日期占位符 4"/>
          <p:cNvSpPr>
            <a:spLocks noGrp="1"/>
          </p:cNvSpPr>
          <p:nvPr>
            <p:ph type="dt" sz="half" idx="10"/>
          </p:nvPr>
        </p:nvSpPr>
        <p:spPr>
          <a:xfrm>
            <a:off x="576105" y="6006168"/>
            <a:ext cx="2688484" cy="345009"/>
          </a:xfrm>
          <a:prstGeom prst="rect">
            <a:avLst/>
          </a:prstGeom>
        </p:spPr>
        <p:txBody>
          <a:bodyPr/>
          <a:lstStyle/>
          <a:p>
            <a:fld id="{FD725410-BEFA-4075-99F8-9B76E6135EB8}" type="datetimeFigureOut">
              <a:rPr lang="zh-CN" altLang="en-US" smtClean="0"/>
            </a:fld>
            <a:endParaRPr lang="zh-CN" altLang="en-US"/>
          </a:p>
        </p:txBody>
      </p:sp>
      <p:sp>
        <p:nvSpPr>
          <p:cNvPr id="6" name="页脚占位符 5"/>
          <p:cNvSpPr>
            <a:spLocks noGrp="1"/>
          </p:cNvSpPr>
          <p:nvPr>
            <p:ph type="ftr" sz="quarter" idx="11"/>
          </p:nvPr>
        </p:nvSpPr>
        <p:spPr>
          <a:xfrm>
            <a:off x="3936716" y="6006168"/>
            <a:ext cx="3648657" cy="345009"/>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257487" y="6006168"/>
            <a:ext cx="2688484" cy="345009"/>
          </a:xfrm>
          <a:prstGeom prst="rect">
            <a:avLst/>
          </a:prstGeom>
        </p:spPr>
        <p:txBody>
          <a:bodyPr/>
          <a:lstStyle/>
          <a:p>
            <a:fld id="{ABCBC4E8-88EF-4446-9533-1BB591964EAE}" type="slidenum">
              <a:rPr lang="zh-CN" altLang="en-US" smtClean="0"/>
            </a:fld>
            <a:endParaRPr lang="zh-CN" altLang="en-US"/>
          </a:p>
        </p:txBody>
      </p:sp>
    </p:spTree>
  </p:cSld>
  <p:clrMapOvr>
    <a:masterClrMapping/>
  </p:clrMapOvr>
  <p:transition spd="slow" advClick="0" advTm="4236">
    <p:pull/>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比较">
    <p:spTree>
      <p:nvGrpSpPr>
        <p:cNvPr id="1" name=""/>
        <p:cNvGrpSpPr/>
        <p:nvPr/>
      </p:nvGrpSpPr>
      <p:grpSpPr>
        <a:xfrm>
          <a:off x="0" y="0"/>
          <a:ext cx="0" cy="0"/>
          <a:chOff x="0" y="0"/>
          <a:chExt cx="0" cy="0"/>
        </a:xfrm>
      </p:grpSpPr>
      <p:sp>
        <p:nvSpPr>
          <p:cNvPr id="2" name="标题 1"/>
          <p:cNvSpPr>
            <a:spLocks noGrp="1"/>
          </p:cNvSpPr>
          <p:nvPr>
            <p:ph type="title"/>
          </p:nvPr>
        </p:nvSpPr>
        <p:spPr>
          <a:xfrm>
            <a:off x="576110" y="259513"/>
            <a:ext cx="10369868" cy="1080029"/>
          </a:xfrm>
          <a:prstGeom prst="rect">
            <a:avLst/>
          </a:prstGeom>
        </p:spPr>
        <p:txBody>
          <a:bodyPr/>
          <a:lstStyle>
            <a:lvl1pPr>
              <a:defRPr/>
            </a:lvl1pPr>
          </a:lstStyle>
          <a:p>
            <a:r>
              <a:rPr lang="zh-CN" altLang="en-US" smtClean="0"/>
              <a:t>单击此处编辑母版标题样式</a:t>
            </a:r>
            <a:endParaRPr lang="zh-CN" altLang="en-US"/>
          </a:p>
        </p:txBody>
      </p:sp>
      <p:sp>
        <p:nvSpPr>
          <p:cNvPr id="3" name="文本占位符 2"/>
          <p:cNvSpPr>
            <a:spLocks noGrp="1"/>
          </p:cNvSpPr>
          <p:nvPr>
            <p:ph type="body" idx="1"/>
          </p:nvPr>
        </p:nvSpPr>
        <p:spPr>
          <a:xfrm>
            <a:off x="576108" y="1450543"/>
            <a:ext cx="5090918" cy="604517"/>
          </a:xfrm>
          <a:prstGeom prst="rect">
            <a:avLst/>
          </a:prstGeom>
        </p:spPr>
        <p:txBody>
          <a:bodyPr anchor="b"/>
          <a:lstStyle>
            <a:lvl1pPr marL="0" indent="0">
              <a:buNone/>
              <a:defRPr sz="3100" b="1"/>
            </a:lvl1pPr>
            <a:lvl2pPr marL="588645" indent="0">
              <a:buNone/>
              <a:defRPr sz="2600" b="1"/>
            </a:lvl2pPr>
            <a:lvl3pPr marL="1176655" indent="0">
              <a:buNone/>
              <a:defRPr sz="2300" b="1"/>
            </a:lvl3pPr>
            <a:lvl4pPr marL="1765300" indent="0">
              <a:buNone/>
              <a:defRPr sz="2100" b="1"/>
            </a:lvl4pPr>
            <a:lvl5pPr marL="2353945" indent="0">
              <a:buNone/>
              <a:defRPr sz="2100" b="1"/>
            </a:lvl5pPr>
            <a:lvl6pPr marL="2942590" indent="0">
              <a:buNone/>
              <a:defRPr sz="2100" b="1"/>
            </a:lvl6pPr>
            <a:lvl7pPr marL="3530600" indent="0">
              <a:buNone/>
              <a:defRPr sz="2100" b="1"/>
            </a:lvl7pPr>
            <a:lvl8pPr marL="4119245" indent="0">
              <a:buNone/>
              <a:defRPr sz="2100" b="1"/>
            </a:lvl8pPr>
            <a:lvl9pPr marL="4707890" indent="0">
              <a:buNone/>
              <a:defRPr sz="2100" b="1"/>
            </a:lvl9pPr>
          </a:lstStyle>
          <a:p>
            <a:pPr lvl="0"/>
            <a:r>
              <a:rPr lang="zh-CN" altLang="en-US" smtClean="0"/>
              <a:t>单击此处编辑母版文本样式</a:t>
            </a:r>
            <a:endParaRPr lang="zh-CN" altLang="en-US" smtClean="0"/>
          </a:p>
        </p:txBody>
      </p:sp>
      <p:sp>
        <p:nvSpPr>
          <p:cNvPr id="4" name="内容占位符 3"/>
          <p:cNvSpPr>
            <a:spLocks noGrp="1"/>
          </p:cNvSpPr>
          <p:nvPr>
            <p:ph sz="half" idx="2"/>
          </p:nvPr>
        </p:nvSpPr>
        <p:spPr>
          <a:xfrm>
            <a:off x="576108" y="2055059"/>
            <a:ext cx="5090918" cy="3733601"/>
          </a:xfrm>
          <a:prstGeom prst="rect">
            <a:avLst/>
          </a:prstGeom>
        </p:spPr>
        <p:txBody>
          <a:bodyPr/>
          <a:lstStyle>
            <a:lvl1pPr>
              <a:defRPr sz="3100"/>
            </a:lvl1pPr>
            <a:lvl2pPr>
              <a:defRPr sz="2600"/>
            </a:lvl2pPr>
            <a:lvl3pPr>
              <a:defRPr sz="23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5" name="文本占位符 4"/>
          <p:cNvSpPr>
            <a:spLocks noGrp="1"/>
          </p:cNvSpPr>
          <p:nvPr>
            <p:ph type="body" sz="quarter" idx="3"/>
          </p:nvPr>
        </p:nvSpPr>
        <p:spPr>
          <a:xfrm>
            <a:off x="5853063" y="1450543"/>
            <a:ext cx="5092917" cy="604517"/>
          </a:xfrm>
          <a:prstGeom prst="rect">
            <a:avLst/>
          </a:prstGeom>
        </p:spPr>
        <p:txBody>
          <a:bodyPr anchor="b"/>
          <a:lstStyle>
            <a:lvl1pPr marL="0" indent="0">
              <a:buNone/>
              <a:defRPr sz="3100" b="1"/>
            </a:lvl1pPr>
            <a:lvl2pPr marL="588645" indent="0">
              <a:buNone/>
              <a:defRPr sz="2600" b="1"/>
            </a:lvl2pPr>
            <a:lvl3pPr marL="1176655" indent="0">
              <a:buNone/>
              <a:defRPr sz="2300" b="1"/>
            </a:lvl3pPr>
            <a:lvl4pPr marL="1765300" indent="0">
              <a:buNone/>
              <a:defRPr sz="2100" b="1"/>
            </a:lvl4pPr>
            <a:lvl5pPr marL="2353945" indent="0">
              <a:buNone/>
              <a:defRPr sz="2100" b="1"/>
            </a:lvl5pPr>
            <a:lvl6pPr marL="2942590" indent="0">
              <a:buNone/>
              <a:defRPr sz="2100" b="1"/>
            </a:lvl6pPr>
            <a:lvl7pPr marL="3530600" indent="0">
              <a:buNone/>
              <a:defRPr sz="2100" b="1"/>
            </a:lvl7pPr>
            <a:lvl8pPr marL="4119245" indent="0">
              <a:buNone/>
              <a:defRPr sz="2100" b="1"/>
            </a:lvl8pPr>
            <a:lvl9pPr marL="4707890" indent="0">
              <a:buNone/>
              <a:defRPr sz="2100" b="1"/>
            </a:lvl9pPr>
          </a:lstStyle>
          <a:p>
            <a:pPr lvl="0"/>
            <a:r>
              <a:rPr lang="zh-CN" altLang="en-US" smtClean="0"/>
              <a:t>单击此处编辑母版文本样式</a:t>
            </a:r>
            <a:endParaRPr lang="zh-CN" altLang="en-US" smtClean="0"/>
          </a:p>
        </p:txBody>
      </p:sp>
      <p:sp>
        <p:nvSpPr>
          <p:cNvPr id="6" name="内容占位符 5"/>
          <p:cNvSpPr>
            <a:spLocks noGrp="1"/>
          </p:cNvSpPr>
          <p:nvPr>
            <p:ph sz="quarter" idx="4"/>
          </p:nvPr>
        </p:nvSpPr>
        <p:spPr>
          <a:xfrm>
            <a:off x="5853063" y="2055059"/>
            <a:ext cx="5092917" cy="3733601"/>
          </a:xfrm>
          <a:prstGeom prst="rect">
            <a:avLst/>
          </a:prstGeom>
        </p:spPr>
        <p:txBody>
          <a:bodyPr/>
          <a:lstStyle>
            <a:lvl1pPr>
              <a:defRPr sz="3100"/>
            </a:lvl1pPr>
            <a:lvl2pPr>
              <a:defRPr sz="2600"/>
            </a:lvl2pPr>
            <a:lvl3pPr>
              <a:defRPr sz="2300"/>
            </a:lvl3pPr>
            <a:lvl4pPr>
              <a:defRPr sz="2100"/>
            </a:lvl4pPr>
            <a:lvl5pPr>
              <a:defRPr sz="2100"/>
            </a:lvl5pPr>
            <a:lvl6pPr>
              <a:defRPr sz="2100"/>
            </a:lvl6pPr>
            <a:lvl7pPr>
              <a:defRPr sz="2100"/>
            </a:lvl7pPr>
            <a:lvl8pPr>
              <a:defRPr sz="2100"/>
            </a:lvl8pPr>
            <a:lvl9pPr>
              <a:defRPr sz="21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7" name="日期占位符 6"/>
          <p:cNvSpPr>
            <a:spLocks noGrp="1"/>
          </p:cNvSpPr>
          <p:nvPr>
            <p:ph type="dt" sz="half" idx="10"/>
          </p:nvPr>
        </p:nvSpPr>
        <p:spPr>
          <a:xfrm>
            <a:off x="576105" y="6006168"/>
            <a:ext cx="2688484" cy="345009"/>
          </a:xfrm>
          <a:prstGeom prst="rect">
            <a:avLst/>
          </a:prstGeom>
        </p:spPr>
        <p:txBody>
          <a:bodyPr/>
          <a:lstStyle/>
          <a:p>
            <a:fld id="{FD725410-BEFA-4075-99F8-9B76E6135EB8}" type="datetimeFigureOut">
              <a:rPr lang="zh-CN" altLang="en-US" smtClean="0"/>
            </a:fld>
            <a:endParaRPr lang="zh-CN" altLang="en-US"/>
          </a:p>
        </p:txBody>
      </p:sp>
      <p:sp>
        <p:nvSpPr>
          <p:cNvPr id="8" name="页脚占位符 7"/>
          <p:cNvSpPr>
            <a:spLocks noGrp="1"/>
          </p:cNvSpPr>
          <p:nvPr>
            <p:ph type="ftr" sz="quarter" idx="11"/>
          </p:nvPr>
        </p:nvSpPr>
        <p:spPr>
          <a:xfrm>
            <a:off x="3936716" y="6006168"/>
            <a:ext cx="3648657" cy="345009"/>
          </a:xfrm>
          <a:prstGeom prst="rect">
            <a:avLst/>
          </a:prstGeom>
        </p:spPr>
        <p:txBody>
          <a:bodyPr/>
          <a:lstStyle/>
          <a:p>
            <a:endParaRPr lang="zh-CN" altLang="en-US"/>
          </a:p>
        </p:txBody>
      </p:sp>
      <p:sp>
        <p:nvSpPr>
          <p:cNvPr id="9" name="灯片编号占位符 8"/>
          <p:cNvSpPr>
            <a:spLocks noGrp="1"/>
          </p:cNvSpPr>
          <p:nvPr>
            <p:ph type="sldNum" sz="quarter" idx="12"/>
          </p:nvPr>
        </p:nvSpPr>
        <p:spPr>
          <a:xfrm>
            <a:off x="8257487" y="6006168"/>
            <a:ext cx="2688484" cy="345009"/>
          </a:xfrm>
          <a:prstGeom prst="rect">
            <a:avLst/>
          </a:prstGeom>
        </p:spPr>
        <p:txBody>
          <a:bodyPr/>
          <a:lstStyle/>
          <a:p>
            <a:fld id="{ABCBC4E8-88EF-4446-9533-1BB591964EAE}" type="slidenum">
              <a:rPr lang="zh-CN" altLang="en-US" smtClean="0"/>
            </a:fld>
            <a:endParaRPr lang="zh-CN" altLang="en-US"/>
          </a:p>
        </p:txBody>
      </p:sp>
    </p:spTree>
  </p:cSld>
  <p:clrMapOvr>
    <a:masterClrMapping/>
  </p:clrMapOvr>
  <p:transition spd="slow" advClick="0" advTm="4236">
    <p:pull/>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仅标题">
    <p:spTree>
      <p:nvGrpSpPr>
        <p:cNvPr id="1" name=""/>
        <p:cNvGrpSpPr/>
        <p:nvPr/>
      </p:nvGrpSpPr>
      <p:grpSpPr>
        <a:xfrm>
          <a:off x="0" y="0"/>
          <a:ext cx="0" cy="0"/>
          <a:chOff x="0" y="0"/>
          <a:chExt cx="0" cy="0"/>
        </a:xfrm>
      </p:grpSpPr>
      <p:sp>
        <p:nvSpPr>
          <p:cNvPr id="2" name="标题 1"/>
          <p:cNvSpPr>
            <a:spLocks noGrp="1"/>
          </p:cNvSpPr>
          <p:nvPr>
            <p:ph type="title"/>
          </p:nvPr>
        </p:nvSpPr>
        <p:spPr>
          <a:xfrm>
            <a:off x="576110" y="259513"/>
            <a:ext cx="10369868" cy="1080029"/>
          </a:xfrm>
          <a:prstGeom prst="rect">
            <a:avLst/>
          </a:prstGeom>
        </p:spPr>
        <p:txBody>
          <a:bodyPr/>
          <a:lstStyle/>
          <a:p>
            <a:r>
              <a:rPr lang="zh-CN" altLang="en-US" smtClean="0"/>
              <a:t>单击此处编辑母版标题样式</a:t>
            </a:r>
            <a:endParaRPr lang="zh-CN" altLang="en-US"/>
          </a:p>
        </p:txBody>
      </p:sp>
      <p:sp>
        <p:nvSpPr>
          <p:cNvPr id="3" name="日期占位符 2"/>
          <p:cNvSpPr>
            <a:spLocks noGrp="1"/>
          </p:cNvSpPr>
          <p:nvPr>
            <p:ph type="dt" sz="half" idx="10"/>
          </p:nvPr>
        </p:nvSpPr>
        <p:spPr>
          <a:xfrm>
            <a:off x="576105" y="6006168"/>
            <a:ext cx="2688484" cy="345009"/>
          </a:xfrm>
          <a:prstGeom prst="rect">
            <a:avLst/>
          </a:prstGeom>
        </p:spPr>
        <p:txBody>
          <a:bodyPr/>
          <a:lstStyle/>
          <a:p>
            <a:fld id="{FD725410-BEFA-4075-99F8-9B76E6135EB8}" type="datetimeFigureOut">
              <a:rPr lang="zh-CN" altLang="en-US" smtClean="0"/>
            </a:fld>
            <a:endParaRPr lang="zh-CN" altLang="en-US"/>
          </a:p>
        </p:txBody>
      </p:sp>
      <p:sp>
        <p:nvSpPr>
          <p:cNvPr id="4" name="页脚占位符 3"/>
          <p:cNvSpPr>
            <a:spLocks noGrp="1"/>
          </p:cNvSpPr>
          <p:nvPr>
            <p:ph type="ftr" sz="quarter" idx="11"/>
          </p:nvPr>
        </p:nvSpPr>
        <p:spPr>
          <a:xfrm>
            <a:off x="3936716" y="6006168"/>
            <a:ext cx="3648657" cy="345009"/>
          </a:xfrm>
          <a:prstGeom prst="rect">
            <a:avLst/>
          </a:prstGeom>
        </p:spPr>
        <p:txBody>
          <a:bodyPr/>
          <a:lstStyle/>
          <a:p>
            <a:endParaRPr lang="zh-CN" altLang="en-US"/>
          </a:p>
        </p:txBody>
      </p:sp>
      <p:sp>
        <p:nvSpPr>
          <p:cNvPr id="5" name="灯片编号占位符 4"/>
          <p:cNvSpPr>
            <a:spLocks noGrp="1"/>
          </p:cNvSpPr>
          <p:nvPr>
            <p:ph type="sldNum" sz="quarter" idx="12"/>
          </p:nvPr>
        </p:nvSpPr>
        <p:spPr>
          <a:xfrm>
            <a:off x="8257487" y="6006168"/>
            <a:ext cx="2688484" cy="345009"/>
          </a:xfrm>
          <a:prstGeom prst="rect">
            <a:avLst/>
          </a:prstGeom>
        </p:spPr>
        <p:txBody>
          <a:bodyPr/>
          <a:lstStyle/>
          <a:p>
            <a:fld id="{ABCBC4E8-88EF-4446-9533-1BB591964EAE}" type="slidenum">
              <a:rPr lang="zh-CN" altLang="en-US" smtClean="0"/>
            </a:fld>
            <a:endParaRPr lang="zh-CN" altLang="en-US"/>
          </a:p>
        </p:txBody>
      </p:sp>
    </p:spTree>
  </p:cSld>
  <p:clrMapOvr>
    <a:masterClrMapping/>
  </p:clrMapOvr>
  <p:transition spd="slow" advClick="0" advTm="4236">
    <p:pull/>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空白">
    <p:spTree>
      <p:nvGrpSpPr>
        <p:cNvPr id="1" name=""/>
        <p:cNvGrpSpPr/>
        <p:nvPr/>
      </p:nvGrpSpPr>
      <p:grpSpPr>
        <a:xfrm>
          <a:off x="0" y="0"/>
          <a:ext cx="0" cy="0"/>
          <a:chOff x="0" y="0"/>
          <a:chExt cx="0" cy="0"/>
        </a:xfrm>
      </p:grpSpPr>
      <p:sp>
        <p:nvSpPr>
          <p:cNvPr id="2" name="日期占位符 1"/>
          <p:cNvSpPr>
            <a:spLocks noGrp="1"/>
          </p:cNvSpPr>
          <p:nvPr>
            <p:ph type="dt" sz="half" idx="10"/>
          </p:nvPr>
        </p:nvSpPr>
        <p:spPr>
          <a:xfrm>
            <a:off x="576105" y="6006168"/>
            <a:ext cx="2688484" cy="345009"/>
          </a:xfrm>
          <a:prstGeom prst="rect">
            <a:avLst/>
          </a:prstGeom>
        </p:spPr>
        <p:txBody>
          <a:bodyPr/>
          <a:lstStyle/>
          <a:p>
            <a:fld id="{FD725410-BEFA-4075-99F8-9B76E6135EB8}" type="datetimeFigureOut">
              <a:rPr lang="zh-CN" altLang="en-US" smtClean="0"/>
            </a:fld>
            <a:endParaRPr lang="zh-CN" altLang="en-US"/>
          </a:p>
        </p:txBody>
      </p:sp>
      <p:sp>
        <p:nvSpPr>
          <p:cNvPr id="3" name="页脚占位符 2"/>
          <p:cNvSpPr>
            <a:spLocks noGrp="1"/>
          </p:cNvSpPr>
          <p:nvPr>
            <p:ph type="ftr" sz="quarter" idx="11"/>
          </p:nvPr>
        </p:nvSpPr>
        <p:spPr>
          <a:xfrm>
            <a:off x="3936716" y="6006168"/>
            <a:ext cx="3648657" cy="345009"/>
          </a:xfrm>
          <a:prstGeom prst="rect">
            <a:avLst/>
          </a:prstGeom>
        </p:spPr>
        <p:txBody>
          <a:bodyPr/>
          <a:lstStyle/>
          <a:p>
            <a:endParaRPr lang="zh-CN" altLang="en-US"/>
          </a:p>
        </p:txBody>
      </p:sp>
      <p:sp>
        <p:nvSpPr>
          <p:cNvPr id="4" name="灯片编号占位符 3"/>
          <p:cNvSpPr>
            <a:spLocks noGrp="1"/>
          </p:cNvSpPr>
          <p:nvPr>
            <p:ph type="sldNum" sz="quarter" idx="12"/>
          </p:nvPr>
        </p:nvSpPr>
        <p:spPr>
          <a:xfrm>
            <a:off x="8257487" y="6006168"/>
            <a:ext cx="2688484" cy="345009"/>
          </a:xfrm>
          <a:prstGeom prst="rect">
            <a:avLst/>
          </a:prstGeom>
        </p:spPr>
        <p:txBody>
          <a:bodyPr/>
          <a:lstStyle/>
          <a:p>
            <a:fld id="{ABCBC4E8-88EF-4446-9533-1BB591964EAE}" type="slidenum">
              <a:rPr lang="zh-CN" altLang="en-US" smtClean="0"/>
            </a:fld>
            <a:endParaRPr lang="zh-CN" altLang="en-US"/>
          </a:p>
        </p:txBody>
      </p:sp>
    </p:spTree>
  </p:cSld>
  <p:clrMapOvr>
    <a:masterClrMapping/>
  </p:clrMapOvr>
  <p:transition spd="slow" advClick="0" advTm="4236">
    <p:pull/>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内容与标题">
    <p:spTree>
      <p:nvGrpSpPr>
        <p:cNvPr id="1" name=""/>
        <p:cNvGrpSpPr/>
        <p:nvPr/>
      </p:nvGrpSpPr>
      <p:grpSpPr>
        <a:xfrm>
          <a:off x="0" y="0"/>
          <a:ext cx="0" cy="0"/>
          <a:chOff x="0" y="0"/>
          <a:chExt cx="0" cy="0"/>
        </a:xfrm>
      </p:grpSpPr>
      <p:sp>
        <p:nvSpPr>
          <p:cNvPr id="2" name="标题 1"/>
          <p:cNvSpPr>
            <a:spLocks noGrp="1"/>
          </p:cNvSpPr>
          <p:nvPr>
            <p:ph type="title"/>
          </p:nvPr>
        </p:nvSpPr>
        <p:spPr>
          <a:xfrm>
            <a:off x="576105" y="258007"/>
            <a:ext cx="3790683" cy="1098030"/>
          </a:xfrm>
          <a:prstGeom prst="rect">
            <a:avLst/>
          </a:prstGeom>
        </p:spPr>
        <p:txBody>
          <a:bodyPr anchor="b"/>
          <a:lstStyle>
            <a:lvl1pPr algn="l">
              <a:defRPr sz="2600" b="1"/>
            </a:lvl1pPr>
          </a:lstStyle>
          <a:p>
            <a:r>
              <a:rPr lang="zh-CN" altLang="en-US" smtClean="0"/>
              <a:t>单击此处编辑母版标题样式</a:t>
            </a:r>
            <a:endParaRPr lang="zh-CN" altLang="en-US"/>
          </a:p>
        </p:txBody>
      </p:sp>
      <p:sp>
        <p:nvSpPr>
          <p:cNvPr id="3" name="内容占位符 2"/>
          <p:cNvSpPr>
            <a:spLocks noGrp="1"/>
          </p:cNvSpPr>
          <p:nvPr>
            <p:ph idx="1"/>
          </p:nvPr>
        </p:nvSpPr>
        <p:spPr>
          <a:xfrm>
            <a:off x="4504814" y="258011"/>
            <a:ext cx="6441161" cy="5530650"/>
          </a:xfrm>
          <a:prstGeom prst="rect">
            <a:avLst/>
          </a:prstGeom>
        </p:spPr>
        <p:txBody>
          <a:bodyPr/>
          <a:lstStyle>
            <a:lvl1pPr>
              <a:defRPr sz="4100"/>
            </a:lvl1pPr>
            <a:lvl2pPr>
              <a:defRPr sz="3600"/>
            </a:lvl2pPr>
            <a:lvl3pPr>
              <a:defRPr sz="3100"/>
            </a:lvl3pPr>
            <a:lvl4pPr>
              <a:defRPr sz="2600"/>
            </a:lvl4pPr>
            <a:lvl5pPr>
              <a:defRPr sz="2600"/>
            </a:lvl5pPr>
            <a:lvl6pPr>
              <a:defRPr sz="2600"/>
            </a:lvl6pPr>
            <a:lvl7pPr>
              <a:defRPr sz="2600"/>
            </a:lvl7pPr>
            <a:lvl8pPr>
              <a:defRPr sz="2600"/>
            </a:lvl8pPr>
            <a:lvl9pPr>
              <a:defRPr sz="2600"/>
            </a:lvl9pPr>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文本占位符 3"/>
          <p:cNvSpPr>
            <a:spLocks noGrp="1"/>
          </p:cNvSpPr>
          <p:nvPr>
            <p:ph type="body" sz="half" idx="2"/>
          </p:nvPr>
        </p:nvSpPr>
        <p:spPr>
          <a:xfrm>
            <a:off x="576105" y="1356037"/>
            <a:ext cx="3790683" cy="4432620"/>
          </a:xfrm>
          <a:prstGeom prst="rect">
            <a:avLst/>
          </a:prstGeom>
        </p:spPr>
        <p:txBody>
          <a:bodyPr/>
          <a:lstStyle>
            <a:lvl1pPr marL="0" indent="0">
              <a:buNone/>
              <a:defRPr sz="1800"/>
            </a:lvl1pPr>
            <a:lvl2pPr marL="588645" indent="0">
              <a:buNone/>
              <a:defRPr sz="1500"/>
            </a:lvl2pPr>
            <a:lvl3pPr marL="1176655" indent="0">
              <a:buNone/>
              <a:defRPr sz="1300"/>
            </a:lvl3pPr>
            <a:lvl4pPr marL="1765300" indent="0">
              <a:buNone/>
              <a:defRPr sz="1200"/>
            </a:lvl4pPr>
            <a:lvl5pPr marL="2353945" indent="0">
              <a:buNone/>
              <a:defRPr sz="1200"/>
            </a:lvl5pPr>
            <a:lvl6pPr marL="2942590" indent="0">
              <a:buNone/>
              <a:defRPr sz="1200"/>
            </a:lvl6pPr>
            <a:lvl7pPr marL="3530600" indent="0">
              <a:buNone/>
              <a:defRPr sz="1200"/>
            </a:lvl7pPr>
            <a:lvl8pPr marL="4119245" indent="0">
              <a:buNone/>
              <a:defRPr sz="1200"/>
            </a:lvl8pPr>
            <a:lvl9pPr marL="470789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576105" y="6006168"/>
            <a:ext cx="2688484" cy="345009"/>
          </a:xfrm>
          <a:prstGeom prst="rect">
            <a:avLst/>
          </a:prstGeom>
        </p:spPr>
        <p:txBody>
          <a:bodyPr/>
          <a:lstStyle/>
          <a:p>
            <a:fld id="{FD725410-BEFA-4075-99F8-9B76E6135EB8}" type="datetimeFigureOut">
              <a:rPr lang="zh-CN" altLang="en-US" smtClean="0"/>
            </a:fld>
            <a:endParaRPr lang="zh-CN" altLang="en-US"/>
          </a:p>
        </p:txBody>
      </p:sp>
      <p:sp>
        <p:nvSpPr>
          <p:cNvPr id="6" name="页脚占位符 5"/>
          <p:cNvSpPr>
            <a:spLocks noGrp="1"/>
          </p:cNvSpPr>
          <p:nvPr>
            <p:ph type="ftr" sz="quarter" idx="11"/>
          </p:nvPr>
        </p:nvSpPr>
        <p:spPr>
          <a:xfrm>
            <a:off x="3936716" y="6006168"/>
            <a:ext cx="3648657" cy="345009"/>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257487" y="6006168"/>
            <a:ext cx="2688484" cy="345009"/>
          </a:xfrm>
          <a:prstGeom prst="rect">
            <a:avLst/>
          </a:prstGeom>
        </p:spPr>
        <p:txBody>
          <a:bodyPr/>
          <a:lstStyle/>
          <a:p>
            <a:fld id="{ABCBC4E8-88EF-4446-9533-1BB591964EAE}" type="slidenum">
              <a:rPr lang="zh-CN" altLang="en-US" smtClean="0"/>
            </a:fld>
            <a:endParaRPr lang="zh-CN" altLang="en-US"/>
          </a:p>
        </p:txBody>
      </p:sp>
    </p:spTree>
  </p:cSld>
  <p:clrMapOvr>
    <a:masterClrMapping/>
  </p:clrMapOvr>
  <p:transition spd="slow" advClick="0" advTm="4236">
    <p:pull/>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图片与标题">
    <p:spTree>
      <p:nvGrpSpPr>
        <p:cNvPr id="1" name=""/>
        <p:cNvGrpSpPr/>
        <p:nvPr/>
      </p:nvGrpSpPr>
      <p:grpSpPr>
        <a:xfrm>
          <a:off x="0" y="0"/>
          <a:ext cx="0" cy="0"/>
          <a:chOff x="0" y="0"/>
          <a:chExt cx="0" cy="0"/>
        </a:xfrm>
      </p:grpSpPr>
      <p:sp>
        <p:nvSpPr>
          <p:cNvPr id="2" name="标题 1"/>
          <p:cNvSpPr>
            <a:spLocks noGrp="1"/>
          </p:cNvSpPr>
          <p:nvPr>
            <p:ph type="title"/>
          </p:nvPr>
        </p:nvSpPr>
        <p:spPr>
          <a:xfrm>
            <a:off x="2258408" y="4536128"/>
            <a:ext cx="6913245" cy="535515"/>
          </a:xfrm>
          <a:prstGeom prst="rect">
            <a:avLst/>
          </a:prstGeom>
        </p:spPr>
        <p:txBody>
          <a:bodyPr anchor="b"/>
          <a:lstStyle>
            <a:lvl1pPr algn="l">
              <a:defRPr sz="2600" b="1"/>
            </a:lvl1pPr>
          </a:lstStyle>
          <a:p>
            <a:r>
              <a:rPr lang="zh-CN" altLang="en-US" smtClean="0"/>
              <a:t>单击此处编辑母版标题样式</a:t>
            </a:r>
            <a:endParaRPr lang="zh-CN" altLang="en-US"/>
          </a:p>
        </p:txBody>
      </p:sp>
      <p:sp>
        <p:nvSpPr>
          <p:cNvPr id="3" name="图片占位符 2"/>
          <p:cNvSpPr>
            <a:spLocks noGrp="1"/>
          </p:cNvSpPr>
          <p:nvPr>
            <p:ph type="pic" idx="1"/>
          </p:nvPr>
        </p:nvSpPr>
        <p:spPr>
          <a:xfrm>
            <a:off x="2258408" y="579020"/>
            <a:ext cx="6913245" cy="3888105"/>
          </a:xfrm>
          <a:prstGeom prst="rect">
            <a:avLst/>
          </a:prstGeom>
        </p:spPr>
        <p:txBody>
          <a:bodyPr/>
          <a:lstStyle>
            <a:lvl1pPr marL="0" indent="0">
              <a:buNone/>
              <a:defRPr sz="4100"/>
            </a:lvl1pPr>
            <a:lvl2pPr marL="588645" indent="0">
              <a:buNone/>
              <a:defRPr sz="3600"/>
            </a:lvl2pPr>
            <a:lvl3pPr marL="1176655" indent="0">
              <a:buNone/>
              <a:defRPr sz="3100"/>
            </a:lvl3pPr>
            <a:lvl4pPr marL="1765300" indent="0">
              <a:buNone/>
              <a:defRPr sz="2600"/>
            </a:lvl4pPr>
            <a:lvl5pPr marL="2353945" indent="0">
              <a:buNone/>
              <a:defRPr sz="2600"/>
            </a:lvl5pPr>
            <a:lvl6pPr marL="2942590" indent="0">
              <a:buNone/>
              <a:defRPr sz="2600"/>
            </a:lvl6pPr>
            <a:lvl7pPr marL="3530600" indent="0">
              <a:buNone/>
              <a:defRPr sz="2600"/>
            </a:lvl7pPr>
            <a:lvl8pPr marL="4119245" indent="0">
              <a:buNone/>
              <a:defRPr sz="2600"/>
            </a:lvl8pPr>
            <a:lvl9pPr marL="4707890" indent="0">
              <a:buNone/>
              <a:defRPr sz="2600"/>
            </a:lvl9pPr>
          </a:lstStyle>
          <a:p>
            <a:endParaRPr lang="zh-CN" altLang="en-US"/>
          </a:p>
        </p:txBody>
      </p:sp>
      <p:sp>
        <p:nvSpPr>
          <p:cNvPr id="4" name="文本占位符 3"/>
          <p:cNvSpPr>
            <a:spLocks noGrp="1"/>
          </p:cNvSpPr>
          <p:nvPr>
            <p:ph type="body" sz="half" idx="2"/>
          </p:nvPr>
        </p:nvSpPr>
        <p:spPr>
          <a:xfrm>
            <a:off x="2258408" y="5071640"/>
            <a:ext cx="6913245" cy="760520"/>
          </a:xfrm>
          <a:prstGeom prst="rect">
            <a:avLst/>
          </a:prstGeom>
        </p:spPr>
        <p:txBody>
          <a:bodyPr/>
          <a:lstStyle>
            <a:lvl1pPr marL="0" indent="0">
              <a:buNone/>
              <a:defRPr sz="1800"/>
            </a:lvl1pPr>
            <a:lvl2pPr marL="588645" indent="0">
              <a:buNone/>
              <a:defRPr sz="1500"/>
            </a:lvl2pPr>
            <a:lvl3pPr marL="1176655" indent="0">
              <a:buNone/>
              <a:defRPr sz="1300"/>
            </a:lvl3pPr>
            <a:lvl4pPr marL="1765300" indent="0">
              <a:buNone/>
              <a:defRPr sz="1200"/>
            </a:lvl4pPr>
            <a:lvl5pPr marL="2353945" indent="0">
              <a:buNone/>
              <a:defRPr sz="1200"/>
            </a:lvl5pPr>
            <a:lvl6pPr marL="2942590" indent="0">
              <a:buNone/>
              <a:defRPr sz="1200"/>
            </a:lvl6pPr>
            <a:lvl7pPr marL="3530600" indent="0">
              <a:buNone/>
              <a:defRPr sz="1200"/>
            </a:lvl7pPr>
            <a:lvl8pPr marL="4119245" indent="0">
              <a:buNone/>
              <a:defRPr sz="1200"/>
            </a:lvl8pPr>
            <a:lvl9pPr marL="4707890" indent="0">
              <a:buNone/>
              <a:defRPr sz="1200"/>
            </a:lvl9pPr>
          </a:lstStyle>
          <a:p>
            <a:pPr lvl="0"/>
            <a:r>
              <a:rPr lang="zh-CN" altLang="en-US" smtClean="0"/>
              <a:t>单击此处编辑母版文本样式</a:t>
            </a:r>
            <a:endParaRPr lang="zh-CN" altLang="en-US" smtClean="0"/>
          </a:p>
        </p:txBody>
      </p:sp>
      <p:sp>
        <p:nvSpPr>
          <p:cNvPr id="5" name="日期占位符 4"/>
          <p:cNvSpPr>
            <a:spLocks noGrp="1"/>
          </p:cNvSpPr>
          <p:nvPr>
            <p:ph type="dt" sz="half" idx="10"/>
          </p:nvPr>
        </p:nvSpPr>
        <p:spPr>
          <a:xfrm>
            <a:off x="576105" y="6006168"/>
            <a:ext cx="2688484" cy="345009"/>
          </a:xfrm>
          <a:prstGeom prst="rect">
            <a:avLst/>
          </a:prstGeom>
        </p:spPr>
        <p:txBody>
          <a:bodyPr/>
          <a:lstStyle/>
          <a:p>
            <a:fld id="{FD725410-BEFA-4075-99F8-9B76E6135EB8}" type="datetimeFigureOut">
              <a:rPr lang="zh-CN" altLang="en-US" smtClean="0"/>
            </a:fld>
            <a:endParaRPr lang="zh-CN" altLang="en-US"/>
          </a:p>
        </p:txBody>
      </p:sp>
      <p:sp>
        <p:nvSpPr>
          <p:cNvPr id="6" name="页脚占位符 5"/>
          <p:cNvSpPr>
            <a:spLocks noGrp="1"/>
          </p:cNvSpPr>
          <p:nvPr>
            <p:ph type="ftr" sz="quarter" idx="11"/>
          </p:nvPr>
        </p:nvSpPr>
        <p:spPr>
          <a:xfrm>
            <a:off x="3936716" y="6006168"/>
            <a:ext cx="3648657" cy="345009"/>
          </a:xfrm>
          <a:prstGeom prst="rect">
            <a:avLst/>
          </a:prstGeom>
        </p:spPr>
        <p:txBody>
          <a:bodyPr/>
          <a:lstStyle/>
          <a:p>
            <a:endParaRPr lang="zh-CN" altLang="en-US"/>
          </a:p>
        </p:txBody>
      </p:sp>
      <p:sp>
        <p:nvSpPr>
          <p:cNvPr id="7" name="灯片编号占位符 6"/>
          <p:cNvSpPr>
            <a:spLocks noGrp="1"/>
          </p:cNvSpPr>
          <p:nvPr>
            <p:ph type="sldNum" sz="quarter" idx="12"/>
          </p:nvPr>
        </p:nvSpPr>
        <p:spPr>
          <a:xfrm>
            <a:off x="8257487" y="6006168"/>
            <a:ext cx="2688484" cy="345009"/>
          </a:xfrm>
          <a:prstGeom prst="rect">
            <a:avLst/>
          </a:prstGeom>
        </p:spPr>
        <p:txBody>
          <a:bodyPr/>
          <a:lstStyle/>
          <a:p>
            <a:fld id="{ABCBC4E8-88EF-4446-9533-1BB591964EAE}" type="slidenum">
              <a:rPr lang="zh-CN" altLang="en-US" smtClean="0"/>
            </a:fld>
            <a:endParaRPr lang="zh-CN" altLang="en-US"/>
          </a:p>
        </p:txBody>
      </p:sp>
    </p:spTree>
  </p:cSld>
  <p:clrMapOvr>
    <a:masterClrMapping/>
  </p:clrMapOvr>
  <p:transition spd="slow" advClick="0" advTm="4236">
    <p:pull/>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标题和竖排文字">
    <p:spTree>
      <p:nvGrpSpPr>
        <p:cNvPr id="1" name=""/>
        <p:cNvGrpSpPr/>
        <p:nvPr/>
      </p:nvGrpSpPr>
      <p:grpSpPr>
        <a:xfrm>
          <a:off x="0" y="0"/>
          <a:ext cx="0" cy="0"/>
          <a:chOff x="0" y="0"/>
          <a:chExt cx="0" cy="0"/>
        </a:xfrm>
      </p:grpSpPr>
      <p:sp>
        <p:nvSpPr>
          <p:cNvPr id="2" name="标题 1"/>
          <p:cNvSpPr>
            <a:spLocks noGrp="1"/>
          </p:cNvSpPr>
          <p:nvPr>
            <p:ph type="title"/>
          </p:nvPr>
        </p:nvSpPr>
        <p:spPr>
          <a:xfrm>
            <a:off x="576110" y="259513"/>
            <a:ext cx="10369868" cy="1080029"/>
          </a:xfrm>
          <a:prstGeom prst="rect">
            <a:avLst/>
          </a:prstGeom>
        </p:spPr>
        <p:txBody>
          <a:bodyPr/>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76110" y="1512043"/>
            <a:ext cx="10369868" cy="4276616"/>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576105" y="6006168"/>
            <a:ext cx="2688484" cy="345009"/>
          </a:xfrm>
          <a:prstGeom prst="rect">
            <a:avLst/>
          </a:prstGeom>
        </p:spPr>
        <p:txBody>
          <a:bodyPr/>
          <a:lstStyle/>
          <a:p>
            <a:fld id="{FD725410-BEFA-4075-99F8-9B76E6135EB8}" type="datetimeFigureOut">
              <a:rPr lang="zh-CN" altLang="en-US" smtClean="0"/>
            </a:fld>
            <a:endParaRPr lang="zh-CN" altLang="en-US"/>
          </a:p>
        </p:txBody>
      </p:sp>
      <p:sp>
        <p:nvSpPr>
          <p:cNvPr id="5" name="页脚占位符 4"/>
          <p:cNvSpPr>
            <a:spLocks noGrp="1"/>
          </p:cNvSpPr>
          <p:nvPr>
            <p:ph type="ftr" sz="quarter" idx="11"/>
          </p:nvPr>
        </p:nvSpPr>
        <p:spPr>
          <a:xfrm>
            <a:off x="3936716" y="6006168"/>
            <a:ext cx="3648657" cy="34500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257487" y="6006168"/>
            <a:ext cx="2688484" cy="345009"/>
          </a:xfrm>
          <a:prstGeom prst="rect">
            <a:avLst/>
          </a:prstGeom>
        </p:spPr>
        <p:txBody>
          <a:bodyPr/>
          <a:lstStyle/>
          <a:p>
            <a:fld id="{ABCBC4E8-88EF-4446-9533-1BB591964EAE}" type="slidenum">
              <a:rPr lang="zh-CN" altLang="en-US" smtClean="0"/>
            </a:fld>
            <a:endParaRPr lang="zh-CN" altLang="en-US"/>
          </a:p>
        </p:txBody>
      </p:sp>
    </p:spTree>
  </p:cSld>
  <p:clrMapOvr>
    <a:masterClrMapping/>
  </p:clrMapOvr>
  <p:transition spd="slow" advClick="0" advTm="4236">
    <p:pull/>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垂直排列标题与文本">
    <p:spTree>
      <p:nvGrpSpPr>
        <p:cNvPr id="1" name=""/>
        <p:cNvGrpSpPr/>
        <p:nvPr/>
      </p:nvGrpSpPr>
      <p:grpSpPr>
        <a:xfrm>
          <a:off x="0" y="0"/>
          <a:ext cx="0" cy="0"/>
          <a:chOff x="0" y="0"/>
          <a:chExt cx="0" cy="0"/>
        </a:xfrm>
      </p:grpSpPr>
      <p:sp>
        <p:nvSpPr>
          <p:cNvPr id="2" name="竖排标题 1"/>
          <p:cNvSpPr>
            <a:spLocks noGrp="1"/>
          </p:cNvSpPr>
          <p:nvPr>
            <p:ph type="title" orient="vert"/>
          </p:nvPr>
        </p:nvSpPr>
        <p:spPr>
          <a:xfrm>
            <a:off x="8353509" y="204011"/>
            <a:ext cx="2592468" cy="4354619"/>
          </a:xfrm>
          <a:prstGeom prst="rect">
            <a:avLst/>
          </a:prstGeom>
        </p:spPr>
        <p:txBody>
          <a:bodyPr vert="eaVert"/>
          <a:lstStyle/>
          <a:p>
            <a:r>
              <a:rPr lang="zh-CN" altLang="en-US" smtClean="0"/>
              <a:t>单击此处编辑母版标题样式</a:t>
            </a:r>
            <a:endParaRPr lang="zh-CN" altLang="en-US"/>
          </a:p>
        </p:txBody>
      </p:sp>
      <p:sp>
        <p:nvSpPr>
          <p:cNvPr id="3" name="竖排文字占位符 2"/>
          <p:cNvSpPr>
            <a:spLocks noGrp="1"/>
          </p:cNvSpPr>
          <p:nvPr>
            <p:ph type="body" orient="vert" idx="1"/>
          </p:nvPr>
        </p:nvSpPr>
        <p:spPr>
          <a:xfrm>
            <a:off x="576103" y="204011"/>
            <a:ext cx="7585366" cy="4354619"/>
          </a:xfrm>
          <a:prstGeom prst="rect">
            <a:avLst/>
          </a:prstGeom>
        </p:spPr>
        <p:txBody>
          <a:bodyPr vert="eaVert"/>
          <a:lstStyle/>
          <a:p>
            <a:pPr lvl="0"/>
            <a:r>
              <a:rPr lang="zh-CN" altLang="en-US" smtClean="0"/>
              <a:t>单击此处编辑母版文本样式</a:t>
            </a:r>
            <a:endParaRPr lang="zh-CN" altLang="en-US" smtClean="0"/>
          </a:p>
          <a:p>
            <a:pPr lvl="1"/>
            <a:r>
              <a:rPr lang="zh-CN" altLang="en-US" smtClean="0"/>
              <a:t>第二级</a:t>
            </a:r>
            <a:endParaRPr lang="zh-CN" altLang="en-US" smtClean="0"/>
          </a:p>
          <a:p>
            <a:pPr lvl="2"/>
            <a:r>
              <a:rPr lang="zh-CN" altLang="en-US" smtClean="0"/>
              <a:t>第三级</a:t>
            </a:r>
            <a:endParaRPr lang="zh-CN" altLang="en-US" smtClean="0"/>
          </a:p>
          <a:p>
            <a:pPr lvl="3"/>
            <a:r>
              <a:rPr lang="zh-CN" altLang="en-US" smtClean="0"/>
              <a:t>第四级</a:t>
            </a:r>
            <a:endParaRPr lang="zh-CN" altLang="en-US" smtClean="0"/>
          </a:p>
          <a:p>
            <a:pPr lvl="4"/>
            <a:r>
              <a:rPr lang="zh-CN" altLang="en-US" smtClean="0"/>
              <a:t>第五级</a:t>
            </a:r>
            <a:endParaRPr lang="zh-CN" altLang="en-US"/>
          </a:p>
        </p:txBody>
      </p:sp>
      <p:sp>
        <p:nvSpPr>
          <p:cNvPr id="4" name="日期占位符 3"/>
          <p:cNvSpPr>
            <a:spLocks noGrp="1"/>
          </p:cNvSpPr>
          <p:nvPr>
            <p:ph type="dt" sz="half" idx="10"/>
          </p:nvPr>
        </p:nvSpPr>
        <p:spPr>
          <a:xfrm>
            <a:off x="576105" y="6006168"/>
            <a:ext cx="2688484" cy="345009"/>
          </a:xfrm>
          <a:prstGeom prst="rect">
            <a:avLst/>
          </a:prstGeom>
        </p:spPr>
        <p:txBody>
          <a:bodyPr/>
          <a:lstStyle/>
          <a:p>
            <a:fld id="{FD725410-BEFA-4075-99F8-9B76E6135EB8}" type="datetimeFigureOut">
              <a:rPr lang="zh-CN" altLang="en-US" smtClean="0"/>
            </a:fld>
            <a:endParaRPr lang="zh-CN" altLang="en-US"/>
          </a:p>
        </p:txBody>
      </p:sp>
      <p:sp>
        <p:nvSpPr>
          <p:cNvPr id="5" name="页脚占位符 4"/>
          <p:cNvSpPr>
            <a:spLocks noGrp="1"/>
          </p:cNvSpPr>
          <p:nvPr>
            <p:ph type="ftr" sz="quarter" idx="11"/>
          </p:nvPr>
        </p:nvSpPr>
        <p:spPr>
          <a:xfrm>
            <a:off x="3936716" y="6006168"/>
            <a:ext cx="3648657" cy="345009"/>
          </a:xfrm>
          <a:prstGeom prst="rect">
            <a:avLst/>
          </a:prstGeom>
        </p:spPr>
        <p:txBody>
          <a:bodyPr/>
          <a:lstStyle/>
          <a:p>
            <a:endParaRPr lang="zh-CN" altLang="en-US"/>
          </a:p>
        </p:txBody>
      </p:sp>
      <p:sp>
        <p:nvSpPr>
          <p:cNvPr id="6" name="灯片编号占位符 5"/>
          <p:cNvSpPr>
            <a:spLocks noGrp="1"/>
          </p:cNvSpPr>
          <p:nvPr>
            <p:ph type="sldNum" sz="quarter" idx="12"/>
          </p:nvPr>
        </p:nvSpPr>
        <p:spPr>
          <a:xfrm>
            <a:off x="8257487" y="6006168"/>
            <a:ext cx="2688484" cy="345009"/>
          </a:xfrm>
          <a:prstGeom prst="rect">
            <a:avLst/>
          </a:prstGeom>
        </p:spPr>
        <p:txBody>
          <a:bodyPr/>
          <a:lstStyle/>
          <a:p>
            <a:fld id="{ABCBC4E8-88EF-4446-9533-1BB591964EAE}" type="slidenum">
              <a:rPr lang="zh-CN" altLang="en-US" smtClean="0"/>
            </a:fld>
            <a:endParaRPr lang="zh-CN" altLang="en-US"/>
          </a:p>
        </p:txBody>
      </p:sp>
    </p:spTree>
  </p:cSld>
  <p:clrMapOvr>
    <a:masterClrMapping/>
  </p:clrMapOvr>
  <p:transition spd="slow" advClick="0" advTm="4236">
    <p:pull/>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1_Title Slide">
    <p:spTree>
      <p:nvGrpSpPr>
        <p:cNvPr id="1" name=""/>
        <p:cNvGrpSpPr/>
        <p:nvPr/>
      </p:nvGrpSpPr>
      <p:grpSpPr>
        <a:xfrm>
          <a:off x="0" y="0"/>
          <a:ext cx="0" cy="0"/>
          <a:chOff x="0" y="0"/>
          <a:chExt cx="0" cy="0"/>
        </a:xfrm>
      </p:grpSpPr>
    </p:spTree>
  </p:cSld>
  <p:clrMapOvr>
    <a:masterClrMapping/>
  </p:clrMapOvr>
  <p:transition spd="slow" advClick="0" advTm="4236">
    <p:pull/>
  </p:transition>
  <p:timing>
    <p:tnLst>
      <p:par>
        <p:cTn id="1" dur="indefinite" restart="never" nodeType="tmRoot"/>
      </p:par>
    </p:tnLst>
  </p:timing>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Slide">
    <p:spTree>
      <p:nvGrpSpPr>
        <p:cNvPr id="1" name=""/>
        <p:cNvGrpSpPr/>
        <p:nvPr/>
      </p:nvGrpSpPr>
      <p:grpSpPr>
        <a:xfrm>
          <a:off x="0" y="0"/>
          <a:ext cx="0" cy="0"/>
          <a:chOff x="0" y="0"/>
          <a:chExt cx="0" cy="0"/>
        </a:xfrm>
      </p:grpSpPr>
    </p:spTree>
  </p:cSld>
  <p:clrMapOvr>
    <a:masterClrMapping/>
  </p:clrMapOvr>
  <p:transition spd="slow" advClick="0" advTm="4236">
    <p:pull/>
  </p:transition>
  <p:timing>
    <p:tnLst>
      <p:par>
        <p:cTn id="1" dur="indefinite" restart="never" nodeType="tmRoot"/>
      </p:par>
    </p:tnLst>
  </p:timing>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2_Title Slide">
    <p:spTree>
      <p:nvGrpSpPr>
        <p:cNvPr id="1" name=""/>
        <p:cNvGrpSpPr/>
        <p:nvPr/>
      </p:nvGrpSpPr>
      <p:grpSpPr>
        <a:xfrm>
          <a:off x="0" y="0"/>
          <a:ext cx="0" cy="0"/>
          <a:chOff x="0" y="0"/>
          <a:chExt cx="0" cy="0"/>
        </a:xfrm>
      </p:grpSpPr>
      <p:sp>
        <p:nvSpPr>
          <p:cNvPr id="8" name="Rectangle 7"/>
          <p:cNvSpPr/>
          <p:nvPr userDrawn="1"/>
        </p:nvSpPr>
        <p:spPr>
          <a:xfrm>
            <a:off x="0" y="-1"/>
            <a:ext cx="11522075" cy="3923372"/>
          </a:xfrm>
          <a:prstGeom prst="rect">
            <a:avLst/>
          </a:prstGeom>
          <a:pattFill prst="pct5">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86411" tIns="43205" rIns="86411" bIns="43205" rtlCol="0" anchor="ctr"/>
          <a:lstStyle/>
          <a:p>
            <a:pPr algn="ctr" defTabSz="863600"/>
            <a:endParaRPr lang="id-ID" sz="1700">
              <a:solidFill>
                <a:prstClr val="white"/>
              </a:solidFill>
            </a:endParaRPr>
          </a:p>
        </p:txBody>
      </p:sp>
      <p:sp>
        <p:nvSpPr>
          <p:cNvPr id="6" name="Picture Placeholder 3"/>
          <p:cNvSpPr>
            <a:spLocks noGrp="1"/>
          </p:cNvSpPr>
          <p:nvPr>
            <p:ph type="pic" sz="quarter" idx="10"/>
          </p:nvPr>
        </p:nvSpPr>
        <p:spPr>
          <a:xfrm>
            <a:off x="4976396" y="870502"/>
            <a:ext cx="1569283" cy="1567542"/>
          </a:xfrm>
          <a:prstGeom prst="ellipse">
            <a:avLst/>
          </a:prstGeom>
        </p:spPr>
        <p:txBody>
          <a:bodyPr>
            <a:normAutofit/>
          </a:bodyPr>
          <a:lstStyle>
            <a:lvl1pPr>
              <a:defRPr sz="1500">
                <a:solidFill>
                  <a:schemeClr val="accent2"/>
                </a:solidFill>
              </a:defRPr>
            </a:lvl1pPr>
          </a:lstStyle>
          <a:p>
            <a:endParaRPr lang="id-ID" dirty="0"/>
          </a:p>
        </p:txBody>
      </p:sp>
      <p:grpSp>
        <p:nvGrpSpPr>
          <p:cNvPr id="16" name="Group 15"/>
          <p:cNvGrpSpPr/>
          <p:nvPr userDrawn="1"/>
        </p:nvGrpSpPr>
        <p:grpSpPr>
          <a:xfrm>
            <a:off x="328329" y="6056218"/>
            <a:ext cx="211769" cy="208972"/>
            <a:chOff x="4328868" y="5502988"/>
            <a:chExt cx="500307" cy="493774"/>
          </a:xfrm>
        </p:grpSpPr>
        <p:sp>
          <p:nvSpPr>
            <p:cNvPr id="17" name="Freeform 16">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19" name="Group 18"/>
          <p:cNvGrpSpPr/>
          <p:nvPr userDrawn="1"/>
        </p:nvGrpSpPr>
        <p:grpSpPr>
          <a:xfrm flipH="1">
            <a:off x="882404" y="6056218"/>
            <a:ext cx="211769" cy="208972"/>
            <a:chOff x="4328868" y="5502988"/>
            <a:chExt cx="500307" cy="493774"/>
          </a:xfrm>
        </p:grpSpPr>
        <p:sp>
          <p:nvSpPr>
            <p:cNvPr id="20" name="Freeform 19">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22" name="Straight Connector 21"/>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8"/>
                                        </p:tgtEl>
                                        <p:attrNameLst>
                                          <p:attrName>style.visibility</p:attrName>
                                        </p:attrNameLst>
                                      </p:cBhvr>
                                      <p:to>
                                        <p:strVal val="visible"/>
                                      </p:to>
                                    </p:set>
                                    <p:anim calcmode="lin" valueType="num">
                                      <p:cBhvr additive="base">
                                        <p:cTn id="7" dur="500" fill="hold"/>
                                        <p:tgtEl>
                                          <p:spTgt spid="8"/>
                                        </p:tgtEl>
                                        <p:attrNameLst>
                                          <p:attrName>ppt_x</p:attrName>
                                        </p:attrNameLst>
                                      </p:cBhvr>
                                      <p:tavLst>
                                        <p:tav tm="0">
                                          <p:val>
                                            <p:strVal val="#ppt_x"/>
                                          </p:val>
                                        </p:tav>
                                        <p:tav tm="100000">
                                          <p:val>
                                            <p:strVal val="#ppt_x"/>
                                          </p:val>
                                        </p:tav>
                                      </p:tavLst>
                                    </p:anim>
                                    <p:anim calcmode="lin" valueType="num">
                                      <p:cBhvr additive="base">
                                        <p:cTn id="8" dur="500" fill="hold"/>
                                        <p:tgtEl>
                                          <p:spTgt spid="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3_Title Slide">
    <p:spTree>
      <p:nvGrpSpPr>
        <p:cNvPr id="1" name=""/>
        <p:cNvGrpSpPr/>
        <p:nvPr/>
      </p:nvGrpSpPr>
      <p:grpSpPr>
        <a:xfrm>
          <a:off x="0" y="0"/>
          <a:ext cx="0" cy="0"/>
          <a:chOff x="0" y="0"/>
          <a:chExt cx="0" cy="0"/>
        </a:xfrm>
      </p:grpSpPr>
      <p:sp>
        <p:nvSpPr>
          <p:cNvPr id="8" name="Picture Placeholder 3"/>
          <p:cNvSpPr>
            <a:spLocks noGrp="1"/>
          </p:cNvSpPr>
          <p:nvPr>
            <p:ph type="pic" sz="quarter" idx="11"/>
          </p:nvPr>
        </p:nvSpPr>
        <p:spPr>
          <a:xfrm>
            <a:off x="7670679" y="1883433"/>
            <a:ext cx="3836218" cy="2490130"/>
          </a:xfrm>
          <a:prstGeom prst="rect">
            <a:avLst/>
          </a:prstGeom>
        </p:spPr>
        <p:txBody>
          <a:bodyPr>
            <a:normAutofit/>
          </a:bodyPr>
          <a:lstStyle>
            <a:lvl1pPr>
              <a:defRPr sz="1500">
                <a:solidFill>
                  <a:schemeClr val="accent2"/>
                </a:solidFill>
              </a:defRPr>
            </a:lvl1pPr>
          </a:lstStyle>
          <a:p>
            <a:endParaRPr lang="id-ID"/>
          </a:p>
        </p:txBody>
      </p:sp>
      <p:sp>
        <p:nvSpPr>
          <p:cNvPr id="11" name="Picture Placeholder 3"/>
          <p:cNvSpPr>
            <a:spLocks noGrp="1"/>
          </p:cNvSpPr>
          <p:nvPr>
            <p:ph type="pic" sz="quarter" idx="12"/>
          </p:nvPr>
        </p:nvSpPr>
        <p:spPr>
          <a:xfrm>
            <a:off x="0" y="1883433"/>
            <a:ext cx="3835340" cy="2490130"/>
          </a:xfrm>
          <a:prstGeom prst="rect">
            <a:avLst/>
          </a:prstGeom>
        </p:spPr>
        <p:txBody>
          <a:bodyPr>
            <a:normAutofit/>
          </a:bodyPr>
          <a:lstStyle>
            <a:lvl1pPr>
              <a:defRPr sz="1500">
                <a:solidFill>
                  <a:schemeClr val="accent2"/>
                </a:solidFill>
              </a:defRPr>
            </a:lvl1pPr>
          </a:lstStyle>
          <a:p>
            <a:endParaRPr lang="id-ID"/>
          </a:p>
        </p:txBody>
      </p:sp>
      <p:grpSp>
        <p:nvGrpSpPr>
          <p:cNvPr id="17" name="Group 16"/>
          <p:cNvGrpSpPr/>
          <p:nvPr userDrawn="1"/>
        </p:nvGrpSpPr>
        <p:grpSpPr>
          <a:xfrm>
            <a:off x="328329" y="6056218"/>
            <a:ext cx="211769" cy="208972"/>
            <a:chOff x="4328868" y="5502988"/>
            <a:chExt cx="500307" cy="493774"/>
          </a:xfrm>
        </p:grpSpPr>
        <p:sp>
          <p:nvSpPr>
            <p:cNvPr id="18" name="Freeform 1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19" name="Freeform 1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20" name="Group 19"/>
          <p:cNvGrpSpPr/>
          <p:nvPr userDrawn="1"/>
        </p:nvGrpSpPr>
        <p:grpSpPr>
          <a:xfrm flipH="1">
            <a:off x="882404" y="6056218"/>
            <a:ext cx="211769" cy="208972"/>
            <a:chOff x="4328868" y="5502988"/>
            <a:chExt cx="500307" cy="493774"/>
          </a:xfrm>
        </p:grpSpPr>
        <p:sp>
          <p:nvSpPr>
            <p:cNvPr id="21" name="Freeform 2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2" name="Freeform 2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23" name="Straight Connector 22"/>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4_Title Slide">
    <p:spTree>
      <p:nvGrpSpPr>
        <p:cNvPr id="1" name=""/>
        <p:cNvGrpSpPr/>
        <p:nvPr/>
      </p:nvGrpSpPr>
      <p:grpSpPr>
        <a:xfrm>
          <a:off x="0" y="0"/>
          <a:ext cx="0" cy="0"/>
          <a:chOff x="0" y="0"/>
          <a:chExt cx="0" cy="0"/>
        </a:xfrm>
      </p:grpSpPr>
      <p:sp>
        <p:nvSpPr>
          <p:cNvPr id="11" name="Picture Placeholder 3"/>
          <p:cNvSpPr>
            <a:spLocks noGrp="1"/>
          </p:cNvSpPr>
          <p:nvPr>
            <p:ph type="pic" sz="quarter" idx="12"/>
          </p:nvPr>
        </p:nvSpPr>
        <p:spPr>
          <a:xfrm>
            <a:off x="0" y="1883433"/>
            <a:ext cx="11522075" cy="2490130"/>
          </a:xfrm>
          <a:prstGeom prst="rect">
            <a:avLst/>
          </a:prstGeom>
        </p:spPr>
        <p:txBody>
          <a:bodyPr>
            <a:normAutofit/>
          </a:bodyPr>
          <a:lstStyle>
            <a:lvl1pPr>
              <a:defRPr sz="1500">
                <a:solidFill>
                  <a:schemeClr val="accent2"/>
                </a:solidFill>
              </a:defRPr>
            </a:lvl1pPr>
          </a:lstStyle>
          <a:p>
            <a:endParaRPr lang="id-ID"/>
          </a:p>
        </p:txBody>
      </p:sp>
      <p:grpSp>
        <p:nvGrpSpPr>
          <p:cNvPr id="15" name="Group 14"/>
          <p:cNvGrpSpPr/>
          <p:nvPr userDrawn="1"/>
        </p:nvGrpSpPr>
        <p:grpSpPr>
          <a:xfrm>
            <a:off x="328329" y="6056218"/>
            <a:ext cx="211769" cy="208972"/>
            <a:chOff x="4328868" y="5502988"/>
            <a:chExt cx="500307" cy="493774"/>
          </a:xfrm>
        </p:grpSpPr>
        <p:sp>
          <p:nvSpPr>
            <p:cNvPr id="16" name="Freeform 15">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17" name="Freeform 1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18" name="Group 17"/>
          <p:cNvGrpSpPr/>
          <p:nvPr userDrawn="1"/>
        </p:nvGrpSpPr>
        <p:grpSpPr>
          <a:xfrm flipH="1">
            <a:off x="882404" y="6056218"/>
            <a:ext cx="211769" cy="208972"/>
            <a:chOff x="4328868" y="5502988"/>
            <a:chExt cx="500307" cy="493774"/>
          </a:xfrm>
        </p:grpSpPr>
        <p:sp>
          <p:nvSpPr>
            <p:cNvPr id="19" name="Freeform 18">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0" name="Freeform 1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21" name="Straight Connector 20"/>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5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0" y="0"/>
            <a:ext cx="1922236" cy="2160058"/>
          </a:xfrm>
          <a:prstGeom prst="rect">
            <a:avLst/>
          </a:prstGeom>
        </p:spPr>
        <p:txBody>
          <a:bodyPr/>
          <a:lstStyle>
            <a:lvl1pPr>
              <a:defRPr sz="1700">
                <a:solidFill>
                  <a:schemeClr val="accent2"/>
                </a:solidFill>
              </a:defRPr>
            </a:lvl1pPr>
          </a:lstStyle>
          <a:p>
            <a:endParaRPr lang="id-ID"/>
          </a:p>
        </p:txBody>
      </p:sp>
      <p:sp>
        <p:nvSpPr>
          <p:cNvPr id="8" name="Picture Placeholder 3"/>
          <p:cNvSpPr>
            <a:spLocks noGrp="1"/>
          </p:cNvSpPr>
          <p:nvPr>
            <p:ph type="pic" sz="quarter" idx="11"/>
          </p:nvPr>
        </p:nvSpPr>
        <p:spPr>
          <a:xfrm>
            <a:off x="0" y="2160059"/>
            <a:ext cx="1922236" cy="2160058"/>
          </a:xfrm>
          <a:prstGeom prst="rect">
            <a:avLst/>
          </a:prstGeom>
        </p:spPr>
        <p:txBody>
          <a:bodyPr/>
          <a:lstStyle>
            <a:lvl1pPr>
              <a:defRPr sz="1700">
                <a:solidFill>
                  <a:schemeClr val="accent2"/>
                </a:solidFill>
              </a:defRPr>
            </a:lvl1pPr>
          </a:lstStyle>
          <a:p>
            <a:endParaRPr lang="id-ID"/>
          </a:p>
        </p:txBody>
      </p:sp>
      <p:sp>
        <p:nvSpPr>
          <p:cNvPr id="9" name="Picture Placeholder 3"/>
          <p:cNvSpPr>
            <a:spLocks noGrp="1"/>
          </p:cNvSpPr>
          <p:nvPr>
            <p:ph type="pic" sz="quarter" idx="12"/>
          </p:nvPr>
        </p:nvSpPr>
        <p:spPr>
          <a:xfrm>
            <a:off x="0" y="4320117"/>
            <a:ext cx="1922236" cy="2160058"/>
          </a:xfrm>
          <a:prstGeom prst="rect">
            <a:avLst/>
          </a:prstGeom>
        </p:spPr>
        <p:txBody>
          <a:bodyPr/>
          <a:lstStyle>
            <a:lvl1pPr>
              <a:defRPr sz="1700">
                <a:solidFill>
                  <a:schemeClr val="accent2"/>
                </a:solidFill>
              </a:defRPr>
            </a:lvl1pPr>
          </a:lstStyle>
          <a:p>
            <a:endParaRPr lang="id-ID"/>
          </a:p>
        </p:txBody>
      </p:sp>
      <p:sp>
        <p:nvSpPr>
          <p:cNvPr id="10" name="Picture Placeholder 3"/>
          <p:cNvSpPr>
            <a:spLocks noGrp="1"/>
          </p:cNvSpPr>
          <p:nvPr>
            <p:ph type="pic" sz="quarter" idx="13"/>
          </p:nvPr>
        </p:nvSpPr>
        <p:spPr>
          <a:xfrm>
            <a:off x="1925373" y="0"/>
            <a:ext cx="1922236" cy="2160058"/>
          </a:xfrm>
          <a:prstGeom prst="rect">
            <a:avLst/>
          </a:prstGeom>
        </p:spPr>
        <p:txBody>
          <a:bodyPr/>
          <a:lstStyle>
            <a:lvl1pPr>
              <a:defRPr sz="1700">
                <a:solidFill>
                  <a:schemeClr val="accent2"/>
                </a:solidFill>
              </a:defRPr>
            </a:lvl1pPr>
          </a:lstStyle>
          <a:p>
            <a:endParaRPr lang="id-ID"/>
          </a:p>
        </p:txBody>
      </p:sp>
      <p:sp>
        <p:nvSpPr>
          <p:cNvPr id="12" name="Picture Placeholder 3"/>
          <p:cNvSpPr>
            <a:spLocks noGrp="1"/>
          </p:cNvSpPr>
          <p:nvPr>
            <p:ph type="pic" sz="quarter" idx="14"/>
          </p:nvPr>
        </p:nvSpPr>
        <p:spPr>
          <a:xfrm>
            <a:off x="1925373" y="2160059"/>
            <a:ext cx="1922236" cy="2160058"/>
          </a:xfrm>
          <a:prstGeom prst="rect">
            <a:avLst/>
          </a:prstGeom>
        </p:spPr>
        <p:txBody>
          <a:bodyPr/>
          <a:lstStyle>
            <a:lvl1pPr>
              <a:defRPr sz="1700">
                <a:solidFill>
                  <a:schemeClr val="accent2"/>
                </a:solidFill>
              </a:defRPr>
            </a:lvl1pPr>
          </a:lstStyle>
          <a:p>
            <a:endParaRPr lang="id-ID"/>
          </a:p>
        </p:txBody>
      </p:sp>
      <p:sp>
        <p:nvSpPr>
          <p:cNvPr id="13" name="Picture Placeholder 3"/>
          <p:cNvSpPr>
            <a:spLocks noGrp="1"/>
          </p:cNvSpPr>
          <p:nvPr>
            <p:ph type="pic" sz="quarter" idx="15"/>
          </p:nvPr>
        </p:nvSpPr>
        <p:spPr>
          <a:xfrm>
            <a:off x="1925373" y="4320117"/>
            <a:ext cx="1922236" cy="2160058"/>
          </a:xfrm>
          <a:prstGeom prst="rect">
            <a:avLst/>
          </a:prstGeom>
        </p:spPr>
        <p:txBody>
          <a:bodyPr/>
          <a:lstStyle>
            <a:lvl1pPr>
              <a:defRPr sz="1700">
                <a:solidFill>
                  <a:schemeClr val="accent2"/>
                </a:solidFill>
              </a:defRPr>
            </a:lvl1pPr>
          </a:lstStyle>
          <a:p>
            <a:endParaRPr lang="id-ID"/>
          </a:p>
        </p:txBody>
      </p:sp>
      <p:sp>
        <p:nvSpPr>
          <p:cNvPr id="14" name="Picture Placeholder 3"/>
          <p:cNvSpPr>
            <a:spLocks noGrp="1"/>
          </p:cNvSpPr>
          <p:nvPr>
            <p:ph type="pic" sz="quarter" idx="16"/>
          </p:nvPr>
        </p:nvSpPr>
        <p:spPr>
          <a:xfrm>
            <a:off x="3847608" y="0"/>
            <a:ext cx="1922236" cy="2160058"/>
          </a:xfrm>
          <a:prstGeom prst="rect">
            <a:avLst/>
          </a:prstGeom>
        </p:spPr>
        <p:txBody>
          <a:bodyPr/>
          <a:lstStyle>
            <a:lvl1pPr>
              <a:defRPr sz="1700">
                <a:solidFill>
                  <a:schemeClr val="accent2"/>
                </a:solidFill>
              </a:defRPr>
            </a:lvl1pPr>
          </a:lstStyle>
          <a:p>
            <a:endParaRPr lang="id-ID"/>
          </a:p>
        </p:txBody>
      </p:sp>
      <p:sp>
        <p:nvSpPr>
          <p:cNvPr id="15" name="Picture Placeholder 3"/>
          <p:cNvSpPr>
            <a:spLocks noGrp="1"/>
          </p:cNvSpPr>
          <p:nvPr>
            <p:ph type="pic" sz="quarter" idx="17"/>
          </p:nvPr>
        </p:nvSpPr>
        <p:spPr>
          <a:xfrm>
            <a:off x="3847608" y="2160059"/>
            <a:ext cx="1922236" cy="2160058"/>
          </a:xfrm>
          <a:prstGeom prst="rect">
            <a:avLst/>
          </a:prstGeom>
        </p:spPr>
        <p:txBody>
          <a:bodyPr/>
          <a:lstStyle>
            <a:lvl1pPr>
              <a:defRPr sz="1700">
                <a:solidFill>
                  <a:schemeClr val="accent2"/>
                </a:solidFill>
              </a:defRPr>
            </a:lvl1pPr>
          </a:lstStyle>
          <a:p>
            <a:endParaRPr lang="id-ID"/>
          </a:p>
        </p:txBody>
      </p:sp>
      <p:sp>
        <p:nvSpPr>
          <p:cNvPr id="16" name="Picture Placeholder 3"/>
          <p:cNvSpPr>
            <a:spLocks noGrp="1"/>
          </p:cNvSpPr>
          <p:nvPr>
            <p:ph type="pic" sz="quarter" idx="18"/>
          </p:nvPr>
        </p:nvSpPr>
        <p:spPr>
          <a:xfrm>
            <a:off x="3847608" y="4320117"/>
            <a:ext cx="1922236" cy="2160058"/>
          </a:xfrm>
          <a:prstGeom prst="rect">
            <a:avLst/>
          </a:prstGeom>
        </p:spPr>
        <p:txBody>
          <a:bodyPr/>
          <a:lstStyle>
            <a:lvl1pPr>
              <a:defRPr sz="1700">
                <a:solidFill>
                  <a:schemeClr val="accent2"/>
                </a:solidFill>
              </a:defRPr>
            </a:lvl1pPr>
          </a:lstStyle>
          <a:p>
            <a:endParaRPr lang="id-ID"/>
          </a:p>
        </p:txBody>
      </p:sp>
      <p:sp>
        <p:nvSpPr>
          <p:cNvPr id="17" name="Picture Placeholder 3"/>
          <p:cNvSpPr>
            <a:spLocks noGrp="1"/>
          </p:cNvSpPr>
          <p:nvPr>
            <p:ph type="pic" sz="quarter" idx="19"/>
          </p:nvPr>
        </p:nvSpPr>
        <p:spPr>
          <a:xfrm>
            <a:off x="5772981" y="0"/>
            <a:ext cx="1922236" cy="2160058"/>
          </a:xfrm>
          <a:prstGeom prst="rect">
            <a:avLst/>
          </a:prstGeom>
        </p:spPr>
        <p:txBody>
          <a:bodyPr/>
          <a:lstStyle>
            <a:lvl1pPr>
              <a:defRPr sz="1700">
                <a:solidFill>
                  <a:schemeClr val="accent2"/>
                </a:solidFill>
              </a:defRPr>
            </a:lvl1pPr>
          </a:lstStyle>
          <a:p>
            <a:endParaRPr lang="id-ID"/>
          </a:p>
        </p:txBody>
      </p:sp>
      <p:sp>
        <p:nvSpPr>
          <p:cNvPr id="18" name="Picture Placeholder 3"/>
          <p:cNvSpPr>
            <a:spLocks noGrp="1"/>
          </p:cNvSpPr>
          <p:nvPr>
            <p:ph type="pic" sz="quarter" idx="20"/>
          </p:nvPr>
        </p:nvSpPr>
        <p:spPr>
          <a:xfrm>
            <a:off x="5772981" y="2160059"/>
            <a:ext cx="1922236" cy="2160058"/>
          </a:xfrm>
          <a:prstGeom prst="rect">
            <a:avLst/>
          </a:prstGeom>
        </p:spPr>
        <p:txBody>
          <a:bodyPr/>
          <a:lstStyle>
            <a:lvl1pPr>
              <a:defRPr sz="1700">
                <a:solidFill>
                  <a:schemeClr val="accent2"/>
                </a:solidFill>
              </a:defRPr>
            </a:lvl1pPr>
          </a:lstStyle>
          <a:p>
            <a:endParaRPr lang="id-ID"/>
          </a:p>
        </p:txBody>
      </p:sp>
      <p:sp>
        <p:nvSpPr>
          <p:cNvPr id="19" name="Picture Placeholder 3"/>
          <p:cNvSpPr>
            <a:spLocks noGrp="1"/>
          </p:cNvSpPr>
          <p:nvPr>
            <p:ph type="pic" sz="quarter" idx="21"/>
          </p:nvPr>
        </p:nvSpPr>
        <p:spPr>
          <a:xfrm>
            <a:off x="5772981" y="4320117"/>
            <a:ext cx="1922236" cy="2160058"/>
          </a:xfrm>
          <a:prstGeom prst="rect">
            <a:avLst/>
          </a:prstGeom>
        </p:spPr>
        <p:txBody>
          <a:bodyPr/>
          <a:lstStyle>
            <a:lvl1pPr>
              <a:defRPr sz="1700">
                <a:solidFill>
                  <a:schemeClr val="accent2"/>
                </a:solidFill>
              </a:defRPr>
            </a:lvl1pPr>
          </a:lstStyle>
          <a:p>
            <a:endParaRPr lang="id-ID"/>
          </a:p>
        </p:txBody>
      </p:sp>
      <p:sp>
        <p:nvSpPr>
          <p:cNvPr id="20" name="Picture Placeholder 3"/>
          <p:cNvSpPr>
            <a:spLocks noGrp="1"/>
          </p:cNvSpPr>
          <p:nvPr>
            <p:ph type="pic" sz="quarter" idx="22"/>
          </p:nvPr>
        </p:nvSpPr>
        <p:spPr>
          <a:xfrm>
            <a:off x="7692080" y="0"/>
            <a:ext cx="1922236" cy="2160058"/>
          </a:xfrm>
          <a:prstGeom prst="rect">
            <a:avLst/>
          </a:prstGeom>
        </p:spPr>
        <p:txBody>
          <a:bodyPr/>
          <a:lstStyle>
            <a:lvl1pPr>
              <a:defRPr sz="1700">
                <a:solidFill>
                  <a:schemeClr val="accent2"/>
                </a:solidFill>
              </a:defRPr>
            </a:lvl1pPr>
          </a:lstStyle>
          <a:p>
            <a:endParaRPr lang="id-ID"/>
          </a:p>
        </p:txBody>
      </p:sp>
      <p:sp>
        <p:nvSpPr>
          <p:cNvPr id="21" name="Picture Placeholder 3"/>
          <p:cNvSpPr>
            <a:spLocks noGrp="1"/>
          </p:cNvSpPr>
          <p:nvPr>
            <p:ph type="pic" sz="quarter" idx="23"/>
          </p:nvPr>
        </p:nvSpPr>
        <p:spPr>
          <a:xfrm>
            <a:off x="7692080" y="2160059"/>
            <a:ext cx="1922236" cy="2160058"/>
          </a:xfrm>
          <a:prstGeom prst="rect">
            <a:avLst/>
          </a:prstGeom>
        </p:spPr>
        <p:txBody>
          <a:bodyPr/>
          <a:lstStyle>
            <a:lvl1pPr>
              <a:defRPr sz="1700">
                <a:solidFill>
                  <a:schemeClr val="accent2"/>
                </a:solidFill>
              </a:defRPr>
            </a:lvl1pPr>
          </a:lstStyle>
          <a:p>
            <a:endParaRPr lang="id-ID"/>
          </a:p>
        </p:txBody>
      </p:sp>
      <p:sp>
        <p:nvSpPr>
          <p:cNvPr id="22" name="Picture Placeholder 3"/>
          <p:cNvSpPr>
            <a:spLocks noGrp="1"/>
          </p:cNvSpPr>
          <p:nvPr>
            <p:ph type="pic" sz="quarter" idx="24"/>
          </p:nvPr>
        </p:nvSpPr>
        <p:spPr>
          <a:xfrm>
            <a:off x="7692080" y="4320117"/>
            <a:ext cx="1922236" cy="2160058"/>
          </a:xfrm>
          <a:prstGeom prst="rect">
            <a:avLst/>
          </a:prstGeom>
        </p:spPr>
        <p:txBody>
          <a:bodyPr/>
          <a:lstStyle>
            <a:lvl1pPr>
              <a:defRPr sz="1700">
                <a:solidFill>
                  <a:schemeClr val="accent2"/>
                </a:solidFill>
              </a:defRPr>
            </a:lvl1pPr>
          </a:lstStyle>
          <a:p>
            <a:endParaRPr lang="id-ID"/>
          </a:p>
        </p:txBody>
      </p:sp>
      <p:sp>
        <p:nvSpPr>
          <p:cNvPr id="23" name="Picture Placeholder 3"/>
          <p:cNvSpPr>
            <a:spLocks noGrp="1"/>
          </p:cNvSpPr>
          <p:nvPr>
            <p:ph type="pic" sz="quarter" idx="25"/>
          </p:nvPr>
        </p:nvSpPr>
        <p:spPr>
          <a:xfrm>
            <a:off x="9617453" y="0"/>
            <a:ext cx="1922236" cy="2160058"/>
          </a:xfrm>
          <a:prstGeom prst="rect">
            <a:avLst/>
          </a:prstGeom>
        </p:spPr>
        <p:txBody>
          <a:bodyPr/>
          <a:lstStyle>
            <a:lvl1pPr>
              <a:defRPr sz="1700">
                <a:solidFill>
                  <a:schemeClr val="accent2"/>
                </a:solidFill>
              </a:defRPr>
            </a:lvl1pPr>
          </a:lstStyle>
          <a:p>
            <a:endParaRPr lang="id-ID"/>
          </a:p>
        </p:txBody>
      </p:sp>
      <p:sp>
        <p:nvSpPr>
          <p:cNvPr id="24" name="Picture Placeholder 3"/>
          <p:cNvSpPr>
            <a:spLocks noGrp="1"/>
          </p:cNvSpPr>
          <p:nvPr>
            <p:ph type="pic" sz="quarter" idx="26"/>
          </p:nvPr>
        </p:nvSpPr>
        <p:spPr>
          <a:xfrm>
            <a:off x="9617453" y="2160059"/>
            <a:ext cx="1922236" cy="2160058"/>
          </a:xfrm>
          <a:prstGeom prst="rect">
            <a:avLst/>
          </a:prstGeom>
        </p:spPr>
        <p:txBody>
          <a:bodyPr/>
          <a:lstStyle>
            <a:lvl1pPr>
              <a:defRPr sz="1700">
                <a:solidFill>
                  <a:schemeClr val="accent2"/>
                </a:solidFill>
              </a:defRPr>
            </a:lvl1pPr>
          </a:lstStyle>
          <a:p>
            <a:endParaRPr lang="id-ID"/>
          </a:p>
        </p:txBody>
      </p:sp>
      <p:sp>
        <p:nvSpPr>
          <p:cNvPr id="25" name="Picture Placeholder 3"/>
          <p:cNvSpPr>
            <a:spLocks noGrp="1"/>
          </p:cNvSpPr>
          <p:nvPr>
            <p:ph type="pic" sz="quarter" idx="27"/>
          </p:nvPr>
        </p:nvSpPr>
        <p:spPr>
          <a:xfrm>
            <a:off x="9617453" y="4320117"/>
            <a:ext cx="1922236" cy="2160058"/>
          </a:xfrm>
          <a:prstGeom prst="rect">
            <a:avLst/>
          </a:prstGeom>
        </p:spPr>
        <p:txBody>
          <a:bodyPr/>
          <a:lstStyle>
            <a:lvl1pPr>
              <a:defRPr sz="1700">
                <a:solidFill>
                  <a:schemeClr val="accent2"/>
                </a:solidFill>
              </a:defRPr>
            </a:lvl1pPr>
          </a:lstStyle>
          <a:p>
            <a:endParaRPr lang="id-ID"/>
          </a:p>
        </p:txBody>
      </p:sp>
    </p:spTree>
  </p:cSld>
  <p:clrMapOvr>
    <a:masterClrMapping/>
  </p:clrMapOvr>
  <p:transition spd="slow" advClick="0" advTm="4236">
    <p:pull/>
  </p:transition>
  <p:timing>
    <p:tnLst>
      <p:par>
        <p:cTn id="1" dur="indefinite" restart="never" nodeType="tmRoot"/>
      </p:par>
    </p:tnLst>
  </p:timing>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6_Title Slide">
    <p:spTree>
      <p:nvGrpSpPr>
        <p:cNvPr id="1" name=""/>
        <p:cNvGrpSpPr/>
        <p:nvPr/>
      </p:nvGrpSpPr>
      <p:grpSpPr>
        <a:xfrm>
          <a:off x="0" y="0"/>
          <a:ext cx="0" cy="0"/>
          <a:chOff x="0" y="0"/>
          <a:chExt cx="0" cy="0"/>
        </a:xfrm>
      </p:grpSpPr>
      <p:sp>
        <p:nvSpPr>
          <p:cNvPr id="26" name="Picture Placeholder 3"/>
          <p:cNvSpPr>
            <a:spLocks noGrp="1"/>
          </p:cNvSpPr>
          <p:nvPr>
            <p:ph type="pic" sz="quarter" idx="10"/>
          </p:nvPr>
        </p:nvSpPr>
        <p:spPr>
          <a:xfrm>
            <a:off x="1370490" y="2159061"/>
            <a:ext cx="1604553" cy="1604308"/>
          </a:xfrm>
          <a:prstGeom prst="ellipse">
            <a:avLst/>
          </a:prstGeom>
        </p:spPr>
        <p:txBody>
          <a:bodyPr>
            <a:normAutofit/>
          </a:bodyPr>
          <a:lstStyle>
            <a:lvl1pPr>
              <a:defRPr sz="1500">
                <a:solidFill>
                  <a:schemeClr val="accent2"/>
                </a:solidFill>
              </a:defRPr>
            </a:lvl1pPr>
          </a:lstStyle>
          <a:p>
            <a:endParaRPr lang="id-ID" dirty="0"/>
          </a:p>
        </p:txBody>
      </p:sp>
      <p:sp>
        <p:nvSpPr>
          <p:cNvPr id="27" name="Picture Placeholder 3"/>
          <p:cNvSpPr>
            <a:spLocks noGrp="1"/>
          </p:cNvSpPr>
          <p:nvPr>
            <p:ph type="pic" sz="quarter" idx="11"/>
          </p:nvPr>
        </p:nvSpPr>
        <p:spPr>
          <a:xfrm>
            <a:off x="3753618" y="2159061"/>
            <a:ext cx="1604553" cy="1604308"/>
          </a:xfrm>
          <a:prstGeom prst="ellipse">
            <a:avLst/>
          </a:prstGeom>
        </p:spPr>
        <p:txBody>
          <a:bodyPr>
            <a:normAutofit/>
          </a:bodyPr>
          <a:lstStyle>
            <a:lvl1pPr>
              <a:defRPr sz="1500">
                <a:solidFill>
                  <a:schemeClr val="accent2"/>
                </a:solidFill>
              </a:defRPr>
            </a:lvl1pPr>
          </a:lstStyle>
          <a:p>
            <a:endParaRPr lang="id-ID" dirty="0"/>
          </a:p>
        </p:txBody>
      </p:sp>
      <p:sp>
        <p:nvSpPr>
          <p:cNvPr id="28" name="Picture Placeholder 3"/>
          <p:cNvSpPr>
            <a:spLocks noGrp="1"/>
          </p:cNvSpPr>
          <p:nvPr>
            <p:ph type="pic" sz="quarter" idx="12"/>
          </p:nvPr>
        </p:nvSpPr>
        <p:spPr>
          <a:xfrm>
            <a:off x="6151141" y="2159061"/>
            <a:ext cx="1604553" cy="1604308"/>
          </a:xfrm>
          <a:prstGeom prst="ellipse">
            <a:avLst/>
          </a:prstGeom>
        </p:spPr>
        <p:txBody>
          <a:bodyPr>
            <a:normAutofit/>
          </a:bodyPr>
          <a:lstStyle>
            <a:lvl1pPr>
              <a:defRPr sz="1500">
                <a:solidFill>
                  <a:schemeClr val="accent2"/>
                </a:solidFill>
              </a:defRPr>
            </a:lvl1pPr>
          </a:lstStyle>
          <a:p>
            <a:endParaRPr lang="id-ID" dirty="0"/>
          </a:p>
        </p:txBody>
      </p:sp>
      <p:sp>
        <p:nvSpPr>
          <p:cNvPr id="29" name="Picture Placeholder 3"/>
          <p:cNvSpPr>
            <a:spLocks noGrp="1"/>
          </p:cNvSpPr>
          <p:nvPr>
            <p:ph type="pic" sz="quarter" idx="13"/>
          </p:nvPr>
        </p:nvSpPr>
        <p:spPr>
          <a:xfrm>
            <a:off x="8534269" y="2159061"/>
            <a:ext cx="1604553" cy="1604308"/>
          </a:xfrm>
          <a:prstGeom prst="ellipse">
            <a:avLst/>
          </a:prstGeom>
        </p:spPr>
        <p:txBody>
          <a:bodyPr>
            <a:normAutofit/>
          </a:bodyPr>
          <a:lstStyle>
            <a:lvl1pPr>
              <a:defRPr sz="1500">
                <a:solidFill>
                  <a:schemeClr val="accent2"/>
                </a:solidFill>
              </a:defRPr>
            </a:lvl1pPr>
          </a:lstStyle>
          <a:p>
            <a:endParaRPr lang="id-ID"/>
          </a:p>
        </p:txBody>
      </p:sp>
      <p:grpSp>
        <p:nvGrpSpPr>
          <p:cNvPr id="16" name="Group 15"/>
          <p:cNvGrpSpPr/>
          <p:nvPr userDrawn="1"/>
        </p:nvGrpSpPr>
        <p:grpSpPr>
          <a:xfrm>
            <a:off x="328329" y="6056218"/>
            <a:ext cx="211769" cy="208972"/>
            <a:chOff x="4328868" y="5502988"/>
            <a:chExt cx="500307" cy="493774"/>
          </a:xfrm>
        </p:grpSpPr>
        <p:sp>
          <p:nvSpPr>
            <p:cNvPr id="17" name="Freeform 16">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18" name="Freeform 1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19" name="Group 18"/>
          <p:cNvGrpSpPr/>
          <p:nvPr userDrawn="1"/>
        </p:nvGrpSpPr>
        <p:grpSpPr>
          <a:xfrm flipH="1">
            <a:off x="882404" y="6056218"/>
            <a:ext cx="211769" cy="208972"/>
            <a:chOff x="4328868" y="5502988"/>
            <a:chExt cx="500307" cy="493774"/>
          </a:xfrm>
        </p:grpSpPr>
        <p:sp>
          <p:nvSpPr>
            <p:cNvPr id="20" name="Freeform 19">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1" name="Freeform 2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22" name="Straight Connector 21"/>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7_Title Slide">
    <p:spTree>
      <p:nvGrpSpPr>
        <p:cNvPr id="1" name=""/>
        <p:cNvGrpSpPr/>
        <p:nvPr/>
      </p:nvGrpSpPr>
      <p:grpSpPr>
        <a:xfrm>
          <a:off x="0" y="0"/>
          <a:ext cx="0" cy="0"/>
          <a:chOff x="0" y="0"/>
          <a:chExt cx="0" cy="0"/>
        </a:xfrm>
      </p:grpSpPr>
      <p:sp>
        <p:nvSpPr>
          <p:cNvPr id="72" name="Picture Placeholder 3"/>
          <p:cNvSpPr>
            <a:spLocks noGrp="1"/>
          </p:cNvSpPr>
          <p:nvPr>
            <p:ph type="pic" sz="quarter" idx="10"/>
          </p:nvPr>
        </p:nvSpPr>
        <p:spPr>
          <a:xfrm>
            <a:off x="1176111" y="1997057"/>
            <a:ext cx="1604553" cy="1604308"/>
          </a:xfrm>
          <a:prstGeom prst="ellipse">
            <a:avLst/>
          </a:prstGeom>
        </p:spPr>
        <p:txBody>
          <a:bodyPr>
            <a:normAutofit/>
          </a:bodyPr>
          <a:lstStyle>
            <a:lvl1pPr>
              <a:defRPr sz="1500">
                <a:solidFill>
                  <a:schemeClr val="accent2"/>
                </a:solidFill>
              </a:defRPr>
            </a:lvl1pPr>
          </a:lstStyle>
          <a:p>
            <a:endParaRPr lang="id-ID" dirty="0"/>
          </a:p>
        </p:txBody>
      </p:sp>
      <p:grpSp>
        <p:nvGrpSpPr>
          <p:cNvPr id="14" name="Group 13"/>
          <p:cNvGrpSpPr/>
          <p:nvPr userDrawn="1"/>
        </p:nvGrpSpPr>
        <p:grpSpPr>
          <a:xfrm>
            <a:off x="328329" y="6056218"/>
            <a:ext cx="211769" cy="208972"/>
            <a:chOff x="4328868" y="5502988"/>
            <a:chExt cx="500307" cy="493774"/>
          </a:xfrm>
        </p:grpSpPr>
        <p:sp>
          <p:nvSpPr>
            <p:cNvPr id="15" name="Freeform 14">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16" name="Freeform 1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17" name="Group 16"/>
          <p:cNvGrpSpPr/>
          <p:nvPr userDrawn="1"/>
        </p:nvGrpSpPr>
        <p:grpSpPr>
          <a:xfrm flipH="1">
            <a:off x="882404" y="6056218"/>
            <a:ext cx="211769" cy="208972"/>
            <a:chOff x="4328868" y="5502988"/>
            <a:chExt cx="500307" cy="493774"/>
          </a:xfrm>
        </p:grpSpPr>
        <p:sp>
          <p:nvSpPr>
            <p:cNvPr id="18" name="Freeform 17">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19" name="Freeform 1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20" name="Straight Connector 19"/>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sp>
        <p:nvSpPr>
          <p:cNvPr id="6" name="Picture Placeholder 3"/>
          <p:cNvSpPr>
            <a:spLocks noGrp="1"/>
          </p:cNvSpPr>
          <p:nvPr>
            <p:ph type="pic" sz="quarter" idx="10"/>
          </p:nvPr>
        </p:nvSpPr>
        <p:spPr>
          <a:xfrm>
            <a:off x="1370490" y="2159061"/>
            <a:ext cx="1604553" cy="1604308"/>
          </a:xfrm>
          <a:prstGeom prst="rect">
            <a:avLst/>
          </a:prstGeom>
        </p:spPr>
        <p:txBody>
          <a:bodyPr>
            <a:normAutofit/>
          </a:bodyPr>
          <a:lstStyle>
            <a:lvl1pPr>
              <a:defRPr sz="1500">
                <a:solidFill>
                  <a:schemeClr val="accent2"/>
                </a:solidFill>
              </a:defRPr>
            </a:lvl1pPr>
          </a:lstStyle>
          <a:p>
            <a:endParaRPr lang="id-ID" dirty="0"/>
          </a:p>
        </p:txBody>
      </p:sp>
      <p:sp>
        <p:nvSpPr>
          <p:cNvPr id="8" name="Picture Placeholder 3"/>
          <p:cNvSpPr>
            <a:spLocks noGrp="1"/>
          </p:cNvSpPr>
          <p:nvPr>
            <p:ph type="pic" sz="quarter" idx="11"/>
          </p:nvPr>
        </p:nvSpPr>
        <p:spPr>
          <a:xfrm>
            <a:off x="3753618" y="2159061"/>
            <a:ext cx="1604553" cy="1604308"/>
          </a:xfrm>
          <a:prstGeom prst="rect">
            <a:avLst/>
          </a:prstGeom>
        </p:spPr>
        <p:txBody>
          <a:bodyPr>
            <a:normAutofit/>
          </a:bodyPr>
          <a:lstStyle>
            <a:lvl1pPr>
              <a:defRPr sz="1500">
                <a:solidFill>
                  <a:schemeClr val="accent2"/>
                </a:solidFill>
              </a:defRPr>
            </a:lvl1pPr>
          </a:lstStyle>
          <a:p>
            <a:endParaRPr lang="id-ID" dirty="0"/>
          </a:p>
        </p:txBody>
      </p:sp>
      <p:sp>
        <p:nvSpPr>
          <p:cNvPr id="9" name="Picture Placeholder 3"/>
          <p:cNvSpPr>
            <a:spLocks noGrp="1"/>
          </p:cNvSpPr>
          <p:nvPr>
            <p:ph type="pic" sz="quarter" idx="12"/>
          </p:nvPr>
        </p:nvSpPr>
        <p:spPr>
          <a:xfrm>
            <a:off x="6151141" y="2159061"/>
            <a:ext cx="1604553" cy="1604308"/>
          </a:xfrm>
          <a:prstGeom prst="rect">
            <a:avLst/>
          </a:prstGeom>
        </p:spPr>
        <p:txBody>
          <a:bodyPr>
            <a:normAutofit/>
          </a:bodyPr>
          <a:lstStyle>
            <a:lvl1pPr>
              <a:defRPr sz="1500">
                <a:solidFill>
                  <a:schemeClr val="accent2"/>
                </a:solidFill>
              </a:defRPr>
            </a:lvl1pPr>
          </a:lstStyle>
          <a:p>
            <a:endParaRPr lang="id-ID" dirty="0"/>
          </a:p>
        </p:txBody>
      </p:sp>
      <p:sp>
        <p:nvSpPr>
          <p:cNvPr id="10" name="Picture Placeholder 3"/>
          <p:cNvSpPr>
            <a:spLocks noGrp="1"/>
          </p:cNvSpPr>
          <p:nvPr>
            <p:ph type="pic" sz="quarter" idx="13"/>
          </p:nvPr>
        </p:nvSpPr>
        <p:spPr>
          <a:xfrm>
            <a:off x="8534269" y="2159061"/>
            <a:ext cx="1604553" cy="1604308"/>
          </a:xfrm>
          <a:prstGeom prst="rect">
            <a:avLst/>
          </a:prstGeom>
        </p:spPr>
        <p:txBody>
          <a:bodyPr>
            <a:normAutofit/>
          </a:bodyPr>
          <a:lstStyle>
            <a:lvl1pPr>
              <a:defRPr sz="1500">
                <a:solidFill>
                  <a:schemeClr val="accent2"/>
                </a:solidFill>
              </a:defRPr>
            </a:lvl1pPr>
          </a:lstStyle>
          <a:p>
            <a:endParaRPr lang="id-ID"/>
          </a:p>
        </p:txBody>
      </p:sp>
      <p:grpSp>
        <p:nvGrpSpPr>
          <p:cNvPr id="26" name="Group 25"/>
          <p:cNvGrpSpPr/>
          <p:nvPr userDrawn="1"/>
        </p:nvGrpSpPr>
        <p:grpSpPr>
          <a:xfrm>
            <a:off x="328329" y="6056218"/>
            <a:ext cx="211769" cy="208972"/>
            <a:chOff x="4328868" y="5502988"/>
            <a:chExt cx="500307" cy="493774"/>
          </a:xfrm>
        </p:grpSpPr>
        <p:sp>
          <p:nvSpPr>
            <p:cNvPr id="27" name="Freeform 26">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8" name="Freeform 27">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29" name="Group 28"/>
          <p:cNvGrpSpPr/>
          <p:nvPr userDrawn="1"/>
        </p:nvGrpSpPr>
        <p:grpSpPr>
          <a:xfrm flipH="1">
            <a:off x="882404" y="6056218"/>
            <a:ext cx="211769" cy="208972"/>
            <a:chOff x="4328868" y="5502988"/>
            <a:chExt cx="500307" cy="493774"/>
          </a:xfrm>
        </p:grpSpPr>
        <p:sp>
          <p:nvSpPr>
            <p:cNvPr id="30" name="Freeform 29">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31" name="Freeform 30">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32" name="Straight Connector 31"/>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4671841" y="1161032"/>
            <a:ext cx="2232402" cy="3081083"/>
          </a:xfrm>
          <a:prstGeom prst="rect">
            <a:avLst/>
          </a:prstGeom>
        </p:spPr>
        <p:txBody>
          <a:bodyPr>
            <a:normAutofit/>
          </a:bodyPr>
          <a:lstStyle>
            <a:lvl1pPr>
              <a:defRPr sz="1500">
                <a:solidFill>
                  <a:schemeClr val="accent2"/>
                </a:solidFill>
              </a:defRPr>
            </a:lvl1pPr>
          </a:lstStyle>
          <a:p>
            <a:endParaRPr lang="id-ID" dirty="0"/>
          </a:p>
        </p:txBody>
      </p:sp>
      <p:grpSp>
        <p:nvGrpSpPr>
          <p:cNvPr id="23" name="Group 22"/>
          <p:cNvGrpSpPr/>
          <p:nvPr userDrawn="1"/>
        </p:nvGrpSpPr>
        <p:grpSpPr>
          <a:xfrm>
            <a:off x="328329" y="6056218"/>
            <a:ext cx="211769" cy="208972"/>
            <a:chOff x="4328868" y="5502988"/>
            <a:chExt cx="500307" cy="493774"/>
          </a:xfrm>
        </p:grpSpPr>
        <p:sp>
          <p:nvSpPr>
            <p:cNvPr id="24" name="Freeform 23">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26" name="Group 25"/>
          <p:cNvGrpSpPr/>
          <p:nvPr userDrawn="1"/>
        </p:nvGrpSpPr>
        <p:grpSpPr>
          <a:xfrm flipH="1">
            <a:off x="882404" y="6056218"/>
            <a:ext cx="211769" cy="208972"/>
            <a:chOff x="4328868" y="5502988"/>
            <a:chExt cx="500307" cy="493774"/>
          </a:xfrm>
        </p:grpSpPr>
        <p:sp>
          <p:nvSpPr>
            <p:cNvPr id="27" name="Freeform 26">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29" name="Straight Connector 28"/>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1155208" y="1838252"/>
            <a:ext cx="2936029" cy="1905133"/>
          </a:xfrm>
          <a:prstGeom prst="rect">
            <a:avLst/>
          </a:prstGeom>
        </p:spPr>
        <p:txBody>
          <a:bodyPr>
            <a:normAutofit/>
          </a:bodyPr>
          <a:lstStyle>
            <a:lvl1pPr>
              <a:defRPr sz="1900">
                <a:solidFill>
                  <a:schemeClr val="accent2"/>
                </a:solidFill>
              </a:defRPr>
            </a:lvl1pPr>
          </a:lstStyle>
          <a:p>
            <a:endParaRPr lang="id-ID"/>
          </a:p>
        </p:txBody>
      </p:sp>
      <p:sp>
        <p:nvSpPr>
          <p:cNvPr id="9" name="Picture Placeholder 2"/>
          <p:cNvSpPr>
            <a:spLocks noGrp="1"/>
          </p:cNvSpPr>
          <p:nvPr>
            <p:ph type="pic" sz="quarter" idx="11"/>
          </p:nvPr>
        </p:nvSpPr>
        <p:spPr>
          <a:xfrm>
            <a:off x="4284664" y="1838252"/>
            <a:ext cx="2936029" cy="1905133"/>
          </a:xfrm>
          <a:prstGeom prst="rect">
            <a:avLst/>
          </a:prstGeom>
        </p:spPr>
        <p:txBody>
          <a:bodyPr>
            <a:normAutofit/>
          </a:bodyPr>
          <a:lstStyle>
            <a:lvl1pPr>
              <a:defRPr sz="1900">
                <a:solidFill>
                  <a:schemeClr val="accent2"/>
                </a:solidFill>
              </a:defRPr>
            </a:lvl1pPr>
          </a:lstStyle>
          <a:p>
            <a:endParaRPr lang="id-ID"/>
          </a:p>
        </p:txBody>
      </p:sp>
      <p:sp>
        <p:nvSpPr>
          <p:cNvPr id="10" name="Picture Placeholder 2"/>
          <p:cNvSpPr>
            <a:spLocks noGrp="1"/>
          </p:cNvSpPr>
          <p:nvPr>
            <p:ph type="pic" sz="quarter" idx="12"/>
          </p:nvPr>
        </p:nvSpPr>
        <p:spPr>
          <a:xfrm>
            <a:off x="7426265" y="1838252"/>
            <a:ext cx="2936029" cy="1905133"/>
          </a:xfrm>
          <a:prstGeom prst="rect">
            <a:avLst/>
          </a:prstGeom>
        </p:spPr>
        <p:txBody>
          <a:bodyPr>
            <a:normAutofit/>
          </a:bodyPr>
          <a:lstStyle>
            <a:lvl1pPr>
              <a:defRPr sz="1900">
                <a:solidFill>
                  <a:schemeClr val="accent2"/>
                </a:solidFill>
              </a:defRPr>
            </a:lvl1pPr>
          </a:lstStyle>
          <a:p>
            <a:endParaRPr lang="id-ID"/>
          </a:p>
        </p:txBody>
      </p:sp>
      <p:sp>
        <p:nvSpPr>
          <p:cNvPr id="11" name="Picture Placeholder 2"/>
          <p:cNvSpPr>
            <a:spLocks noGrp="1"/>
          </p:cNvSpPr>
          <p:nvPr>
            <p:ph type="pic" sz="quarter" idx="13"/>
          </p:nvPr>
        </p:nvSpPr>
        <p:spPr>
          <a:xfrm>
            <a:off x="1155208" y="3947205"/>
            <a:ext cx="2936029" cy="1905133"/>
          </a:xfrm>
          <a:prstGeom prst="rect">
            <a:avLst/>
          </a:prstGeom>
        </p:spPr>
        <p:txBody>
          <a:bodyPr>
            <a:normAutofit/>
          </a:bodyPr>
          <a:lstStyle>
            <a:lvl1pPr>
              <a:defRPr sz="1900">
                <a:solidFill>
                  <a:schemeClr val="accent2"/>
                </a:solidFill>
              </a:defRPr>
            </a:lvl1pPr>
          </a:lstStyle>
          <a:p>
            <a:endParaRPr lang="id-ID"/>
          </a:p>
        </p:txBody>
      </p:sp>
      <p:sp>
        <p:nvSpPr>
          <p:cNvPr id="12" name="Picture Placeholder 2"/>
          <p:cNvSpPr>
            <a:spLocks noGrp="1"/>
          </p:cNvSpPr>
          <p:nvPr>
            <p:ph type="pic" sz="quarter" idx="14"/>
          </p:nvPr>
        </p:nvSpPr>
        <p:spPr>
          <a:xfrm>
            <a:off x="4284664" y="3947205"/>
            <a:ext cx="2936029" cy="1905133"/>
          </a:xfrm>
          <a:prstGeom prst="rect">
            <a:avLst/>
          </a:prstGeom>
        </p:spPr>
        <p:txBody>
          <a:bodyPr>
            <a:normAutofit/>
          </a:bodyPr>
          <a:lstStyle>
            <a:lvl1pPr>
              <a:defRPr sz="1900">
                <a:solidFill>
                  <a:schemeClr val="accent2"/>
                </a:solidFill>
              </a:defRPr>
            </a:lvl1pPr>
          </a:lstStyle>
          <a:p>
            <a:endParaRPr lang="id-ID"/>
          </a:p>
        </p:txBody>
      </p:sp>
      <p:sp>
        <p:nvSpPr>
          <p:cNvPr id="13" name="Picture Placeholder 2"/>
          <p:cNvSpPr>
            <a:spLocks noGrp="1"/>
          </p:cNvSpPr>
          <p:nvPr>
            <p:ph type="pic" sz="quarter" idx="15"/>
          </p:nvPr>
        </p:nvSpPr>
        <p:spPr>
          <a:xfrm>
            <a:off x="7426265" y="3947205"/>
            <a:ext cx="2936029" cy="1905133"/>
          </a:xfrm>
          <a:prstGeom prst="rect">
            <a:avLst/>
          </a:prstGeom>
        </p:spPr>
        <p:txBody>
          <a:bodyPr>
            <a:normAutofit/>
          </a:bodyPr>
          <a:lstStyle>
            <a:lvl1pPr>
              <a:defRPr sz="1900">
                <a:solidFill>
                  <a:schemeClr val="accent2"/>
                </a:solidFill>
              </a:defRPr>
            </a:lvl1pPr>
          </a:lstStyle>
          <a:p>
            <a:endParaRPr lang="id-ID"/>
          </a:p>
        </p:txBody>
      </p:sp>
      <p:sp>
        <p:nvSpPr>
          <p:cNvPr id="14" name="Freeform 5"/>
          <p:cNvSpPr/>
          <p:nvPr userDrawn="1"/>
        </p:nvSpPr>
        <p:spPr bwMode="auto">
          <a:xfrm flipH="1">
            <a:off x="8793951" y="2509526"/>
            <a:ext cx="1263978" cy="1263784"/>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86411" tIns="43205" rIns="86411" bIns="43205" numCol="1" anchor="t" anchorCtr="0" compatLnSpc="1"/>
          <a:lstStyle/>
          <a:p>
            <a:pPr defTabSz="863600"/>
            <a:endParaRPr lang="id-ID" sz="1300">
              <a:solidFill>
                <a:srgbClr val="16A085"/>
              </a:solidFill>
            </a:endParaRPr>
          </a:p>
        </p:txBody>
      </p:sp>
      <p:sp>
        <p:nvSpPr>
          <p:cNvPr id="18" name="Freeform 5"/>
          <p:cNvSpPr/>
          <p:nvPr userDrawn="1"/>
        </p:nvSpPr>
        <p:spPr bwMode="auto">
          <a:xfrm flipH="1">
            <a:off x="10272864" y="3642860"/>
            <a:ext cx="492788" cy="492713"/>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86411" tIns="43205" rIns="86411" bIns="43205" numCol="1" anchor="t" anchorCtr="0" compatLnSpc="1"/>
          <a:lstStyle/>
          <a:p>
            <a:pPr defTabSz="863600"/>
            <a:endParaRPr lang="id-ID" sz="1300">
              <a:solidFill>
                <a:srgbClr val="16A085"/>
              </a:solidFill>
            </a:endParaRPr>
          </a:p>
        </p:txBody>
      </p:sp>
      <p:sp>
        <p:nvSpPr>
          <p:cNvPr id="19" name="Freeform 5"/>
          <p:cNvSpPr/>
          <p:nvPr userDrawn="1"/>
        </p:nvSpPr>
        <p:spPr bwMode="auto">
          <a:xfrm flipH="1">
            <a:off x="7893886" y="2318792"/>
            <a:ext cx="493091" cy="493016"/>
          </a:xfrm>
          <a:custGeom>
            <a:avLst/>
            <a:gdLst>
              <a:gd name="T0" fmla="*/ 731 w 1169"/>
              <a:gd name="T1" fmla="*/ 0 h 1169"/>
              <a:gd name="T2" fmla="*/ 0 w 1169"/>
              <a:gd name="T3" fmla="*/ 0 h 1169"/>
              <a:gd name="T4" fmla="*/ 0 w 1169"/>
              <a:gd name="T5" fmla="*/ 731 h 1169"/>
              <a:gd name="T6" fmla="*/ 439 w 1169"/>
              <a:gd name="T7" fmla="*/ 1169 h 1169"/>
              <a:gd name="T8" fmla="*/ 1169 w 1169"/>
              <a:gd name="T9" fmla="*/ 1169 h 1169"/>
              <a:gd name="T10" fmla="*/ 1169 w 1169"/>
              <a:gd name="T11" fmla="*/ 439 h 1169"/>
              <a:gd name="T12" fmla="*/ 731 w 1169"/>
              <a:gd name="T13" fmla="*/ 0 h 1169"/>
            </a:gdLst>
            <a:ahLst/>
            <a:cxnLst>
              <a:cxn ang="0">
                <a:pos x="T0" y="T1"/>
              </a:cxn>
              <a:cxn ang="0">
                <a:pos x="T2" y="T3"/>
              </a:cxn>
              <a:cxn ang="0">
                <a:pos x="T4" y="T5"/>
              </a:cxn>
              <a:cxn ang="0">
                <a:pos x="T6" y="T7"/>
              </a:cxn>
              <a:cxn ang="0">
                <a:pos x="T8" y="T9"/>
              </a:cxn>
              <a:cxn ang="0">
                <a:pos x="T10" y="T11"/>
              </a:cxn>
              <a:cxn ang="0">
                <a:pos x="T12" y="T13"/>
              </a:cxn>
            </a:cxnLst>
            <a:rect l="0" t="0" r="r" b="b"/>
            <a:pathLst>
              <a:path w="1169" h="1169">
                <a:moveTo>
                  <a:pt x="731" y="0"/>
                </a:moveTo>
                <a:cubicBezTo>
                  <a:pt x="0" y="0"/>
                  <a:pt x="0" y="0"/>
                  <a:pt x="0" y="0"/>
                </a:cubicBezTo>
                <a:cubicBezTo>
                  <a:pt x="0" y="731"/>
                  <a:pt x="0" y="731"/>
                  <a:pt x="0" y="731"/>
                </a:cubicBezTo>
                <a:cubicBezTo>
                  <a:pt x="0" y="973"/>
                  <a:pt x="196" y="1169"/>
                  <a:pt x="439" y="1169"/>
                </a:cubicBezTo>
                <a:cubicBezTo>
                  <a:pt x="1169" y="1169"/>
                  <a:pt x="1169" y="1169"/>
                  <a:pt x="1169" y="1169"/>
                </a:cubicBezTo>
                <a:cubicBezTo>
                  <a:pt x="1169" y="439"/>
                  <a:pt x="1169" y="439"/>
                  <a:pt x="1169" y="439"/>
                </a:cubicBezTo>
                <a:cubicBezTo>
                  <a:pt x="1169" y="196"/>
                  <a:pt x="973" y="0"/>
                  <a:pt x="731" y="0"/>
                </a:cubicBezTo>
                <a:close/>
              </a:path>
            </a:pathLst>
          </a:custGeom>
          <a:solidFill>
            <a:schemeClr val="bg1">
              <a:lumMod val="85000"/>
              <a:alpha val="15000"/>
            </a:schemeClr>
          </a:solidFill>
          <a:ln>
            <a:noFill/>
          </a:ln>
        </p:spPr>
        <p:txBody>
          <a:bodyPr vert="horz" wrap="square" lIns="86411" tIns="43205" rIns="86411" bIns="43205" numCol="1" anchor="t" anchorCtr="0" compatLnSpc="1"/>
          <a:lstStyle/>
          <a:p>
            <a:pPr defTabSz="863600"/>
            <a:endParaRPr lang="id-ID" sz="1300">
              <a:solidFill>
                <a:srgbClr val="16A085"/>
              </a:solidFill>
            </a:endParaRPr>
          </a:p>
        </p:txBody>
      </p:sp>
      <p:grpSp>
        <p:nvGrpSpPr>
          <p:cNvPr id="31" name="Group 30"/>
          <p:cNvGrpSpPr/>
          <p:nvPr userDrawn="1"/>
        </p:nvGrpSpPr>
        <p:grpSpPr>
          <a:xfrm>
            <a:off x="328329" y="6056218"/>
            <a:ext cx="211769" cy="208972"/>
            <a:chOff x="4328868" y="5502988"/>
            <a:chExt cx="500307" cy="493774"/>
          </a:xfrm>
        </p:grpSpPr>
        <p:sp>
          <p:nvSpPr>
            <p:cNvPr id="32" name="Freeform 31">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33" name="Freeform 32">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34" name="Group 33"/>
          <p:cNvGrpSpPr/>
          <p:nvPr userDrawn="1"/>
        </p:nvGrpSpPr>
        <p:grpSpPr>
          <a:xfrm flipH="1">
            <a:off x="882404" y="6056218"/>
            <a:ext cx="211769" cy="208972"/>
            <a:chOff x="4328868" y="5502988"/>
            <a:chExt cx="500307" cy="493774"/>
          </a:xfrm>
        </p:grpSpPr>
        <p:sp>
          <p:nvSpPr>
            <p:cNvPr id="35" name="Freeform 34">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36" name="Freeform 35">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37" name="Straight Connector 36"/>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3" fill="hold" grpId="0" nodeType="with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1+#ppt_w/2"/>
                                          </p:val>
                                        </p:tav>
                                        <p:tav tm="100000">
                                          <p:val>
                                            <p:strVal val="#ppt_x"/>
                                          </p:val>
                                        </p:tav>
                                      </p:tavLst>
                                    </p:anim>
                                    <p:anim calcmode="lin" valueType="num">
                                      <p:cBhvr additive="base">
                                        <p:cTn id="8" dur="500" fill="hold"/>
                                        <p:tgtEl>
                                          <p:spTgt spid="19"/>
                                        </p:tgtEl>
                                        <p:attrNameLst>
                                          <p:attrName>ppt_y</p:attrName>
                                        </p:attrNameLst>
                                      </p:cBhvr>
                                      <p:tavLst>
                                        <p:tav tm="0">
                                          <p:val>
                                            <p:strVal val="0-#ppt_h/2"/>
                                          </p:val>
                                        </p:tav>
                                        <p:tav tm="100000">
                                          <p:val>
                                            <p:strVal val="#ppt_y"/>
                                          </p:val>
                                        </p:tav>
                                      </p:tavLst>
                                    </p:anim>
                                  </p:childTnLst>
                                </p:cTn>
                              </p:par>
                              <p:par>
                                <p:cTn id="9" presetID="2" presetClass="entr" presetSubtype="3" fill="hold" grpId="0" nodeType="withEffect">
                                  <p:stCondLst>
                                    <p:cond delay="0"/>
                                  </p:stCondLst>
                                  <p:childTnLst>
                                    <p:set>
                                      <p:cBhvr>
                                        <p:cTn id="10" dur="1" fill="hold">
                                          <p:stCondLst>
                                            <p:cond delay="0"/>
                                          </p:stCondLst>
                                        </p:cTn>
                                        <p:tgtEl>
                                          <p:spTgt spid="14"/>
                                        </p:tgtEl>
                                        <p:attrNameLst>
                                          <p:attrName>style.visibility</p:attrName>
                                        </p:attrNameLst>
                                      </p:cBhvr>
                                      <p:to>
                                        <p:strVal val="visible"/>
                                      </p:to>
                                    </p:set>
                                    <p:anim calcmode="lin" valueType="num">
                                      <p:cBhvr additive="base">
                                        <p:cTn id="11" dur="500" fill="hold"/>
                                        <p:tgtEl>
                                          <p:spTgt spid="14"/>
                                        </p:tgtEl>
                                        <p:attrNameLst>
                                          <p:attrName>ppt_x</p:attrName>
                                        </p:attrNameLst>
                                      </p:cBhvr>
                                      <p:tavLst>
                                        <p:tav tm="0">
                                          <p:val>
                                            <p:strVal val="1+#ppt_w/2"/>
                                          </p:val>
                                        </p:tav>
                                        <p:tav tm="100000">
                                          <p:val>
                                            <p:strVal val="#ppt_x"/>
                                          </p:val>
                                        </p:tav>
                                      </p:tavLst>
                                    </p:anim>
                                    <p:anim calcmode="lin" valueType="num">
                                      <p:cBhvr additive="base">
                                        <p:cTn id="12" dur="500" fill="hold"/>
                                        <p:tgtEl>
                                          <p:spTgt spid="14"/>
                                        </p:tgtEl>
                                        <p:attrNameLst>
                                          <p:attrName>ppt_y</p:attrName>
                                        </p:attrNameLst>
                                      </p:cBhvr>
                                      <p:tavLst>
                                        <p:tav tm="0">
                                          <p:val>
                                            <p:strVal val="0-#ppt_h/2"/>
                                          </p:val>
                                        </p:tav>
                                        <p:tav tm="100000">
                                          <p:val>
                                            <p:strVal val="#ppt_y"/>
                                          </p:val>
                                        </p:tav>
                                      </p:tavLst>
                                    </p:anim>
                                  </p:childTnLst>
                                </p:cTn>
                              </p:par>
                              <p:par>
                                <p:cTn id="13" presetID="2" presetClass="entr" presetSubtype="3" fill="hold" grpId="0" nodeType="withEffect">
                                  <p:stCondLst>
                                    <p:cond delay="0"/>
                                  </p:stCondLst>
                                  <p:childTnLst>
                                    <p:set>
                                      <p:cBhvr>
                                        <p:cTn id="14" dur="1" fill="hold">
                                          <p:stCondLst>
                                            <p:cond delay="0"/>
                                          </p:stCondLst>
                                        </p:cTn>
                                        <p:tgtEl>
                                          <p:spTgt spid="18"/>
                                        </p:tgtEl>
                                        <p:attrNameLst>
                                          <p:attrName>style.visibility</p:attrName>
                                        </p:attrNameLst>
                                      </p:cBhvr>
                                      <p:to>
                                        <p:strVal val="visible"/>
                                      </p:to>
                                    </p:set>
                                    <p:anim calcmode="lin" valueType="num">
                                      <p:cBhvr additive="base">
                                        <p:cTn id="15" dur="500" fill="hold"/>
                                        <p:tgtEl>
                                          <p:spTgt spid="18"/>
                                        </p:tgtEl>
                                        <p:attrNameLst>
                                          <p:attrName>ppt_x</p:attrName>
                                        </p:attrNameLst>
                                      </p:cBhvr>
                                      <p:tavLst>
                                        <p:tav tm="0">
                                          <p:val>
                                            <p:strVal val="1+#ppt_w/2"/>
                                          </p:val>
                                        </p:tav>
                                        <p:tav tm="100000">
                                          <p:val>
                                            <p:strVal val="#ppt_x"/>
                                          </p:val>
                                        </p:tav>
                                      </p:tavLst>
                                    </p:anim>
                                    <p:anim calcmode="lin" valueType="num">
                                      <p:cBhvr additive="base">
                                        <p:cTn id="16" dur="500" fill="hold"/>
                                        <p:tgtEl>
                                          <p:spTgt spid="18"/>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P spid="18" grpId="0" animBg="1"/>
      <p:bldP spid="19" grpId="0" animBg="1"/>
    </p:bldLst>
  </p:timing>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0_Title Slide">
    <p:spTree>
      <p:nvGrpSpPr>
        <p:cNvPr id="1" name=""/>
        <p:cNvGrpSpPr/>
        <p:nvPr/>
      </p:nvGrpSpPr>
      <p:grpSpPr>
        <a:xfrm>
          <a:off x="0" y="0"/>
          <a:ext cx="0" cy="0"/>
          <a:chOff x="0" y="0"/>
          <a:chExt cx="0" cy="0"/>
        </a:xfrm>
      </p:grpSpPr>
      <p:sp>
        <p:nvSpPr>
          <p:cNvPr id="15" name="Picture Placeholder 14"/>
          <p:cNvSpPr>
            <a:spLocks noGrp="1"/>
          </p:cNvSpPr>
          <p:nvPr>
            <p:ph type="pic" sz="quarter" idx="10"/>
          </p:nvPr>
        </p:nvSpPr>
        <p:spPr>
          <a:xfrm>
            <a:off x="1126703" y="2034055"/>
            <a:ext cx="3030546" cy="2965581"/>
          </a:xfrm>
          <a:prstGeom prst="rect">
            <a:avLst/>
          </a:prstGeom>
        </p:spPr>
        <p:txBody>
          <a:bodyPr>
            <a:normAutofit/>
          </a:bodyPr>
          <a:lstStyle>
            <a:lvl1pPr>
              <a:defRPr sz="1500">
                <a:solidFill>
                  <a:schemeClr val="accent2"/>
                </a:solidFill>
              </a:defRPr>
            </a:lvl1pPr>
          </a:lstStyle>
          <a:p>
            <a:endParaRPr lang="id-ID"/>
          </a:p>
        </p:txBody>
      </p:sp>
      <p:sp>
        <p:nvSpPr>
          <p:cNvPr id="16" name="Picture Placeholder 14"/>
          <p:cNvSpPr>
            <a:spLocks noGrp="1"/>
          </p:cNvSpPr>
          <p:nvPr>
            <p:ph type="pic" sz="quarter" idx="11"/>
          </p:nvPr>
        </p:nvSpPr>
        <p:spPr>
          <a:xfrm>
            <a:off x="4241225" y="2034055"/>
            <a:ext cx="3030546" cy="2965581"/>
          </a:xfrm>
          <a:prstGeom prst="rect">
            <a:avLst/>
          </a:prstGeom>
        </p:spPr>
        <p:txBody>
          <a:bodyPr>
            <a:normAutofit/>
          </a:bodyPr>
          <a:lstStyle>
            <a:lvl1pPr>
              <a:defRPr sz="1500">
                <a:solidFill>
                  <a:schemeClr val="accent2"/>
                </a:solidFill>
              </a:defRPr>
            </a:lvl1pPr>
          </a:lstStyle>
          <a:p>
            <a:endParaRPr lang="id-ID"/>
          </a:p>
        </p:txBody>
      </p:sp>
      <p:sp>
        <p:nvSpPr>
          <p:cNvPr id="17" name="Picture Placeholder 14"/>
          <p:cNvSpPr>
            <a:spLocks noGrp="1"/>
          </p:cNvSpPr>
          <p:nvPr>
            <p:ph type="pic" sz="quarter" idx="12"/>
          </p:nvPr>
        </p:nvSpPr>
        <p:spPr>
          <a:xfrm>
            <a:off x="7380785" y="2034055"/>
            <a:ext cx="3030546" cy="2965581"/>
          </a:xfrm>
          <a:prstGeom prst="rect">
            <a:avLst/>
          </a:prstGeom>
        </p:spPr>
        <p:txBody>
          <a:bodyPr>
            <a:normAutofit/>
          </a:bodyPr>
          <a:lstStyle>
            <a:lvl1pPr>
              <a:defRPr sz="1500">
                <a:solidFill>
                  <a:schemeClr val="accent2"/>
                </a:solidFill>
              </a:defRPr>
            </a:lvl1pPr>
          </a:lstStyle>
          <a:p>
            <a:endParaRPr lang="id-ID"/>
          </a:p>
        </p:txBody>
      </p:sp>
      <p:grpSp>
        <p:nvGrpSpPr>
          <p:cNvPr id="28" name="Group 27"/>
          <p:cNvGrpSpPr/>
          <p:nvPr userDrawn="1"/>
        </p:nvGrpSpPr>
        <p:grpSpPr>
          <a:xfrm>
            <a:off x="328329" y="6056218"/>
            <a:ext cx="211769" cy="208972"/>
            <a:chOff x="4328868" y="5502988"/>
            <a:chExt cx="500307" cy="493774"/>
          </a:xfrm>
        </p:grpSpPr>
        <p:sp>
          <p:nvSpPr>
            <p:cNvPr id="29" name="Freeform 28">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30" name="Freeform 29">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31" name="Group 30"/>
          <p:cNvGrpSpPr/>
          <p:nvPr userDrawn="1"/>
        </p:nvGrpSpPr>
        <p:grpSpPr>
          <a:xfrm flipH="1">
            <a:off x="882404" y="6056218"/>
            <a:ext cx="211769" cy="208972"/>
            <a:chOff x="4328868" y="5502988"/>
            <a:chExt cx="500307" cy="493774"/>
          </a:xfrm>
        </p:grpSpPr>
        <p:sp>
          <p:nvSpPr>
            <p:cNvPr id="32" name="Freeform 31">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33" name="Freeform 32">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34" name="Straight Connector 33"/>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12_Title Slide">
    <p:spTree>
      <p:nvGrpSpPr>
        <p:cNvPr id="1" name=""/>
        <p:cNvGrpSpPr/>
        <p:nvPr/>
      </p:nvGrpSpPr>
      <p:grpSpPr>
        <a:xfrm>
          <a:off x="0" y="0"/>
          <a:ext cx="0" cy="0"/>
          <a:chOff x="0" y="0"/>
          <a:chExt cx="0" cy="0"/>
        </a:xfrm>
      </p:grpSpPr>
      <p:sp>
        <p:nvSpPr>
          <p:cNvPr id="8" name="Picture Placeholder 3"/>
          <p:cNvSpPr>
            <a:spLocks noGrp="1"/>
          </p:cNvSpPr>
          <p:nvPr>
            <p:ph type="pic" sz="quarter" idx="10"/>
          </p:nvPr>
        </p:nvSpPr>
        <p:spPr>
          <a:xfrm>
            <a:off x="988020" y="2157231"/>
            <a:ext cx="4696667" cy="3546557"/>
          </a:xfrm>
          <a:prstGeom prst="rect">
            <a:avLst/>
          </a:prstGeom>
        </p:spPr>
        <p:txBody>
          <a:bodyPr>
            <a:normAutofit/>
          </a:bodyPr>
          <a:lstStyle>
            <a:lvl1pPr>
              <a:defRPr sz="1700">
                <a:solidFill>
                  <a:schemeClr val="accent2"/>
                </a:solidFill>
              </a:defRPr>
            </a:lvl1pPr>
          </a:lstStyle>
          <a:p>
            <a:endParaRPr lang="id-ID"/>
          </a:p>
        </p:txBody>
      </p:sp>
      <p:sp>
        <p:nvSpPr>
          <p:cNvPr id="9" name="Picture Placeholder 3"/>
          <p:cNvSpPr>
            <a:spLocks noGrp="1"/>
          </p:cNvSpPr>
          <p:nvPr>
            <p:ph type="pic" sz="quarter" idx="11"/>
          </p:nvPr>
        </p:nvSpPr>
        <p:spPr>
          <a:xfrm>
            <a:off x="6158680" y="2157231"/>
            <a:ext cx="4696667" cy="3546557"/>
          </a:xfrm>
          <a:prstGeom prst="rect">
            <a:avLst/>
          </a:prstGeom>
        </p:spPr>
        <p:txBody>
          <a:bodyPr>
            <a:normAutofit/>
          </a:bodyPr>
          <a:lstStyle>
            <a:lvl1pPr>
              <a:defRPr sz="1700">
                <a:solidFill>
                  <a:schemeClr val="accent2"/>
                </a:solidFill>
              </a:defRPr>
            </a:lvl1pPr>
          </a:lstStyle>
          <a:p>
            <a:endParaRPr lang="id-ID"/>
          </a:p>
        </p:txBody>
      </p:sp>
      <p:grpSp>
        <p:nvGrpSpPr>
          <p:cNvPr id="24" name="Group 23"/>
          <p:cNvGrpSpPr/>
          <p:nvPr userDrawn="1"/>
        </p:nvGrpSpPr>
        <p:grpSpPr>
          <a:xfrm>
            <a:off x="328329" y="6056218"/>
            <a:ext cx="211769" cy="208972"/>
            <a:chOff x="4328868" y="5502988"/>
            <a:chExt cx="500307" cy="493774"/>
          </a:xfrm>
        </p:grpSpPr>
        <p:sp>
          <p:nvSpPr>
            <p:cNvPr id="25" name="Freeform 24">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27" name="Group 26"/>
          <p:cNvGrpSpPr/>
          <p:nvPr userDrawn="1"/>
        </p:nvGrpSpPr>
        <p:grpSpPr>
          <a:xfrm flipH="1">
            <a:off x="882404" y="6056218"/>
            <a:ext cx="211769" cy="208972"/>
            <a:chOff x="4328868" y="5502988"/>
            <a:chExt cx="500307" cy="493774"/>
          </a:xfrm>
        </p:grpSpPr>
        <p:sp>
          <p:nvSpPr>
            <p:cNvPr id="28" name="Freeform 27">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30" name="Straight Connector 29"/>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3_Title Slide">
    <p:spTree>
      <p:nvGrpSpPr>
        <p:cNvPr id="1" name=""/>
        <p:cNvGrpSpPr/>
        <p:nvPr/>
      </p:nvGrpSpPr>
      <p:grpSpPr>
        <a:xfrm>
          <a:off x="0" y="0"/>
          <a:ext cx="0" cy="0"/>
          <a:chOff x="0" y="0"/>
          <a:chExt cx="0" cy="0"/>
        </a:xfrm>
      </p:grpSpPr>
      <p:sp>
        <p:nvSpPr>
          <p:cNvPr id="10" name="Picture Placeholder 3"/>
          <p:cNvSpPr>
            <a:spLocks noGrp="1"/>
          </p:cNvSpPr>
          <p:nvPr>
            <p:ph type="pic" sz="quarter" idx="10"/>
          </p:nvPr>
        </p:nvSpPr>
        <p:spPr>
          <a:xfrm>
            <a:off x="988020" y="2157231"/>
            <a:ext cx="4696667" cy="3546557"/>
          </a:xfrm>
          <a:prstGeom prst="rect">
            <a:avLst/>
          </a:prstGeom>
        </p:spPr>
        <p:txBody>
          <a:bodyPr>
            <a:normAutofit/>
          </a:bodyPr>
          <a:lstStyle>
            <a:lvl1pPr>
              <a:defRPr sz="1900">
                <a:solidFill>
                  <a:schemeClr val="accent2"/>
                </a:solidFill>
              </a:defRPr>
            </a:lvl1pPr>
          </a:lstStyle>
          <a:p>
            <a:endParaRPr lang="id-ID"/>
          </a:p>
        </p:txBody>
      </p:sp>
      <p:grpSp>
        <p:nvGrpSpPr>
          <p:cNvPr id="23" name="Group 22"/>
          <p:cNvGrpSpPr/>
          <p:nvPr userDrawn="1"/>
        </p:nvGrpSpPr>
        <p:grpSpPr>
          <a:xfrm>
            <a:off x="328329" y="6056218"/>
            <a:ext cx="211769" cy="208972"/>
            <a:chOff x="4328868" y="5502988"/>
            <a:chExt cx="500307" cy="493774"/>
          </a:xfrm>
        </p:grpSpPr>
        <p:sp>
          <p:nvSpPr>
            <p:cNvPr id="24" name="Freeform 23">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26" name="Group 25"/>
          <p:cNvGrpSpPr/>
          <p:nvPr userDrawn="1"/>
        </p:nvGrpSpPr>
        <p:grpSpPr>
          <a:xfrm flipH="1">
            <a:off x="882404" y="6056218"/>
            <a:ext cx="211769" cy="208972"/>
            <a:chOff x="4328868" y="5502988"/>
            <a:chExt cx="500307" cy="493774"/>
          </a:xfrm>
        </p:grpSpPr>
        <p:sp>
          <p:nvSpPr>
            <p:cNvPr id="27" name="Freeform 26">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29" name="Straight Connector 28"/>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4_Title Slide">
    <p:spTree>
      <p:nvGrpSpPr>
        <p:cNvPr id="1" name=""/>
        <p:cNvGrpSpPr/>
        <p:nvPr/>
      </p:nvGrpSpPr>
      <p:grpSpPr>
        <a:xfrm>
          <a:off x="0" y="0"/>
          <a:ext cx="0" cy="0"/>
          <a:chOff x="0" y="0"/>
          <a:chExt cx="0" cy="0"/>
        </a:xfrm>
      </p:grpSpPr>
      <p:sp>
        <p:nvSpPr>
          <p:cNvPr id="8" name="Picture Placeholder 3"/>
          <p:cNvSpPr>
            <a:spLocks noGrp="1"/>
          </p:cNvSpPr>
          <p:nvPr>
            <p:ph type="pic" sz="quarter" idx="11"/>
          </p:nvPr>
        </p:nvSpPr>
        <p:spPr>
          <a:xfrm>
            <a:off x="1376552" y="1210301"/>
            <a:ext cx="1465152" cy="2455806"/>
          </a:xfrm>
          <a:prstGeom prst="rect">
            <a:avLst/>
          </a:prstGeom>
        </p:spPr>
        <p:txBody>
          <a:bodyPr>
            <a:normAutofit/>
          </a:bodyPr>
          <a:lstStyle>
            <a:lvl1pPr>
              <a:defRPr sz="1700">
                <a:solidFill>
                  <a:schemeClr val="accent2"/>
                </a:solidFill>
              </a:defRPr>
            </a:lvl1pPr>
          </a:lstStyle>
          <a:p>
            <a:endParaRPr lang="id-ID" dirty="0"/>
          </a:p>
        </p:txBody>
      </p:sp>
      <p:sp>
        <p:nvSpPr>
          <p:cNvPr id="9" name="Picture Placeholder 3"/>
          <p:cNvSpPr>
            <a:spLocks noGrp="1"/>
          </p:cNvSpPr>
          <p:nvPr>
            <p:ph type="pic" sz="quarter" idx="10"/>
          </p:nvPr>
        </p:nvSpPr>
        <p:spPr>
          <a:xfrm>
            <a:off x="2698823" y="793166"/>
            <a:ext cx="1678803" cy="2813914"/>
          </a:xfrm>
          <a:prstGeom prst="rect">
            <a:avLst/>
          </a:prstGeom>
        </p:spPr>
        <p:txBody>
          <a:bodyPr>
            <a:normAutofit/>
          </a:bodyPr>
          <a:lstStyle>
            <a:lvl1pPr>
              <a:defRPr sz="1700">
                <a:solidFill>
                  <a:schemeClr val="accent2"/>
                </a:solidFill>
              </a:defRPr>
            </a:lvl1pPr>
          </a:lstStyle>
          <a:p>
            <a:endParaRPr lang="id-ID" dirty="0"/>
          </a:p>
        </p:txBody>
      </p:sp>
      <p:grpSp>
        <p:nvGrpSpPr>
          <p:cNvPr id="25" name="Group 24"/>
          <p:cNvGrpSpPr/>
          <p:nvPr userDrawn="1"/>
        </p:nvGrpSpPr>
        <p:grpSpPr>
          <a:xfrm>
            <a:off x="328329" y="6056218"/>
            <a:ext cx="211769" cy="208972"/>
            <a:chOff x="4328868" y="5502988"/>
            <a:chExt cx="500307" cy="493774"/>
          </a:xfrm>
        </p:grpSpPr>
        <p:sp>
          <p:nvSpPr>
            <p:cNvPr id="26" name="Freeform 25">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28" name="Group 27"/>
          <p:cNvGrpSpPr/>
          <p:nvPr userDrawn="1"/>
        </p:nvGrpSpPr>
        <p:grpSpPr>
          <a:xfrm flipH="1">
            <a:off x="882404" y="6056218"/>
            <a:ext cx="211769" cy="208972"/>
            <a:chOff x="4328868" y="5502988"/>
            <a:chExt cx="500307" cy="493774"/>
          </a:xfrm>
        </p:grpSpPr>
        <p:sp>
          <p:nvSpPr>
            <p:cNvPr id="29" name="Freeform 28">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31" name="Straight Connector 30"/>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15_Title Slide">
    <p:spTree>
      <p:nvGrpSpPr>
        <p:cNvPr id="1" name=""/>
        <p:cNvGrpSpPr/>
        <p:nvPr/>
      </p:nvGrpSpPr>
      <p:grpSpPr>
        <a:xfrm>
          <a:off x="0" y="0"/>
          <a:ext cx="0" cy="0"/>
          <a:chOff x="0" y="0"/>
          <a:chExt cx="0" cy="0"/>
        </a:xfrm>
      </p:grpSpPr>
      <p:sp>
        <p:nvSpPr>
          <p:cNvPr id="10" name="Picture Placeholder 3"/>
          <p:cNvSpPr>
            <a:spLocks noGrp="1"/>
          </p:cNvSpPr>
          <p:nvPr>
            <p:ph type="pic" sz="quarter" idx="11"/>
          </p:nvPr>
        </p:nvSpPr>
        <p:spPr>
          <a:xfrm>
            <a:off x="4976927" y="2990271"/>
            <a:ext cx="6445246" cy="3799018"/>
          </a:xfrm>
          <a:prstGeom prst="rect">
            <a:avLst/>
          </a:prstGeom>
        </p:spPr>
        <p:txBody>
          <a:bodyPr>
            <a:normAutofit/>
          </a:bodyPr>
          <a:lstStyle>
            <a:lvl1pPr>
              <a:defRPr sz="1700">
                <a:solidFill>
                  <a:schemeClr val="accent2"/>
                </a:solidFill>
              </a:defRPr>
            </a:lvl1pPr>
          </a:lstStyle>
          <a:p>
            <a:endParaRPr lang="id-ID" dirty="0"/>
          </a:p>
        </p:txBody>
      </p:sp>
      <p:grpSp>
        <p:nvGrpSpPr>
          <p:cNvPr id="23" name="Group 22"/>
          <p:cNvGrpSpPr/>
          <p:nvPr userDrawn="1"/>
        </p:nvGrpSpPr>
        <p:grpSpPr>
          <a:xfrm>
            <a:off x="328329" y="6056218"/>
            <a:ext cx="211769" cy="208972"/>
            <a:chOff x="4328868" y="5502988"/>
            <a:chExt cx="500307" cy="493774"/>
          </a:xfrm>
        </p:grpSpPr>
        <p:sp>
          <p:nvSpPr>
            <p:cNvPr id="24" name="Freeform 23">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26" name="Group 25"/>
          <p:cNvGrpSpPr/>
          <p:nvPr userDrawn="1"/>
        </p:nvGrpSpPr>
        <p:grpSpPr>
          <a:xfrm flipH="1">
            <a:off x="882404" y="6056218"/>
            <a:ext cx="211769" cy="208972"/>
            <a:chOff x="4328868" y="5502988"/>
            <a:chExt cx="500307" cy="493774"/>
          </a:xfrm>
        </p:grpSpPr>
        <p:sp>
          <p:nvSpPr>
            <p:cNvPr id="27" name="Freeform 26">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29" name="Straight Connector 28"/>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16_Title Slide">
    <p:spTree>
      <p:nvGrpSpPr>
        <p:cNvPr id="1" name=""/>
        <p:cNvGrpSpPr/>
        <p:nvPr/>
      </p:nvGrpSpPr>
      <p:grpSpPr>
        <a:xfrm>
          <a:off x="0" y="0"/>
          <a:ext cx="0" cy="0"/>
          <a:chOff x="0" y="0"/>
          <a:chExt cx="0" cy="0"/>
        </a:xfrm>
      </p:grpSpPr>
      <p:sp>
        <p:nvSpPr>
          <p:cNvPr id="4" name="Picture Placeholder 3"/>
          <p:cNvSpPr>
            <a:spLocks noGrp="1"/>
          </p:cNvSpPr>
          <p:nvPr>
            <p:ph type="pic" sz="quarter" idx="11"/>
          </p:nvPr>
        </p:nvSpPr>
        <p:spPr>
          <a:xfrm>
            <a:off x="0" y="-22501"/>
            <a:ext cx="11522075" cy="3891106"/>
          </a:xfrm>
          <a:prstGeom prst="rect">
            <a:avLst/>
          </a:prstGeom>
        </p:spPr>
        <p:txBody>
          <a:bodyPr/>
          <a:lstStyle>
            <a:lvl1pPr>
              <a:defRPr>
                <a:solidFill>
                  <a:schemeClr val="accent2"/>
                </a:solidFill>
              </a:defRPr>
            </a:lvl1pPr>
          </a:lstStyle>
          <a:p>
            <a:endParaRPr lang="id-ID"/>
          </a:p>
        </p:txBody>
      </p:sp>
      <p:sp>
        <p:nvSpPr>
          <p:cNvPr id="8" name="Picture Placeholder 3"/>
          <p:cNvSpPr>
            <a:spLocks noGrp="1"/>
          </p:cNvSpPr>
          <p:nvPr>
            <p:ph type="pic" sz="quarter" idx="10"/>
          </p:nvPr>
        </p:nvSpPr>
        <p:spPr>
          <a:xfrm>
            <a:off x="6145036" y="625976"/>
            <a:ext cx="2584701" cy="2806243"/>
          </a:xfrm>
          <a:custGeom>
            <a:avLst/>
            <a:gdLst>
              <a:gd name="connsiteX0" fmla="*/ 0 w 2091170"/>
              <a:gd name="connsiteY0" fmla="*/ 0 h 3109819"/>
              <a:gd name="connsiteX1" fmla="*/ 2091170 w 2091170"/>
              <a:gd name="connsiteY1" fmla="*/ 0 h 3109819"/>
              <a:gd name="connsiteX2" fmla="*/ 2091170 w 2091170"/>
              <a:gd name="connsiteY2" fmla="*/ 3109819 h 3109819"/>
              <a:gd name="connsiteX3" fmla="*/ 0 w 2091170"/>
              <a:gd name="connsiteY3" fmla="*/ 3109819 h 3109819"/>
              <a:gd name="connsiteX4" fmla="*/ 0 w 2091170"/>
              <a:gd name="connsiteY4" fmla="*/ 0 h 3109819"/>
              <a:gd name="connsiteX0-1" fmla="*/ 0 w 2091170"/>
              <a:gd name="connsiteY0-2" fmla="*/ 317241 h 3427060"/>
              <a:gd name="connsiteX1-3" fmla="*/ 1363383 w 2091170"/>
              <a:gd name="connsiteY1-4" fmla="*/ 0 h 3427060"/>
              <a:gd name="connsiteX2-5" fmla="*/ 2091170 w 2091170"/>
              <a:gd name="connsiteY2-6" fmla="*/ 3427060 h 3427060"/>
              <a:gd name="connsiteX3-7" fmla="*/ 0 w 2091170"/>
              <a:gd name="connsiteY3-8" fmla="*/ 3427060 h 3427060"/>
              <a:gd name="connsiteX4-9" fmla="*/ 0 w 2091170"/>
              <a:gd name="connsiteY4-10" fmla="*/ 317241 h 3427060"/>
              <a:gd name="connsiteX0-11" fmla="*/ 0 w 2734983"/>
              <a:gd name="connsiteY0-12" fmla="*/ 317241 h 3427060"/>
              <a:gd name="connsiteX1-13" fmla="*/ 1363383 w 2734983"/>
              <a:gd name="connsiteY1-14" fmla="*/ 0 h 3427060"/>
              <a:gd name="connsiteX2-15" fmla="*/ 2734983 w 2734983"/>
              <a:gd name="connsiteY2-16" fmla="*/ 2521990 h 3427060"/>
              <a:gd name="connsiteX3-17" fmla="*/ 0 w 2734983"/>
              <a:gd name="connsiteY3-18" fmla="*/ 3427060 h 3427060"/>
              <a:gd name="connsiteX4-19" fmla="*/ 0 w 2734983"/>
              <a:gd name="connsiteY4-20" fmla="*/ 317241 h 3427060"/>
              <a:gd name="connsiteX0-21" fmla="*/ 0 w 2734983"/>
              <a:gd name="connsiteY0-22" fmla="*/ 317241 h 2969860"/>
              <a:gd name="connsiteX1-23" fmla="*/ 1363383 w 2734983"/>
              <a:gd name="connsiteY1-24" fmla="*/ 0 h 2969860"/>
              <a:gd name="connsiteX2-25" fmla="*/ 2734983 w 2734983"/>
              <a:gd name="connsiteY2-26" fmla="*/ 2521990 h 2969860"/>
              <a:gd name="connsiteX3-27" fmla="*/ 1408923 w 2734983"/>
              <a:gd name="connsiteY3-28" fmla="*/ 2969860 h 2969860"/>
              <a:gd name="connsiteX4-29" fmla="*/ 0 w 2734983"/>
              <a:gd name="connsiteY4-30" fmla="*/ 317241 h 2969860"/>
            </a:gdLst>
            <a:ahLst/>
            <a:cxnLst>
              <a:cxn ang="0">
                <a:pos x="connsiteX0-1" y="connsiteY0-2"/>
              </a:cxn>
              <a:cxn ang="0">
                <a:pos x="connsiteX1-3" y="connsiteY1-4"/>
              </a:cxn>
              <a:cxn ang="0">
                <a:pos x="connsiteX2-5" y="connsiteY2-6"/>
              </a:cxn>
              <a:cxn ang="0">
                <a:pos x="connsiteX3-7" y="connsiteY3-8"/>
              </a:cxn>
              <a:cxn ang="0">
                <a:pos x="connsiteX4-9" y="connsiteY4-10"/>
              </a:cxn>
            </a:cxnLst>
            <a:rect l="l" t="t" r="r" b="b"/>
            <a:pathLst>
              <a:path w="2734983" h="2969860">
                <a:moveTo>
                  <a:pt x="0" y="317241"/>
                </a:moveTo>
                <a:lnTo>
                  <a:pt x="1363383" y="0"/>
                </a:lnTo>
                <a:lnTo>
                  <a:pt x="2734983" y="2521990"/>
                </a:lnTo>
                <a:lnTo>
                  <a:pt x="1408923" y="2969860"/>
                </a:lnTo>
                <a:lnTo>
                  <a:pt x="0" y="317241"/>
                </a:lnTo>
                <a:close/>
              </a:path>
            </a:pathLst>
          </a:custGeom>
        </p:spPr>
        <p:txBody>
          <a:bodyPr>
            <a:normAutofit/>
          </a:bodyPr>
          <a:lstStyle>
            <a:lvl1pPr>
              <a:defRPr sz="1500">
                <a:solidFill>
                  <a:schemeClr val="bg1"/>
                </a:solidFill>
              </a:defRPr>
            </a:lvl1pPr>
          </a:lstStyle>
          <a:p>
            <a:endParaRPr lang="id-ID" dirty="0"/>
          </a:p>
        </p:txBody>
      </p:sp>
      <p:grpSp>
        <p:nvGrpSpPr>
          <p:cNvPr id="24" name="Group 23"/>
          <p:cNvGrpSpPr/>
          <p:nvPr userDrawn="1"/>
        </p:nvGrpSpPr>
        <p:grpSpPr>
          <a:xfrm>
            <a:off x="328329" y="6056218"/>
            <a:ext cx="211769" cy="208972"/>
            <a:chOff x="4328868" y="5502988"/>
            <a:chExt cx="500307" cy="493774"/>
          </a:xfrm>
        </p:grpSpPr>
        <p:sp>
          <p:nvSpPr>
            <p:cNvPr id="25" name="Freeform 24">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27" name="Group 26"/>
          <p:cNvGrpSpPr/>
          <p:nvPr userDrawn="1"/>
        </p:nvGrpSpPr>
        <p:grpSpPr>
          <a:xfrm flipH="1">
            <a:off x="882404" y="6056218"/>
            <a:ext cx="211769" cy="208972"/>
            <a:chOff x="4328868" y="5502988"/>
            <a:chExt cx="500307" cy="493774"/>
          </a:xfrm>
        </p:grpSpPr>
        <p:sp>
          <p:nvSpPr>
            <p:cNvPr id="28" name="Freeform 27">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30" name="Straight Connector 29"/>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17_Title Slide">
    <p:spTree>
      <p:nvGrpSpPr>
        <p:cNvPr id="1" name=""/>
        <p:cNvGrpSpPr/>
        <p:nvPr/>
      </p:nvGrpSpPr>
      <p:grpSpPr>
        <a:xfrm>
          <a:off x="0" y="0"/>
          <a:ext cx="0" cy="0"/>
          <a:chOff x="0" y="0"/>
          <a:chExt cx="0" cy="0"/>
        </a:xfrm>
      </p:grpSpPr>
      <p:sp>
        <p:nvSpPr>
          <p:cNvPr id="9" name="Rectangle 8"/>
          <p:cNvSpPr/>
          <p:nvPr userDrawn="1"/>
        </p:nvSpPr>
        <p:spPr>
          <a:xfrm>
            <a:off x="-2" y="0"/>
            <a:ext cx="11517646" cy="3780102"/>
          </a:xfrm>
          <a:prstGeom prst="rect">
            <a:avLst/>
          </a:prstGeom>
          <a:pattFill prst="pct90">
            <a:fgClr>
              <a:schemeClr val="tx2">
                <a:lumMod val="75000"/>
              </a:schemeClr>
            </a:fgClr>
            <a:bgClr>
              <a:schemeClr val="tx2">
                <a:lumMod val="50000"/>
              </a:schemeClr>
            </a:bgClr>
          </a:pattFill>
          <a:ln>
            <a:noFill/>
          </a:ln>
        </p:spPr>
        <p:style>
          <a:lnRef idx="2">
            <a:schemeClr val="accent1">
              <a:shade val="50000"/>
            </a:schemeClr>
          </a:lnRef>
          <a:fillRef idx="1">
            <a:schemeClr val="accent1"/>
          </a:fillRef>
          <a:effectRef idx="0">
            <a:schemeClr val="accent1"/>
          </a:effectRef>
          <a:fontRef idx="minor">
            <a:schemeClr val="lt1"/>
          </a:fontRef>
        </p:style>
        <p:txBody>
          <a:bodyPr lIns="86411" tIns="43205" rIns="86411" bIns="43205" rtlCol="0" anchor="ctr"/>
          <a:lstStyle/>
          <a:p>
            <a:pPr algn="ctr" defTabSz="863600"/>
            <a:endParaRPr lang="en-US" sz="1700">
              <a:solidFill>
                <a:prstClr val="white"/>
              </a:solidFill>
            </a:endParaRPr>
          </a:p>
        </p:txBody>
      </p:sp>
      <p:sp>
        <p:nvSpPr>
          <p:cNvPr id="10" name="Picture Placeholder 2"/>
          <p:cNvSpPr>
            <a:spLocks noGrp="1"/>
          </p:cNvSpPr>
          <p:nvPr>
            <p:ph type="pic" sz="quarter" idx="10"/>
          </p:nvPr>
        </p:nvSpPr>
        <p:spPr>
          <a:xfrm>
            <a:off x="4030740" y="1610215"/>
            <a:ext cx="3433511" cy="2162388"/>
          </a:xfrm>
          <a:prstGeom prst="rect">
            <a:avLst/>
          </a:prstGeom>
        </p:spPr>
        <p:txBody>
          <a:bodyPr>
            <a:normAutofit/>
          </a:bodyPr>
          <a:lstStyle>
            <a:lvl1pPr>
              <a:defRPr sz="1900">
                <a:solidFill>
                  <a:schemeClr val="accent2"/>
                </a:solidFill>
              </a:defRPr>
            </a:lvl1pPr>
          </a:lstStyle>
          <a:p>
            <a:endParaRPr lang="id-ID"/>
          </a:p>
        </p:txBody>
      </p:sp>
      <p:grpSp>
        <p:nvGrpSpPr>
          <p:cNvPr id="24" name="Group 23"/>
          <p:cNvGrpSpPr/>
          <p:nvPr userDrawn="1"/>
        </p:nvGrpSpPr>
        <p:grpSpPr>
          <a:xfrm>
            <a:off x="328329" y="6056218"/>
            <a:ext cx="211769" cy="208972"/>
            <a:chOff x="4328868" y="5502988"/>
            <a:chExt cx="500307" cy="493774"/>
          </a:xfrm>
        </p:grpSpPr>
        <p:sp>
          <p:nvSpPr>
            <p:cNvPr id="25" name="Freeform 24">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27" name="Group 26"/>
          <p:cNvGrpSpPr/>
          <p:nvPr userDrawn="1"/>
        </p:nvGrpSpPr>
        <p:grpSpPr>
          <a:xfrm flipH="1">
            <a:off x="882404" y="6056218"/>
            <a:ext cx="211769" cy="208972"/>
            <a:chOff x="4328868" y="5502988"/>
            <a:chExt cx="500307" cy="493774"/>
          </a:xfrm>
        </p:grpSpPr>
        <p:sp>
          <p:nvSpPr>
            <p:cNvPr id="28" name="Freeform 27">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30" name="Straight Connector 29"/>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500" fill="hold"/>
                                        <p:tgtEl>
                                          <p:spTgt spid="9"/>
                                        </p:tgtEl>
                                        <p:attrNameLst>
                                          <p:attrName>ppt_x</p:attrName>
                                        </p:attrNameLst>
                                      </p:cBhvr>
                                      <p:tavLst>
                                        <p:tav tm="0">
                                          <p:val>
                                            <p:strVal val="#ppt_x"/>
                                          </p:val>
                                        </p:tav>
                                        <p:tav tm="100000">
                                          <p:val>
                                            <p:strVal val="#ppt_x"/>
                                          </p:val>
                                        </p:tav>
                                      </p:tavLst>
                                    </p:anim>
                                    <p:anim calcmode="lin" valueType="num">
                                      <p:cBhvr additive="base">
                                        <p:cTn id="8" dur="500" fill="hold"/>
                                        <p:tgtEl>
                                          <p:spTgt spid="9"/>
                                        </p:tgtEl>
                                        <p:attrNameLst>
                                          <p:attrName>ppt_y</p:attrName>
                                        </p:attrNameLst>
                                      </p:cBhvr>
                                      <p:tavLst>
                                        <p:tav tm="0">
                                          <p:val>
                                            <p:strVal val="0-#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Lst>
  </p:timing>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1_Title Slide">
    <p:spTree>
      <p:nvGrpSpPr>
        <p:cNvPr id="1" name=""/>
        <p:cNvGrpSpPr/>
        <p:nvPr/>
      </p:nvGrpSpPr>
      <p:grpSpPr>
        <a:xfrm>
          <a:off x="0" y="0"/>
          <a:ext cx="0" cy="0"/>
          <a:chOff x="0" y="0"/>
          <a:chExt cx="0" cy="0"/>
        </a:xfrm>
      </p:grpSpPr>
      <p:sp>
        <p:nvSpPr>
          <p:cNvPr id="8" name="Picture Placeholder 2"/>
          <p:cNvSpPr>
            <a:spLocks noGrp="1"/>
          </p:cNvSpPr>
          <p:nvPr>
            <p:ph type="pic" sz="quarter" idx="10"/>
          </p:nvPr>
        </p:nvSpPr>
        <p:spPr>
          <a:xfrm>
            <a:off x="0" y="2022510"/>
            <a:ext cx="11522075" cy="3062627"/>
          </a:xfrm>
          <a:prstGeom prst="rect">
            <a:avLst/>
          </a:prstGeom>
        </p:spPr>
        <p:txBody>
          <a:bodyPr/>
          <a:lstStyle>
            <a:lvl1pPr>
              <a:defRPr>
                <a:solidFill>
                  <a:schemeClr val="accent2"/>
                </a:solidFill>
              </a:defRPr>
            </a:lvl1pPr>
          </a:lstStyle>
          <a:p>
            <a:endParaRPr lang="id-ID"/>
          </a:p>
        </p:txBody>
      </p:sp>
      <p:grpSp>
        <p:nvGrpSpPr>
          <p:cNvPr id="23" name="Group 22"/>
          <p:cNvGrpSpPr/>
          <p:nvPr userDrawn="1"/>
        </p:nvGrpSpPr>
        <p:grpSpPr>
          <a:xfrm>
            <a:off x="328329" y="6056218"/>
            <a:ext cx="211769" cy="208972"/>
            <a:chOff x="4328868" y="5502988"/>
            <a:chExt cx="500307" cy="493774"/>
          </a:xfrm>
        </p:grpSpPr>
        <p:sp>
          <p:nvSpPr>
            <p:cNvPr id="24" name="Freeform 23">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5" name="Freeform 24">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26" name="Group 25"/>
          <p:cNvGrpSpPr/>
          <p:nvPr userDrawn="1"/>
        </p:nvGrpSpPr>
        <p:grpSpPr>
          <a:xfrm flipH="1">
            <a:off x="882404" y="6056218"/>
            <a:ext cx="211769" cy="208972"/>
            <a:chOff x="4328868" y="5502988"/>
            <a:chExt cx="500307" cy="493774"/>
          </a:xfrm>
        </p:grpSpPr>
        <p:sp>
          <p:nvSpPr>
            <p:cNvPr id="27" name="Freeform 26">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8" name="Freeform 27">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29" name="Straight Connector 28"/>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19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24888" y="3322591"/>
            <a:ext cx="1291732" cy="1291534"/>
          </a:xfrm>
          <a:prstGeom prst="ellipse">
            <a:avLst/>
          </a:prstGeom>
          <a:ln w="57150">
            <a:solidFill>
              <a:schemeClr val="accent1"/>
            </a:solidFill>
          </a:ln>
        </p:spPr>
        <p:txBody>
          <a:bodyPr>
            <a:normAutofit/>
          </a:bodyPr>
          <a:lstStyle>
            <a:lvl1pPr>
              <a:defRPr sz="1300">
                <a:solidFill>
                  <a:schemeClr val="accent2"/>
                </a:solidFill>
              </a:defRPr>
            </a:lvl1pPr>
          </a:lstStyle>
          <a:p>
            <a:endParaRPr lang="id-ID"/>
          </a:p>
        </p:txBody>
      </p:sp>
      <p:sp>
        <p:nvSpPr>
          <p:cNvPr id="16" name="Picture Placeholder 3"/>
          <p:cNvSpPr>
            <a:spLocks noGrp="1"/>
          </p:cNvSpPr>
          <p:nvPr>
            <p:ph type="pic" sz="quarter" idx="11"/>
          </p:nvPr>
        </p:nvSpPr>
        <p:spPr>
          <a:xfrm>
            <a:off x="9005456" y="4557487"/>
            <a:ext cx="1291732" cy="1291534"/>
          </a:xfrm>
          <a:prstGeom prst="ellipse">
            <a:avLst/>
          </a:prstGeom>
          <a:ln w="57150">
            <a:solidFill>
              <a:schemeClr val="accent2"/>
            </a:solidFill>
          </a:ln>
        </p:spPr>
        <p:txBody>
          <a:bodyPr>
            <a:normAutofit/>
          </a:bodyPr>
          <a:lstStyle>
            <a:lvl1pPr>
              <a:defRPr sz="1300">
                <a:solidFill>
                  <a:schemeClr val="accent5"/>
                </a:solidFill>
              </a:defRPr>
            </a:lvl1pPr>
          </a:lstStyle>
          <a:p>
            <a:endParaRPr lang="id-ID" dirty="0"/>
          </a:p>
        </p:txBody>
      </p:sp>
      <p:grpSp>
        <p:nvGrpSpPr>
          <p:cNvPr id="25" name="Group 24"/>
          <p:cNvGrpSpPr/>
          <p:nvPr userDrawn="1"/>
        </p:nvGrpSpPr>
        <p:grpSpPr>
          <a:xfrm>
            <a:off x="328329" y="6056218"/>
            <a:ext cx="211769" cy="208972"/>
            <a:chOff x="4328868" y="5502988"/>
            <a:chExt cx="500307" cy="493774"/>
          </a:xfrm>
        </p:grpSpPr>
        <p:sp>
          <p:nvSpPr>
            <p:cNvPr id="26" name="Freeform 25">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7" name="Freeform 26">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28" name="Group 27"/>
          <p:cNvGrpSpPr/>
          <p:nvPr userDrawn="1"/>
        </p:nvGrpSpPr>
        <p:grpSpPr>
          <a:xfrm flipH="1">
            <a:off x="882404" y="6056218"/>
            <a:ext cx="211769" cy="208972"/>
            <a:chOff x="4328868" y="5502988"/>
            <a:chExt cx="500307" cy="493774"/>
          </a:xfrm>
        </p:grpSpPr>
        <p:sp>
          <p:nvSpPr>
            <p:cNvPr id="29" name="Freeform 28">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30" name="Freeform 29">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31" name="Straight Connector 30"/>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18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1224888" y="3415643"/>
            <a:ext cx="1291732" cy="1291534"/>
          </a:xfrm>
          <a:prstGeom prst="ellipse">
            <a:avLst/>
          </a:prstGeom>
          <a:ln w="57150">
            <a:solidFill>
              <a:schemeClr val="accent5"/>
            </a:solidFill>
          </a:ln>
        </p:spPr>
        <p:txBody>
          <a:bodyPr>
            <a:normAutofit/>
          </a:bodyPr>
          <a:lstStyle>
            <a:lvl1pPr>
              <a:defRPr sz="1300">
                <a:solidFill>
                  <a:schemeClr val="accent2"/>
                </a:solidFill>
              </a:defRPr>
            </a:lvl1pPr>
          </a:lstStyle>
          <a:p>
            <a:endParaRPr lang="id-ID" dirty="0"/>
          </a:p>
        </p:txBody>
      </p:sp>
      <p:sp>
        <p:nvSpPr>
          <p:cNvPr id="16" name="Picture Placeholder 3"/>
          <p:cNvSpPr>
            <a:spLocks noGrp="1"/>
          </p:cNvSpPr>
          <p:nvPr>
            <p:ph type="pic" sz="quarter" idx="11"/>
          </p:nvPr>
        </p:nvSpPr>
        <p:spPr>
          <a:xfrm>
            <a:off x="9005456" y="4650539"/>
            <a:ext cx="1291732" cy="1291534"/>
          </a:xfrm>
          <a:prstGeom prst="ellipse">
            <a:avLst/>
          </a:prstGeom>
          <a:ln w="57150">
            <a:solidFill>
              <a:schemeClr val="accent6"/>
            </a:solidFill>
          </a:ln>
        </p:spPr>
        <p:txBody>
          <a:bodyPr>
            <a:normAutofit/>
          </a:bodyPr>
          <a:lstStyle>
            <a:lvl1pPr>
              <a:defRPr sz="1300">
                <a:solidFill>
                  <a:schemeClr val="accent2"/>
                </a:solidFill>
              </a:defRPr>
            </a:lvl1pPr>
          </a:lstStyle>
          <a:p>
            <a:endParaRPr lang="id-ID" dirty="0"/>
          </a:p>
        </p:txBody>
      </p:sp>
      <p:sp>
        <p:nvSpPr>
          <p:cNvPr id="49" name="Picture Placeholder 3"/>
          <p:cNvSpPr>
            <a:spLocks noGrp="1"/>
          </p:cNvSpPr>
          <p:nvPr>
            <p:ph type="pic" sz="quarter" idx="12"/>
          </p:nvPr>
        </p:nvSpPr>
        <p:spPr>
          <a:xfrm>
            <a:off x="1224888" y="917698"/>
            <a:ext cx="1291732" cy="1291534"/>
          </a:xfrm>
          <a:prstGeom prst="ellipse">
            <a:avLst/>
          </a:prstGeom>
          <a:ln w="57150">
            <a:solidFill>
              <a:schemeClr val="accent3"/>
            </a:solidFill>
          </a:ln>
        </p:spPr>
        <p:txBody>
          <a:bodyPr>
            <a:normAutofit/>
          </a:bodyPr>
          <a:lstStyle>
            <a:lvl1pPr>
              <a:defRPr sz="1300">
                <a:solidFill>
                  <a:schemeClr val="accent2"/>
                </a:solidFill>
              </a:defRPr>
            </a:lvl1pPr>
          </a:lstStyle>
          <a:p>
            <a:endParaRPr lang="id-ID" dirty="0"/>
          </a:p>
        </p:txBody>
      </p:sp>
      <p:sp>
        <p:nvSpPr>
          <p:cNvPr id="50" name="Picture Placeholder 3"/>
          <p:cNvSpPr>
            <a:spLocks noGrp="1"/>
          </p:cNvSpPr>
          <p:nvPr>
            <p:ph type="pic" sz="quarter" idx="13"/>
          </p:nvPr>
        </p:nvSpPr>
        <p:spPr>
          <a:xfrm>
            <a:off x="9005456" y="2152593"/>
            <a:ext cx="1291732" cy="1291534"/>
          </a:xfrm>
          <a:prstGeom prst="ellipse">
            <a:avLst/>
          </a:prstGeom>
          <a:ln w="57150">
            <a:solidFill>
              <a:schemeClr val="accent4"/>
            </a:solidFill>
          </a:ln>
        </p:spPr>
        <p:txBody>
          <a:bodyPr>
            <a:normAutofit/>
          </a:bodyPr>
          <a:lstStyle>
            <a:lvl1pPr>
              <a:defRPr sz="1300">
                <a:solidFill>
                  <a:schemeClr val="accent2"/>
                </a:solidFill>
              </a:defRPr>
            </a:lvl1pPr>
          </a:lstStyle>
          <a:p>
            <a:endParaRPr lang="id-ID" dirty="0"/>
          </a:p>
        </p:txBody>
      </p:sp>
      <p:grpSp>
        <p:nvGrpSpPr>
          <p:cNvPr id="27" name="Group 26"/>
          <p:cNvGrpSpPr/>
          <p:nvPr userDrawn="1"/>
        </p:nvGrpSpPr>
        <p:grpSpPr>
          <a:xfrm>
            <a:off x="328329" y="6056218"/>
            <a:ext cx="211769" cy="208972"/>
            <a:chOff x="4328868" y="5502988"/>
            <a:chExt cx="500307" cy="493774"/>
          </a:xfrm>
        </p:grpSpPr>
        <p:sp>
          <p:nvSpPr>
            <p:cNvPr id="28" name="Freeform 27">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9" name="Freeform 28">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30" name="Group 29"/>
          <p:cNvGrpSpPr/>
          <p:nvPr userDrawn="1"/>
        </p:nvGrpSpPr>
        <p:grpSpPr>
          <a:xfrm flipH="1">
            <a:off x="882404" y="6056218"/>
            <a:ext cx="211769" cy="208972"/>
            <a:chOff x="4328868" y="5502988"/>
            <a:chExt cx="500307" cy="493774"/>
          </a:xfrm>
        </p:grpSpPr>
        <p:sp>
          <p:nvSpPr>
            <p:cNvPr id="31" name="Freeform 30">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32" name="Freeform 31">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33" name="Straight Connector 32"/>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20_Title Slide">
    <p:spTree>
      <p:nvGrpSpPr>
        <p:cNvPr id="1" name=""/>
        <p:cNvGrpSpPr/>
        <p:nvPr/>
      </p:nvGrpSpPr>
      <p:grpSpPr>
        <a:xfrm>
          <a:off x="0" y="0"/>
          <a:ext cx="0" cy="0"/>
          <a:chOff x="0" y="0"/>
          <a:chExt cx="0" cy="0"/>
        </a:xfrm>
      </p:grpSpPr>
      <p:sp>
        <p:nvSpPr>
          <p:cNvPr id="9" name="Picture Placeholder 3"/>
          <p:cNvSpPr>
            <a:spLocks noGrp="1"/>
          </p:cNvSpPr>
          <p:nvPr>
            <p:ph type="pic" sz="quarter" idx="12"/>
          </p:nvPr>
        </p:nvSpPr>
        <p:spPr>
          <a:xfrm>
            <a:off x="1224888" y="917698"/>
            <a:ext cx="1291732" cy="1291534"/>
          </a:xfrm>
          <a:prstGeom prst="ellipse">
            <a:avLst/>
          </a:prstGeom>
          <a:ln w="57150">
            <a:solidFill>
              <a:schemeClr val="accent2"/>
            </a:solidFill>
          </a:ln>
        </p:spPr>
        <p:txBody>
          <a:bodyPr>
            <a:normAutofit/>
          </a:bodyPr>
          <a:lstStyle>
            <a:lvl1pPr>
              <a:defRPr sz="1300">
                <a:solidFill>
                  <a:schemeClr val="accent5"/>
                </a:solidFill>
              </a:defRPr>
            </a:lvl1pPr>
          </a:lstStyle>
          <a:p>
            <a:endParaRPr lang="id-ID" dirty="0"/>
          </a:p>
        </p:txBody>
      </p:sp>
      <p:sp>
        <p:nvSpPr>
          <p:cNvPr id="10" name="Picture Placeholder 3"/>
          <p:cNvSpPr>
            <a:spLocks noGrp="1"/>
          </p:cNvSpPr>
          <p:nvPr>
            <p:ph type="pic" sz="quarter" idx="13"/>
          </p:nvPr>
        </p:nvSpPr>
        <p:spPr>
          <a:xfrm>
            <a:off x="9005456" y="2152593"/>
            <a:ext cx="1291732" cy="1291534"/>
          </a:xfrm>
          <a:prstGeom prst="ellipse">
            <a:avLst/>
          </a:prstGeom>
          <a:ln w="57150">
            <a:solidFill>
              <a:schemeClr val="accent3"/>
            </a:solidFill>
          </a:ln>
        </p:spPr>
        <p:txBody>
          <a:bodyPr>
            <a:normAutofit/>
          </a:bodyPr>
          <a:lstStyle>
            <a:lvl1pPr>
              <a:defRPr sz="1300">
                <a:solidFill>
                  <a:schemeClr val="accent2"/>
                </a:solidFill>
              </a:defRPr>
            </a:lvl1pPr>
          </a:lstStyle>
          <a:p>
            <a:endParaRPr lang="id-ID" dirty="0"/>
          </a:p>
        </p:txBody>
      </p:sp>
      <p:grpSp>
        <p:nvGrpSpPr>
          <p:cNvPr id="24" name="Group 23"/>
          <p:cNvGrpSpPr/>
          <p:nvPr userDrawn="1"/>
        </p:nvGrpSpPr>
        <p:grpSpPr>
          <a:xfrm>
            <a:off x="328329" y="6056218"/>
            <a:ext cx="211769" cy="208972"/>
            <a:chOff x="4328868" y="5502988"/>
            <a:chExt cx="500307" cy="493774"/>
          </a:xfrm>
        </p:grpSpPr>
        <p:sp>
          <p:nvSpPr>
            <p:cNvPr id="25" name="Freeform 24">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27" name="Group 26"/>
          <p:cNvGrpSpPr/>
          <p:nvPr userDrawn="1"/>
        </p:nvGrpSpPr>
        <p:grpSpPr>
          <a:xfrm flipH="1">
            <a:off x="882404" y="6056218"/>
            <a:ext cx="211769" cy="208972"/>
            <a:chOff x="4328868" y="5502988"/>
            <a:chExt cx="500307" cy="493774"/>
          </a:xfrm>
        </p:grpSpPr>
        <p:sp>
          <p:nvSpPr>
            <p:cNvPr id="28" name="Freeform 27">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30" name="Straight Connector 29"/>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23_Title Slide">
    <p:spTree>
      <p:nvGrpSpPr>
        <p:cNvPr id="1" name=""/>
        <p:cNvGrpSpPr/>
        <p:nvPr/>
      </p:nvGrpSpPr>
      <p:grpSpPr>
        <a:xfrm>
          <a:off x="0" y="0"/>
          <a:ext cx="0" cy="0"/>
          <a:chOff x="0" y="0"/>
          <a:chExt cx="0" cy="0"/>
        </a:xfrm>
      </p:grpSpPr>
      <p:grpSp>
        <p:nvGrpSpPr>
          <p:cNvPr id="24" name="Group 23"/>
          <p:cNvGrpSpPr/>
          <p:nvPr userDrawn="1"/>
        </p:nvGrpSpPr>
        <p:grpSpPr>
          <a:xfrm>
            <a:off x="328329" y="6056218"/>
            <a:ext cx="211769" cy="208972"/>
            <a:chOff x="4328868" y="5502988"/>
            <a:chExt cx="500307" cy="493774"/>
          </a:xfrm>
        </p:grpSpPr>
        <p:sp>
          <p:nvSpPr>
            <p:cNvPr id="25" name="Freeform 24">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27" name="Group 26"/>
          <p:cNvGrpSpPr/>
          <p:nvPr userDrawn="1"/>
        </p:nvGrpSpPr>
        <p:grpSpPr>
          <a:xfrm flipH="1">
            <a:off x="882404" y="6056218"/>
            <a:ext cx="211769" cy="208972"/>
            <a:chOff x="4328868" y="5502988"/>
            <a:chExt cx="500307" cy="493774"/>
          </a:xfrm>
        </p:grpSpPr>
        <p:sp>
          <p:nvSpPr>
            <p:cNvPr id="28" name="Freeform 27">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30" name="Straight Connector 29"/>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3" name="Picture Placeholder 2"/>
          <p:cNvSpPr>
            <a:spLocks noGrp="1"/>
          </p:cNvSpPr>
          <p:nvPr>
            <p:ph type="pic" sz="quarter" idx="10"/>
          </p:nvPr>
        </p:nvSpPr>
        <p:spPr>
          <a:xfrm>
            <a:off x="4665841" y="2913253"/>
            <a:ext cx="2190394" cy="2190059"/>
          </a:xfrm>
          <a:prstGeom prst="ellipse">
            <a:avLst/>
          </a:prstGeom>
          <a:ln w="98425">
            <a:solidFill>
              <a:schemeClr val="accent6"/>
            </a:solidFill>
          </a:ln>
        </p:spPr>
        <p:txBody>
          <a:bodyPr>
            <a:normAutofit/>
          </a:bodyPr>
          <a:lstStyle>
            <a:lvl1pPr>
              <a:defRPr sz="2300">
                <a:solidFill>
                  <a:schemeClr val="accent2"/>
                </a:solidFill>
              </a:defRPr>
            </a:lvl1pPr>
          </a:lstStyle>
          <a:p>
            <a:endParaRPr lang="id-ID"/>
          </a:p>
        </p:txBody>
      </p:sp>
    </p:spTree>
  </p:cSld>
  <p:clrMapOvr>
    <a:masterClrMapping/>
  </p:clrMapOvr>
  <p:transition spd="slow" advClick="0" advTm="4236">
    <p:pull/>
  </p:transition>
  <p:timing>
    <p:tnLst>
      <p:par>
        <p:cTn id="1" dur="indefinite" restart="never" nodeType="tmRoot"/>
      </p:par>
    </p:tnLst>
  </p:timing>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4_Title Slide">
    <p:spTree>
      <p:nvGrpSpPr>
        <p:cNvPr id="1" name=""/>
        <p:cNvGrpSpPr/>
        <p:nvPr/>
      </p:nvGrpSpPr>
      <p:grpSpPr>
        <a:xfrm>
          <a:off x="0" y="0"/>
          <a:ext cx="0" cy="0"/>
          <a:chOff x="0" y="0"/>
          <a:chExt cx="0" cy="0"/>
        </a:xfrm>
      </p:grpSpPr>
      <p:sp>
        <p:nvSpPr>
          <p:cNvPr id="4" name="Picture Placeholder 3"/>
          <p:cNvSpPr>
            <a:spLocks noGrp="1"/>
          </p:cNvSpPr>
          <p:nvPr>
            <p:ph type="pic" sz="quarter" idx="10"/>
          </p:nvPr>
        </p:nvSpPr>
        <p:spPr>
          <a:xfrm>
            <a:off x="0" y="0"/>
            <a:ext cx="11522075" cy="5101638"/>
          </a:xfrm>
          <a:prstGeom prst="rect">
            <a:avLst/>
          </a:prstGeom>
        </p:spPr>
        <p:txBody>
          <a:bodyPr>
            <a:normAutofit/>
          </a:bodyPr>
          <a:lstStyle>
            <a:lvl1pPr>
              <a:defRPr sz="3400">
                <a:solidFill>
                  <a:schemeClr val="accent2"/>
                </a:solidFill>
              </a:defRPr>
            </a:lvl1pPr>
          </a:lstStyle>
          <a:p>
            <a:endParaRPr lang="id-ID"/>
          </a:p>
        </p:txBody>
      </p:sp>
      <p:grpSp>
        <p:nvGrpSpPr>
          <p:cNvPr id="24" name="Group 23"/>
          <p:cNvGrpSpPr/>
          <p:nvPr userDrawn="1"/>
        </p:nvGrpSpPr>
        <p:grpSpPr>
          <a:xfrm>
            <a:off x="328329" y="6056218"/>
            <a:ext cx="211769" cy="208972"/>
            <a:chOff x="4328868" y="5502988"/>
            <a:chExt cx="500307" cy="493774"/>
          </a:xfrm>
        </p:grpSpPr>
        <p:sp>
          <p:nvSpPr>
            <p:cNvPr id="25" name="Freeform 24">
              <a:hlinkClick r:id="" action="ppaction://hlinkshowjump?jump=previousslide"/>
            </p:cNvPr>
            <p:cNvSpPr/>
            <p:nvPr userDrawn="1"/>
          </p:nvSpPr>
          <p:spPr bwMode="auto">
            <a:xfrm>
              <a:off x="4520555"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6" name="Freeform 25">
              <a:hlinkClick r:id="" action="ppaction://hlinkshowjump?jump=previous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grpSp>
        <p:nvGrpSpPr>
          <p:cNvPr id="27" name="Group 26"/>
          <p:cNvGrpSpPr/>
          <p:nvPr userDrawn="1"/>
        </p:nvGrpSpPr>
        <p:grpSpPr>
          <a:xfrm flipH="1">
            <a:off x="882404" y="6056218"/>
            <a:ext cx="211769" cy="208972"/>
            <a:chOff x="4328868" y="5502988"/>
            <a:chExt cx="500307" cy="493774"/>
          </a:xfrm>
        </p:grpSpPr>
        <p:sp>
          <p:nvSpPr>
            <p:cNvPr id="28" name="Freeform 27">
              <a:hlinkClick r:id="" action="ppaction://hlinkshowjump?jump=nextslide"/>
            </p:cNvPr>
            <p:cNvSpPr/>
            <p:nvPr userDrawn="1"/>
          </p:nvSpPr>
          <p:spPr bwMode="auto">
            <a:xfrm>
              <a:off x="4520556" y="5649754"/>
              <a:ext cx="116933" cy="200242"/>
            </a:xfrm>
            <a:custGeom>
              <a:avLst/>
              <a:gdLst>
                <a:gd name="T0" fmla="*/ 417 w 425"/>
                <a:gd name="T1" fmla="*/ 77 h 728"/>
                <a:gd name="T2" fmla="*/ 131 w 425"/>
                <a:gd name="T3" fmla="*/ 364 h 728"/>
                <a:gd name="T4" fmla="*/ 417 w 425"/>
                <a:gd name="T5" fmla="*/ 650 h 728"/>
                <a:gd name="T6" fmla="*/ 425 w 425"/>
                <a:gd name="T7" fmla="*/ 667 h 728"/>
                <a:gd name="T8" fmla="*/ 417 w 425"/>
                <a:gd name="T9" fmla="*/ 684 h 728"/>
                <a:gd name="T10" fmla="*/ 381 w 425"/>
                <a:gd name="T11" fmla="*/ 720 h 728"/>
                <a:gd name="T12" fmla="*/ 364 w 425"/>
                <a:gd name="T13" fmla="*/ 728 h 728"/>
                <a:gd name="T14" fmla="*/ 347 w 425"/>
                <a:gd name="T15" fmla="*/ 720 h 728"/>
                <a:gd name="T16" fmla="*/ 8 w 425"/>
                <a:gd name="T17" fmla="*/ 381 h 728"/>
                <a:gd name="T18" fmla="*/ 0 w 425"/>
                <a:gd name="T19" fmla="*/ 364 h 728"/>
                <a:gd name="T20" fmla="*/ 8 w 425"/>
                <a:gd name="T21" fmla="*/ 347 h 728"/>
                <a:gd name="T22" fmla="*/ 347 w 425"/>
                <a:gd name="T23" fmla="*/ 7 h 728"/>
                <a:gd name="T24" fmla="*/ 364 w 425"/>
                <a:gd name="T25" fmla="*/ 0 h 728"/>
                <a:gd name="T26" fmla="*/ 381 w 425"/>
                <a:gd name="T27" fmla="*/ 7 h 728"/>
                <a:gd name="T28" fmla="*/ 417 w 425"/>
                <a:gd name="T29" fmla="*/ 44 h 728"/>
                <a:gd name="T30" fmla="*/ 425 w 425"/>
                <a:gd name="T31" fmla="*/ 60 h 728"/>
                <a:gd name="T32" fmla="*/ 417 w 425"/>
                <a:gd name="T33" fmla="*/ 77 h 7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5" h="728">
                  <a:moveTo>
                    <a:pt x="417" y="77"/>
                  </a:moveTo>
                  <a:cubicBezTo>
                    <a:pt x="131" y="364"/>
                    <a:pt x="131" y="364"/>
                    <a:pt x="131" y="364"/>
                  </a:cubicBezTo>
                  <a:cubicBezTo>
                    <a:pt x="417" y="650"/>
                    <a:pt x="417" y="650"/>
                    <a:pt x="417" y="650"/>
                  </a:cubicBezTo>
                  <a:cubicBezTo>
                    <a:pt x="422" y="655"/>
                    <a:pt x="425" y="661"/>
                    <a:pt x="425" y="667"/>
                  </a:cubicBezTo>
                  <a:cubicBezTo>
                    <a:pt x="425" y="673"/>
                    <a:pt x="422" y="680"/>
                    <a:pt x="417" y="684"/>
                  </a:cubicBezTo>
                  <a:cubicBezTo>
                    <a:pt x="381" y="720"/>
                    <a:pt x="381" y="720"/>
                    <a:pt x="381" y="720"/>
                  </a:cubicBezTo>
                  <a:cubicBezTo>
                    <a:pt x="377" y="725"/>
                    <a:pt x="370" y="728"/>
                    <a:pt x="364" y="728"/>
                  </a:cubicBezTo>
                  <a:cubicBezTo>
                    <a:pt x="358" y="728"/>
                    <a:pt x="352" y="725"/>
                    <a:pt x="347" y="720"/>
                  </a:cubicBezTo>
                  <a:cubicBezTo>
                    <a:pt x="8" y="381"/>
                    <a:pt x="8" y="381"/>
                    <a:pt x="8" y="381"/>
                  </a:cubicBezTo>
                  <a:cubicBezTo>
                    <a:pt x="3" y="376"/>
                    <a:pt x="0" y="369"/>
                    <a:pt x="0" y="364"/>
                  </a:cubicBezTo>
                  <a:cubicBezTo>
                    <a:pt x="0" y="358"/>
                    <a:pt x="3" y="351"/>
                    <a:pt x="8" y="347"/>
                  </a:cubicBezTo>
                  <a:cubicBezTo>
                    <a:pt x="347" y="7"/>
                    <a:pt x="347" y="7"/>
                    <a:pt x="347" y="7"/>
                  </a:cubicBezTo>
                  <a:cubicBezTo>
                    <a:pt x="352" y="3"/>
                    <a:pt x="358" y="0"/>
                    <a:pt x="364" y="0"/>
                  </a:cubicBezTo>
                  <a:cubicBezTo>
                    <a:pt x="370" y="0"/>
                    <a:pt x="377" y="3"/>
                    <a:pt x="381" y="7"/>
                  </a:cubicBezTo>
                  <a:cubicBezTo>
                    <a:pt x="417" y="44"/>
                    <a:pt x="417" y="44"/>
                    <a:pt x="417" y="44"/>
                  </a:cubicBezTo>
                  <a:cubicBezTo>
                    <a:pt x="422" y="48"/>
                    <a:pt x="425" y="54"/>
                    <a:pt x="425" y="60"/>
                  </a:cubicBezTo>
                  <a:cubicBezTo>
                    <a:pt x="425" y="66"/>
                    <a:pt x="422" y="73"/>
                    <a:pt x="417" y="77"/>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sp>
          <p:nvSpPr>
            <p:cNvPr id="29" name="Freeform 28">
              <a:hlinkClick r:id="" action="ppaction://hlinkshowjump?jump=nextslide"/>
            </p:cNvPr>
            <p:cNvSpPr>
              <a:spLocks noEditPoints="1"/>
            </p:cNvSpPr>
            <p:nvPr userDrawn="1"/>
          </p:nvSpPr>
          <p:spPr bwMode="auto">
            <a:xfrm>
              <a:off x="4328868" y="5502988"/>
              <a:ext cx="500307" cy="493774"/>
            </a:xfrm>
            <a:custGeom>
              <a:avLst/>
              <a:gdLst>
                <a:gd name="T0" fmla="*/ 2355 w 2753"/>
                <a:gd name="T1" fmla="*/ 114 h 2716"/>
                <a:gd name="T2" fmla="*/ 2639 w 2753"/>
                <a:gd name="T3" fmla="*/ 399 h 2716"/>
                <a:gd name="T4" fmla="*/ 2639 w 2753"/>
                <a:gd name="T5" fmla="*/ 2317 h 2716"/>
                <a:gd name="T6" fmla="*/ 2355 w 2753"/>
                <a:gd name="T7" fmla="*/ 2602 h 2716"/>
                <a:gd name="T8" fmla="*/ 398 w 2753"/>
                <a:gd name="T9" fmla="*/ 2602 h 2716"/>
                <a:gd name="T10" fmla="*/ 113 w 2753"/>
                <a:gd name="T11" fmla="*/ 2317 h 2716"/>
                <a:gd name="T12" fmla="*/ 113 w 2753"/>
                <a:gd name="T13" fmla="*/ 399 h 2716"/>
                <a:gd name="T14" fmla="*/ 398 w 2753"/>
                <a:gd name="T15" fmla="*/ 114 h 2716"/>
                <a:gd name="T16" fmla="*/ 2355 w 2753"/>
                <a:gd name="T17" fmla="*/ 114 h 2716"/>
                <a:gd name="T18" fmla="*/ 2355 w 2753"/>
                <a:gd name="T19" fmla="*/ 0 h 2716"/>
                <a:gd name="T20" fmla="*/ 398 w 2753"/>
                <a:gd name="T21" fmla="*/ 0 h 2716"/>
                <a:gd name="T22" fmla="*/ 0 w 2753"/>
                <a:gd name="T23" fmla="*/ 399 h 2716"/>
                <a:gd name="T24" fmla="*/ 0 w 2753"/>
                <a:gd name="T25" fmla="*/ 2317 h 2716"/>
                <a:gd name="T26" fmla="*/ 398 w 2753"/>
                <a:gd name="T27" fmla="*/ 2716 h 2716"/>
                <a:gd name="T28" fmla="*/ 2355 w 2753"/>
                <a:gd name="T29" fmla="*/ 2716 h 2716"/>
                <a:gd name="T30" fmla="*/ 2753 w 2753"/>
                <a:gd name="T31" fmla="*/ 2317 h 2716"/>
                <a:gd name="T32" fmla="*/ 2753 w 2753"/>
                <a:gd name="T33" fmla="*/ 399 h 2716"/>
                <a:gd name="T34" fmla="*/ 2355 w 2753"/>
                <a:gd name="T35" fmla="*/ 0 h 271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2753" h="2716">
                  <a:moveTo>
                    <a:pt x="2355" y="114"/>
                  </a:moveTo>
                  <a:cubicBezTo>
                    <a:pt x="2512" y="114"/>
                    <a:pt x="2639" y="242"/>
                    <a:pt x="2639" y="399"/>
                  </a:cubicBezTo>
                  <a:cubicBezTo>
                    <a:pt x="2639" y="2317"/>
                    <a:pt x="2639" y="2317"/>
                    <a:pt x="2639" y="2317"/>
                  </a:cubicBezTo>
                  <a:cubicBezTo>
                    <a:pt x="2639" y="2474"/>
                    <a:pt x="2512" y="2602"/>
                    <a:pt x="2355" y="2602"/>
                  </a:cubicBezTo>
                  <a:cubicBezTo>
                    <a:pt x="398" y="2602"/>
                    <a:pt x="398" y="2602"/>
                    <a:pt x="398" y="2602"/>
                  </a:cubicBezTo>
                  <a:cubicBezTo>
                    <a:pt x="241" y="2602"/>
                    <a:pt x="113" y="2474"/>
                    <a:pt x="113" y="2317"/>
                  </a:cubicBezTo>
                  <a:cubicBezTo>
                    <a:pt x="113" y="399"/>
                    <a:pt x="113" y="399"/>
                    <a:pt x="113" y="399"/>
                  </a:cubicBezTo>
                  <a:cubicBezTo>
                    <a:pt x="113" y="242"/>
                    <a:pt x="241" y="114"/>
                    <a:pt x="398" y="114"/>
                  </a:cubicBezTo>
                  <a:cubicBezTo>
                    <a:pt x="2355" y="114"/>
                    <a:pt x="2355" y="114"/>
                    <a:pt x="2355" y="114"/>
                  </a:cubicBezTo>
                  <a:moveTo>
                    <a:pt x="2355" y="0"/>
                  </a:moveTo>
                  <a:cubicBezTo>
                    <a:pt x="398" y="0"/>
                    <a:pt x="398" y="0"/>
                    <a:pt x="398" y="0"/>
                  </a:cubicBezTo>
                  <a:cubicBezTo>
                    <a:pt x="178" y="0"/>
                    <a:pt x="0" y="179"/>
                    <a:pt x="0" y="399"/>
                  </a:cubicBezTo>
                  <a:cubicBezTo>
                    <a:pt x="0" y="2317"/>
                    <a:pt x="0" y="2317"/>
                    <a:pt x="0" y="2317"/>
                  </a:cubicBezTo>
                  <a:cubicBezTo>
                    <a:pt x="0" y="2538"/>
                    <a:pt x="178" y="2716"/>
                    <a:pt x="398" y="2716"/>
                  </a:cubicBezTo>
                  <a:cubicBezTo>
                    <a:pt x="2355" y="2716"/>
                    <a:pt x="2355" y="2716"/>
                    <a:pt x="2355" y="2716"/>
                  </a:cubicBezTo>
                  <a:cubicBezTo>
                    <a:pt x="2575" y="2716"/>
                    <a:pt x="2753" y="2538"/>
                    <a:pt x="2753" y="2317"/>
                  </a:cubicBezTo>
                  <a:cubicBezTo>
                    <a:pt x="2753" y="399"/>
                    <a:pt x="2753" y="399"/>
                    <a:pt x="2753" y="399"/>
                  </a:cubicBezTo>
                  <a:cubicBezTo>
                    <a:pt x="2753" y="179"/>
                    <a:pt x="2575" y="0"/>
                    <a:pt x="2355" y="0"/>
                  </a:cubicBezTo>
                  <a:close/>
                </a:path>
              </a:pathLst>
            </a:custGeom>
            <a:solidFill>
              <a:schemeClr val="tx1">
                <a:lumMod val="50000"/>
                <a:lumOff val="50000"/>
              </a:schemeClr>
            </a:solidFill>
            <a:ln>
              <a:noFill/>
            </a:ln>
          </p:spPr>
          <p:txBody>
            <a:bodyPr vert="horz" wrap="square" lIns="91440" tIns="45720" rIns="91440" bIns="45720" numCol="1" anchor="t" anchorCtr="0" compatLnSpc="1"/>
            <a:lstStyle/>
            <a:p>
              <a:pPr defTabSz="863600"/>
              <a:endParaRPr lang="id-ID" sz="1700">
                <a:solidFill>
                  <a:prstClr val="black"/>
                </a:solidFill>
              </a:endParaRPr>
            </a:p>
          </p:txBody>
        </p:sp>
      </p:grpSp>
      <p:cxnSp>
        <p:nvCxnSpPr>
          <p:cNvPr id="30" name="Straight Connector 29"/>
          <p:cNvCxnSpPr/>
          <p:nvPr userDrawn="1"/>
        </p:nvCxnSpPr>
        <p:spPr>
          <a:xfrm>
            <a:off x="522339" y="6163332"/>
            <a:ext cx="360065" cy="0"/>
          </a:xfrm>
          <a:prstGeom prst="line">
            <a:avLst/>
          </a:prstGeom>
          <a:ln w="12700">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slow" advClick="0" advTm="4236">
    <p:pull/>
  </p:transition>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9" Type="http://schemas.openxmlformats.org/officeDocument/2006/relationships/slideLayout" Target="../slideLayouts/slideLayout9.xml"/><Relationship Id="rId8" Type="http://schemas.openxmlformats.org/officeDocument/2006/relationships/slideLayout" Target="../slideLayouts/slideLayout8.xml"/><Relationship Id="rId7" Type="http://schemas.openxmlformats.org/officeDocument/2006/relationships/slideLayout" Target="../slideLayouts/slideLayout7.xml"/><Relationship Id="rId6" Type="http://schemas.openxmlformats.org/officeDocument/2006/relationships/slideLayout" Target="../slideLayouts/slideLayout6.xml"/><Relationship Id="rId5" Type="http://schemas.openxmlformats.org/officeDocument/2006/relationships/slideLayout" Target="../slideLayouts/slideLayout5.xml"/><Relationship Id="rId4" Type="http://schemas.openxmlformats.org/officeDocument/2006/relationships/slideLayout" Target="../slideLayouts/slideLayout4.xml"/><Relationship Id="rId37" Type="http://schemas.openxmlformats.org/officeDocument/2006/relationships/theme" Target="../theme/theme1.xml"/><Relationship Id="rId36" Type="http://schemas.openxmlformats.org/officeDocument/2006/relationships/image" Target="../media/image1.jpeg"/><Relationship Id="rId35" Type="http://schemas.openxmlformats.org/officeDocument/2006/relationships/slideLayout" Target="../slideLayouts/slideLayout35.xml"/><Relationship Id="rId34" Type="http://schemas.openxmlformats.org/officeDocument/2006/relationships/slideLayout" Target="../slideLayouts/slideLayout34.xml"/><Relationship Id="rId33" Type="http://schemas.openxmlformats.org/officeDocument/2006/relationships/slideLayout" Target="../slideLayouts/slideLayout33.xml"/><Relationship Id="rId32" Type="http://schemas.openxmlformats.org/officeDocument/2006/relationships/slideLayout" Target="../slideLayouts/slideLayout32.xml"/><Relationship Id="rId31" Type="http://schemas.openxmlformats.org/officeDocument/2006/relationships/slideLayout" Target="../slideLayouts/slideLayout31.xml"/><Relationship Id="rId30" Type="http://schemas.openxmlformats.org/officeDocument/2006/relationships/slideLayout" Target="../slideLayouts/slideLayout30.xml"/><Relationship Id="rId3" Type="http://schemas.openxmlformats.org/officeDocument/2006/relationships/slideLayout" Target="../slideLayouts/slideLayout3.xml"/><Relationship Id="rId29" Type="http://schemas.openxmlformats.org/officeDocument/2006/relationships/slideLayout" Target="../slideLayouts/slideLayout29.xml"/><Relationship Id="rId28" Type="http://schemas.openxmlformats.org/officeDocument/2006/relationships/slideLayout" Target="../slideLayouts/slideLayout28.xml"/><Relationship Id="rId27" Type="http://schemas.openxmlformats.org/officeDocument/2006/relationships/slideLayout" Target="../slideLayouts/slideLayout27.xml"/><Relationship Id="rId26" Type="http://schemas.openxmlformats.org/officeDocument/2006/relationships/slideLayout" Target="../slideLayouts/slideLayout26.xml"/><Relationship Id="rId25" Type="http://schemas.openxmlformats.org/officeDocument/2006/relationships/slideLayout" Target="../slideLayouts/slideLayout25.xml"/><Relationship Id="rId24" Type="http://schemas.openxmlformats.org/officeDocument/2006/relationships/slideLayout" Target="../slideLayouts/slideLayout24.xml"/><Relationship Id="rId23" Type="http://schemas.openxmlformats.org/officeDocument/2006/relationships/slideLayout" Target="../slideLayouts/slideLayout23.xml"/><Relationship Id="rId22" Type="http://schemas.openxmlformats.org/officeDocument/2006/relationships/slideLayout" Target="../slideLayouts/slideLayout22.xml"/><Relationship Id="rId21" Type="http://schemas.openxmlformats.org/officeDocument/2006/relationships/slideLayout" Target="../slideLayouts/slideLayout21.xml"/><Relationship Id="rId20" Type="http://schemas.openxmlformats.org/officeDocument/2006/relationships/slideLayout" Target="../slideLayouts/slideLayout20.xml"/><Relationship Id="rId2" Type="http://schemas.openxmlformats.org/officeDocument/2006/relationships/slideLayout" Target="../slideLayouts/slideLayout2.xml"/><Relationship Id="rId19" Type="http://schemas.openxmlformats.org/officeDocument/2006/relationships/slideLayout" Target="../slideLayouts/slideLayout19.xml"/><Relationship Id="rId18" Type="http://schemas.openxmlformats.org/officeDocument/2006/relationships/slideLayout" Target="../slideLayouts/slideLayout18.xml"/><Relationship Id="rId17" Type="http://schemas.openxmlformats.org/officeDocument/2006/relationships/slideLayout" Target="../slideLayouts/slideLayout17.xml"/><Relationship Id="rId16" Type="http://schemas.openxmlformats.org/officeDocument/2006/relationships/slideLayout" Target="../slideLayouts/slideLayout16.xml"/><Relationship Id="rId15" Type="http://schemas.openxmlformats.org/officeDocument/2006/relationships/slideLayout" Target="../slideLayouts/slideLayout15.xml"/><Relationship Id="rId14" Type="http://schemas.openxmlformats.org/officeDocument/2006/relationships/slideLayout" Target="../slideLayouts/slideLayout14.xml"/><Relationship Id="rId13" Type="http://schemas.openxmlformats.org/officeDocument/2006/relationships/slideLayout" Target="../slideLayouts/slideLayout13.xml"/><Relationship Id="rId12" Type="http://schemas.openxmlformats.org/officeDocument/2006/relationships/slideLayout" Target="../slideLayouts/slideLayout12.xml"/><Relationship Id="rId11" Type="http://schemas.openxmlformats.org/officeDocument/2006/relationships/slideLayout" Target="../slideLayouts/slideLayout11.xml"/><Relationship Id="rId10" Type="http://schemas.openxmlformats.org/officeDocument/2006/relationships/slideLayout" Target="../slideLayouts/slideLayout10.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5" name="图片 4"/>
          <p:cNvPicPr>
            <a:picLocks noChangeAspect="1"/>
          </p:cNvPicPr>
          <p:nvPr userDrawn="1"/>
        </p:nvPicPr>
        <p:blipFill rotWithShape="1">
          <a:blip r:embed="rId36">
            <a:extLst>
              <a:ext uri="{28A0092B-C50C-407E-A947-70E740481C1C}">
                <a14:useLocalDpi xmlns:a14="http://schemas.microsoft.com/office/drawing/2010/main" val="0"/>
              </a:ext>
            </a:extLst>
          </a:blip>
          <a:srcRect l="37065" t="15328" r="291" b="9466"/>
          <a:stretch>
            <a:fillRect/>
          </a:stretch>
        </p:blipFill>
        <p:spPr>
          <a:xfrm>
            <a:off x="-24138" y="-17321"/>
            <a:ext cx="11545815" cy="6497495"/>
          </a:xfrm>
          <a:prstGeom prst="rect">
            <a:avLst/>
          </a:prstGeom>
        </p:spPr>
      </p:pic>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 id="2147483663" r:id="rId15"/>
    <p:sldLayoutId id="2147483664" r:id="rId16"/>
    <p:sldLayoutId id="2147483665" r:id="rId17"/>
    <p:sldLayoutId id="2147483666" r:id="rId18"/>
    <p:sldLayoutId id="2147483667" r:id="rId19"/>
    <p:sldLayoutId id="2147483668" r:id="rId20"/>
    <p:sldLayoutId id="2147483669" r:id="rId21"/>
    <p:sldLayoutId id="2147483670" r:id="rId22"/>
    <p:sldLayoutId id="2147483671" r:id="rId23"/>
    <p:sldLayoutId id="2147483672" r:id="rId24"/>
    <p:sldLayoutId id="2147483673" r:id="rId25"/>
    <p:sldLayoutId id="2147483674" r:id="rId26"/>
    <p:sldLayoutId id="2147483675" r:id="rId27"/>
    <p:sldLayoutId id="2147483676" r:id="rId28"/>
    <p:sldLayoutId id="2147483677" r:id="rId29"/>
    <p:sldLayoutId id="2147483678" r:id="rId30"/>
    <p:sldLayoutId id="2147483679" r:id="rId31"/>
    <p:sldLayoutId id="2147483680" r:id="rId32"/>
    <p:sldLayoutId id="2147483681" r:id="rId33"/>
    <p:sldLayoutId id="2147483682" r:id="rId34"/>
    <p:sldLayoutId id="2147483683" r:id="rId35"/>
  </p:sldLayoutIdLst>
  <p:transition spd="slow" advClick="0" advTm="4236">
    <p:pull/>
  </p:transition>
  <p:timing>
    <p:tnLst>
      <p:par>
        <p:cTn id="1" dur="indefinite" restart="never" nodeType="tmRoot"/>
      </p:par>
    </p:tnLst>
  </p:timing>
  <p:txStyles>
    <p:titleStyle>
      <a:lvl1pPr algn="ctr" defTabSz="1176655" rtl="0" eaLnBrk="1" latinLnBrk="0" hangingPunct="1">
        <a:spcBef>
          <a:spcPct val="0"/>
        </a:spcBef>
        <a:buNone/>
        <a:defRPr sz="5700" kern="1200">
          <a:solidFill>
            <a:schemeClr val="tx1"/>
          </a:solidFill>
          <a:latin typeface="+mj-lt"/>
          <a:ea typeface="+mj-ea"/>
          <a:cs typeface="+mj-cs"/>
        </a:defRPr>
      </a:lvl1pPr>
    </p:titleStyle>
    <p:bodyStyle>
      <a:lvl1pPr marL="441325" indent="-441325" algn="l" defTabSz="1176655" rtl="0" eaLnBrk="1" latinLnBrk="0" hangingPunct="1">
        <a:spcBef>
          <a:spcPct val="20000"/>
        </a:spcBef>
        <a:buFont typeface="Arial" panose="020B0604020202020204" pitchFamily="34" charset="0"/>
        <a:buChar char="•"/>
        <a:defRPr sz="4100" kern="1200">
          <a:solidFill>
            <a:schemeClr val="tx1"/>
          </a:solidFill>
          <a:latin typeface="+mn-lt"/>
          <a:ea typeface="+mn-ea"/>
          <a:cs typeface="+mn-cs"/>
        </a:defRPr>
      </a:lvl1pPr>
      <a:lvl2pPr marL="956310" indent="-367665" algn="l" defTabSz="1176655" rtl="0" eaLnBrk="1" latinLnBrk="0" hangingPunct="1">
        <a:spcBef>
          <a:spcPct val="20000"/>
        </a:spcBef>
        <a:buFont typeface="Arial" panose="020B0604020202020204" pitchFamily="34" charset="0"/>
        <a:buChar char="–"/>
        <a:defRPr sz="3600" kern="1200">
          <a:solidFill>
            <a:schemeClr val="tx1"/>
          </a:solidFill>
          <a:latin typeface="+mn-lt"/>
          <a:ea typeface="+mn-ea"/>
          <a:cs typeface="+mn-cs"/>
        </a:defRPr>
      </a:lvl2pPr>
      <a:lvl3pPr marL="1471295" indent="-294005" algn="l" defTabSz="1176655" rtl="0" eaLnBrk="1" latinLnBrk="0" hangingPunct="1">
        <a:spcBef>
          <a:spcPct val="20000"/>
        </a:spcBef>
        <a:buFont typeface="Arial" panose="020B0604020202020204" pitchFamily="34" charset="0"/>
        <a:buChar char="•"/>
        <a:defRPr sz="3100" kern="1200">
          <a:solidFill>
            <a:schemeClr val="tx1"/>
          </a:solidFill>
          <a:latin typeface="+mn-lt"/>
          <a:ea typeface="+mn-ea"/>
          <a:cs typeface="+mn-cs"/>
        </a:defRPr>
      </a:lvl3pPr>
      <a:lvl4pPr marL="2059305" indent="-294005" algn="l" defTabSz="117665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4pPr>
      <a:lvl5pPr marL="2647950" indent="-294005" algn="l" defTabSz="117665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5pPr>
      <a:lvl6pPr marL="3236595" indent="-294005" algn="l" defTabSz="117665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6pPr>
      <a:lvl7pPr marL="3825240" indent="-294005" algn="l" defTabSz="117665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7pPr>
      <a:lvl8pPr marL="4413250" indent="-294005" algn="l" defTabSz="117665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8pPr>
      <a:lvl9pPr marL="5001895" indent="-294005" algn="l" defTabSz="1176655" rtl="0" eaLnBrk="1" latinLnBrk="0" hangingPunct="1">
        <a:spcBef>
          <a:spcPct val="20000"/>
        </a:spcBef>
        <a:buFont typeface="Arial" panose="020B0604020202020204" pitchFamily="34" charset="0"/>
        <a:buChar char="•"/>
        <a:defRPr sz="2600" kern="1200">
          <a:solidFill>
            <a:schemeClr val="tx1"/>
          </a:solidFill>
          <a:latin typeface="+mn-lt"/>
          <a:ea typeface="+mn-ea"/>
          <a:cs typeface="+mn-cs"/>
        </a:defRPr>
      </a:lvl9pPr>
    </p:bodyStyle>
    <p:otherStyle>
      <a:defPPr>
        <a:defRPr lang="zh-CN"/>
      </a:defPPr>
      <a:lvl1pPr marL="0" algn="l" defTabSz="1176655" rtl="0" eaLnBrk="1" latinLnBrk="0" hangingPunct="1">
        <a:defRPr sz="2300" kern="1200">
          <a:solidFill>
            <a:schemeClr val="tx1"/>
          </a:solidFill>
          <a:latin typeface="+mn-lt"/>
          <a:ea typeface="+mn-ea"/>
          <a:cs typeface="+mn-cs"/>
        </a:defRPr>
      </a:lvl1pPr>
      <a:lvl2pPr marL="588645" algn="l" defTabSz="1176655" rtl="0" eaLnBrk="1" latinLnBrk="0" hangingPunct="1">
        <a:defRPr sz="2300" kern="1200">
          <a:solidFill>
            <a:schemeClr val="tx1"/>
          </a:solidFill>
          <a:latin typeface="+mn-lt"/>
          <a:ea typeface="+mn-ea"/>
          <a:cs typeface="+mn-cs"/>
        </a:defRPr>
      </a:lvl2pPr>
      <a:lvl3pPr marL="1176655" algn="l" defTabSz="1176655" rtl="0" eaLnBrk="1" latinLnBrk="0" hangingPunct="1">
        <a:defRPr sz="2300" kern="1200">
          <a:solidFill>
            <a:schemeClr val="tx1"/>
          </a:solidFill>
          <a:latin typeface="+mn-lt"/>
          <a:ea typeface="+mn-ea"/>
          <a:cs typeface="+mn-cs"/>
        </a:defRPr>
      </a:lvl3pPr>
      <a:lvl4pPr marL="1765300" algn="l" defTabSz="1176655" rtl="0" eaLnBrk="1" latinLnBrk="0" hangingPunct="1">
        <a:defRPr sz="2300" kern="1200">
          <a:solidFill>
            <a:schemeClr val="tx1"/>
          </a:solidFill>
          <a:latin typeface="+mn-lt"/>
          <a:ea typeface="+mn-ea"/>
          <a:cs typeface="+mn-cs"/>
        </a:defRPr>
      </a:lvl4pPr>
      <a:lvl5pPr marL="2353945" algn="l" defTabSz="1176655" rtl="0" eaLnBrk="1" latinLnBrk="0" hangingPunct="1">
        <a:defRPr sz="2300" kern="1200">
          <a:solidFill>
            <a:schemeClr val="tx1"/>
          </a:solidFill>
          <a:latin typeface="+mn-lt"/>
          <a:ea typeface="+mn-ea"/>
          <a:cs typeface="+mn-cs"/>
        </a:defRPr>
      </a:lvl5pPr>
      <a:lvl6pPr marL="2942590" algn="l" defTabSz="1176655" rtl="0" eaLnBrk="1" latinLnBrk="0" hangingPunct="1">
        <a:defRPr sz="2300" kern="1200">
          <a:solidFill>
            <a:schemeClr val="tx1"/>
          </a:solidFill>
          <a:latin typeface="+mn-lt"/>
          <a:ea typeface="+mn-ea"/>
          <a:cs typeface="+mn-cs"/>
        </a:defRPr>
      </a:lvl6pPr>
      <a:lvl7pPr marL="3530600" algn="l" defTabSz="1176655" rtl="0" eaLnBrk="1" latinLnBrk="0" hangingPunct="1">
        <a:defRPr sz="2300" kern="1200">
          <a:solidFill>
            <a:schemeClr val="tx1"/>
          </a:solidFill>
          <a:latin typeface="+mn-lt"/>
          <a:ea typeface="+mn-ea"/>
          <a:cs typeface="+mn-cs"/>
        </a:defRPr>
      </a:lvl7pPr>
      <a:lvl8pPr marL="4119245" algn="l" defTabSz="1176655" rtl="0" eaLnBrk="1" latinLnBrk="0" hangingPunct="1">
        <a:defRPr sz="2300" kern="1200">
          <a:solidFill>
            <a:schemeClr val="tx1"/>
          </a:solidFill>
          <a:latin typeface="+mn-lt"/>
          <a:ea typeface="+mn-ea"/>
          <a:cs typeface="+mn-cs"/>
        </a:defRPr>
      </a:lvl8pPr>
      <a:lvl9pPr marL="4707890" algn="l" defTabSz="1176655" rtl="0" eaLnBrk="1" latinLnBrk="0" hangingPunct="1">
        <a:defRPr sz="23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slideLayout" Target="../slideLayouts/slideLayout12.xml"/><Relationship Id="rId7" Type="http://schemas.openxmlformats.org/officeDocument/2006/relationships/image" Target="../media/image5.png"/><Relationship Id="rId6" Type="http://schemas.microsoft.com/office/2007/relationships/media" Target="../media/media1.mp3"/><Relationship Id="rId5" Type="http://schemas.openxmlformats.org/officeDocument/2006/relationships/audio" Target="../media/media1.mp3"/><Relationship Id="rId4" Type="http://schemas.openxmlformats.org/officeDocument/2006/relationships/image" Target="../media/image4.png"/><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xml.rels><?xml version="1.0" encoding="UTF-8" standalone="yes"?>
<Relationships xmlns="http://schemas.openxmlformats.org/package/2006/relationships"><Relationship Id="rId4" Type="http://schemas.openxmlformats.org/officeDocument/2006/relationships/notesSlide" Target="../notesSlides/notesSlide1.xml"/><Relationship Id="rId3" Type="http://schemas.openxmlformats.org/officeDocument/2006/relationships/slideLayout" Target="../slideLayouts/slideLayout12.xml"/><Relationship Id="rId2" Type="http://schemas.openxmlformats.org/officeDocument/2006/relationships/image" Target="../media/image4.png"/><Relationship Id="rId1" Type="http://schemas.openxmlformats.org/officeDocument/2006/relationships/image" Target="../media/image1.jpeg"/></Relationships>
</file>

<file path=ppt/slides/_rels/slide3.xml.rels><?xml version="1.0" encoding="UTF-8" standalone="yes"?>
<Relationships xmlns="http://schemas.openxmlformats.org/package/2006/relationships"><Relationship Id="rId5" Type="http://schemas.openxmlformats.org/officeDocument/2006/relationships/notesSlide" Target="../notesSlides/notesSlide2.xml"/><Relationship Id="rId4" Type="http://schemas.openxmlformats.org/officeDocument/2006/relationships/slideLayout" Target="../slideLayouts/slideLayout1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6.jpeg"/></Relationships>
</file>

<file path=ppt/slides/_rels/slide5.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7.png"/></Relationships>
</file>

<file path=ppt/slides/_rels/slide6.xml.rels><?xml version="1.0" encoding="UTF-8" standalone="yes"?>
<Relationships xmlns="http://schemas.openxmlformats.org/package/2006/relationships"><Relationship Id="rId7" Type="http://schemas.openxmlformats.org/officeDocument/2006/relationships/slideLayout" Target="../slideLayouts/slideLayout12.xml"/><Relationship Id="rId6" Type="http://schemas.openxmlformats.org/officeDocument/2006/relationships/image" Target="../media/image13.jpeg"/><Relationship Id="rId5" Type="http://schemas.openxmlformats.org/officeDocument/2006/relationships/image" Target="../media/image12.jpeg"/><Relationship Id="rId4" Type="http://schemas.openxmlformats.org/officeDocument/2006/relationships/image" Target="../media/image11.jpeg"/><Relationship Id="rId3" Type="http://schemas.openxmlformats.org/officeDocument/2006/relationships/image" Target="../media/image10.jpeg"/><Relationship Id="rId2" Type="http://schemas.openxmlformats.org/officeDocument/2006/relationships/image" Target="../media/image9.jpeg"/><Relationship Id="rId1" Type="http://schemas.openxmlformats.org/officeDocument/2006/relationships/image" Target="../media/image8.jpe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12.jpeg"/><Relationship Id="rId1" Type="http://schemas.openxmlformats.org/officeDocument/2006/relationships/image" Target="../media/image14.jpeg"/></Relationships>
</file>

<file path=ppt/slides/_rels/slide9.xml.rels><?xml version="1.0" encoding="UTF-8" standalone="yes"?>
<Relationships xmlns="http://schemas.openxmlformats.org/package/2006/relationships"><Relationship Id="rId5" Type="http://schemas.openxmlformats.org/officeDocument/2006/relationships/notesSlide" Target="../notesSlides/notesSlide3.xml"/><Relationship Id="rId4" Type="http://schemas.openxmlformats.org/officeDocument/2006/relationships/slideLayout" Target="../slideLayouts/slideLayout1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1.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5.png"/></Relationships>
</file>

<file path=ppt/slides/_rels/slide12.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6.jpeg"/></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5.xml.rels><?xml version="1.0" encoding="UTF-8" standalone="yes"?>
<Relationships xmlns="http://schemas.openxmlformats.org/package/2006/relationships"><Relationship Id="rId5" Type="http://schemas.openxmlformats.org/officeDocument/2006/relationships/notesSlide" Target="../notesSlides/notesSlide4.xml"/><Relationship Id="rId4" Type="http://schemas.openxmlformats.org/officeDocument/2006/relationships/slideLayout" Target="../slideLayouts/slideLayout1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16.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7.jpeg"/></Relationships>
</file>

<file path=ppt/slides/_rels/slide17.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8.jpe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0.xml.rels><?xml version="1.0" encoding="UTF-8" standalone="yes"?>
<Relationships xmlns="http://schemas.openxmlformats.org/package/2006/relationships"><Relationship Id="rId2" Type="http://schemas.openxmlformats.org/officeDocument/2006/relationships/slideLayout" Target="../slideLayouts/slideLayout12.xml"/><Relationship Id="rId1" Type="http://schemas.openxmlformats.org/officeDocument/2006/relationships/image" Target="../media/image19.jpeg"/></Relationships>
</file>

<file path=ppt/slides/_rels/slide21.xml.rels><?xml version="1.0" encoding="UTF-8" standalone="yes"?>
<Relationships xmlns="http://schemas.openxmlformats.org/package/2006/relationships"><Relationship Id="rId5" Type="http://schemas.openxmlformats.org/officeDocument/2006/relationships/notesSlide" Target="../notesSlides/notesSlide5.xml"/><Relationship Id="rId4" Type="http://schemas.openxmlformats.org/officeDocument/2006/relationships/slideLayout" Target="../slideLayouts/slideLayout12.xml"/><Relationship Id="rId3" Type="http://schemas.openxmlformats.org/officeDocument/2006/relationships/image" Target="../media/image3.png"/><Relationship Id="rId2" Type="http://schemas.openxmlformats.org/officeDocument/2006/relationships/image" Target="../media/image2.png"/><Relationship Id="rId1" Type="http://schemas.openxmlformats.org/officeDocument/2006/relationships/image" Target="../media/image1.jpe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3.xml.rels><?xml version="1.0" encoding="UTF-8" standalone="yes"?>
<Relationships xmlns="http://schemas.openxmlformats.org/package/2006/relationships"><Relationship Id="rId5" Type="http://schemas.openxmlformats.org/officeDocument/2006/relationships/slideLayout" Target="../slideLayouts/slideLayout12.xml"/><Relationship Id="rId4" Type="http://schemas.openxmlformats.org/officeDocument/2006/relationships/image" Target="../media/image22.jpeg"/><Relationship Id="rId3" Type="http://schemas.openxmlformats.org/officeDocument/2006/relationships/image" Target="../media/image21.jpeg"/><Relationship Id="rId2" Type="http://schemas.openxmlformats.org/officeDocument/2006/relationships/image" Target="../media/image20.jpeg"/><Relationship Id="rId1" Type="http://schemas.openxmlformats.org/officeDocument/2006/relationships/image" Target="../media/image8.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26.xml.rels><?xml version="1.0" encoding="UTF-8" standalone="yes"?>
<Relationships xmlns="http://schemas.openxmlformats.org/package/2006/relationships"><Relationship Id="rId3" Type="http://schemas.openxmlformats.org/officeDocument/2006/relationships/slideLayout" Target="../slideLayouts/slideLayout12.xml"/><Relationship Id="rId2" Type="http://schemas.openxmlformats.org/officeDocument/2006/relationships/image" Target="../media/image24.jpeg"/><Relationship Id="rId1" Type="http://schemas.openxmlformats.org/officeDocument/2006/relationships/image" Target="../media/image23.png"/></Relationships>
</file>

<file path=ppt/slides/_rels/slide27.xml.rels><?xml version="1.0" encoding="UTF-8" standalone="yes"?>
<Relationships xmlns="http://schemas.openxmlformats.org/package/2006/relationships"><Relationship Id="rId3" Type="http://schemas.openxmlformats.org/officeDocument/2006/relationships/notesSlide" Target="../notesSlides/notesSlide6.xml"/><Relationship Id="rId2" Type="http://schemas.openxmlformats.org/officeDocument/2006/relationships/slideLayout" Target="../slideLayouts/slideLayout12.xml"/><Relationship Id="rId1" Type="http://schemas.openxmlformats.org/officeDocument/2006/relationships/image" Target="../media/image1.jpe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rotWithShape="1">
          <a:blip r:embed="rId1">
            <a:extLst>
              <a:ext uri="{28A0092B-C50C-407E-A947-70E740481C1C}">
                <a14:useLocalDpi xmlns:a14="http://schemas.microsoft.com/office/drawing/2010/main" val="0"/>
              </a:ext>
            </a:extLst>
          </a:blip>
          <a:srcRect r="16704"/>
          <a:stretch>
            <a:fillRect/>
          </a:stretch>
        </p:blipFill>
        <p:spPr>
          <a:xfrm>
            <a:off x="31973" y="-17321"/>
            <a:ext cx="11489704" cy="6465919"/>
          </a:xfrm>
          <a:prstGeom prst="rect">
            <a:avLst/>
          </a:prstGeom>
        </p:spPr>
      </p:pic>
      <p:pic>
        <p:nvPicPr>
          <p:cNvPr id="7" name="图片 6"/>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831" y="1065501"/>
            <a:ext cx="5688632" cy="5242464"/>
          </a:xfrm>
          <a:prstGeom prst="rect">
            <a:avLst/>
          </a:prstGeom>
        </p:spPr>
      </p:pic>
      <p:pic>
        <p:nvPicPr>
          <p:cNvPr id="16" name="图片 15"/>
          <p:cNvPicPr>
            <a:picLocks noChangeAspect="1"/>
          </p:cNvPicPr>
          <p:nvPr/>
        </p:nvPicPr>
        <p:blipFill rotWithShape="1">
          <a:blip r:embed="rId3" cstate="print">
            <a:extLst>
              <a:ext uri="{28A0092B-C50C-407E-A947-70E740481C1C}">
                <a14:useLocalDpi xmlns:a14="http://schemas.microsoft.com/office/drawing/2010/main" val="0"/>
              </a:ext>
            </a:extLst>
          </a:blip>
          <a:srcRect t="21499"/>
          <a:stretch>
            <a:fillRect/>
          </a:stretch>
        </p:blipFill>
        <p:spPr>
          <a:xfrm>
            <a:off x="5400997" y="359767"/>
            <a:ext cx="5003692" cy="1437145"/>
          </a:xfrm>
          <a:prstGeom prst="rect">
            <a:avLst/>
          </a:prstGeom>
        </p:spPr>
      </p:pic>
      <p:sp>
        <p:nvSpPr>
          <p:cNvPr id="13" name="TextBox 40"/>
          <p:cNvSpPr txBox="1"/>
          <p:nvPr/>
        </p:nvSpPr>
        <p:spPr>
          <a:xfrm>
            <a:off x="5984820" y="3654561"/>
            <a:ext cx="4690857" cy="430887"/>
          </a:xfrm>
          <a:prstGeom prst="rect">
            <a:avLst/>
          </a:prstGeom>
          <a:solidFill>
            <a:schemeClr val="bg2">
              <a:lumMod val="20000"/>
              <a:lumOff val="80000"/>
            </a:schemeClr>
          </a:solidFill>
        </p:spPr>
        <p:txBody>
          <a:bodyPr wrap="square" rtlCol="0">
            <a:spAutoFit/>
          </a:bodyPr>
          <a:lstStyle/>
          <a:p>
            <a:r>
              <a:rPr lang="zh-CN" altLang="en-US" sz="2200" dirty="0" smtClean="0">
                <a:solidFill>
                  <a:srgbClr val="0070C0"/>
                </a:solidFill>
                <a:latin typeface="方正姚体" panose="02010601030101010101" pitchFamily="2" charset="-122"/>
                <a:ea typeface="方正姚体" panose="02010601030101010101" pitchFamily="2" charset="-122"/>
              </a:rPr>
              <a:t>述职报告、业绩报告、工作计划总结</a:t>
            </a:r>
            <a:endParaRPr lang="zh-CN" altLang="en-US" sz="2200" dirty="0">
              <a:solidFill>
                <a:srgbClr val="0070C0"/>
              </a:solidFill>
              <a:latin typeface="方正姚体" panose="02010601030101010101" pitchFamily="2" charset="-122"/>
              <a:ea typeface="方正姚体" panose="02010601030101010101" pitchFamily="2" charset="-122"/>
            </a:endParaRPr>
          </a:p>
        </p:txBody>
      </p:sp>
      <p:sp>
        <p:nvSpPr>
          <p:cNvPr id="14" name="圆角矩形 13"/>
          <p:cNvSpPr/>
          <p:nvPr/>
        </p:nvSpPr>
        <p:spPr>
          <a:xfrm>
            <a:off x="5991817" y="4227213"/>
            <a:ext cx="1132597" cy="279982"/>
          </a:xfrm>
          <a:prstGeom prst="roundRect">
            <a:avLst/>
          </a:prstGeom>
          <a:solidFill>
            <a:schemeClr val="bg1">
              <a:alpha val="9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方正大黑简体" panose="02010601030101010101" pitchFamily="65" charset="-122"/>
              <a:ea typeface="方正大黑简体" panose="02010601030101010101" pitchFamily="65" charset="-122"/>
            </a:endParaRPr>
          </a:p>
        </p:txBody>
      </p:sp>
      <p:sp>
        <p:nvSpPr>
          <p:cNvPr id="17" name="TextBox 43"/>
          <p:cNvSpPr txBox="1"/>
          <p:nvPr/>
        </p:nvSpPr>
        <p:spPr>
          <a:xfrm>
            <a:off x="6021229" y="4230195"/>
            <a:ext cx="1318240" cy="276999"/>
          </a:xfrm>
          <a:prstGeom prst="rect">
            <a:avLst/>
          </a:prstGeom>
          <a:noFill/>
        </p:spPr>
        <p:txBody>
          <a:bodyPr wrap="square" rtlCol="0">
            <a:spAutoFit/>
          </a:bodyPr>
          <a:lstStyle/>
          <a:p>
            <a:r>
              <a:rPr lang="zh-CN" altLang="en-US" sz="1200" dirty="0">
                <a:solidFill>
                  <a:srgbClr val="0070C0"/>
                </a:solidFill>
                <a:latin typeface="方正大黑简体" panose="02010601030101010101" pitchFamily="65" charset="-122"/>
                <a:ea typeface="方正大黑简体" panose="02010601030101010101" pitchFamily="65" charset="-122"/>
              </a:rPr>
              <a:t>汇报</a:t>
            </a:r>
            <a:r>
              <a:rPr lang="zh-CN" altLang="en-US" sz="1200" dirty="0" smtClean="0">
                <a:solidFill>
                  <a:srgbClr val="0070C0"/>
                </a:solidFill>
                <a:latin typeface="方正大黑简体" panose="02010601030101010101" pitchFamily="65" charset="-122"/>
                <a:ea typeface="方正大黑简体" panose="02010601030101010101" pitchFamily="65" charset="-122"/>
              </a:rPr>
              <a:t>人：</a:t>
            </a:r>
            <a:r>
              <a:rPr lang="en-US" altLang="zh-CN" sz="1200" dirty="0" smtClean="0">
                <a:solidFill>
                  <a:srgbClr val="0070C0"/>
                </a:solidFill>
                <a:latin typeface="方正大黑简体" panose="02010601030101010101" pitchFamily="65" charset="-122"/>
                <a:ea typeface="方正大黑简体" panose="02010601030101010101" pitchFamily="65" charset="-122"/>
              </a:rPr>
              <a:t>xxx</a:t>
            </a:r>
            <a:endParaRPr lang="zh-CN" altLang="en-US" sz="1200" dirty="0">
              <a:solidFill>
                <a:srgbClr val="0070C0"/>
              </a:solidFill>
              <a:latin typeface="方正大黑简体" panose="02010601030101010101" pitchFamily="65" charset="-122"/>
              <a:ea typeface="方正大黑简体" panose="02010601030101010101" pitchFamily="65" charset="-122"/>
            </a:endParaRPr>
          </a:p>
        </p:txBody>
      </p:sp>
      <p:sp>
        <p:nvSpPr>
          <p:cNvPr id="18" name="圆角矩形 17"/>
          <p:cNvSpPr/>
          <p:nvPr/>
        </p:nvSpPr>
        <p:spPr>
          <a:xfrm>
            <a:off x="7339469" y="4227213"/>
            <a:ext cx="1132597" cy="279982"/>
          </a:xfrm>
          <a:prstGeom prst="roundRect">
            <a:avLst/>
          </a:prstGeom>
          <a:solidFill>
            <a:schemeClr val="bg1">
              <a:alpha val="90000"/>
            </a:schemeClr>
          </a:solidFill>
          <a:ln w="12700">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latin typeface="方正大黑简体" panose="02010601030101010101" pitchFamily="65" charset="-122"/>
              <a:ea typeface="方正大黑简体" panose="02010601030101010101" pitchFamily="65" charset="-122"/>
            </a:endParaRPr>
          </a:p>
        </p:txBody>
      </p:sp>
      <p:sp>
        <p:nvSpPr>
          <p:cNvPr id="19" name="TextBox 49"/>
          <p:cNvSpPr txBox="1"/>
          <p:nvPr/>
        </p:nvSpPr>
        <p:spPr>
          <a:xfrm>
            <a:off x="7418793" y="4230195"/>
            <a:ext cx="1318240" cy="276999"/>
          </a:xfrm>
          <a:prstGeom prst="rect">
            <a:avLst/>
          </a:prstGeom>
          <a:noFill/>
        </p:spPr>
        <p:txBody>
          <a:bodyPr wrap="square" rtlCol="0">
            <a:spAutoFit/>
          </a:bodyPr>
          <a:lstStyle/>
          <a:p>
            <a:r>
              <a:rPr lang="zh-CN" altLang="en-US" sz="1200" dirty="0">
                <a:solidFill>
                  <a:srgbClr val="0070C0"/>
                </a:solidFill>
                <a:latin typeface="方正大黑简体" panose="02010601030101010101" pitchFamily="65" charset="-122"/>
                <a:ea typeface="方正大黑简体" panose="02010601030101010101" pitchFamily="65" charset="-122"/>
              </a:rPr>
              <a:t>日期</a:t>
            </a:r>
            <a:r>
              <a:rPr lang="zh-CN" altLang="en-US" sz="1200" dirty="0" smtClean="0">
                <a:solidFill>
                  <a:srgbClr val="0070C0"/>
                </a:solidFill>
                <a:latin typeface="方正大黑简体" panose="02010601030101010101" pitchFamily="65" charset="-122"/>
                <a:ea typeface="方正大黑简体" panose="02010601030101010101" pitchFamily="65" charset="-122"/>
              </a:rPr>
              <a:t>：</a:t>
            </a:r>
            <a:r>
              <a:rPr lang="en-US" altLang="zh-CN" sz="1200" dirty="0" err="1" smtClean="0">
                <a:solidFill>
                  <a:srgbClr val="0070C0"/>
                </a:solidFill>
                <a:latin typeface="方正大黑简体" panose="02010601030101010101" pitchFamily="65" charset="-122"/>
                <a:ea typeface="方正大黑简体" panose="02010601030101010101" pitchFamily="65" charset="-122"/>
              </a:rPr>
              <a:t>xxxx</a:t>
            </a:r>
            <a:endParaRPr lang="zh-CN" altLang="en-US" sz="1200" dirty="0">
              <a:solidFill>
                <a:srgbClr val="0070C0"/>
              </a:solidFill>
              <a:latin typeface="方正大黑简体" panose="02010601030101010101" pitchFamily="65" charset="-122"/>
              <a:ea typeface="方正大黑简体" panose="02010601030101010101" pitchFamily="65" charset="-122"/>
            </a:endParaRPr>
          </a:p>
        </p:txBody>
      </p:sp>
      <p:sp>
        <p:nvSpPr>
          <p:cNvPr id="20" name="文本框 15"/>
          <p:cNvSpPr txBox="1"/>
          <p:nvPr/>
        </p:nvSpPr>
        <p:spPr>
          <a:xfrm>
            <a:off x="5401310" y="1931670"/>
            <a:ext cx="5848350" cy="1753235"/>
          </a:xfrm>
          <a:prstGeom prst="rect">
            <a:avLst/>
          </a:prstGeom>
          <a:noFill/>
        </p:spPr>
        <p:txBody>
          <a:bodyPr wrap="square" rtlCol="0">
            <a:spAutoFit/>
          </a:bodyPr>
          <a:lstStyle/>
          <a:p>
            <a:pPr lvl="0">
              <a:spcBef>
                <a:spcPct val="0"/>
              </a:spcBef>
            </a:pPr>
            <a:r>
              <a:rPr lang="zh-CN" altLang="en-US" sz="5400" spc="300" dirty="0" smtClean="0">
                <a:solidFill>
                  <a:srgbClr val="0070C0"/>
                </a:solidFill>
                <a:latin typeface="迷你简行楷" panose="03000509000000000000" pitchFamily="65" charset="-122"/>
                <a:ea typeface="迷你简行楷" panose="03000509000000000000" pitchFamily="65" charset="-122"/>
                <a:cs typeface="Arial" panose="020B0604020202020204" pitchFamily="34" charset="0"/>
              </a:rPr>
              <a:t>倡导文明家风</a:t>
            </a:r>
            <a:endParaRPr lang="en-US" altLang="zh-CN" sz="5400" spc="300" dirty="0" smtClean="0">
              <a:solidFill>
                <a:srgbClr val="0070C0"/>
              </a:solidFill>
              <a:latin typeface="迷你简行楷" panose="03000509000000000000" pitchFamily="65" charset="-122"/>
              <a:ea typeface="迷你简行楷" panose="03000509000000000000" pitchFamily="65" charset="-122"/>
              <a:cs typeface="Arial" panose="020B0604020202020204" pitchFamily="34" charset="0"/>
            </a:endParaRPr>
          </a:p>
          <a:p>
            <a:pPr lvl="0">
              <a:spcBef>
                <a:spcPct val="0"/>
              </a:spcBef>
            </a:pPr>
            <a:r>
              <a:rPr lang="zh-CN" altLang="en-US" sz="5400" spc="300" dirty="0" smtClean="0">
                <a:solidFill>
                  <a:srgbClr val="0070C0"/>
                </a:solidFill>
                <a:latin typeface="迷你简行楷" panose="03000509000000000000" pitchFamily="65" charset="-122"/>
                <a:ea typeface="迷你简行楷" panose="03000509000000000000" pitchFamily="65" charset="-122"/>
                <a:cs typeface="Arial" panose="020B0604020202020204" pitchFamily="34" charset="0"/>
              </a:rPr>
              <a:t>   弘扬传统美德</a:t>
            </a:r>
            <a:endParaRPr lang="zh-CN" altLang="en-US" sz="5400" spc="300" dirty="0">
              <a:solidFill>
                <a:srgbClr val="0070C0"/>
              </a:solidFill>
              <a:latin typeface="迷你简行楷" panose="03000509000000000000" pitchFamily="65" charset="-122"/>
              <a:ea typeface="迷你简行楷" panose="03000509000000000000" pitchFamily="65" charset="-122"/>
              <a:cs typeface="Arial" panose="020B0604020202020204" pitchFamily="34" charset="0"/>
            </a:endParaRPr>
          </a:p>
        </p:txBody>
      </p:sp>
      <p:pic>
        <p:nvPicPr>
          <p:cNvPr id="3" name="图片 2"/>
          <p:cNvPicPr>
            <a:picLocks noChangeAspect="1"/>
          </p:cNvPicPr>
          <p:nvPr/>
        </p:nvPicPr>
        <p:blipFill rotWithShape="1">
          <a:blip r:embed="rId4" cstate="print">
            <a:extLst>
              <a:ext uri="{28A0092B-C50C-407E-A947-70E740481C1C}">
                <a14:useLocalDpi xmlns:a14="http://schemas.microsoft.com/office/drawing/2010/main" val="0"/>
              </a:ext>
            </a:extLst>
          </a:blip>
          <a:srcRect b="51276"/>
          <a:stretch>
            <a:fillRect/>
          </a:stretch>
        </p:blipFill>
        <p:spPr>
          <a:xfrm flipH="1" flipV="1">
            <a:off x="7705252" y="4640817"/>
            <a:ext cx="3840808" cy="1871403"/>
          </a:xfrm>
          <a:prstGeom prst="rect">
            <a:avLst/>
          </a:prstGeom>
        </p:spPr>
      </p:pic>
      <p:pic>
        <p:nvPicPr>
          <p:cNvPr id="12" name="In the Moment of Inspiration.mp3">
            <a:hlinkClick r:id="" action="ppaction://media"/>
          </p:cNvPr>
          <p:cNvPicPr>
            <a:picLocks noChangeAspect="1"/>
          </p:cNvPicPr>
          <p:nvPr>
            <a:audioFile r:link="rId5"/>
            <p:extLst>
              <p:ext uri="{DAA4B4D4-6D71-4841-9C94-3DE7FCFB9230}">
                <p14:media xmlns:p14="http://schemas.microsoft.com/office/powerpoint/2010/main" r:embed="rId6"/>
              </p:ext>
            </p:extLst>
          </p:nvPr>
        </p:nvPicPr>
        <p:blipFill>
          <a:blip r:embed="rId7"/>
          <a:stretch>
            <a:fillRect/>
          </a:stretch>
        </p:blipFill>
        <p:spPr>
          <a:xfrm>
            <a:off x="-791691" y="-1"/>
            <a:ext cx="609600" cy="609600"/>
          </a:xfrm>
          <a:prstGeom prst="rect">
            <a:avLst/>
          </a:prstGeom>
        </p:spPr>
      </p:pic>
    </p:spTree>
  </p:cSld>
  <p:clrMapOvr>
    <a:masterClrMapping/>
  </p:clrMapOvr>
  <p:transition spd="slow" advClick="0" advTm="4236">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 presetClass="entr" presetSubtype="8" fill="hold" grpId="0" nodeType="afterEffect" p14:presetBounceEnd="26000">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14:bounceEnd="26000">
                                          <p:cBhvr additive="base">
                                            <p:cTn id="15" dur="750" fill="hold"/>
                                            <p:tgtEl>
                                              <p:spTgt spid="20"/>
                                            </p:tgtEl>
                                            <p:attrNameLst>
                                              <p:attrName>ppt_x</p:attrName>
                                            </p:attrNameLst>
                                          </p:cBhvr>
                                          <p:tavLst>
                                            <p:tav tm="0">
                                              <p:val>
                                                <p:strVal val="0-#ppt_w/2"/>
                                              </p:val>
                                            </p:tav>
                                            <p:tav tm="100000">
                                              <p:val>
                                                <p:strVal val="#ppt_x"/>
                                              </p:val>
                                            </p:tav>
                                          </p:tavLst>
                                        </p:anim>
                                        <p:anim calcmode="lin" valueType="num" p14:bounceEnd="26000">
                                          <p:cBhvr additive="base">
                                            <p:cTn id="16" dur="75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ppt_x</p:attrName>
                                            </p:attrNameLst>
                                          </p:cBhvr>
                                          <p:tavLst>
                                            <p:tav tm="0">
                                              <p:val>
                                                <p:strVal val="#ppt_x"/>
                                              </p:val>
                                            </p:tav>
                                            <p:tav tm="100000">
                                              <p:val>
                                                <p:strVal val="#ppt_x"/>
                                              </p:val>
                                            </p:tav>
                                          </p:tavLst>
                                        </p:anim>
                                        <p:anim calcmode="lin" valueType="num">
                                          <p:cBhvr>
                                            <p:cTn id="22" dur="500" fill="hold"/>
                                            <p:tgtEl>
                                              <p:spTgt spid="13"/>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300"/>
                                            <p:tgtEl>
                                              <p:spTgt spid="17"/>
                                            </p:tgtEl>
                                          </p:cBhvr>
                                        </p:animEffect>
                                        <p:anim calcmode="lin" valueType="num">
                                          <p:cBhvr>
                                            <p:cTn id="27" dur="300" fill="hold"/>
                                            <p:tgtEl>
                                              <p:spTgt spid="17"/>
                                            </p:tgtEl>
                                            <p:attrNameLst>
                                              <p:attrName>ppt_x</p:attrName>
                                            </p:attrNameLst>
                                          </p:cBhvr>
                                          <p:tavLst>
                                            <p:tav tm="0">
                                              <p:val>
                                                <p:strVal val="#ppt_x"/>
                                              </p:val>
                                            </p:tav>
                                            <p:tav tm="100000">
                                              <p:val>
                                                <p:strVal val="#ppt_x"/>
                                              </p:val>
                                            </p:tav>
                                          </p:tavLst>
                                        </p:anim>
                                        <p:anim calcmode="lin" valueType="num">
                                          <p:cBhvr>
                                            <p:cTn id="28" dur="300" fill="hold"/>
                                            <p:tgtEl>
                                              <p:spTgt spid="1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300"/>
                                            <p:tgtEl>
                                              <p:spTgt spid="14"/>
                                            </p:tgtEl>
                                          </p:cBhvr>
                                        </p:animEffect>
                                        <p:anim calcmode="lin" valueType="num">
                                          <p:cBhvr>
                                            <p:cTn id="32" dur="300" fill="hold"/>
                                            <p:tgtEl>
                                              <p:spTgt spid="14"/>
                                            </p:tgtEl>
                                            <p:attrNameLst>
                                              <p:attrName>ppt_x</p:attrName>
                                            </p:attrNameLst>
                                          </p:cBhvr>
                                          <p:tavLst>
                                            <p:tav tm="0">
                                              <p:val>
                                                <p:strVal val="#ppt_x"/>
                                              </p:val>
                                            </p:tav>
                                            <p:tav tm="100000">
                                              <p:val>
                                                <p:strVal val="#ppt_x"/>
                                              </p:val>
                                            </p:tav>
                                          </p:tavLst>
                                        </p:anim>
                                        <p:anim calcmode="lin" valueType="num">
                                          <p:cBhvr>
                                            <p:cTn id="33" dur="300" fill="hold"/>
                                            <p:tgtEl>
                                              <p:spTgt spid="1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300"/>
                                            <p:tgtEl>
                                              <p:spTgt spid="19"/>
                                            </p:tgtEl>
                                          </p:cBhvr>
                                        </p:animEffect>
                                        <p:anim calcmode="lin" valueType="num">
                                          <p:cBhvr>
                                            <p:cTn id="38" dur="300" fill="hold"/>
                                            <p:tgtEl>
                                              <p:spTgt spid="19"/>
                                            </p:tgtEl>
                                            <p:attrNameLst>
                                              <p:attrName>ppt_x</p:attrName>
                                            </p:attrNameLst>
                                          </p:cBhvr>
                                          <p:tavLst>
                                            <p:tav tm="0">
                                              <p:val>
                                                <p:strVal val="#ppt_x"/>
                                              </p:val>
                                            </p:tav>
                                            <p:tav tm="100000">
                                              <p:val>
                                                <p:strVal val="#ppt_x"/>
                                              </p:val>
                                            </p:tav>
                                          </p:tavLst>
                                        </p:anim>
                                        <p:anim calcmode="lin" valueType="num">
                                          <p:cBhvr>
                                            <p:cTn id="39" dur="300" fill="hold"/>
                                            <p:tgtEl>
                                              <p:spTgt spid="1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300"/>
                                            <p:tgtEl>
                                              <p:spTgt spid="18"/>
                                            </p:tgtEl>
                                          </p:cBhvr>
                                        </p:animEffect>
                                        <p:anim calcmode="lin" valueType="num">
                                          <p:cBhvr>
                                            <p:cTn id="43" dur="300" fill="hold"/>
                                            <p:tgtEl>
                                              <p:spTgt spid="18"/>
                                            </p:tgtEl>
                                            <p:attrNameLst>
                                              <p:attrName>ppt_x</p:attrName>
                                            </p:attrNameLst>
                                          </p:cBhvr>
                                          <p:tavLst>
                                            <p:tav tm="0">
                                              <p:val>
                                                <p:strVal val="#ppt_x"/>
                                              </p:val>
                                            </p:tav>
                                            <p:tav tm="100000">
                                              <p:val>
                                                <p:strVal val="#ppt_x"/>
                                              </p:val>
                                            </p:tav>
                                          </p:tavLst>
                                        </p:anim>
                                        <p:anim calcmode="lin" valueType="num">
                                          <p:cBhvr>
                                            <p:cTn id="44" dur="300" fill="hold"/>
                                            <p:tgtEl>
                                              <p:spTgt spid="18"/>
                                            </p:tgtEl>
                                            <p:attrNameLst>
                                              <p:attrName>ppt_y</p:attrName>
                                            </p:attrNameLst>
                                          </p:cBhvr>
                                          <p:tavLst>
                                            <p:tav tm="0">
                                              <p:val>
                                                <p:strVal val="#ppt_y+.1"/>
                                              </p:val>
                                            </p:tav>
                                            <p:tav tm="100000">
                                              <p:val>
                                                <p:strVal val="#ppt_y"/>
                                              </p:val>
                                            </p:tav>
                                          </p:tavLst>
                                        </p:anim>
                                      </p:childTnLst>
                                    </p:cTn>
                                  </p:par>
                                </p:childTnLst>
                              </p:cTn>
                            </p:par>
                            <p:par>
                              <p:cTn id="45" fill="hold">
                                <p:stCondLst>
                                  <p:cond delay="3500"/>
                                </p:stCondLst>
                                <p:childTnLst>
                                  <p:par>
                                    <p:cTn id="46" presetID="1" presetClass="mediacall" presetSubtype="0" fill="hold" nodeType="afterEffect">
                                      <p:stCondLst>
                                        <p:cond delay="0"/>
                                      </p:stCondLst>
                                      <p:childTnLst>
                                        <p:cmd type="call" cmd="playFrom(0.0)">
                                          <p:cBhvr>
                                            <p:cTn id="47"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remove" display="0">
                      <p:stCondLst>
                        <p:cond delay="indefinite"/>
                      </p:stCondLst>
                      <p:endCondLst>
                        <p:cond evt="onStopAudio" delay="0">
                          <p:tgtEl>
                            <p:sldTgt/>
                          </p:tgtEl>
                        </p:cond>
                      </p:endCondLst>
                    </p:cTn>
                    <p:tgtEl>
                      <p:spTgt spid="12"/>
                    </p:tgtEl>
                  </p:cMediaNode>
                </p:audio>
              </p:childTnLst>
            </p:cTn>
          </p:par>
        </p:tnLst>
        <p:bldLst>
          <p:bldP spid="13" grpId="0" animBg="1"/>
          <p:bldP spid="14" grpId="0" animBg="1"/>
          <p:bldP spid="17" grpId="0"/>
          <p:bldP spid="18" grpId="0" animBg="1"/>
          <p:bldP spid="19" grpId="0"/>
          <p:bldP spid="20"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4" fill="hold" nodeType="afterEffect">
                                      <p:stCondLst>
                                        <p:cond delay="0"/>
                                      </p:stCondLst>
                                      <p:childTnLst>
                                        <p:set>
                                          <p:cBhvr>
                                            <p:cTn id="6" dur="1" fill="hold">
                                              <p:stCondLst>
                                                <p:cond delay="0"/>
                                              </p:stCondLst>
                                            </p:cTn>
                                            <p:tgtEl>
                                              <p:spTgt spid="16"/>
                                            </p:tgtEl>
                                            <p:attrNameLst>
                                              <p:attrName>style.visibility</p:attrName>
                                            </p:attrNameLst>
                                          </p:cBhvr>
                                          <p:to>
                                            <p:strVal val="visible"/>
                                          </p:to>
                                        </p:set>
                                        <p:animEffect transition="in" filter="wipe(down)">
                                          <p:cBhvr>
                                            <p:cTn id="7" dur="500"/>
                                            <p:tgtEl>
                                              <p:spTgt spid="16"/>
                                            </p:tgtEl>
                                          </p:cBhvr>
                                        </p:animEffect>
                                      </p:childTnLst>
                                    </p:cTn>
                                  </p:par>
                                </p:childTnLst>
                              </p:cTn>
                            </p:par>
                            <p:par>
                              <p:cTn id="8" fill="hold">
                                <p:stCondLst>
                                  <p:cond delay="500"/>
                                </p:stCondLst>
                                <p:childTnLst>
                                  <p:par>
                                    <p:cTn id="9" presetID="22" presetClass="entr" presetSubtype="4"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Effect transition="in" filter="wipe(down)">
                                          <p:cBhvr>
                                            <p:cTn id="11" dur="500"/>
                                            <p:tgtEl>
                                              <p:spTgt spid="7"/>
                                            </p:tgtEl>
                                          </p:cBhvr>
                                        </p:animEffect>
                                      </p:childTnLst>
                                    </p:cTn>
                                  </p:par>
                                </p:childTnLst>
                              </p:cTn>
                            </p:par>
                            <p:par>
                              <p:cTn id="12" fill="hold">
                                <p:stCondLst>
                                  <p:cond delay="1000"/>
                                </p:stCondLst>
                                <p:childTnLst>
                                  <p:par>
                                    <p:cTn id="13" presetID="2" presetClass="entr" presetSubtype="8" fill="hold" grpId="0" nodeType="afterEffect">
                                      <p:stCondLst>
                                        <p:cond delay="0"/>
                                      </p:stCondLst>
                                      <p:childTnLst>
                                        <p:set>
                                          <p:cBhvr>
                                            <p:cTn id="14" dur="1" fill="hold">
                                              <p:stCondLst>
                                                <p:cond delay="0"/>
                                              </p:stCondLst>
                                            </p:cTn>
                                            <p:tgtEl>
                                              <p:spTgt spid="20"/>
                                            </p:tgtEl>
                                            <p:attrNameLst>
                                              <p:attrName>style.visibility</p:attrName>
                                            </p:attrNameLst>
                                          </p:cBhvr>
                                          <p:to>
                                            <p:strVal val="visible"/>
                                          </p:to>
                                        </p:set>
                                        <p:anim calcmode="lin" valueType="num">
                                          <p:cBhvr additive="base">
                                            <p:cTn id="15" dur="750" fill="hold"/>
                                            <p:tgtEl>
                                              <p:spTgt spid="20"/>
                                            </p:tgtEl>
                                            <p:attrNameLst>
                                              <p:attrName>ppt_x</p:attrName>
                                            </p:attrNameLst>
                                          </p:cBhvr>
                                          <p:tavLst>
                                            <p:tav tm="0">
                                              <p:val>
                                                <p:strVal val="0-#ppt_w/2"/>
                                              </p:val>
                                            </p:tav>
                                            <p:tav tm="100000">
                                              <p:val>
                                                <p:strVal val="#ppt_x"/>
                                              </p:val>
                                            </p:tav>
                                          </p:tavLst>
                                        </p:anim>
                                        <p:anim calcmode="lin" valueType="num">
                                          <p:cBhvr additive="base">
                                            <p:cTn id="16" dur="750" fill="hold"/>
                                            <p:tgtEl>
                                              <p:spTgt spid="20"/>
                                            </p:tgtEl>
                                            <p:attrNameLst>
                                              <p:attrName>ppt_y</p:attrName>
                                            </p:attrNameLst>
                                          </p:cBhvr>
                                          <p:tavLst>
                                            <p:tav tm="0">
                                              <p:val>
                                                <p:strVal val="#ppt_y"/>
                                              </p:val>
                                            </p:tav>
                                            <p:tav tm="100000">
                                              <p:val>
                                                <p:strVal val="#ppt_y"/>
                                              </p:val>
                                            </p:tav>
                                          </p:tavLst>
                                        </p:anim>
                                      </p:childTnLst>
                                    </p:cTn>
                                  </p:par>
                                </p:childTnLst>
                              </p:cTn>
                            </p:par>
                            <p:par>
                              <p:cTn id="17" fill="hold">
                                <p:stCondLst>
                                  <p:cond delay="2000"/>
                                </p:stCondLst>
                                <p:childTnLst>
                                  <p:par>
                                    <p:cTn id="18" presetID="42" presetClass="entr" presetSubtype="0" fill="hold" grpId="0" nodeType="afterEffect">
                                      <p:stCondLst>
                                        <p:cond delay="0"/>
                                      </p:stCondLst>
                                      <p:childTnLst>
                                        <p:set>
                                          <p:cBhvr>
                                            <p:cTn id="19" dur="1" fill="hold">
                                              <p:stCondLst>
                                                <p:cond delay="0"/>
                                              </p:stCondLst>
                                            </p:cTn>
                                            <p:tgtEl>
                                              <p:spTgt spid="13"/>
                                            </p:tgtEl>
                                            <p:attrNameLst>
                                              <p:attrName>style.visibility</p:attrName>
                                            </p:attrNameLst>
                                          </p:cBhvr>
                                          <p:to>
                                            <p:strVal val="visible"/>
                                          </p:to>
                                        </p:set>
                                        <p:animEffect transition="in" filter="fade">
                                          <p:cBhvr>
                                            <p:cTn id="20" dur="500"/>
                                            <p:tgtEl>
                                              <p:spTgt spid="13"/>
                                            </p:tgtEl>
                                          </p:cBhvr>
                                        </p:animEffect>
                                        <p:anim calcmode="lin" valueType="num">
                                          <p:cBhvr>
                                            <p:cTn id="21" dur="500" fill="hold"/>
                                            <p:tgtEl>
                                              <p:spTgt spid="13"/>
                                            </p:tgtEl>
                                            <p:attrNameLst>
                                              <p:attrName>ppt_x</p:attrName>
                                            </p:attrNameLst>
                                          </p:cBhvr>
                                          <p:tavLst>
                                            <p:tav tm="0">
                                              <p:val>
                                                <p:strVal val="#ppt_x"/>
                                              </p:val>
                                            </p:tav>
                                            <p:tav tm="100000">
                                              <p:val>
                                                <p:strVal val="#ppt_x"/>
                                              </p:val>
                                            </p:tav>
                                          </p:tavLst>
                                        </p:anim>
                                        <p:anim calcmode="lin" valueType="num">
                                          <p:cBhvr>
                                            <p:cTn id="22" dur="500" fill="hold"/>
                                            <p:tgtEl>
                                              <p:spTgt spid="13"/>
                                            </p:tgtEl>
                                            <p:attrNameLst>
                                              <p:attrName>ppt_y</p:attrName>
                                            </p:attrNameLst>
                                          </p:cBhvr>
                                          <p:tavLst>
                                            <p:tav tm="0">
                                              <p:val>
                                                <p:strVal val="#ppt_y+.1"/>
                                              </p:val>
                                            </p:tav>
                                            <p:tav tm="100000">
                                              <p:val>
                                                <p:strVal val="#ppt_y"/>
                                              </p:val>
                                            </p:tav>
                                          </p:tavLst>
                                        </p:anim>
                                      </p:childTnLst>
                                    </p:cTn>
                                  </p:par>
                                </p:childTnLst>
                              </p:cTn>
                            </p:par>
                            <p:par>
                              <p:cTn id="23" fill="hold">
                                <p:stCondLst>
                                  <p:cond delay="2500"/>
                                </p:stCondLst>
                                <p:childTnLst>
                                  <p:par>
                                    <p:cTn id="24" presetID="42" presetClass="entr" presetSubtype="0" fill="hold" grpId="0" nodeType="afterEffect">
                                      <p:stCondLst>
                                        <p:cond delay="0"/>
                                      </p:stCondLst>
                                      <p:childTnLst>
                                        <p:set>
                                          <p:cBhvr>
                                            <p:cTn id="25" dur="1" fill="hold">
                                              <p:stCondLst>
                                                <p:cond delay="0"/>
                                              </p:stCondLst>
                                            </p:cTn>
                                            <p:tgtEl>
                                              <p:spTgt spid="17"/>
                                            </p:tgtEl>
                                            <p:attrNameLst>
                                              <p:attrName>style.visibility</p:attrName>
                                            </p:attrNameLst>
                                          </p:cBhvr>
                                          <p:to>
                                            <p:strVal val="visible"/>
                                          </p:to>
                                        </p:set>
                                        <p:animEffect transition="in" filter="fade">
                                          <p:cBhvr>
                                            <p:cTn id="26" dur="300"/>
                                            <p:tgtEl>
                                              <p:spTgt spid="17"/>
                                            </p:tgtEl>
                                          </p:cBhvr>
                                        </p:animEffect>
                                        <p:anim calcmode="lin" valueType="num">
                                          <p:cBhvr>
                                            <p:cTn id="27" dur="300" fill="hold"/>
                                            <p:tgtEl>
                                              <p:spTgt spid="17"/>
                                            </p:tgtEl>
                                            <p:attrNameLst>
                                              <p:attrName>ppt_x</p:attrName>
                                            </p:attrNameLst>
                                          </p:cBhvr>
                                          <p:tavLst>
                                            <p:tav tm="0">
                                              <p:val>
                                                <p:strVal val="#ppt_x"/>
                                              </p:val>
                                            </p:tav>
                                            <p:tav tm="100000">
                                              <p:val>
                                                <p:strVal val="#ppt_x"/>
                                              </p:val>
                                            </p:tav>
                                          </p:tavLst>
                                        </p:anim>
                                        <p:anim calcmode="lin" valueType="num">
                                          <p:cBhvr>
                                            <p:cTn id="28" dur="300" fill="hold"/>
                                            <p:tgtEl>
                                              <p:spTgt spid="17"/>
                                            </p:tgtEl>
                                            <p:attrNameLst>
                                              <p:attrName>ppt_y</p:attrName>
                                            </p:attrNameLst>
                                          </p:cBhvr>
                                          <p:tavLst>
                                            <p:tav tm="0">
                                              <p:val>
                                                <p:strVal val="#ppt_y+.1"/>
                                              </p:val>
                                            </p:tav>
                                            <p:tav tm="100000">
                                              <p:val>
                                                <p:strVal val="#ppt_y"/>
                                              </p:val>
                                            </p:tav>
                                          </p:tavLst>
                                        </p:anim>
                                      </p:childTnLst>
                                    </p:cTn>
                                  </p:par>
                                  <p:par>
                                    <p:cTn id="29" presetID="42" presetClass="entr" presetSubtype="0" fill="hold" grpId="0" nodeType="withEffect">
                                      <p:stCondLst>
                                        <p:cond delay="0"/>
                                      </p:stCondLst>
                                      <p:childTnLst>
                                        <p:set>
                                          <p:cBhvr>
                                            <p:cTn id="30" dur="1" fill="hold">
                                              <p:stCondLst>
                                                <p:cond delay="0"/>
                                              </p:stCondLst>
                                            </p:cTn>
                                            <p:tgtEl>
                                              <p:spTgt spid="14"/>
                                            </p:tgtEl>
                                            <p:attrNameLst>
                                              <p:attrName>style.visibility</p:attrName>
                                            </p:attrNameLst>
                                          </p:cBhvr>
                                          <p:to>
                                            <p:strVal val="visible"/>
                                          </p:to>
                                        </p:set>
                                        <p:animEffect transition="in" filter="fade">
                                          <p:cBhvr>
                                            <p:cTn id="31" dur="300"/>
                                            <p:tgtEl>
                                              <p:spTgt spid="14"/>
                                            </p:tgtEl>
                                          </p:cBhvr>
                                        </p:animEffect>
                                        <p:anim calcmode="lin" valueType="num">
                                          <p:cBhvr>
                                            <p:cTn id="32" dur="300" fill="hold"/>
                                            <p:tgtEl>
                                              <p:spTgt spid="14"/>
                                            </p:tgtEl>
                                            <p:attrNameLst>
                                              <p:attrName>ppt_x</p:attrName>
                                            </p:attrNameLst>
                                          </p:cBhvr>
                                          <p:tavLst>
                                            <p:tav tm="0">
                                              <p:val>
                                                <p:strVal val="#ppt_x"/>
                                              </p:val>
                                            </p:tav>
                                            <p:tav tm="100000">
                                              <p:val>
                                                <p:strVal val="#ppt_x"/>
                                              </p:val>
                                            </p:tav>
                                          </p:tavLst>
                                        </p:anim>
                                        <p:anim calcmode="lin" valueType="num">
                                          <p:cBhvr>
                                            <p:cTn id="33" dur="300" fill="hold"/>
                                            <p:tgtEl>
                                              <p:spTgt spid="14"/>
                                            </p:tgtEl>
                                            <p:attrNameLst>
                                              <p:attrName>ppt_y</p:attrName>
                                            </p:attrNameLst>
                                          </p:cBhvr>
                                          <p:tavLst>
                                            <p:tav tm="0">
                                              <p:val>
                                                <p:strVal val="#ppt_y+.1"/>
                                              </p:val>
                                            </p:tav>
                                            <p:tav tm="100000">
                                              <p:val>
                                                <p:strVal val="#ppt_y"/>
                                              </p:val>
                                            </p:tav>
                                          </p:tavLst>
                                        </p:anim>
                                      </p:childTnLst>
                                    </p:cTn>
                                  </p:par>
                                </p:childTnLst>
                              </p:cTn>
                            </p:par>
                            <p:par>
                              <p:cTn id="34" fill="hold">
                                <p:stCondLst>
                                  <p:cond delay="3000"/>
                                </p:stCondLst>
                                <p:childTnLst>
                                  <p:par>
                                    <p:cTn id="35" presetID="42" presetClass="entr" presetSubtype="0" fill="hold" grpId="0" nodeType="afterEffect">
                                      <p:stCondLst>
                                        <p:cond delay="0"/>
                                      </p:stCondLst>
                                      <p:childTnLst>
                                        <p:set>
                                          <p:cBhvr>
                                            <p:cTn id="36" dur="1" fill="hold">
                                              <p:stCondLst>
                                                <p:cond delay="0"/>
                                              </p:stCondLst>
                                            </p:cTn>
                                            <p:tgtEl>
                                              <p:spTgt spid="19"/>
                                            </p:tgtEl>
                                            <p:attrNameLst>
                                              <p:attrName>style.visibility</p:attrName>
                                            </p:attrNameLst>
                                          </p:cBhvr>
                                          <p:to>
                                            <p:strVal val="visible"/>
                                          </p:to>
                                        </p:set>
                                        <p:animEffect transition="in" filter="fade">
                                          <p:cBhvr>
                                            <p:cTn id="37" dur="300"/>
                                            <p:tgtEl>
                                              <p:spTgt spid="19"/>
                                            </p:tgtEl>
                                          </p:cBhvr>
                                        </p:animEffect>
                                        <p:anim calcmode="lin" valueType="num">
                                          <p:cBhvr>
                                            <p:cTn id="38" dur="300" fill="hold"/>
                                            <p:tgtEl>
                                              <p:spTgt spid="19"/>
                                            </p:tgtEl>
                                            <p:attrNameLst>
                                              <p:attrName>ppt_x</p:attrName>
                                            </p:attrNameLst>
                                          </p:cBhvr>
                                          <p:tavLst>
                                            <p:tav tm="0">
                                              <p:val>
                                                <p:strVal val="#ppt_x"/>
                                              </p:val>
                                            </p:tav>
                                            <p:tav tm="100000">
                                              <p:val>
                                                <p:strVal val="#ppt_x"/>
                                              </p:val>
                                            </p:tav>
                                          </p:tavLst>
                                        </p:anim>
                                        <p:anim calcmode="lin" valueType="num">
                                          <p:cBhvr>
                                            <p:cTn id="39" dur="300" fill="hold"/>
                                            <p:tgtEl>
                                              <p:spTgt spid="19"/>
                                            </p:tgtEl>
                                            <p:attrNameLst>
                                              <p:attrName>ppt_y</p:attrName>
                                            </p:attrNameLst>
                                          </p:cBhvr>
                                          <p:tavLst>
                                            <p:tav tm="0">
                                              <p:val>
                                                <p:strVal val="#ppt_y+.1"/>
                                              </p:val>
                                            </p:tav>
                                            <p:tav tm="100000">
                                              <p:val>
                                                <p:strVal val="#ppt_y"/>
                                              </p:val>
                                            </p:tav>
                                          </p:tavLst>
                                        </p:anim>
                                      </p:childTnLst>
                                    </p:cTn>
                                  </p:par>
                                  <p:par>
                                    <p:cTn id="40" presetID="42" presetClass="entr" presetSubtype="0" fill="hold" grpId="0" nodeType="withEffect">
                                      <p:stCondLst>
                                        <p:cond delay="0"/>
                                      </p:stCondLst>
                                      <p:childTnLst>
                                        <p:set>
                                          <p:cBhvr>
                                            <p:cTn id="41" dur="1" fill="hold">
                                              <p:stCondLst>
                                                <p:cond delay="0"/>
                                              </p:stCondLst>
                                            </p:cTn>
                                            <p:tgtEl>
                                              <p:spTgt spid="18"/>
                                            </p:tgtEl>
                                            <p:attrNameLst>
                                              <p:attrName>style.visibility</p:attrName>
                                            </p:attrNameLst>
                                          </p:cBhvr>
                                          <p:to>
                                            <p:strVal val="visible"/>
                                          </p:to>
                                        </p:set>
                                        <p:animEffect transition="in" filter="fade">
                                          <p:cBhvr>
                                            <p:cTn id="42" dur="300"/>
                                            <p:tgtEl>
                                              <p:spTgt spid="18"/>
                                            </p:tgtEl>
                                          </p:cBhvr>
                                        </p:animEffect>
                                        <p:anim calcmode="lin" valueType="num">
                                          <p:cBhvr>
                                            <p:cTn id="43" dur="300" fill="hold"/>
                                            <p:tgtEl>
                                              <p:spTgt spid="18"/>
                                            </p:tgtEl>
                                            <p:attrNameLst>
                                              <p:attrName>ppt_x</p:attrName>
                                            </p:attrNameLst>
                                          </p:cBhvr>
                                          <p:tavLst>
                                            <p:tav tm="0">
                                              <p:val>
                                                <p:strVal val="#ppt_x"/>
                                              </p:val>
                                            </p:tav>
                                            <p:tav tm="100000">
                                              <p:val>
                                                <p:strVal val="#ppt_x"/>
                                              </p:val>
                                            </p:tav>
                                          </p:tavLst>
                                        </p:anim>
                                        <p:anim calcmode="lin" valueType="num">
                                          <p:cBhvr>
                                            <p:cTn id="44" dur="300" fill="hold"/>
                                            <p:tgtEl>
                                              <p:spTgt spid="18"/>
                                            </p:tgtEl>
                                            <p:attrNameLst>
                                              <p:attrName>ppt_y</p:attrName>
                                            </p:attrNameLst>
                                          </p:cBhvr>
                                          <p:tavLst>
                                            <p:tav tm="0">
                                              <p:val>
                                                <p:strVal val="#ppt_y+.1"/>
                                              </p:val>
                                            </p:tav>
                                            <p:tav tm="100000">
                                              <p:val>
                                                <p:strVal val="#ppt_y"/>
                                              </p:val>
                                            </p:tav>
                                          </p:tavLst>
                                        </p:anim>
                                      </p:childTnLst>
                                    </p:cTn>
                                  </p:par>
                                </p:childTnLst>
                              </p:cTn>
                            </p:par>
                            <p:par>
                              <p:cTn id="45" fill="hold">
                                <p:stCondLst>
                                  <p:cond delay="3500"/>
                                </p:stCondLst>
                                <p:childTnLst>
                                  <p:par>
                                    <p:cTn id="46" presetID="1" presetClass="mediacall" presetSubtype="0" fill="hold" nodeType="afterEffect">
                                      <p:stCondLst>
                                        <p:cond delay="0"/>
                                      </p:stCondLst>
                                      <p:childTnLst>
                                        <p:cmd type="call" cmd="playFrom(0.0)">
                                          <p:cBhvr>
                                            <p:cTn id="47" dur="1" fill="hold"/>
                                            <p:tgtEl>
                                              <p:spTgt spid="12"/>
                                            </p:tgtEl>
                                          </p:cBhvr>
                                        </p:cmd>
                                      </p:childTnLst>
                                    </p:cTn>
                                  </p:par>
                                </p:childTnLst>
                              </p:cTn>
                            </p:par>
                          </p:childTnLst>
                        </p:cTn>
                      </p:par>
                    </p:childTnLst>
                  </p:cTn>
                  <p:prevCondLst>
                    <p:cond evt="onPrev" delay="0">
                      <p:tgtEl>
                        <p:sldTgt/>
                      </p:tgtEl>
                    </p:cond>
                  </p:prevCondLst>
                  <p:nextCondLst>
                    <p:cond evt="onNext" delay="0">
                      <p:tgtEl>
                        <p:sldTgt/>
                      </p:tgtEl>
                    </p:cond>
                  </p:nextCondLst>
                </p:seq>
                <p:audio>
                  <p:cMediaNode vol="80000" numSld="999" showWhenStopped="0">
                    <p:cTn id="48" repeatCount="indefinite" fill="remove" display="0">
                      <p:stCondLst>
                        <p:cond delay="indefinite"/>
                      </p:stCondLst>
                      <p:endCondLst>
                        <p:cond evt="onStopAudio" delay="0">
                          <p:tgtEl>
                            <p:sldTgt/>
                          </p:tgtEl>
                        </p:cond>
                      </p:endCondLst>
                    </p:cTn>
                    <p:tgtEl>
                      <p:spTgt spid="12"/>
                    </p:tgtEl>
                  </p:cMediaNode>
                </p:audio>
              </p:childTnLst>
            </p:cTn>
          </p:par>
        </p:tnLst>
        <p:bldLst>
          <p:bldP spid="13" grpId="0" animBg="1"/>
          <p:bldP spid="14" grpId="0" animBg="1"/>
          <p:bldP spid="17" grpId="0"/>
          <p:bldP spid="18" grpId="0" animBg="1"/>
          <p:bldP spid="19" grpId="0"/>
          <p:bldP spid="20" grpId="0"/>
        </p:bldLst>
      </p:timing>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4" name="图片 23"/>
          <p:cNvPicPr>
            <a:picLocks noChangeAspect="1"/>
          </p:cNvPicPr>
          <p:nvPr/>
        </p:nvPicPr>
        <p:blipFill rotWithShape="1">
          <a:blip r:embed="rId1">
            <a:extLst>
              <a:ext uri="{28A0092B-C50C-407E-A947-70E740481C1C}">
                <a14:useLocalDpi xmlns:a14="http://schemas.microsoft.com/office/drawing/2010/main" val="0"/>
              </a:ext>
            </a:extLst>
          </a:blip>
          <a:srcRect l="37065" t="15328" r="291" b="9466"/>
          <a:stretch>
            <a:fillRect/>
          </a:stretch>
        </p:blipFill>
        <p:spPr>
          <a:xfrm>
            <a:off x="-24138" y="-17321"/>
            <a:ext cx="11545815" cy="6497495"/>
          </a:xfrm>
          <a:prstGeom prst="rect">
            <a:avLst/>
          </a:prstGeom>
        </p:spPr>
      </p:pic>
      <p:sp>
        <p:nvSpPr>
          <p:cNvPr id="9" name="TextBox 8"/>
          <p:cNvSpPr txBox="1"/>
          <p:nvPr/>
        </p:nvSpPr>
        <p:spPr>
          <a:xfrm>
            <a:off x="1076847" y="1976655"/>
            <a:ext cx="3047091" cy="302697"/>
          </a:xfrm>
          <a:prstGeom prst="rect">
            <a:avLst/>
          </a:prstGeom>
          <a:noFill/>
        </p:spPr>
        <p:txBody>
          <a:bodyPr wrap="none" lIns="86411" tIns="43205" rIns="86411" bIns="43205" rtlCol="0">
            <a:spAutoFit/>
          </a:bodyPr>
          <a:lstStyle/>
          <a:p>
            <a:pPr algn="ctr" defTabSz="863600"/>
            <a:r>
              <a:rPr lang="zh-CN" altLang="en-US" sz="1400" dirty="0" smtClean="0">
                <a:solidFill>
                  <a:schemeClr val="tx1">
                    <a:lumMod val="75000"/>
                    <a:lumOff val="25000"/>
                  </a:schemeClr>
                </a:solidFill>
              </a:rPr>
              <a:t>单击此处添加副标题或详细文本描述</a:t>
            </a:r>
            <a:endParaRPr lang="en-US" sz="1400" dirty="0">
              <a:solidFill>
                <a:schemeClr val="tx1">
                  <a:lumMod val="75000"/>
                  <a:lumOff val="25000"/>
                </a:schemeClr>
              </a:solidFill>
            </a:endParaRPr>
          </a:p>
        </p:txBody>
      </p:sp>
      <p:sp>
        <p:nvSpPr>
          <p:cNvPr id="20" name="TextBox 29"/>
          <p:cNvSpPr txBox="1"/>
          <p:nvPr/>
        </p:nvSpPr>
        <p:spPr>
          <a:xfrm>
            <a:off x="2385057" y="1371727"/>
            <a:ext cx="1842171" cy="584775"/>
          </a:xfrm>
          <a:prstGeom prst="rect">
            <a:avLst/>
          </a:prstGeom>
          <a:noFill/>
        </p:spPr>
        <p:txBody>
          <a:bodyPr wrap="none">
            <a:spAutoFit/>
          </a:bodyPr>
          <a:lstStyle/>
          <a:p>
            <a:pPr fontAlgn="auto">
              <a:spcBef>
                <a:spcPts val="0"/>
              </a:spcBef>
              <a:spcAft>
                <a:spcPts val="0"/>
              </a:spcAft>
              <a:defRPr/>
            </a:pPr>
            <a:r>
              <a:rPr lang="en-US" altLang="zh-CN" sz="3200" dirty="0">
                <a:solidFill>
                  <a:schemeClr val="tx1">
                    <a:lumMod val="75000"/>
                    <a:lumOff val="25000"/>
                  </a:schemeClr>
                </a:solidFill>
                <a:latin typeface="Impact" panose="020B0806030902050204" pitchFamily="34" charset="0"/>
                <a:ea typeface="方正超粗黑简体" panose="03000509000000000000" pitchFamily="2" charset="-122"/>
              </a:rPr>
              <a:t>CONTENTS</a:t>
            </a:r>
            <a:endParaRPr lang="en-US" altLang="zh-CN" sz="3200" dirty="0">
              <a:solidFill>
                <a:schemeClr val="tx1">
                  <a:lumMod val="75000"/>
                  <a:lumOff val="25000"/>
                </a:schemeClr>
              </a:solidFill>
              <a:latin typeface="Impact" panose="020B0806030902050204" pitchFamily="34" charset="0"/>
              <a:ea typeface="方正超粗黑简体" panose="03000509000000000000" pitchFamily="2" charset="-122"/>
            </a:endParaRPr>
          </a:p>
        </p:txBody>
      </p:sp>
      <p:sp>
        <p:nvSpPr>
          <p:cNvPr id="21" name="矩形 2"/>
          <p:cNvSpPr>
            <a:spLocks noChangeArrowheads="1"/>
          </p:cNvSpPr>
          <p:nvPr/>
        </p:nvSpPr>
        <p:spPr bwMode="auto">
          <a:xfrm flipH="1">
            <a:off x="913084" y="1292764"/>
            <a:ext cx="1619320" cy="707886"/>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p>
            <a:pPr algn="ctr"/>
            <a:r>
              <a:rPr lang="zh-CN" altLang="en-US" sz="4000" b="1" dirty="0">
                <a:solidFill>
                  <a:srgbClr val="0070C0"/>
                </a:solidFill>
                <a:latin typeface="微软雅黑" panose="020B0503020204020204" pitchFamily="34" charset="-122"/>
                <a:ea typeface="微软雅黑" panose="020B0503020204020204" pitchFamily="34" charset="-122"/>
              </a:rPr>
              <a:t>目 录</a:t>
            </a:r>
            <a:endParaRPr lang="zh-CN" altLang="en-US" sz="4000" b="1" dirty="0">
              <a:solidFill>
                <a:srgbClr val="0070C0"/>
              </a:solidFill>
              <a:latin typeface="微软雅黑" panose="020B0503020204020204" pitchFamily="34" charset="-122"/>
              <a:ea typeface="微软雅黑" panose="020B0503020204020204" pitchFamily="34" charset="-122"/>
            </a:endParaRPr>
          </a:p>
        </p:txBody>
      </p:sp>
      <p:cxnSp>
        <p:nvCxnSpPr>
          <p:cNvPr id="3" name="直接连接符 2"/>
          <p:cNvCxnSpPr/>
          <p:nvPr/>
        </p:nvCxnSpPr>
        <p:spPr>
          <a:xfrm flipV="1">
            <a:off x="1228088" y="1947337"/>
            <a:ext cx="2895850" cy="4582"/>
          </a:xfrm>
          <a:prstGeom prst="line">
            <a:avLst/>
          </a:prstGeom>
          <a:ln w="12700">
            <a:solidFill>
              <a:schemeClr val="tx2">
                <a:lumMod val="75000"/>
              </a:schemeClr>
            </a:solidFill>
          </a:ln>
        </p:spPr>
        <p:style>
          <a:lnRef idx="1">
            <a:schemeClr val="accent1"/>
          </a:lnRef>
          <a:fillRef idx="0">
            <a:schemeClr val="accent1"/>
          </a:fillRef>
          <a:effectRef idx="0">
            <a:schemeClr val="accent1"/>
          </a:effectRef>
          <a:fontRef idx="minor">
            <a:schemeClr val="tx1"/>
          </a:fontRef>
        </p:style>
      </p:cxnSp>
      <p:sp>
        <p:nvSpPr>
          <p:cNvPr id="62" name="Freeform 368"/>
          <p:cNvSpPr/>
          <p:nvPr/>
        </p:nvSpPr>
        <p:spPr bwMode="auto">
          <a:xfrm>
            <a:off x="1727170" y="3178928"/>
            <a:ext cx="378906" cy="382257"/>
          </a:xfrm>
          <a:custGeom>
            <a:avLst/>
            <a:gdLst>
              <a:gd name="T0" fmla="*/ 48 w 48"/>
              <a:gd name="T1" fmla="*/ 2 h 48"/>
              <a:gd name="T2" fmla="*/ 41 w 48"/>
              <a:gd name="T3" fmla="*/ 43 h 48"/>
              <a:gd name="T4" fmla="*/ 40 w 48"/>
              <a:gd name="T5" fmla="*/ 44 h 48"/>
              <a:gd name="T6" fmla="*/ 39 w 48"/>
              <a:gd name="T7" fmla="*/ 44 h 48"/>
              <a:gd name="T8" fmla="*/ 39 w 48"/>
              <a:gd name="T9" fmla="*/ 44 h 48"/>
              <a:gd name="T10" fmla="*/ 26 w 48"/>
              <a:gd name="T11" fmla="*/ 39 h 48"/>
              <a:gd name="T12" fmla="*/ 20 w 48"/>
              <a:gd name="T13" fmla="*/ 47 h 48"/>
              <a:gd name="T14" fmla="*/ 19 w 48"/>
              <a:gd name="T15" fmla="*/ 48 h 48"/>
              <a:gd name="T16" fmla="*/ 18 w 48"/>
              <a:gd name="T17" fmla="*/ 48 h 48"/>
              <a:gd name="T18" fmla="*/ 17 w 48"/>
              <a:gd name="T19" fmla="*/ 46 h 48"/>
              <a:gd name="T20" fmla="*/ 17 w 48"/>
              <a:gd name="T21" fmla="*/ 37 h 48"/>
              <a:gd name="T22" fmla="*/ 40 w 48"/>
              <a:gd name="T23" fmla="*/ 8 h 48"/>
              <a:gd name="T24" fmla="*/ 11 w 48"/>
              <a:gd name="T25" fmla="*/ 33 h 48"/>
              <a:gd name="T26" fmla="*/ 1 w 48"/>
              <a:gd name="T27" fmla="*/ 29 h 48"/>
              <a:gd name="T28" fmla="*/ 0 w 48"/>
              <a:gd name="T29" fmla="*/ 27 h 48"/>
              <a:gd name="T30" fmla="*/ 1 w 48"/>
              <a:gd name="T31" fmla="*/ 26 h 48"/>
              <a:gd name="T32" fmla="*/ 45 w 48"/>
              <a:gd name="T33" fmla="*/ 0 h 48"/>
              <a:gd name="T34" fmla="*/ 46 w 48"/>
              <a:gd name="T35" fmla="*/ 0 h 48"/>
              <a:gd name="T36" fmla="*/ 47 w 48"/>
              <a:gd name="T37" fmla="*/ 0 h 48"/>
              <a:gd name="T38" fmla="*/ 48 w 48"/>
              <a:gd name="T39" fmla="*/ 2 h 4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48" h="48">
                <a:moveTo>
                  <a:pt x="48" y="2"/>
                </a:moveTo>
                <a:cubicBezTo>
                  <a:pt x="41" y="43"/>
                  <a:pt x="41" y="43"/>
                  <a:pt x="41" y="43"/>
                </a:cubicBezTo>
                <a:cubicBezTo>
                  <a:pt x="41" y="43"/>
                  <a:pt x="40" y="44"/>
                  <a:pt x="40" y="44"/>
                </a:cubicBezTo>
                <a:cubicBezTo>
                  <a:pt x="40" y="44"/>
                  <a:pt x="39" y="44"/>
                  <a:pt x="39" y="44"/>
                </a:cubicBezTo>
                <a:cubicBezTo>
                  <a:pt x="39" y="44"/>
                  <a:pt x="39" y="44"/>
                  <a:pt x="39" y="44"/>
                </a:cubicBezTo>
                <a:cubicBezTo>
                  <a:pt x="26" y="39"/>
                  <a:pt x="26" y="39"/>
                  <a:pt x="26" y="39"/>
                </a:cubicBezTo>
                <a:cubicBezTo>
                  <a:pt x="20" y="47"/>
                  <a:pt x="20" y="47"/>
                  <a:pt x="20" y="47"/>
                </a:cubicBezTo>
                <a:cubicBezTo>
                  <a:pt x="20" y="47"/>
                  <a:pt x="19" y="48"/>
                  <a:pt x="19" y="48"/>
                </a:cubicBezTo>
                <a:cubicBezTo>
                  <a:pt x="18" y="48"/>
                  <a:pt x="18" y="48"/>
                  <a:pt x="18" y="48"/>
                </a:cubicBezTo>
                <a:cubicBezTo>
                  <a:pt x="17" y="47"/>
                  <a:pt x="17" y="47"/>
                  <a:pt x="17" y="46"/>
                </a:cubicBezTo>
                <a:cubicBezTo>
                  <a:pt x="17" y="37"/>
                  <a:pt x="17" y="37"/>
                  <a:pt x="17" y="37"/>
                </a:cubicBezTo>
                <a:cubicBezTo>
                  <a:pt x="40" y="8"/>
                  <a:pt x="40" y="8"/>
                  <a:pt x="40" y="8"/>
                </a:cubicBezTo>
                <a:cubicBezTo>
                  <a:pt x="11" y="33"/>
                  <a:pt x="11" y="33"/>
                  <a:pt x="11" y="33"/>
                </a:cubicBezTo>
                <a:cubicBezTo>
                  <a:pt x="1" y="29"/>
                  <a:pt x="1" y="29"/>
                  <a:pt x="1" y="29"/>
                </a:cubicBezTo>
                <a:cubicBezTo>
                  <a:pt x="0" y="28"/>
                  <a:pt x="0" y="28"/>
                  <a:pt x="0" y="27"/>
                </a:cubicBezTo>
                <a:cubicBezTo>
                  <a:pt x="0" y="27"/>
                  <a:pt x="0" y="26"/>
                  <a:pt x="1" y="26"/>
                </a:cubicBezTo>
                <a:cubicBezTo>
                  <a:pt x="45" y="0"/>
                  <a:pt x="45" y="0"/>
                  <a:pt x="45" y="0"/>
                </a:cubicBezTo>
                <a:cubicBezTo>
                  <a:pt x="45" y="0"/>
                  <a:pt x="46" y="0"/>
                  <a:pt x="46" y="0"/>
                </a:cubicBezTo>
                <a:cubicBezTo>
                  <a:pt x="46" y="0"/>
                  <a:pt x="47" y="0"/>
                  <a:pt x="47" y="0"/>
                </a:cubicBezTo>
                <a:cubicBezTo>
                  <a:pt x="48" y="0"/>
                  <a:pt x="48" y="1"/>
                  <a:pt x="48" y="2"/>
                </a:cubicBezTo>
                <a:close/>
              </a:path>
            </a:pathLst>
          </a:custGeom>
          <a:solidFill>
            <a:srgbClr val="0070C0"/>
          </a:solidFill>
          <a:ln>
            <a:noFill/>
          </a:ln>
        </p:spPr>
        <p:txBody>
          <a:bodyPr vert="horz" wrap="square" lIns="91440" tIns="45720" rIns="91440" bIns="45720" numCol="1" anchor="t" anchorCtr="0" compatLnSpc="1"/>
          <a:lstStyle/>
          <a:p>
            <a:endParaRPr lang="id-ID">
              <a:solidFill>
                <a:prstClr val="black"/>
              </a:solidFill>
            </a:endParaRPr>
          </a:p>
        </p:txBody>
      </p:sp>
      <p:sp>
        <p:nvSpPr>
          <p:cNvPr id="63" name="Freeform 336"/>
          <p:cNvSpPr>
            <a:spLocks noEditPoints="1"/>
          </p:cNvSpPr>
          <p:nvPr/>
        </p:nvSpPr>
        <p:spPr bwMode="auto">
          <a:xfrm>
            <a:off x="4329921" y="2574359"/>
            <a:ext cx="338026" cy="338026"/>
          </a:xfrm>
          <a:custGeom>
            <a:avLst/>
            <a:gdLst>
              <a:gd name="T0" fmla="*/ 0 w 90"/>
              <a:gd name="T1" fmla="*/ 40 h 90"/>
              <a:gd name="T2" fmla="*/ 40 w 90"/>
              <a:gd name="T3" fmla="*/ 0 h 90"/>
              <a:gd name="T4" fmla="*/ 40 w 90"/>
              <a:gd name="T5" fmla="*/ 90 h 90"/>
              <a:gd name="T6" fmla="*/ 0 w 90"/>
              <a:gd name="T7" fmla="*/ 50 h 90"/>
              <a:gd name="T8" fmla="*/ 40 w 90"/>
              <a:gd name="T9" fmla="*/ 90 h 90"/>
              <a:gd name="T10" fmla="*/ 33 w 90"/>
              <a:gd name="T11" fmla="*/ 10 h 90"/>
              <a:gd name="T12" fmla="*/ 9 w 90"/>
              <a:gd name="T13" fmla="*/ 33 h 90"/>
              <a:gd name="T14" fmla="*/ 33 w 90"/>
              <a:gd name="T15" fmla="*/ 83 h 90"/>
              <a:gd name="T16" fmla="*/ 9 w 90"/>
              <a:gd name="T17" fmla="*/ 57 h 90"/>
              <a:gd name="T18" fmla="*/ 33 w 90"/>
              <a:gd name="T19" fmla="*/ 83 h 90"/>
              <a:gd name="T20" fmla="*/ 16 w 90"/>
              <a:gd name="T21" fmla="*/ 26 h 90"/>
              <a:gd name="T22" fmla="*/ 26 w 90"/>
              <a:gd name="T23" fmla="*/ 17 h 90"/>
              <a:gd name="T24" fmla="*/ 26 w 90"/>
              <a:gd name="T25" fmla="*/ 74 h 90"/>
              <a:gd name="T26" fmla="*/ 16 w 90"/>
              <a:gd name="T27" fmla="*/ 67 h 90"/>
              <a:gd name="T28" fmla="*/ 26 w 90"/>
              <a:gd name="T29" fmla="*/ 74 h 90"/>
              <a:gd name="T30" fmla="*/ 49 w 90"/>
              <a:gd name="T31" fmla="*/ 40 h 90"/>
              <a:gd name="T32" fmla="*/ 90 w 90"/>
              <a:gd name="T33" fmla="*/ 0 h 90"/>
              <a:gd name="T34" fmla="*/ 90 w 90"/>
              <a:gd name="T35" fmla="*/ 74 h 90"/>
              <a:gd name="T36" fmla="*/ 66 w 90"/>
              <a:gd name="T37" fmla="*/ 67 h 90"/>
              <a:gd name="T38" fmla="*/ 57 w 90"/>
              <a:gd name="T39" fmla="*/ 90 h 90"/>
              <a:gd name="T40" fmla="*/ 49 w 90"/>
              <a:gd name="T41" fmla="*/ 50 h 90"/>
              <a:gd name="T42" fmla="*/ 73 w 90"/>
              <a:gd name="T43" fmla="*/ 57 h 90"/>
              <a:gd name="T44" fmla="*/ 83 w 90"/>
              <a:gd name="T45" fmla="*/ 50 h 90"/>
              <a:gd name="T46" fmla="*/ 90 w 90"/>
              <a:gd name="T47" fmla="*/ 74 h 90"/>
              <a:gd name="T48" fmla="*/ 83 w 90"/>
              <a:gd name="T49" fmla="*/ 10 h 90"/>
              <a:gd name="T50" fmla="*/ 57 w 90"/>
              <a:gd name="T51" fmla="*/ 33 h 90"/>
              <a:gd name="T52" fmla="*/ 73 w 90"/>
              <a:gd name="T53" fmla="*/ 26 h 90"/>
              <a:gd name="T54" fmla="*/ 66 w 90"/>
              <a:gd name="T55" fmla="*/ 17 h 90"/>
              <a:gd name="T56" fmla="*/ 73 w 90"/>
              <a:gd name="T57" fmla="*/ 26 h 90"/>
              <a:gd name="T58" fmla="*/ 66 w 90"/>
              <a:gd name="T59" fmla="*/ 90 h 90"/>
              <a:gd name="T60" fmla="*/ 73 w 90"/>
              <a:gd name="T61" fmla="*/ 83 h 90"/>
              <a:gd name="T62" fmla="*/ 90 w 90"/>
              <a:gd name="T63" fmla="*/ 90 h 90"/>
              <a:gd name="T64" fmla="*/ 83 w 90"/>
              <a:gd name="T65" fmla="*/ 83 h 90"/>
              <a:gd name="T66" fmla="*/ 90 w 90"/>
              <a:gd name="T67" fmla="*/ 90 h 9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90" h="90">
                <a:moveTo>
                  <a:pt x="40" y="40"/>
                </a:moveTo>
                <a:lnTo>
                  <a:pt x="0" y="40"/>
                </a:lnTo>
                <a:lnTo>
                  <a:pt x="0" y="0"/>
                </a:lnTo>
                <a:lnTo>
                  <a:pt x="40" y="0"/>
                </a:lnTo>
                <a:lnTo>
                  <a:pt x="40" y="40"/>
                </a:lnTo>
                <a:close/>
                <a:moveTo>
                  <a:pt x="40" y="90"/>
                </a:moveTo>
                <a:lnTo>
                  <a:pt x="0" y="90"/>
                </a:lnTo>
                <a:lnTo>
                  <a:pt x="0" y="50"/>
                </a:lnTo>
                <a:lnTo>
                  <a:pt x="40" y="50"/>
                </a:lnTo>
                <a:lnTo>
                  <a:pt x="40" y="90"/>
                </a:lnTo>
                <a:close/>
                <a:moveTo>
                  <a:pt x="33" y="33"/>
                </a:moveTo>
                <a:lnTo>
                  <a:pt x="33" y="10"/>
                </a:lnTo>
                <a:lnTo>
                  <a:pt x="9" y="10"/>
                </a:lnTo>
                <a:lnTo>
                  <a:pt x="9" y="33"/>
                </a:lnTo>
                <a:lnTo>
                  <a:pt x="33" y="33"/>
                </a:lnTo>
                <a:close/>
                <a:moveTo>
                  <a:pt x="33" y="83"/>
                </a:moveTo>
                <a:lnTo>
                  <a:pt x="33" y="57"/>
                </a:lnTo>
                <a:lnTo>
                  <a:pt x="9" y="57"/>
                </a:lnTo>
                <a:lnTo>
                  <a:pt x="9" y="83"/>
                </a:lnTo>
                <a:lnTo>
                  <a:pt x="33" y="83"/>
                </a:lnTo>
                <a:close/>
                <a:moveTo>
                  <a:pt x="26" y="26"/>
                </a:moveTo>
                <a:lnTo>
                  <a:pt x="16" y="26"/>
                </a:lnTo>
                <a:lnTo>
                  <a:pt x="16" y="17"/>
                </a:lnTo>
                <a:lnTo>
                  <a:pt x="26" y="17"/>
                </a:lnTo>
                <a:lnTo>
                  <a:pt x="26" y="26"/>
                </a:lnTo>
                <a:close/>
                <a:moveTo>
                  <a:pt x="26" y="74"/>
                </a:moveTo>
                <a:lnTo>
                  <a:pt x="16" y="74"/>
                </a:lnTo>
                <a:lnTo>
                  <a:pt x="16" y="67"/>
                </a:lnTo>
                <a:lnTo>
                  <a:pt x="26" y="67"/>
                </a:lnTo>
                <a:lnTo>
                  <a:pt x="26" y="74"/>
                </a:lnTo>
                <a:close/>
                <a:moveTo>
                  <a:pt x="90" y="40"/>
                </a:moveTo>
                <a:lnTo>
                  <a:pt x="49" y="40"/>
                </a:lnTo>
                <a:lnTo>
                  <a:pt x="49" y="0"/>
                </a:lnTo>
                <a:lnTo>
                  <a:pt x="90" y="0"/>
                </a:lnTo>
                <a:lnTo>
                  <a:pt x="90" y="40"/>
                </a:lnTo>
                <a:close/>
                <a:moveTo>
                  <a:pt x="90" y="74"/>
                </a:moveTo>
                <a:lnTo>
                  <a:pt x="66" y="74"/>
                </a:lnTo>
                <a:lnTo>
                  <a:pt x="66" y="67"/>
                </a:lnTo>
                <a:lnTo>
                  <a:pt x="57" y="67"/>
                </a:lnTo>
                <a:lnTo>
                  <a:pt x="57" y="90"/>
                </a:lnTo>
                <a:lnTo>
                  <a:pt x="49" y="90"/>
                </a:lnTo>
                <a:lnTo>
                  <a:pt x="49" y="50"/>
                </a:lnTo>
                <a:lnTo>
                  <a:pt x="73" y="50"/>
                </a:lnTo>
                <a:lnTo>
                  <a:pt x="73" y="57"/>
                </a:lnTo>
                <a:lnTo>
                  <a:pt x="83" y="57"/>
                </a:lnTo>
                <a:lnTo>
                  <a:pt x="83" y="50"/>
                </a:lnTo>
                <a:lnTo>
                  <a:pt x="90" y="50"/>
                </a:lnTo>
                <a:lnTo>
                  <a:pt x="90" y="74"/>
                </a:lnTo>
                <a:close/>
                <a:moveTo>
                  <a:pt x="83" y="33"/>
                </a:moveTo>
                <a:lnTo>
                  <a:pt x="83" y="10"/>
                </a:lnTo>
                <a:lnTo>
                  <a:pt x="57" y="10"/>
                </a:lnTo>
                <a:lnTo>
                  <a:pt x="57" y="33"/>
                </a:lnTo>
                <a:lnTo>
                  <a:pt x="83" y="33"/>
                </a:lnTo>
                <a:close/>
                <a:moveTo>
                  <a:pt x="73" y="26"/>
                </a:moveTo>
                <a:lnTo>
                  <a:pt x="66" y="26"/>
                </a:lnTo>
                <a:lnTo>
                  <a:pt x="66" y="17"/>
                </a:lnTo>
                <a:lnTo>
                  <a:pt x="73" y="17"/>
                </a:lnTo>
                <a:lnTo>
                  <a:pt x="73" y="26"/>
                </a:lnTo>
                <a:close/>
                <a:moveTo>
                  <a:pt x="73" y="90"/>
                </a:moveTo>
                <a:lnTo>
                  <a:pt x="66" y="90"/>
                </a:lnTo>
                <a:lnTo>
                  <a:pt x="66" y="83"/>
                </a:lnTo>
                <a:lnTo>
                  <a:pt x="73" y="83"/>
                </a:lnTo>
                <a:lnTo>
                  <a:pt x="73" y="90"/>
                </a:lnTo>
                <a:close/>
                <a:moveTo>
                  <a:pt x="90" y="90"/>
                </a:moveTo>
                <a:lnTo>
                  <a:pt x="83" y="90"/>
                </a:lnTo>
                <a:lnTo>
                  <a:pt x="83" y="83"/>
                </a:lnTo>
                <a:lnTo>
                  <a:pt x="90" y="83"/>
                </a:lnTo>
                <a:lnTo>
                  <a:pt x="90" y="90"/>
                </a:lnTo>
                <a:close/>
              </a:path>
            </a:pathLst>
          </a:custGeom>
          <a:solidFill>
            <a:srgbClr val="0070C0"/>
          </a:solidFill>
          <a:ln>
            <a:noFill/>
          </a:ln>
        </p:spPr>
        <p:txBody>
          <a:bodyPr vert="horz" wrap="square" lIns="91440" tIns="45720" rIns="91440" bIns="45720" numCol="1" anchor="t" anchorCtr="0" compatLnSpc="1"/>
          <a:lstStyle/>
          <a:p>
            <a:endParaRPr lang="id-ID">
              <a:solidFill>
                <a:prstClr val="black"/>
              </a:solidFill>
            </a:endParaRPr>
          </a:p>
        </p:txBody>
      </p:sp>
      <p:sp>
        <p:nvSpPr>
          <p:cNvPr id="64" name="Freeform 261"/>
          <p:cNvSpPr>
            <a:spLocks noEditPoints="1"/>
          </p:cNvSpPr>
          <p:nvPr/>
        </p:nvSpPr>
        <p:spPr bwMode="auto">
          <a:xfrm>
            <a:off x="6763303" y="2029859"/>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solidFill>
            <a:srgbClr val="0070C0"/>
          </a:solidFill>
          <a:ln>
            <a:noFill/>
          </a:ln>
        </p:spPr>
        <p:txBody>
          <a:bodyPr vert="horz" wrap="square" lIns="91440" tIns="45720" rIns="91440" bIns="45720" numCol="1" anchor="t" anchorCtr="0" compatLnSpc="1"/>
          <a:lstStyle/>
          <a:p>
            <a:endParaRPr lang="id-ID">
              <a:solidFill>
                <a:prstClr val="black"/>
              </a:solidFill>
            </a:endParaRPr>
          </a:p>
        </p:txBody>
      </p:sp>
      <p:sp>
        <p:nvSpPr>
          <p:cNvPr id="65" name="TextBox 7"/>
          <p:cNvSpPr>
            <a:spLocks noChangeArrowheads="1"/>
          </p:cNvSpPr>
          <p:nvPr/>
        </p:nvSpPr>
        <p:spPr bwMode="auto">
          <a:xfrm>
            <a:off x="1462598" y="3886970"/>
            <a:ext cx="1224136"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endParaRPr lang="id-ID" altLang="zh-CN"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6" name="圆角矩形 65"/>
          <p:cNvSpPr/>
          <p:nvPr/>
        </p:nvSpPr>
        <p:spPr>
          <a:xfrm>
            <a:off x="1251390" y="3791833"/>
            <a:ext cx="1646552" cy="467045"/>
          </a:xfrm>
          <a:prstGeom prst="roundRect">
            <a:avLst>
              <a:gd name="adj" fmla="val 50000"/>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67" name="文本框 49"/>
          <p:cNvSpPr txBox="1"/>
          <p:nvPr/>
        </p:nvSpPr>
        <p:spPr>
          <a:xfrm>
            <a:off x="1152882" y="4330886"/>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68" name="TextBox 7"/>
          <p:cNvSpPr>
            <a:spLocks noChangeArrowheads="1"/>
          </p:cNvSpPr>
          <p:nvPr/>
        </p:nvSpPr>
        <p:spPr bwMode="auto">
          <a:xfrm>
            <a:off x="4008882" y="3250936"/>
            <a:ext cx="1224136"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endParaRPr lang="id-ID" altLang="zh-CN"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69" name="圆角矩形 68"/>
          <p:cNvSpPr/>
          <p:nvPr/>
        </p:nvSpPr>
        <p:spPr>
          <a:xfrm>
            <a:off x="3797674" y="3155799"/>
            <a:ext cx="1646552" cy="467045"/>
          </a:xfrm>
          <a:prstGeom prst="roundRect">
            <a:avLst>
              <a:gd name="adj" fmla="val 50000"/>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0" name="文本框 49"/>
          <p:cNvSpPr txBox="1"/>
          <p:nvPr/>
        </p:nvSpPr>
        <p:spPr>
          <a:xfrm>
            <a:off x="3699166" y="3694852"/>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1" name="TextBox 7"/>
          <p:cNvSpPr>
            <a:spLocks noChangeArrowheads="1"/>
          </p:cNvSpPr>
          <p:nvPr/>
        </p:nvSpPr>
        <p:spPr bwMode="auto">
          <a:xfrm>
            <a:off x="6520104" y="2707726"/>
            <a:ext cx="1224136"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endParaRPr lang="id-ID" altLang="zh-CN"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2" name="圆角矩形 71"/>
          <p:cNvSpPr/>
          <p:nvPr/>
        </p:nvSpPr>
        <p:spPr>
          <a:xfrm>
            <a:off x="6308896" y="2612589"/>
            <a:ext cx="1646552" cy="467045"/>
          </a:xfrm>
          <a:prstGeom prst="roundRect">
            <a:avLst>
              <a:gd name="adj" fmla="val 50000"/>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3" name="文本框 49"/>
          <p:cNvSpPr txBox="1"/>
          <p:nvPr/>
        </p:nvSpPr>
        <p:spPr>
          <a:xfrm>
            <a:off x="6210388" y="3151642"/>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4" name="TextBox 7"/>
          <p:cNvSpPr>
            <a:spLocks noChangeArrowheads="1"/>
          </p:cNvSpPr>
          <p:nvPr/>
        </p:nvSpPr>
        <p:spPr bwMode="auto">
          <a:xfrm>
            <a:off x="9048192" y="2059839"/>
            <a:ext cx="1224136" cy="353943"/>
          </a:xfrm>
          <a:prstGeom prst="rect">
            <a:avLst/>
          </a:prstGeom>
          <a:noFill/>
          <a:ln>
            <a:noFill/>
          </a:ln>
          <a:effectLst/>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0" tIns="0" rIns="0" bIns="0">
            <a:spAutoFit/>
          </a:bodyPr>
          <a:lstStyle/>
          <a:p>
            <a:pPr algn="ctr"/>
            <a:r>
              <a:rPr lang="zh-CN" altLang="en-US" b="1" dirty="0" smtClean="0">
                <a:solidFill>
                  <a:schemeClr val="tx1">
                    <a:lumMod val="85000"/>
                    <a:lumOff val="15000"/>
                  </a:schemeClr>
                </a:solidFill>
                <a:latin typeface="微软雅黑" panose="020B0503020204020204" pitchFamily="34" charset="-122"/>
                <a:ea typeface="微软雅黑" panose="020B0503020204020204" pitchFamily="34" charset="-122"/>
              </a:rPr>
              <a:t>输入标题</a:t>
            </a:r>
            <a:endParaRPr lang="id-ID" altLang="zh-CN" b="1"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75" name="圆角矩形 74"/>
          <p:cNvSpPr/>
          <p:nvPr/>
        </p:nvSpPr>
        <p:spPr>
          <a:xfrm>
            <a:off x="8836984" y="1964702"/>
            <a:ext cx="1646552" cy="467045"/>
          </a:xfrm>
          <a:prstGeom prst="roundRect">
            <a:avLst>
              <a:gd name="adj" fmla="val 50000"/>
            </a:avLst>
          </a:prstGeom>
          <a:noFill/>
          <a:ln>
            <a:solidFill>
              <a:srgbClr val="0070C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rgbClr val="0070C0"/>
              </a:solidFill>
            </a:endParaRPr>
          </a:p>
        </p:txBody>
      </p:sp>
      <p:sp>
        <p:nvSpPr>
          <p:cNvPr id="76" name="文本框 49"/>
          <p:cNvSpPr txBox="1"/>
          <p:nvPr/>
        </p:nvSpPr>
        <p:spPr>
          <a:xfrm>
            <a:off x="8738476" y="2503755"/>
            <a:ext cx="1817068" cy="625171"/>
          </a:xfrm>
          <a:prstGeom prst="rect">
            <a:avLst/>
          </a:prstGeom>
          <a:noFill/>
          <a:effectLst/>
        </p:spPr>
        <p:txBody>
          <a:bodyPr wrap="square" rtlCol="0">
            <a:spAutoFit/>
          </a:bodyPr>
          <a:lstStyle/>
          <a:p>
            <a:pPr algn="just">
              <a:lnSpc>
                <a:spcPct val="130000"/>
              </a:lnSpc>
            </a:pPr>
            <a:r>
              <a:rPr lang="zh-CN" altLang="en-US" sz="1400" dirty="0" smtClean="0">
                <a:solidFill>
                  <a:schemeClr val="tx1">
                    <a:lumMod val="50000"/>
                    <a:lumOff val="50000"/>
                  </a:schemeClr>
                </a:solidFill>
                <a:latin typeface="微软雅黑" panose="020B0503020204020204" pitchFamily="34" charset="-122"/>
                <a:ea typeface="微软雅黑" panose="020B0503020204020204" pitchFamily="34" charset="-122"/>
              </a:rPr>
              <a:t>请在此处添加文字信息，表达图的含义。</a:t>
            </a:r>
            <a:endParaRPr lang="zh-CN" altLang="en-US" sz="1400" dirty="0">
              <a:solidFill>
                <a:schemeClr val="tx1">
                  <a:lumMod val="50000"/>
                  <a:lumOff val="50000"/>
                </a:schemeClr>
              </a:solidFill>
              <a:latin typeface="微软雅黑" panose="020B0503020204020204" pitchFamily="34" charset="-122"/>
              <a:ea typeface="微软雅黑" panose="020B0503020204020204" pitchFamily="34" charset="-122"/>
            </a:endParaRPr>
          </a:p>
        </p:txBody>
      </p:sp>
      <p:sp>
        <p:nvSpPr>
          <p:cNvPr id="78" name="Freeform 261"/>
          <p:cNvSpPr>
            <a:spLocks noEditPoints="1"/>
          </p:cNvSpPr>
          <p:nvPr/>
        </p:nvSpPr>
        <p:spPr bwMode="auto">
          <a:xfrm>
            <a:off x="9279507" y="1353682"/>
            <a:ext cx="406222" cy="320702"/>
          </a:xfrm>
          <a:custGeom>
            <a:avLst/>
            <a:gdLst>
              <a:gd name="T0" fmla="*/ 47 w 48"/>
              <a:gd name="T1" fmla="*/ 15 h 38"/>
              <a:gd name="T2" fmla="*/ 33 w 48"/>
              <a:gd name="T3" fmla="*/ 33 h 38"/>
              <a:gd name="T4" fmla="*/ 21 w 48"/>
              <a:gd name="T5" fmla="*/ 36 h 38"/>
              <a:gd name="T6" fmla="*/ 14 w 48"/>
              <a:gd name="T7" fmla="*/ 34 h 38"/>
              <a:gd name="T8" fmla="*/ 9 w 48"/>
              <a:gd name="T9" fmla="*/ 32 h 38"/>
              <a:gd name="T10" fmla="*/ 3 w 48"/>
              <a:gd name="T11" fmla="*/ 38 h 38"/>
              <a:gd name="T12" fmla="*/ 0 w 48"/>
              <a:gd name="T13" fmla="*/ 36 h 38"/>
              <a:gd name="T14" fmla="*/ 0 w 48"/>
              <a:gd name="T15" fmla="*/ 34 h 38"/>
              <a:gd name="T16" fmla="*/ 5 w 48"/>
              <a:gd name="T17" fmla="*/ 28 h 38"/>
              <a:gd name="T18" fmla="*/ 4 w 48"/>
              <a:gd name="T19" fmla="*/ 26 h 38"/>
              <a:gd name="T20" fmla="*/ 4 w 48"/>
              <a:gd name="T21" fmla="*/ 23 h 38"/>
              <a:gd name="T22" fmla="*/ 19 w 48"/>
              <a:gd name="T23" fmla="*/ 6 h 38"/>
              <a:gd name="T24" fmla="*/ 39 w 48"/>
              <a:gd name="T25" fmla="*/ 2 h 38"/>
              <a:gd name="T26" fmla="*/ 44 w 48"/>
              <a:gd name="T27" fmla="*/ 0 h 38"/>
              <a:gd name="T28" fmla="*/ 48 w 48"/>
              <a:gd name="T29" fmla="*/ 10 h 38"/>
              <a:gd name="T30" fmla="*/ 47 w 48"/>
              <a:gd name="T31" fmla="*/ 15 h 38"/>
              <a:gd name="T32" fmla="*/ 33 w 48"/>
              <a:gd name="T33" fmla="*/ 14 h 38"/>
              <a:gd name="T34" fmla="*/ 11 w 48"/>
              <a:gd name="T35" fmla="*/ 24 h 38"/>
              <a:gd name="T36" fmla="*/ 10 w 48"/>
              <a:gd name="T37" fmla="*/ 26 h 38"/>
              <a:gd name="T38" fmla="*/ 12 w 48"/>
              <a:gd name="T39" fmla="*/ 27 h 38"/>
              <a:gd name="T40" fmla="*/ 13 w 48"/>
              <a:gd name="T41" fmla="*/ 27 h 38"/>
              <a:gd name="T42" fmla="*/ 17 w 48"/>
              <a:gd name="T43" fmla="*/ 23 h 38"/>
              <a:gd name="T44" fmla="*/ 33 w 48"/>
              <a:gd name="T45" fmla="*/ 17 h 38"/>
              <a:gd name="T46" fmla="*/ 34 w 48"/>
              <a:gd name="T47" fmla="*/ 15 h 38"/>
              <a:gd name="T48" fmla="*/ 33 w 48"/>
              <a:gd name="T49" fmla="*/ 14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48" h="38">
                <a:moveTo>
                  <a:pt x="47" y="15"/>
                </a:moveTo>
                <a:cubicBezTo>
                  <a:pt x="46" y="24"/>
                  <a:pt x="40" y="29"/>
                  <a:pt x="33" y="33"/>
                </a:cubicBezTo>
                <a:cubicBezTo>
                  <a:pt x="29" y="34"/>
                  <a:pt x="25" y="36"/>
                  <a:pt x="21" y="36"/>
                </a:cubicBezTo>
                <a:cubicBezTo>
                  <a:pt x="19" y="36"/>
                  <a:pt x="16" y="35"/>
                  <a:pt x="14" y="34"/>
                </a:cubicBezTo>
                <a:cubicBezTo>
                  <a:pt x="12" y="34"/>
                  <a:pt x="10" y="32"/>
                  <a:pt x="9" y="32"/>
                </a:cubicBezTo>
                <a:cubicBezTo>
                  <a:pt x="7" y="32"/>
                  <a:pt x="6" y="38"/>
                  <a:pt x="3" y="38"/>
                </a:cubicBezTo>
                <a:cubicBezTo>
                  <a:pt x="2" y="38"/>
                  <a:pt x="1" y="37"/>
                  <a:pt x="0" y="36"/>
                </a:cubicBezTo>
                <a:cubicBezTo>
                  <a:pt x="0" y="35"/>
                  <a:pt x="0" y="35"/>
                  <a:pt x="0" y="34"/>
                </a:cubicBezTo>
                <a:cubicBezTo>
                  <a:pt x="0" y="32"/>
                  <a:pt x="5" y="29"/>
                  <a:pt x="5" y="28"/>
                </a:cubicBezTo>
                <a:cubicBezTo>
                  <a:pt x="5" y="28"/>
                  <a:pt x="5" y="26"/>
                  <a:pt x="4" y="26"/>
                </a:cubicBezTo>
                <a:cubicBezTo>
                  <a:pt x="4" y="25"/>
                  <a:pt x="4" y="24"/>
                  <a:pt x="4" y="23"/>
                </a:cubicBezTo>
                <a:cubicBezTo>
                  <a:pt x="4" y="14"/>
                  <a:pt x="11" y="8"/>
                  <a:pt x="19" y="6"/>
                </a:cubicBezTo>
                <a:cubicBezTo>
                  <a:pt x="24" y="4"/>
                  <a:pt x="36" y="6"/>
                  <a:pt x="39" y="2"/>
                </a:cubicBezTo>
                <a:cubicBezTo>
                  <a:pt x="41" y="1"/>
                  <a:pt x="42" y="0"/>
                  <a:pt x="44" y="0"/>
                </a:cubicBezTo>
                <a:cubicBezTo>
                  <a:pt x="47" y="0"/>
                  <a:pt x="48" y="8"/>
                  <a:pt x="48" y="10"/>
                </a:cubicBezTo>
                <a:cubicBezTo>
                  <a:pt x="48" y="12"/>
                  <a:pt x="48" y="13"/>
                  <a:pt x="47" y="15"/>
                </a:cubicBezTo>
                <a:close/>
                <a:moveTo>
                  <a:pt x="33" y="14"/>
                </a:moveTo>
                <a:cubicBezTo>
                  <a:pt x="23" y="14"/>
                  <a:pt x="17" y="18"/>
                  <a:pt x="11" y="24"/>
                </a:cubicBezTo>
                <a:cubicBezTo>
                  <a:pt x="10" y="25"/>
                  <a:pt x="10" y="25"/>
                  <a:pt x="10" y="26"/>
                </a:cubicBezTo>
                <a:cubicBezTo>
                  <a:pt x="10" y="27"/>
                  <a:pt x="11" y="27"/>
                  <a:pt x="12" y="27"/>
                </a:cubicBezTo>
                <a:cubicBezTo>
                  <a:pt x="12" y="27"/>
                  <a:pt x="13" y="27"/>
                  <a:pt x="13" y="27"/>
                </a:cubicBezTo>
                <a:cubicBezTo>
                  <a:pt x="14" y="26"/>
                  <a:pt x="16" y="24"/>
                  <a:pt x="17" y="23"/>
                </a:cubicBezTo>
                <a:cubicBezTo>
                  <a:pt x="22" y="19"/>
                  <a:pt x="26" y="17"/>
                  <a:pt x="33" y="17"/>
                </a:cubicBezTo>
                <a:cubicBezTo>
                  <a:pt x="33" y="17"/>
                  <a:pt x="34" y="16"/>
                  <a:pt x="34" y="15"/>
                </a:cubicBezTo>
                <a:cubicBezTo>
                  <a:pt x="34" y="14"/>
                  <a:pt x="33" y="14"/>
                  <a:pt x="33" y="14"/>
                </a:cubicBezTo>
                <a:close/>
              </a:path>
            </a:pathLst>
          </a:custGeom>
          <a:solidFill>
            <a:srgbClr val="0070C0"/>
          </a:solidFill>
          <a:ln>
            <a:noFill/>
          </a:ln>
        </p:spPr>
        <p:txBody>
          <a:bodyPr vert="horz" wrap="square" lIns="91440" tIns="45720" rIns="91440" bIns="45720" numCol="1" anchor="t" anchorCtr="0" compatLnSpc="1"/>
          <a:lstStyle/>
          <a:p>
            <a:endParaRPr lang="id-ID">
              <a:solidFill>
                <a:prstClr val="black"/>
              </a:solidFill>
            </a:endParaRPr>
          </a:p>
        </p:txBody>
      </p:sp>
      <p:pic>
        <p:nvPicPr>
          <p:cNvPr id="25" name="图片 24"/>
          <p:cNvPicPr>
            <a:picLocks noChangeAspect="1"/>
          </p:cNvPicPr>
          <p:nvPr/>
        </p:nvPicPr>
        <p:blipFill rotWithShape="1">
          <a:blip r:embed="rId2" cstate="print">
            <a:extLst>
              <a:ext uri="{28A0092B-C50C-407E-A947-70E740481C1C}">
                <a14:useLocalDpi xmlns:a14="http://schemas.microsoft.com/office/drawing/2010/main" val="0"/>
              </a:ext>
            </a:extLst>
          </a:blip>
          <a:srcRect b="51276"/>
          <a:stretch>
            <a:fillRect/>
          </a:stretch>
        </p:blipFill>
        <p:spPr>
          <a:xfrm flipH="1" flipV="1">
            <a:off x="5516234" y="3574234"/>
            <a:ext cx="6029826" cy="2937985"/>
          </a:xfrm>
          <a:prstGeom prst="rect">
            <a:avLst/>
          </a:prstGeom>
        </p:spPr>
      </p:pic>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21"/>
                                        </p:tgtEl>
                                        <p:attrNameLst>
                                          <p:attrName>style.visibility</p:attrName>
                                        </p:attrNameLst>
                                      </p:cBhvr>
                                      <p:to>
                                        <p:strVal val="visible"/>
                                      </p:to>
                                    </p:set>
                                    <p:animEffect transition="in" filter="fade">
                                      <p:cBhvr>
                                        <p:cTn id="7" dur="500"/>
                                        <p:tgtEl>
                                          <p:spTgt spid="21"/>
                                        </p:tgtEl>
                                      </p:cBhvr>
                                    </p:animEffect>
                                  </p:childTnLst>
                                </p:cTn>
                              </p:par>
                              <p:par>
                                <p:cTn id="8" presetID="47" presetClass="entr" presetSubtype="0" fill="hold" grpId="0" nodeType="withEffect">
                                  <p:stCondLst>
                                    <p:cond delay="300"/>
                                  </p:stCondLst>
                                  <p:childTnLst>
                                    <p:set>
                                      <p:cBhvr>
                                        <p:cTn id="9" dur="1" fill="hold">
                                          <p:stCondLst>
                                            <p:cond delay="0"/>
                                          </p:stCondLst>
                                        </p:cTn>
                                        <p:tgtEl>
                                          <p:spTgt spid="20"/>
                                        </p:tgtEl>
                                        <p:attrNameLst>
                                          <p:attrName>style.visibility</p:attrName>
                                        </p:attrNameLst>
                                      </p:cBhvr>
                                      <p:to>
                                        <p:strVal val="visible"/>
                                      </p:to>
                                    </p:set>
                                    <p:animEffect transition="in" filter="fade">
                                      <p:cBhvr>
                                        <p:cTn id="10" dur="500"/>
                                        <p:tgtEl>
                                          <p:spTgt spid="20"/>
                                        </p:tgtEl>
                                      </p:cBhvr>
                                    </p:animEffect>
                                    <p:anim calcmode="lin" valueType="num">
                                      <p:cBhvr>
                                        <p:cTn id="11" dur="500" fill="hold"/>
                                        <p:tgtEl>
                                          <p:spTgt spid="20"/>
                                        </p:tgtEl>
                                        <p:attrNameLst>
                                          <p:attrName>ppt_x</p:attrName>
                                        </p:attrNameLst>
                                      </p:cBhvr>
                                      <p:tavLst>
                                        <p:tav tm="0">
                                          <p:val>
                                            <p:strVal val="#ppt_x"/>
                                          </p:val>
                                        </p:tav>
                                        <p:tav tm="100000">
                                          <p:val>
                                            <p:strVal val="#ppt_x"/>
                                          </p:val>
                                        </p:tav>
                                      </p:tavLst>
                                    </p:anim>
                                    <p:anim calcmode="lin" valueType="num">
                                      <p:cBhvr>
                                        <p:cTn id="12" dur="500" fill="hold"/>
                                        <p:tgtEl>
                                          <p:spTgt spid="20"/>
                                        </p:tgtEl>
                                        <p:attrNameLst>
                                          <p:attrName>ppt_y</p:attrName>
                                        </p:attrNameLst>
                                      </p:cBhvr>
                                      <p:tavLst>
                                        <p:tav tm="0">
                                          <p:val>
                                            <p:strVal val="#ppt_y-.1"/>
                                          </p:val>
                                        </p:tav>
                                        <p:tav tm="100000">
                                          <p:val>
                                            <p:strVal val="#ppt_y"/>
                                          </p:val>
                                        </p:tav>
                                      </p:tavLst>
                                    </p:anim>
                                  </p:childTnLst>
                                </p:cTn>
                              </p:par>
                            </p:childTnLst>
                          </p:cTn>
                        </p:par>
                        <p:par>
                          <p:cTn id="13" fill="hold">
                            <p:stCondLst>
                              <p:cond delay="500"/>
                            </p:stCondLst>
                            <p:childTnLst>
                              <p:par>
                                <p:cTn id="14" presetID="22" presetClass="entr" presetSubtype="8" fill="hold" nodeType="afterEffect">
                                  <p:stCondLst>
                                    <p:cond delay="0"/>
                                  </p:stCondLst>
                                  <p:childTnLst>
                                    <p:set>
                                      <p:cBhvr>
                                        <p:cTn id="15" dur="1" fill="hold">
                                          <p:stCondLst>
                                            <p:cond delay="0"/>
                                          </p:stCondLst>
                                        </p:cTn>
                                        <p:tgtEl>
                                          <p:spTgt spid="3"/>
                                        </p:tgtEl>
                                        <p:attrNameLst>
                                          <p:attrName>style.visibility</p:attrName>
                                        </p:attrNameLst>
                                      </p:cBhvr>
                                      <p:to>
                                        <p:strVal val="visible"/>
                                      </p:to>
                                    </p:set>
                                    <p:animEffect transition="in" filter="wipe(left)">
                                      <p:cBhvr>
                                        <p:cTn id="16" dur="500"/>
                                        <p:tgtEl>
                                          <p:spTgt spid="3"/>
                                        </p:tgtEl>
                                      </p:cBhvr>
                                    </p:animEffect>
                                  </p:childTnLst>
                                </p:cTn>
                              </p:par>
                              <p:par>
                                <p:cTn id="17" presetID="47" presetClass="entr" presetSubtype="0" fill="hold" grpId="0" nodeType="withEffect">
                                  <p:stCondLst>
                                    <p:cond delay="0"/>
                                  </p:stCondLst>
                                  <p:childTnLst>
                                    <p:set>
                                      <p:cBhvr>
                                        <p:cTn id="18" dur="1" fill="hold">
                                          <p:stCondLst>
                                            <p:cond delay="0"/>
                                          </p:stCondLst>
                                        </p:cTn>
                                        <p:tgtEl>
                                          <p:spTgt spid="9"/>
                                        </p:tgtEl>
                                        <p:attrNameLst>
                                          <p:attrName>style.visibility</p:attrName>
                                        </p:attrNameLst>
                                      </p:cBhvr>
                                      <p:to>
                                        <p:strVal val="visible"/>
                                      </p:to>
                                    </p:set>
                                    <p:animEffect transition="in" filter="fade">
                                      <p:cBhvr>
                                        <p:cTn id="19" dur="100"/>
                                        <p:tgtEl>
                                          <p:spTgt spid="9"/>
                                        </p:tgtEl>
                                      </p:cBhvr>
                                    </p:animEffect>
                                    <p:anim calcmode="lin" valueType="num">
                                      <p:cBhvr>
                                        <p:cTn id="20" dur="100" fill="hold"/>
                                        <p:tgtEl>
                                          <p:spTgt spid="9"/>
                                        </p:tgtEl>
                                        <p:attrNameLst>
                                          <p:attrName>ppt_x</p:attrName>
                                        </p:attrNameLst>
                                      </p:cBhvr>
                                      <p:tavLst>
                                        <p:tav tm="0">
                                          <p:val>
                                            <p:strVal val="#ppt_x"/>
                                          </p:val>
                                        </p:tav>
                                        <p:tav tm="100000">
                                          <p:val>
                                            <p:strVal val="#ppt_x"/>
                                          </p:val>
                                        </p:tav>
                                      </p:tavLst>
                                    </p:anim>
                                    <p:anim calcmode="lin" valueType="num">
                                      <p:cBhvr>
                                        <p:cTn id="21" dur="100" fill="hold"/>
                                        <p:tgtEl>
                                          <p:spTgt spid="9"/>
                                        </p:tgtEl>
                                        <p:attrNameLst>
                                          <p:attrName>ppt_y</p:attrName>
                                        </p:attrNameLst>
                                      </p:cBhvr>
                                      <p:tavLst>
                                        <p:tav tm="0">
                                          <p:val>
                                            <p:strVal val="#ppt_y-.1"/>
                                          </p:val>
                                        </p:tav>
                                        <p:tav tm="100000">
                                          <p:val>
                                            <p:strVal val="#ppt_y"/>
                                          </p:val>
                                        </p:tav>
                                      </p:tavLst>
                                    </p:anim>
                                  </p:childTnLst>
                                </p:cTn>
                              </p:par>
                            </p:childTnLst>
                          </p:cTn>
                        </p:par>
                        <p:par>
                          <p:cTn id="22" fill="hold">
                            <p:stCondLst>
                              <p:cond delay="1000"/>
                            </p:stCondLst>
                            <p:childTnLst>
                              <p:par>
                                <p:cTn id="23" presetID="53" presetClass="entr" presetSubtype="16" fill="hold" grpId="0" nodeType="afterEffect">
                                  <p:stCondLst>
                                    <p:cond delay="0"/>
                                  </p:stCondLst>
                                  <p:childTnLst>
                                    <p:set>
                                      <p:cBhvr>
                                        <p:cTn id="24" dur="1" fill="hold">
                                          <p:stCondLst>
                                            <p:cond delay="0"/>
                                          </p:stCondLst>
                                        </p:cTn>
                                        <p:tgtEl>
                                          <p:spTgt spid="62"/>
                                        </p:tgtEl>
                                        <p:attrNameLst>
                                          <p:attrName>style.visibility</p:attrName>
                                        </p:attrNameLst>
                                      </p:cBhvr>
                                      <p:to>
                                        <p:strVal val="visible"/>
                                      </p:to>
                                    </p:set>
                                    <p:anim calcmode="lin" valueType="num">
                                      <p:cBhvr>
                                        <p:cTn id="25" dur="500" fill="hold"/>
                                        <p:tgtEl>
                                          <p:spTgt spid="62"/>
                                        </p:tgtEl>
                                        <p:attrNameLst>
                                          <p:attrName>ppt_w</p:attrName>
                                        </p:attrNameLst>
                                      </p:cBhvr>
                                      <p:tavLst>
                                        <p:tav tm="0">
                                          <p:val>
                                            <p:fltVal val="0"/>
                                          </p:val>
                                        </p:tav>
                                        <p:tav tm="100000">
                                          <p:val>
                                            <p:strVal val="#ppt_w"/>
                                          </p:val>
                                        </p:tav>
                                      </p:tavLst>
                                    </p:anim>
                                    <p:anim calcmode="lin" valueType="num">
                                      <p:cBhvr>
                                        <p:cTn id="26" dur="500" fill="hold"/>
                                        <p:tgtEl>
                                          <p:spTgt spid="62"/>
                                        </p:tgtEl>
                                        <p:attrNameLst>
                                          <p:attrName>ppt_h</p:attrName>
                                        </p:attrNameLst>
                                      </p:cBhvr>
                                      <p:tavLst>
                                        <p:tav tm="0">
                                          <p:val>
                                            <p:fltVal val="0"/>
                                          </p:val>
                                        </p:tav>
                                        <p:tav tm="100000">
                                          <p:val>
                                            <p:strVal val="#ppt_h"/>
                                          </p:val>
                                        </p:tav>
                                      </p:tavLst>
                                    </p:anim>
                                    <p:animEffect transition="in" filter="fade">
                                      <p:cBhvr>
                                        <p:cTn id="27" dur="500"/>
                                        <p:tgtEl>
                                          <p:spTgt spid="62"/>
                                        </p:tgtEl>
                                      </p:cBhvr>
                                    </p:animEffect>
                                  </p:childTnLst>
                                </p:cTn>
                              </p:par>
                            </p:childTnLst>
                          </p:cTn>
                        </p:par>
                        <p:par>
                          <p:cTn id="28" fill="hold">
                            <p:stCondLst>
                              <p:cond delay="1500"/>
                            </p:stCondLst>
                            <p:childTnLst>
                              <p:par>
                                <p:cTn id="29" presetID="22" presetClass="entr" presetSubtype="4" fill="hold" grpId="0" nodeType="afterEffect">
                                  <p:stCondLst>
                                    <p:cond delay="0"/>
                                  </p:stCondLst>
                                  <p:childTnLst>
                                    <p:set>
                                      <p:cBhvr>
                                        <p:cTn id="30" dur="1" fill="hold">
                                          <p:stCondLst>
                                            <p:cond delay="0"/>
                                          </p:stCondLst>
                                        </p:cTn>
                                        <p:tgtEl>
                                          <p:spTgt spid="66"/>
                                        </p:tgtEl>
                                        <p:attrNameLst>
                                          <p:attrName>style.visibility</p:attrName>
                                        </p:attrNameLst>
                                      </p:cBhvr>
                                      <p:to>
                                        <p:strVal val="visible"/>
                                      </p:to>
                                    </p:set>
                                    <p:animEffect transition="in" filter="wipe(down)">
                                      <p:cBhvr>
                                        <p:cTn id="31" dur="500"/>
                                        <p:tgtEl>
                                          <p:spTgt spid="66"/>
                                        </p:tgtEl>
                                      </p:cBhvr>
                                    </p:animEffect>
                                  </p:childTnLst>
                                </p:cTn>
                              </p:par>
                            </p:childTnLst>
                          </p:cTn>
                        </p:par>
                        <p:par>
                          <p:cTn id="32" fill="hold">
                            <p:stCondLst>
                              <p:cond delay="2000"/>
                            </p:stCondLst>
                            <p:childTnLst>
                              <p:par>
                                <p:cTn id="33" presetID="53" presetClass="entr" presetSubtype="16" fill="hold" grpId="0" nodeType="afterEffect">
                                  <p:stCondLst>
                                    <p:cond delay="0"/>
                                  </p:stCondLst>
                                  <p:childTnLst>
                                    <p:set>
                                      <p:cBhvr>
                                        <p:cTn id="34" dur="1" fill="hold">
                                          <p:stCondLst>
                                            <p:cond delay="0"/>
                                          </p:stCondLst>
                                        </p:cTn>
                                        <p:tgtEl>
                                          <p:spTgt spid="65"/>
                                        </p:tgtEl>
                                        <p:attrNameLst>
                                          <p:attrName>style.visibility</p:attrName>
                                        </p:attrNameLst>
                                      </p:cBhvr>
                                      <p:to>
                                        <p:strVal val="visible"/>
                                      </p:to>
                                    </p:set>
                                    <p:anim calcmode="lin" valueType="num">
                                      <p:cBhvr>
                                        <p:cTn id="35" dur="500" fill="hold"/>
                                        <p:tgtEl>
                                          <p:spTgt spid="65"/>
                                        </p:tgtEl>
                                        <p:attrNameLst>
                                          <p:attrName>ppt_w</p:attrName>
                                        </p:attrNameLst>
                                      </p:cBhvr>
                                      <p:tavLst>
                                        <p:tav tm="0">
                                          <p:val>
                                            <p:fltVal val="0"/>
                                          </p:val>
                                        </p:tav>
                                        <p:tav tm="100000">
                                          <p:val>
                                            <p:strVal val="#ppt_w"/>
                                          </p:val>
                                        </p:tav>
                                      </p:tavLst>
                                    </p:anim>
                                    <p:anim calcmode="lin" valueType="num">
                                      <p:cBhvr>
                                        <p:cTn id="36" dur="500" fill="hold"/>
                                        <p:tgtEl>
                                          <p:spTgt spid="65"/>
                                        </p:tgtEl>
                                        <p:attrNameLst>
                                          <p:attrName>ppt_h</p:attrName>
                                        </p:attrNameLst>
                                      </p:cBhvr>
                                      <p:tavLst>
                                        <p:tav tm="0">
                                          <p:val>
                                            <p:fltVal val="0"/>
                                          </p:val>
                                        </p:tav>
                                        <p:tav tm="100000">
                                          <p:val>
                                            <p:strVal val="#ppt_h"/>
                                          </p:val>
                                        </p:tav>
                                      </p:tavLst>
                                    </p:anim>
                                    <p:animEffect transition="in" filter="fade">
                                      <p:cBhvr>
                                        <p:cTn id="37" dur="500"/>
                                        <p:tgtEl>
                                          <p:spTgt spid="65"/>
                                        </p:tgtEl>
                                      </p:cBhvr>
                                    </p:animEffect>
                                  </p:childTnLst>
                                </p:cTn>
                              </p:par>
                            </p:childTnLst>
                          </p:cTn>
                        </p:par>
                        <p:par>
                          <p:cTn id="38" fill="hold">
                            <p:stCondLst>
                              <p:cond delay="2500"/>
                            </p:stCondLst>
                            <p:childTnLst>
                              <p:par>
                                <p:cTn id="39" presetID="42" presetClass="entr" presetSubtype="0" fill="hold" grpId="0" nodeType="afterEffect">
                                  <p:stCondLst>
                                    <p:cond delay="0"/>
                                  </p:stCondLst>
                                  <p:childTnLst>
                                    <p:set>
                                      <p:cBhvr>
                                        <p:cTn id="40" dur="1" fill="hold">
                                          <p:stCondLst>
                                            <p:cond delay="0"/>
                                          </p:stCondLst>
                                        </p:cTn>
                                        <p:tgtEl>
                                          <p:spTgt spid="67"/>
                                        </p:tgtEl>
                                        <p:attrNameLst>
                                          <p:attrName>style.visibility</p:attrName>
                                        </p:attrNameLst>
                                      </p:cBhvr>
                                      <p:to>
                                        <p:strVal val="visible"/>
                                      </p:to>
                                    </p:set>
                                    <p:animEffect transition="in" filter="fade">
                                      <p:cBhvr>
                                        <p:cTn id="41" dur="1000"/>
                                        <p:tgtEl>
                                          <p:spTgt spid="67"/>
                                        </p:tgtEl>
                                      </p:cBhvr>
                                    </p:animEffect>
                                    <p:anim calcmode="lin" valueType="num">
                                      <p:cBhvr>
                                        <p:cTn id="42" dur="1000" fill="hold"/>
                                        <p:tgtEl>
                                          <p:spTgt spid="67"/>
                                        </p:tgtEl>
                                        <p:attrNameLst>
                                          <p:attrName>ppt_x</p:attrName>
                                        </p:attrNameLst>
                                      </p:cBhvr>
                                      <p:tavLst>
                                        <p:tav tm="0">
                                          <p:val>
                                            <p:strVal val="#ppt_x"/>
                                          </p:val>
                                        </p:tav>
                                        <p:tav tm="100000">
                                          <p:val>
                                            <p:strVal val="#ppt_x"/>
                                          </p:val>
                                        </p:tav>
                                      </p:tavLst>
                                    </p:anim>
                                    <p:anim calcmode="lin" valueType="num">
                                      <p:cBhvr>
                                        <p:cTn id="43" dur="1000" fill="hold"/>
                                        <p:tgtEl>
                                          <p:spTgt spid="67"/>
                                        </p:tgtEl>
                                        <p:attrNameLst>
                                          <p:attrName>ppt_y</p:attrName>
                                        </p:attrNameLst>
                                      </p:cBhvr>
                                      <p:tavLst>
                                        <p:tav tm="0">
                                          <p:val>
                                            <p:strVal val="#ppt_y+.1"/>
                                          </p:val>
                                        </p:tav>
                                        <p:tav tm="100000">
                                          <p:val>
                                            <p:strVal val="#ppt_y"/>
                                          </p:val>
                                        </p:tav>
                                      </p:tavLst>
                                    </p:anim>
                                  </p:childTnLst>
                                </p:cTn>
                              </p:par>
                            </p:childTnLst>
                          </p:cTn>
                        </p:par>
                        <p:par>
                          <p:cTn id="44" fill="hold">
                            <p:stCondLst>
                              <p:cond delay="3500"/>
                            </p:stCondLst>
                            <p:childTnLst>
                              <p:par>
                                <p:cTn id="45" presetID="53" presetClass="entr" presetSubtype="16" fill="hold" grpId="0" nodeType="afterEffect">
                                  <p:stCondLst>
                                    <p:cond delay="0"/>
                                  </p:stCondLst>
                                  <p:childTnLst>
                                    <p:set>
                                      <p:cBhvr>
                                        <p:cTn id="46" dur="1" fill="hold">
                                          <p:stCondLst>
                                            <p:cond delay="0"/>
                                          </p:stCondLst>
                                        </p:cTn>
                                        <p:tgtEl>
                                          <p:spTgt spid="63"/>
                                        </p:tgtEl>
                                        <p:attrNameLst>
                                          <p:attrName>style.visibility</p:attrName>
                                        </p:attrNameLst>
                                      </p:cBhvr>
                                      <p:to>
                                        <p:strVal val="visible"/>
                                      </p:to>
                                    </p:set>
                                    <p:anim calcmode="lin" valueType="num">
                                      <p:cBhvr>
                                        <p:cTn id="47" dur="500" fill="hold"/>
                                        <p:tgtEl>
                                          <p:spTgt spid="63"/>
                                        </p:tgtEl>
                                        <p:attrNameLst>
                                          <p:attrName>ppt_w</p:attrName>
                                        </p:attrNameLst>
                                      </p:cBhvr>
                                      <p:tavLst>
                                        <p:tav tm="0">
                                          <p:val>
                                            <p:fltVal val="0"/>
                                          </p:val>
                                        </p:tav>
                                        <p:tav tm="100000">
                                          <p:val>
                                            <p:strVal val="#ppt_w"/>
                                          </p:val>
                                        </p:tav>
                                      </p:tavLst>
                                    </p:anim>
                                    <p:anim calcmode="lin" valueType="num">
                                      <p:cBhvr>
                                        <p:cTn id="48" dur="500" fill="hold"/>
                                        <p:tgtEl>
                                          <p:spTgt spid="63"/>
                                        </p:tgtEl>
                                        <p:attrNameLst>
                                          <p:attrName>ppt_h</p:attrName>
                                        </p:attrNameLst>
                                      </p:cBhvr>
                                      <p:tavLst>
                                        <p:tav tm="0">
                                          <p:val>
                                            <p:fltVal val="0"/>
                                          </p:val>
                                        </p:tav>
                                        <p:tav tm="100000">
                                          <p:val>
                                            <p:strVal val="#ppt_h"/>
                                          </p:val>
                                        </p:tav>
                                      </p:tavLst>
                                    </p:anim>
                                    <p:animEffect transition="in" filter="fade">
                                      <p:cBhvr>
                                        <p:cTn id="49" dur="500"/>
                                        <p:tgtEl>
                                          <p:spTgt spid="63"/>
                                        </p:tgtEl>
                                      </p:cBhvr>
                                    </p:animEffect>
                                  </p:childTnLst>
                                </p:cTn>
                              </p:par>
                            </p:childTnLst>
                          </p:cTn>
                        </p:par>
                        <p:par>
                          <p:cTn id="50" fill="hold">
                            <p:stCondLst>
                              <p:cond delay="4000"/>
                            </p:stCondLst>
                            <p:childTnLst>
                              <p:par>
                                <p:cTn id="51" presetID="22" presetClass="entr" presetSubtype="4" fill="hold" grpId="0" nodeType="afterEffect">
                                  <p:stCondLst>
                                    <p:cond delay="0"/>
                                  </p:stCondLst>
                                  <p:childTnLst>
                                    <p:set>
                                      <p:cBhvr>
                                        <p:cTn id="52" dur="1" fill="hold">
                                          <p:stCondLst>
                                            <p:cond delay="0"/>
                                          </p:stCondLst>
                                        </p:cTn>
                                        <p:tgtEl>
                                          <p:spTgt spid="69"/>
                                        </p:tgtEl>
                                        <p:attrNameLst>
                                          <p:attrName>style.visibility</p:attrName>
                                        </p:attrNameLst>
                                      </p:cBhvr>
                                      <p:to>
                                        <p:strVal val="visible"/>
                                      </p:to>
                                    </p:set>
                                    <p:animEffect transition="in" filter="wipe(down)">
                                      <p:cBhvr>
                                        <p:cTn id="53" dur="500"/>
                                        <p:tgtEl>
                                          <p:spTgt spid="69"/>
                                        </p:tgtEl>
                                      </p:cBhvr>
                                    </p:animEffect>
                                  </p:childTnLst>
                                </p:cTn>
                              </p:par>
                            </p:childTnLst>
                          </p:cTn>
                        </p:par>
                        <p:par>
                          <p:cTn id="54" fill="hold">
                            <p:stCondLst>
                              <p:cond delay="4500"/>
                            </p:stCondLst>
                            <p:childTnLst>
                              <p:par>
                                <p:cTn id="55" presetID="53" presetClass="entr" presetSubtype="16" fill="hold" grpId="0" nodeType="afterEffect">
                                  <p:stCondLst>
                                    <p:cond delay="0"/>
                                  </p:stCondLst>
                                  <p:childTnLst>
                                    <p:set>
                                      <p:cBhvr>
                                        <p:cTn id="56" dur="1" fill="hold">
                                          <p:stCondLst>
                                            <p:cond delay="0"/>
                                          </p:stCondLst>
                                        </p:cTn>
                                        <p:tgtEl>
                                          <p:spTgt spid="68"/>
                                        </p:tgtEl>
                                        <p:attrNameLst>
                                          <p:attrName>style.visibility</p:attrName>
                                        </p:attrNameLst>
                                      </p:cBhvr>
                                      <p:to>
                                        <p:strVal val="visible"/>
                                      </p:to>
                                    </p:set>
                                    <p:anim calcmode="lin" valueType="num">
                                      <p:cBhvr>
                                        <p:cTn id="57" dur="500" fill="hold"/>
                                        <p:tgtEl>
                                          <p:spTgt spid="68"/>
                                        </p:tgtEl>
                                        <p:attrNameLst>
                                          <p:attrName>ppt_w</p:attrName>
                                        </p:attrNameLst>
                                      </p:cBhvr>
                                      <p:tavLst>
                                        <p:tav tm="0">
                                          <p:val>
                                            <p:fltVal val="0"/>
                                          </p:val>
                                        </p:tav>
                                        <p:tav tm="100000">
                                          <p:val>
                                            <p:strVal val="#ppt_w"/>
                                          </p:val>
                                        </p:tav>
                                      </p:tavLst>
                                    </p:anim>
                                    <p:anim calcmode="lin" valueType="num">
                                      <p:cBhvr>
                                        <p:cTn id="58" dur="500" fill="hold"/>
                                        <p:tgtEl>
                                          <p:spTgt spid="68"/>
                                        </p:tgtEl>
                                        <p:attrNameLst>
                                          <p:attrName>ppt_h</p:attrName>
                                        </p:attrNameLst>
                                      </p:cBhvr>
                                      <p:tavLst>
                                        <p:tav tm="0">
                                          <p:val>
                                            <p:fltVal val="0"/>
                                          </p:val>
                                        </p:tav>
                                        <p:tav tm="100000">
                                          <p:val>
                                            <p:strVal val="#ppt_h"/>
                                          </p:val>
                                        </p:tav>
                                      </p:tavLst>
                                    </p:anim>
                                    <p:animEffect transition="in" filter="fade">
                                      <p:cBhvr>
                                        <p:cTn id="59" dur="500"/>
                                        <p:tgtEl>
                                          <p:spTgt spid="68"/>
                                        </p:tgtEl>
                                      </p:cBhvr>
                                    </p:animEffect>
                                  </p:childTnLst>
                                </p:cTn>
                              </p:par>
                            </p:childTnLst>
                          </p:cTn>
                        </p:par>
                        <p:par>
                          <p:cTn id="60" fill="hold">
                            <p:stCondLst>
                              <p:cond delay="5000"/>
                            </p:stCondLst>
                            <p:childTnLst>
                              <p:par>
                                <p:cTn id="61" presetID="42" presetClass="entr" presetSubtype="0" fill="hold" grpId="0" nodeType="afterEffect">
                                  <p:stCondLst>
                                    <p:cond delay="0"/>
                                  </p:stCondLst>
                                  <p:childTnLst>
                                    <p:set>
                                      <p:cBhvr>
                                        <p:cTn id="62" dur="1" fill="hold">
                                          <p:stCondLst>
                                            <p:cond delay="0"/>
                                          </p:stCondLst>
                                        </p:cTn>
                                        <p:tgtEl>
                                          <p:spTgt spid="70"/>
                                        </p:tgtEl>
                                        <p:attrNameLst>
                                          <p:attrName>style.visibility</p:attrName>
                                        </p:attrNameLst>
                                      </p:cBhvr>
                                      <p:to>
                                        <p:strVal val="visible"/>
                                      </p:to>
                                    </p:set>
                                    <p:animEffect transition="in" filter="fade">
                                      <p:cBhvr>
                                        <p:cTn id="63" dur="1000"/>
                                        <p:tgtEl>
                                          <p:spTgt spid="70"/>
                                        </p:tgtEl>
                                      </p:cBhvr>
                                    </p:animEffect>
                                    <p:anim calcmode="lin" valueType="num">
                                      <p:cBhvr>
                                        <p:cTn id="64" dur="1000" fill="hold"/>
                                        <p:tgtEl>
                                          <p:spTgt spid="70"/>
                                        </p:tgtEl>
                                        <p:attrNameLst>
                                          <p:attrName>ppt_x</p:attrName>
                                        </p:attrNameLst>
                                      </p:cBhvr>
                                      <p:tavLst>
                                        <p:tav tm="0">
                                          <p:val>
                                            <p:strVal val="#ppt_x"/>
                                          </p:val>
                                        </p:tav>
                                        <p:tav tm="100000">
                                          <p:val>
                                            <p:strVal val="#ppt_x"/>
                                          </p:val>
                                        </p:tav>
                                      </p:tavLst>
                                    </p:anim>
                                    <p:anim calcmode="lin" valueType="num">
                                      <p:cBhvr>
                                        <p:cTn id="65" dur="1000" fill="hold"/>
                                        <p:tgtEl>
                                          <p:spTgt spid="70"/>
                                        </p:tgtEl>
                                        <p:attrNameLst>
                                          <p:attrName>ppt_y</p:attrName>
                                        </p:attrNameLst>
                                      </p:cBhvr>
                                      <p:tavLst>
                                        <p:tav tm="0">
                                          <p:val>
                                            <p:strVal val="#ppt_y+.1"/>
                                          </p:val>
                                        </p:tav>
                                        <p:tav tm="100000">
                                          <p:val>
                                            <p:strVal val="#ppt_y"/>
                                          </p:val>
                                        </p:tav>
                                      </p:tavLst>
                                    </p:anim>
                                  </p:childTnLst>
                                </p:cTn>
                              </p:par>
                            </p:childTnLst>
                          </p:cTn>
                        </p:par>
                        <p:par>
                          <p:cTn id="66" fill="hold">
                            <p:stCondLst>
                              <p:cond delay="6000"/>
                            </p:stCondLst>
                            <p:childTnLst>
                              <p:par>
                                <p:cTn id="67" presetID="53" presetClass="entr" presetSubtype="16" fill="hold" grpId="0" nodeType="afterEffect">
                                  <p:stCondLst>
                                    <p:cond delay="0"/>
                                  </p:stCondLst>
                                  <p:childTnLst>
                                    <p:set>
                                      <p:cBhvr>
                                        <p:cTn id="68" dur="1" fill="hold">
                                          <p:stCondLst>
                                            <p:cond delay="0"/>
                                          </p:stCondLst>
                                        </p:cTn>
                                        <p:tgtEl>
                                          <p:spTgt spid="64"/>
                                        </p:tgtEl>
                                        <p:attrNameLst>
                                          <p:attrName>style.visibility</p:attrName>
                                        </p:attrNameLst>
                                      </p:cBhvr>
                                      <p:to>
                                        <p:strVal val="visible"/>
                                      </p:to>
                                    </p:set>
                                    <p:anim calcmode="lin" valueType="num">
                                      <p:cBhvr>
                                        <p:cTn id="69" dur="500" fill="hold"/>
                                        <p:tgtEl>
                                          <p:spTgt spid="64"/>
                                        </p:tgtEl>
                                        <p:attrNameLst>
                                          <p:attrName>ppt_w</p:attrName>
                                        </p:attrNameLst>
                                      </p:cBhvr>
                                      <p:tavLst>
                                        <p:tav tm="0">
                                          <p:val>
                                            <p:fltVal val="0"/>
                                          </p:val>
                                        </p:tav>
                                        <p:tav tm="100000">
                                          <p:val>
                                            <p:strVal val="#ppt_w"/>
                                          </p:val>
                                        </p:tav>
                                      </p:tavLst>
                                    </p:anim>
                                    <p:anim calcmode="lin" valueType="num">
                                      <p:cBhvr>
                                        <p:cTn id="70" dur="500" fill="hold"/>
                                        <p:tgtEl>
                                          <p:spTgt spid="64"/>
                                        </p:tgtEl>
                                        <p:attrNameLst>
                                          <p:attrName>ppt_h</p:attrName>
                                        </p:attrNameLst>
                                      </p:cBhvr>
                                      <p:tavLst>
                                        <p:tav tm="0">
                                          <p:val>
                                            <p:fltVal val="0"/>
                                          </p:val>
                                        </p:tav>
                                        <p:tav tm="100000">
                                          <p:val>
                                            <p:strVal val="#ppt_h"/>
                                          </p:val>
                                        </p:tav>
                                      </p:tavLst>
                                    </p:anim>
                                    <p:animEffect transition="in" filter="fade">
                                      <p:cBhvr>
                                        <p:cTn id="71" dur="500"/>
                                        <p:tgtEl>
                                          <p:spTgt spid="64"/>
                                        </p:tgtEl>
                                      </p:cBhvr>
                                    </p:animEffect>
                                  </p:childTnLst>
                                </p:cTn>
                              </p:par>
                            </p:childTnLst>
                          </p:cTn>
                        </p:par>
                        <p:par>
                          <p:cTn id="72" fill="hold">
                            <p:stCondLst>
                              <p:cond delay="6500"/>
                            </p:stCondLst>
                            <p:childTnLst>
                              <p:par>
                                <p:cTn id="73" presetID="22" presetClass="entr" presetSubtype="4" fill="hold" grpId="0" nodeType="afterEffect">
                                  <p:stCondLst>
                                    <p:cond delay="0"/>
                                  </p:stCondLst>
                                  <p:childTnLst>
                                    <p:set>
                                      <p:cBhvr>
                                        <p:cTn id="74" dur="1" fill="hold">
                                          <p:stCondLst>
                                            <p:cond delay="0"/>
                                          </p:stCondLst>
                                        </p:cTn>
                                        <p:tgtEl>
                                          <p:spTgt spid="72"/>
                                        </p:tgtEl>
                                        <p:attrNameLst>
                                          <p:attrName>style.visibility</p:attrName>
                                        </p:attrNameLst>
                                      </p:cBhvr>
                                      <p:to>
                                        <p:strVal val="visible"/>
                                      </p:to>
                                    </p:set>
                                    <p:animEffect transition="in" filter="wipe(down)">
                                      <p:cBhvr>
                                        <p:cTn id="75" dur="500"/>
                                        <p:tgtEl>
                                          <p:spTgt spid="72"/>
                                        </p:tgtEl>
                                      </p:cBhvr>
                                    </p:animEffect>
                                  </p:childTnLst>
                                </p:cTn>
                              </p:par>
                            </p:childTnLst>
                          </p:cTn>
                        </p:par>
                        <p:par>
                          <p:cTn id="76" fill="hold">
                            <p:stCondLst>
                              <p:cond delay="7000"/>
                            </p:stCondLst>
                            <p:childTnLst>
                              <p:par>
                                <p:cTn id="77" presetID="53" presetClass="entr" presetSubtype="16" fill="hold" grpId="0" nodeType="afterEffect">
                                  <p:stCondLst>
                                    <p:cond delay="0"/>
                                  </p:stCondLst>
                                  <p:childTnLst>
                                    <p:set>
                                      <p:cBhvr>
                                        <p:cTn id="78" dur="1" fill="hold">
                                          <p:stCondLst>
                                            <p:cond delay="0"/>
                                          </p:stCondLst>
                                        </p:cTn>
                                        <p:tgtEl>
                                          <p:spTgt spid="71"/>
                                        </p:tgtEl>
                                        <p:attrNameLst>
                                          <p:attrName>style.visibility</p:attrName>
                                        </p:attrNameLst>
                                      </p:cBhvr>
                                      <p:to>
                                        <p:strVal val="visible"/>
                                      </p:to>
                                    </p:set>
                                    <p:anim calcmode="lin" valueType="num">
                                      <p:cBhvr>
                                        <p:cTn id="79" dur="500" fill="hold"/>
                                        <p:tgtEl>
                                          <p:spTgt spid="71"/>
                                        </p:tgtEl>
                                        <p:attrNameLst>
                                          <p:attrName>ppt_w</p:attrName>
                                        </p:attrNameLst>
                                      </p:cBhvr>
                                      <p:tavLst>
                                        <p:tav tm="0">
                                          <p:val>
                                            <p:fltVal val="0"/>
                                          </p:val>
                                        </p:tav>
                                        <p:tav tm="100000">
                                          <p:val>
                                            <p:strVal val="#ppt_w"/>
                                          </p:val>
                                        </p:tav>
                                      </p:tavLst>
                                    </p:anim>
                                    <p:anim calcmode="lin" valueType="num">
                                      <p:cBhvr>
                                        <p:cTn id="80" dur="500" fill="hold"/>
                                        <p:tgtEl>
                                          <p:spTgt spid="71"/>
                                        </p:tgtEl>
                                        <p:attrNameLst>
                                          <p:attrName>ppt_h</p:attrName>
                                        </p:attrNameLst>
                                      </p:cBhvr>
                                      <p:tavLst>
                                        <p:tav tm="0">
                                          <p:val>
                                            <p:fltVal val="0"/>
                                          </p:val>
                                        </p:tav>
                                        <p:tav tm="100000">
                                          <p:val>
                                            <p:strVal val="#ppt_h"/>
                                          </p:val>
                                        </p:tav>
                                      </p:tavLst>
                                    </p:anim>
                                    <p:animEffect transition="in" filter="fade">
                                      <p:cBhvr>
                                        <p:cTn id="81" dur="500"/>
                                        <p:tgtEl>
                                          <p:spTgt spid="71"/>
                                        </p:tgtEl>
                                      </p:cBhvr>
                                    </p:animEffect>
                                  </p:childTnLst>
                                </p:cTn>
                              </p:par>
                            </p:childTnLst>
                          </p:cTn>
                        </p:par>
                        <p:par>
                          <p:cTn id="82" fill="hold">
                            <p:stCondLst>
                              <p:cond delay="7500"/>
                            </p:stCondLst>
                            <p:childTnLst>
                              <p:par>
                                <p:cTn id="83" presetID="42" presetClass="entr" presetSubtype="0" fill="hold" grpId="0" nodeType="afterEffect">
                                  <p:stCondLst>
                                    <p:cond delay="0"/>
                                  </p:stCondLst>
                                  <p:childTnLst>
                                    <p:set>
                                      <p:cBhvr>
                                        <p:cTn id="84" dur="1" fill="hold">
                                          <p:stCondLst>
                                            <p:cond delay="0"/>
                                          </p:stCondLst>
                                        </p:cTn>
                                        <p:tgtEl>
                                          <p:spTgt spid="73"/>
                                        </p:tgtEl>
                                        <p:attrNameLst>
                                          <p:attrName>style.visibility</p:attrName>
                                        </p:attrNameLst>
                                      </p:cBhvr>
                                      <p:to>
                                        <p:strVal val="visible"/>
                                      </p:to>
                                    </p:set>
                                    <p:animEffect transition="in" filter="fade">
                                      <p:cBhvr>
                                        <p:cTn id="85" dur="1000"/>
                                        <p:tgtEl>
                                          <p:spTgt spid="73"/>
                                        </p:tgtEl>
                                      </p:cBhvr>
                                    </p:animEffect>
                                    <p:anim calcmode="lin" valueType="num">
                                      <p:cBhvr>
                                        <p:cTn id="86" dur="1000" fill="hold"/>
                                        <p:tgtEl>
                                          <p:spTgt spid="73"/>
                                        </p:tgtEl>
                                        <p:attrNameLst>
                                          <p:attrName>ppt_x</p:attrName>
                                        </p:attrNameLst>
                                      </p:cBhvr>
                                      <p:tavLst>
                                        <p:tav tm="0">
                                          <p:val>
                                            <p:strVal val="#ppt_x"/>
                                          </p:val>
                                        </p:tav>
                                        <p:tav tm="100000">
                                          <p:val>
                                            <p:strVal val="#ppt_x"/>
                                          </p:val>
                                        </p:tav>
                                      </p:tavLst>
                                    </p:anim>
                                    <p:anim calcmode="lin" valueType="num">
                                      <p:cBhvr>
                                        <p:cTn id="87" dur="1000" fill="hold"/>
                                        <p:tgtEl>
                                          <p:spTgt spid="73"/>
                                        </p:tgtEl>
                                        <p:attrNameLst>
                                          <p:attrName>ppt_y</p:attrName>
                                        </p:attrNameLst>
                                      </p:cBhvr>
                                      <p:tavLst>
                                        <p:tav tm="0">
                                          <p:val>
                                            <p:strVal val="#ppt_y+.1"/>
                                          </p:val>
                                        </p:tav>
                                        <p:tav tm="100000">
                                          <p:val>
                                            <p:strVal val="#ppt_y"/>
                                          </p:val>
                                        </p:tav>
                                      </p:tavLst>
                                    </p:anim>
                                  </p:childTnLst>
                                </p:cTn>
                              </p:par>
                            </p:childTnLst>
                          </p:cTn>
                        </p:par>
                        <p:par>
                          <p:cTn id="88" fill="hold">
                            <p:stCondLst>
                              <p:cond delay="8500"/>
                            </p:stCondLst>
                            <p:childTnLst>
                              <p:par>
                                <p:cTn id="89" presetID="22" presetClass="entr" presetSubtype="4" fill="hold" grpId="0" nodeType="afterEffect">
                                  <p:stCondLst>
                                    <p:cond delay="0"/>
                                  </p:stCondLst>
                                  <p:childTnLst>
                                    <p:set>
                                      <p:cBhvr>
                                        <p:cTn id="90" dur="1" fill="hold">
                                          <p:stCondLst>
                                            <p:cond delay="0"/>
                                          </p:stCondLst>
                                        </p:cTn>
                                        <p:tgtEl>
                                          <p:spTgt spid="75"/>
                                        </p:tgtEl>
                                        <p:attrNameLst>
                                          <p:attrName>style.visibility</p:attrName>
                                        </p:attrNameLst>
                                      </p:cBhvr>
                                      <p:to>
                                        <p:strVal val="visible"/>
                                      </p:to>
                                    </p:set>
                                    <p:animEffect transition="in" filter="wipe(down)">
                                      <p:cBhvr>
                                        <p:cTn id="91" dur="500"/>
                                        <p:tgtEl>
                                          <p:spTgt spid="75"/>
                                        </p:tgtEl>
                                      </p:cBhvr>
                                    </p:animEffect>
                                  </p:childTnLst>
                                </p:cTn>
                              </p:par>
                            </p:childTnLst>
                          </p:cTn>
                        </p:par>
                        <p:par>
                          <p:cTn id="92" fill="hold">
                            <p:stCondLst>
                              <p:cond delay="9000"/>
                            </p:stCondLst>
                            <p:childTnLst>
                              <p:par>
                                <p:cTn id="93" presetID="53" presetClass="entr" presetSubtype="16" fill="hold" grpId="0" nodeType="afterEffect">
                                  <p:stCondLst>
                                    <p:cond delay="0"/>
                                  </p:stCondLst>
                                  <p:childTnLst>
                                    <p:set>
                                      <p:cBhvr>
                                        <p:cTn id="94" dur="1" fill="hold">
                                          <p:stCondLst>
                                            <p:cond delay="0"/>
                                          </p:stCondLst>
                                        </p:cTn>
                                        <p:tgtEl>
                                          <p:spTgt spid="74"/>
                                        </p:tgtEl>
                                        <p:attrNameLst>
                                          <p:attrName>style.visibility</p:attrName>
                                        </p:attrNameLst>
                                      </p:cBhvr>
                                      <p:to>
                                        <p:strVal val="visible"/>
                                      </p:to>
                                    </p:set>
                                    <p:anim calcmode="lin" valueType="num">
                                      <p:cBhvr>
                                        <p:cTn id="95" dur="500" fill="hold"/>
                                        <p:tgtEl>
                                          <p:spTgt spid="74"/>
                                        </p:tgtEl>
                                        <p:attrNameLst>
                                          <p:attrName>ppt_w</p:attrName>
                                        </p:attrNameLst>
                                      </p:cBhvr>
                                      <p:tavLst>
                                        <p:tav tm="0">
                                          <p:val>
                                            <p:fltVal val="0"/>
                                          </p:val>
                                        </p:tav>
                                        <p:tav tm="100000">
                                          <p:val>
                                            <p:strVal val="#ppt_w"/>
                                          </p:val>
                                        </p:tav>
                                      </p:tavLst>
                                    </p:anim>
                                    <p:anim calcmode="lin" valueType="num">
                                      <p:cBhvr>
                                        <p:cTn id="96" dur="500" fill="hold"/>
                                        <p:tgtEl>
                                          <p:spTgt spid="74"/>
                                        </p:tgtEl>
                                        <p:attrNameLst>
                                          <p:attrName>ppt_h</p:attrName>
                                        </p:attrNameLst>
                                      </p:cBhvr>
                                      <p:tavLst>
                                        <p:tav tm="0">
                                          <p:val>
                                            <p:fltVal val="0"/>
                                          </p:val>
                                        </p:tav>
                                        <p:tav tm="100000">
                                          <p:val>
                                            <p:strVal val="#ppt_h"/>
                                          </p:val>
                                        </p:tav>
                                      </p:tavLst>
                                    </p:anim>
                                    <p:animEffect transition="in" filter="fade">
                                      <p:cBhvr>
                                        <p:cTn id="97" dur="500"/>
                                        <p:tgtEl>
                                          <p:spTgt spid="74"/>
                                        </p:tgtEl>
                                      </p:cBhvr>
                                    </p:animEffect>
                                  </p:childTnLst>
                                </p:cTn>
                              </p:par>
                            </p:childTnLst>
                          </p:cTn>
                        </p:par>
                        <p:par>
                          <p:cTn id="98" fill="hold">
                            <p:stCondLst>
                              <p:cond delay="9500"/>
                            </p:stCondLst>
                            <p:childTnLst>
                              <p:par>
                                <p:cTn id="99" presetID="42" presetClass="entr" presetSubtype="0" fill="hold" grpId="0" nodeType="afterEffect">
                                  <p:stCondLst>
                                    <p:cond delay="0"/>
                                  </p:stCondLst>
                                  <p:childTnLst>
                                    <p:set>
                                      <p:cBhvr>
                                        <p:cTn id="100" dur="1" fill="hold">
                                          <p:stCondLst>
                                            <p:cond delay="0"/>
                                          </p:stCondLst>
                                        </p:cTn>
                                        <p:tgtEl>
                                          <p:spTgt spid="76"/>
                                        </p:tgtEl>
                                        <p:attrNameLst>
                                          <p:attrName>style.visibility</p:attrName>
                                        </p:attrNameLst>
                                      </p:cBhvr>
                                      <p:to>
                                        <p:strVal val="visible"/>
                                      </p:to>
                                    </p:set>
                                    <p:animEffect transition="in" filter="fade">
                                      <p:cBhvr>
                                        <p:cTn id="101" dur="1000"/>
                                        <p:tgtEl>
                                          <p:spTgt spid="76"/>
                                        </p:tgtEl>
                                      </p:cBhvr>
                                    </p:animEffect>
                                    <p:anim calcmode="lin" valueType="num">
                                      <p:cBhvr>
                                        <p:cTn id="102" dur="1000" fill="hold"/>
                                        <p:tgtEl>
                                          <p:spTgt spid="76"/>
                                        </p:tgtEl>
                                        <p:attrNameLst>
                                          <p:attrName>ppt_x</p:attrName>
                                        </p:attrNameLst>
                                      </p:cBhvr>
                                      <p:tavLst>
                                        <p:tav tm="0">
                                          <p:val>
                                            <p:strVal val="#ppt_x"/>
                                          </p:val>
                                        </p:tav>
                                        <p:tav tm="100000">
                                          <p:val>
                                            <p:strVal val="#ppt_x"/>
                                          </p:val>
                                        </p:tav>
                                      </p:tavLst>
                                    </p:anim>
                                    <p:anim calcmode="lin" valueType="num">
                                      <p:cBhvr>
                                        <p:cTn id="103" dur="1000" fill="hold"/>
                                        <p:tgtEl>
                                          <p:spTgt spid="76"/>
                                        </p:tgtEl>
                                        <p:attrNameLst>
                                          <p:attrName>ppt_y</p:attrName>
                                        </p:attrNameLst>
                                      </p:cBhvr>
                                      <p:tavLst>
                                        <p:tav tm="0">
                                          <p:val>
                                            <p:strVal val="#ppt_y+.1"/>
                                          </p:val>
                                        </p:tav>
                                        <p:tav tm="100000">
                                          <p:val>
                                            <p:strVal val="#ppt_y"/>
                                          </p:val>
                                        </p:tav>
                                      </p:tavLst>
                                    </p:anim>
                                  </p:childTnLst>
                                </p:cTn>
                              </p:par>
                            </p:childTnLst>
                          </p:cTn>
                        </p:par>
                        <p:par>
                          <p:cTn id="104" fill="hold">
                            <p:stCondLst>
                              <p:cond delay="10500"/>
                            </p:stCondLst>
                            <p:childTnLst>
                              <p:par>
                                <p:cTn id="105" presetID="53" presetClass="entr" presetSubtype="16" fill="hold" grpId="0" nodeType="afterEffect">
                                  <p:stCondLst>
                                    <p:cond delay="0"/>
                                  </p:stCondLst>
                                  <p:childTnLst>
                                    <p:set>
                                      <p:cBhvr>
                                        <p:cTn id="106" dur="1" fill="hold">
                                          <p:stCondLst>
                                            <p:cond delay="0"/>
                                          </p:stCondLst>
                                        </p:cTn>
                                        <p:tgtEl>
                                          <p:spTgt spid="78"/>
                                        </p:tgtEl>
                                        <p:attrNameLst>
                                          <p:attrName>style.visibility</p:attrName>
                                        </p:attrNameLst>
                                      </p:cBhvr>
                                      <p:to>
                                        <p:strVal val="visible"/>
                                      </p:to>
                                    </p:set>
                                    <p:anim calcmode="lin" valueType="num">
                                      <p:cBhvr>
                                        <p:cTn id="107" dur="500" fill="hold"/>
                                        <p:tgtEl>
                                          <p:spTgt spid="78"/>
                                        </p:tgtEl>
                                        <p:attrNameLst>
                                          <p:attrName>ppt_w</p:attrName>
                                        </p:attrNameLst>
                                      </p:cBhvr>
                                      <p:tavLst>
                                        <p:tav tm="0">
                                          <p:val>
                                            <p:fltVal val="0"/>
                                          </p:val>
                                        </p:tav>
                                        <p:tav tm="100000">
                                          <p:val>
                                            <p:strVal val="#ppt_w"/>
                                          </p:val>
                                        </p:tav>
                                      </p:tavLst>
                                    </p:anim>
                                    <p:anim calcmode="lin" valueType="num">
                                      <p:cBhvr>
                                        <p:cTn id="108" dur="500" fill="hold"/>
                                        <p:tgtEl>
                                          <p:spTgt spid="78"/>
                                        </p:tgtEl>
                                        <p:attrNameLst>
                                          <p:attrName>ppt_h</p:attrName>
                                        </p:attrNameLst>
                                      </p:cBhvr>
                                      <p:tavLst>
                                        <p:tav tm="0">
                                          <p:val>
                                            <p:fltVal val="0"/>
                                          </p:val>
                                        </p:tav>
                                        <p:tav tm="100000">
                                          <p:val>
                                            <p:strVal val="#ppt_h"/>
                                          </p:val>
                                        </p:tav>
                                      </p:tavLst>
                                    </p:anim>
                                    <p:animEffect transition="in" filter="fade">
                                      <p:cBhvr>
                                        <p:cTn id="109" dur="500"/>
                                        <p:tgtEl>
                                          <p:spTgt spid="78"/>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20" grpId="0"/>
      <p:bldP spid="21" grpId="0"/>
      <p:bldP spid="62" grpId="0" animBg="1"/>
      <p:bldP spid="63" grpId="0" animBg="1"/>
      <p:bldP spid="64" grpId="0" animBg="1"/>
      <p:bldP spid="65" grpId="0"/>
      <p:bldP spid="66" grpId="0" animBg="1"/>
      <p:bldP spid="67" grpId="0"/>
      <p:bldP spid="68" grpId="0"/>
      <p:bldP spid="69" grpId="0" animBg="1"/>
      <p:bldP spid="70" grpId="0"/>
      <p:bldP spid="71" grpId="0"/>
      <p:bldP spid="72" grpId="0" animBg="1"/>
      <p:bldP spid="73" grpId="0"/>
      <p:bldP spid="74" grpId="0"/>
      <p:bldP spid="75" grpId="0" animBg="1"/>
      <p:bldP spid="76" grpId="0"/>
      <p:bldP spid="78" grpId="0"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r="16704"/>
          <a:stretch>
            <a:fillRect/>
          </a:stretch>
        </p:blipFill>
        <p:spPr>
          <a:xfrm>
            <a:off x="31973" y="-17321"/>
            <a:ext cx="11489704" cy="6465919"/>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831" y="1065501"/>
            <a:ext cx="5688632" cy="5242464"/>
          </a:xfrm>
          <a:prstGeom prst="rect">
            <a:avLst/>
          </a:prstGeom>
        </p:spPr>
      </p:pic>
      <p:pic>
        <p:nvPicPr>
          <p:cNvPr id="13" name="图片 12"/>
          <p:cNvPicPr>
            <a:picLocks noChangeAspect="1"/>
          </p:cNvPicPr>
          <p:nvPr/>
        </p:nvPicPr>
        <p:blipFill rotWithShape="1">
          <a:blip r:embed="rId3" cstate="print">
            <a:extLst>
              <a:ext uri="{28A0092B-C50C-407E-A947-70E740481C1C}">
                <a14:useLocalDpi xmlns:a14="http://schemas.microsoft.com/office/drawing/2010/main" val="0"/>
              </a:ext>
            </a:extLst>
          </a:blip>
          <a:srcRect t="21499"/>
          <a:stretch>
            <a:fillRect/>
          </a:stretch>
        </p:blipFill>
        <p:spPr>
          <a:xfrm>
            <a:off x="5400997" y="359767"/>
            <a:ext cx="5003692" cy="1437145"/>
          </a:xfrm>
          <a:prstGeom prst="rect">
            <a:avLst/>
          </a:prstGeom>
        </p:spPr>
      </p:pic>
      <p:sp>
        <p:nvSpPr>
          <p:cNvPr id="11" name="Rectangle 49"/>
          <p:cNvSpPr/>
          <p:nvPr/>
        </p:nvSpPr>
        <p:spPr>
          <a:xfrm>
            <a:off x="6241500" y="3548968"/>
            <a:ext cx="4199954" cy="1138773"/>
          </a:xfrm>
          <a:prstGeom prst="rect">
            <a:avLst/>
          </a:prstGeom>
          <a:effectLst/>
        </p:spPr>
        <p:txBody>
          <a:bodyPr wrap="square">
            <a:spAutoFit/>
          </a:bodyPr>
          <a:lstStyle/>
          <a:p>
            <a:pPr marL="0" lvl="1"/>
            <a:r>
              <a:rPr lang="zh-CN" altLang="en-US" sz="48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rPr>
              <a:t>添加标题文字</a:t>
            </a:r>
            <a:endParaRPr lang="zh-CN" altLang="en-US" sz="48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endParaRPr>
          </a:p>
          <a:p>
            <a:pPr marL="0" lvl="1"/>
            <a:r>
              <a:rPr lang="en-US" altLang="zh-CN" sz="2000"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rPr>
              <a:t>CORPORATE CULTURE</a:t>
            </a:r>
            <a:endParaRPr lang="en-US" altLang="zh-CN" sz="20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endParaRPr>
          </a:p>
        </p:txBody>
      </p:sp>
      <p:sp>
        <p:nvSpPr>
          <p:cNvPr id="12" name="Rectangle 49"/>
          <p:cNvSpPr/>
          <p:nvPr/>
        </p:nvSpPr>
        <p:spPr>
          <a:xfrm>
            <a:off x="6562996" y="1148003"/>
            <a:ext cx="2920013" cy="2646878"/>
          </a:xfrm>
          <a:prstGeom prst="rect">
            <a:avLst/>
          </a:prstGeom>
          <a:effectLst/>
        </p:spPr>
        <p:txBody>
          <a:bodyPr wrap="square">
            <a:spAutoFit/>
          </a:bodyPr>
          <a:lstStyle/>
          <a:p>
            <a:pPr marL="0" lvl="1"/>
            <a:r>
              <a:rPr lang="en-US" altLang="zh-CN" sz="166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rPr>
              <a:t>01</a:t>
            </a:r>
            <a:endParaRPr lang="en-US" altLang="zh-CN" sz="166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图片 1"/>
          <p:cNvPicPr>
            <a:picLocks noChangeAspect="1"/>
          </p:cNvPicPr>
          <p:nvPr/>
        </p:nvPicPr>
        <p:blipFill>
          <a:blip r:embed="rId1" cstate="print">
            <a:extLst>
              <a:ext uri="{28A0092B-C50C-407E-A947-70E740481C1C}">
                <a14:useLocalDpi xmlns:a14="http://schemas.microsoft.com/office/drawing/2010/main" val="0"/>
              </a:ext>
            </a:extLst>
          </a:blip>
          <a:stretch>
            <a:fillRect/>
          </a:stretch>
        </p:blipFill>
        <p:spPr>
          <a:xfrm>
            <a:off x="4416765" y="1933223"/>
            <a:ext cx="2617018" cy="1728192"/>
          </a:xfrm>
          <a:prstGeom prst="rect">
            <a:avLst/>
          </a:prstGeom>
          <a:ln>
            <a:noFill/>
          </a:ln>
          <a:effectLst>
            <a:outerShdw blurRad="292100" dist="139700" dir="2700000" algn="tl" rotWithShape="0">
              <a:srgbClr val="333333">
                <a:alpha val="65000"/>
              </a:srgbClr>
            </a:outerShdw>
          </a:effectLst>
        </p:spPr>
      </p:pic>
      <p:cxnSp>
        <p:nvCxnSpPr>
          <p:cNvPr id="3" name="直接连接符 2"/>
          <p:cNvCxnSpPr/>
          <p:nvPr/>
        </p:nvCxnSpPr>
        <p:spPr>
          <a:xfrm>
            <a:off x="2389663" y="4885550"/>
            <a:ext cx="6703910" cy="0"/>
          </a:xfrm>
          <a:prstGeom prst="line">
            <a:avLst/>
          </a:prstGeom>
          <a:ln>
            <a:solidFill>
              <a:schemeClr val="tx1"/>
            </a:solidFill>
            <a:prstDash val="dashDot"/>
            <a:headEnd type="oval" w="sm" len="sm"/>
            <a:tailEnd type="oval" w="sm" len="sm"/>
          </a:ln>
        </p:spPr>
        <p:style>
          <a:lnRef idx="1">
            <a:schemeClr val="accent1"/>
          </a:lnRef>
          <a:fillRef idx="0">
            <a:schemeClr val="accent1"/>
          </a:fillRef>
          <a:effectRef idx="0">
            <a:schemeClr val="accent1"/>
          </a:effectRef>
          <a:fontRef idx="minor">
            <a:schemeClr val="tx1"/>
          </a:fontRef>
        </p:style>
      </p:cxnSp>
      <p:sp>
        <p:nvSpPr>
          <p:cNvPr id="4" name="矩形 3"/>
          <p:cNvSpPr/>
          <p:nvPr/>
        </p:nvSpPr>
        <p:spPr>
          <a:xfrm>
            <a:off x="2288946" y="1933222"/>
            <a:ext cx="2127819" cy="1728192"/>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
          <p:cNvSpPr/>
          <p:nvPr/>
        </p:nvSpPr>
        <p:spPr>
          <a:xfrm>
            <a:off x="7035871" y="1933222"/>
            <a:ext cx="2127819" cy="1728192"/>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2869561" y="2237036"/>
            <a:ext cx="1080120" cy="584775"/>
          </a:xfrm>
          <a:prstGeom prst="rect">
            <a:avLst/>
          </a:prstGeom>
        </p:spPr>
        <p:txBody>
          <a:bodyPr wrap="square">
            <a:spAutoFit/>
          </a:bodyPr>
          <a:lstStyle/>
          <a:p>
            <a:r>
              <a:rPr lang="en-US" altLang="zh-CN" sz="3200" b="1" dirty="0" smtClean="0">
                <a:solidFill>
                  <a:schemeClr val="bg1"/>
                </a:solidFill>
                <a:latin typeface="微软雅黑" panose="020B0503020204020204" pitchFamily="34" charset="-122"/>
                <a:ea typeface="微软雅黑" panose="020B0503020204020204" pitchFamily="34" charset="-122"/>
              </a:rPr>
              <a:t>80%</a:t>
            </a:r>
            <a:endParaRPr lang="zh-CN" altLang="en-US" sz="3200" b="1" dirty="0">
              <a:solidFill>
                <a:schemeClr val="bg1"/>
              </a:solidFill>
              <a:latin typeface="微软雅黑" panose="020B0503020204020204" pitchFamily="34" charset="-122"/>
              <a:ea typeface="微软雅黑" panose="020B0503020204020204" pitchFamily="34" charset="-122"/>
            </a:endParaRPr>
          </a:p>
        </p:txBody>
      </p:sp>
      <p:sp>
        <p:nvSpPr>
          <p:cNvPr id="7" name="矩形 6"/>
          <p:cNvSpPr/>
          <p:nvPr/>
        </p:nvSpPr>
        <p:spPr>
          <a:xfrm>
            <a:off x="2400389" y="2902487"/>
            <a:ext cx="2018464" cy="446276"/>
          </a:xfrm>
          <a:prstGeom prst="rect">
            <a:avLst/>
          </a:prstGeom>
        </p:spPr>
        <p:txBody>
          <a:bodyPr wrap="square">
            <a:spAutoFit/>
          </a:bodyPr>
          <a:lstStyle/>
          <a:p>
            <a:r>
              <a:rPr lang="zh-CN" altLang="en-US" dirty="0" smtClean="0">
                <a:solidFill>
                  <a:schemeClr val="bg1"/>
                </a:solidFill>
                <a:latin typeface="微软雅黑" panose="020B0503020204020204" pitchFamily="34" charset="-122"/>
                <a:ea typeface="微软雅黑" panose="020B0503020204020204" pitchFamily="34" charset="-122"/>
              </a:rPr>
              <a:t>这里填写标题</a:t>
            </a:r>
            <a:endParaRPr lang="zh-CN" altLang="en-US" dirty="0">
              <a:solidFill>
                <a:schemeClr val="bg1"/>
              </a:solidFill>
              <a:latin typeface="微软雅黑" panose="020B0503020204020204" pitchFamily="34" charset="-122"/>
              <a:ea typeface="微软雅黑" panose="020B0503020204020204" pitchFamily="34" charset="-122"/>
            </a:endParaRPr>
          </a:p>
        </p:txBody>
      </p:sp>
      <p:sp>
        <p:nvSpPr>
          <p:cNvPr id="8" name="矩形 7"/>
          <p:cNvSpPr/>
          <p:nvPr/>
        </p:nvSpPr>
        <p:spPr>
          <a:xfrm>
            <a:off x="7502953" y="2237036"/>
            <a:ext cx="1080120" cy="584775"/>
          </a:xfrm>
          <a:prstGeom prst="rect">
            <a:avLst/>
          </a:prstGeom>
        </p:spPr>
        <p:txBody>
          <a:bodyPr wrap="square">
            <a:spAutoFit/>
          </a:bodyPr>
          <a:lstStyle/>
          <a:p>
            <a:r>
              <a:rPr lang="en-US" altLang="zh-CN" sz="3200" b="1" dirty="0" smtClean="0">
                <a:solidFill>
                  <a:schemeClr val="tx1">
                    <a:lumMod val="65000"/>
                    <a:lumOff val="35000"/>
                  </a:schemeClr>
                </a:solidFill>
                <a:latin typeface="微软雅黑" panose="020B0503020204020204" pitchFamily="34" charset="-122"/>
                <a:ea typeface="微软雅黑" panose="020B0503020204020204" pitchFamily="34" charset="-122"/>
              </a:rPr>
              <a:t>60%</a:t>
            </a:r>
            <a:endParaRPr lang="zh-CN" altLang="en-US" sz="3200" b="1"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9" name="矩形 8"/>
          <p:cNvSpPr/>
          <p:nvPr/>
        </p:nvSpPr>
        <p:spPr>
          <a:xfrm>
            <a:off x="7157584" y="2871756"/>
            <a:ext cx="1950205" cy="446276"/>
          </a:xfrm>
          <a:prstGeom prst="rect">
            <a:avLst/>
          </a:prstGeom>
        </p:spPr>
        <p:txBody>
          <a:bodyPr wrap="square">
            <a:spAutoFit/>
          </a:bodyPr>
          <a:lstStyle/>
          <a:p>
            <a:r>
              <a:rPr lang="zh-CN" altLang="en-US" dirty="0" smtClean="0">
                <a:solidFill>
                  <a:schemeClr val="tx1">
                    <a:lumMod val="65000"/>
                    <a:lumOff val="35000"/>
                  </a:schemeClr>
                </a:solidFill>
                <a:latin typeface="微软雅黑" panose="020B0503020204020204" pitchFamily="34" charset="-122"/>
                <a:ea typeface="微软雅黑" panose="020B0503020204020204" pitchFamily="34" charset="-122"/>
              </a:rPr>
              <a:t>这里填写标题</a:t>
            </a:r>
            <a:endParaRPr lang="zh-CN" altLang="en-US" dirty="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10" name="椭圆 9"/>
          <p:cNvSpPr/>
          <p:nvPr/>
        </p:nvSpPr>
        <p:spPr>
          <a:xfrm>
            <a:off x="4798393" y="3661414"/>
            <a:ext cx="1335686" cy="1335686"/>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椭圆 10"/>
          <p:cNvSpPr/>
          <p:nvPr/>
        </p:nvSpPr>
        <p:spPr>
          <a:xfrm>
            <a:off x="5907269" y="3751634"/>
            <a:ext cx="830311" cy="830311"/>
          </a:xfrm>
          <a:prstGeom prst="ellipse">
            <a:avLst/>
          </a:prstGeom>
          <a:solidFill>
            <a:schemeClr val="bg2">
              <a:alpha val="71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2321569" y="3934497"/>
            <a:ext cx="2016018" cy="810478"/>
          </a:xfrm>
          <a:prstGeom prst="rect">
            <a:avLst/>
          </a:prstGeom>
        </p:spPr>
        <p:txBody>
          <a:bodyPr wrap="square">
            <a:spAutoFit/>
          </a:bodyPr>
          <a:lstStyle/>
          <a:p>
            <a:pPr algn="just">
              <a:lnSpc>
                <a:spcPts val="1400"/>
              </a:lnSpc>
            </a:pPr>
            <a:r>
              <a:rPr lang="zh-CN" altLang="en-US" sz="1400" dirty="0">
                <a:latin typeface="微软雅黑" panose="020B0503020204020204" pitchFamily="34" charset="-122"/>
                <a:ea typeface="微软雅黑" panose="020B0503020204020204" pitchFamily="34" charset="-122"/>
              </a:rPr>
              <a:t>随着计算机技术的发展及印刷</a:t>
            </a:r>
            <a:r>
              <a:rPr lang="zh-CN" altLang="en-US" sz="1400" dirty="0" smtClean="0">
                <a:latin typeface="微软雅黑" panose="020B0503020204020204" pitchFamily="34" charset="-122"/>
                <a:ea typeface="微软雅黑" panose="020B0503020204020204" pitchFamily="34" charset="-122"/>
              </a:rPr>
              <a:t>技术进步</a:t>
            </a:r>
            <a:r>
              <a:rPr lang="zh-CN" altLang="en-US" sz="1400" dirty="0">
                <a:latin typeface="微软雅黑" panose="020B0503020204020204" pitchFamily="34" charset="-122"/>
                <a:ea typeface="微软雅黑" panose="020B0503020204020204" pitchFamily="34" charset="-122"/>
              </a:rPr>
              <a:t>，平面设计在视觉感观</a:t>
            </a:r>
            <a:r>
              <a:rPr lang="zh-CN" altLang="en-US" sz="1400" dirty="0" smtClean="0">
                <a:latin typeface="微软雅黑" panose="020B0503020204020204" pitchFamily="34" charset="-122"/>
                <a:ea typeface="微软雅黑" panose="020B0503020204020204" pitchFamily="34" charset="-122"/>
              </a:rPr>
              <a:t>领域表现和应用也</a:t>
            </a:r>
            <a:r>
              <a:rPr lang="zh-CN" altLang="en-US" sz="1400" dirty="0">
                <a:latin typeface="微软雅黑" panose="020B0503020204020204" pitchFamily="34" charset="-122"/>
                <a:ea typeface="微软雅黑" panose="020B0503020204020204" pitchFamily="34" charset="-122"/>
              </a:rPr>
              <a:t>越来越</a:t>
            </a:r>
            <a:r>
              <a:rPr lang="zh-CN" altLang="en-US" sz="1400" dirty="0" smtClean="0">
                <a:latin typeface="微软雅黑" panose="020B0503020204020204" pitchFamily="34" charset="-122"/>
                <a:ea typeface="微软雅黑" panose="020B0503020204020204" pitchFamily="34" charset="-122"/>
              </a:rPr>
              <a:t>丰富。</a:t>
            </a:r>
            <a:endParaRPr lang="zh-CN" altLang="en-US" sz="1400" dirty="0">
              <a:latin typeface="微软雅黑" panose="020B0503020204020204" pitchFamily="34" charset="-122"/>
              <a:ea typeface="微软雅黑" panose="020B0503020204020204" pitchFamily="34" charset="-122"/>
            </a:endParaRPr>
          </a:p>
        </p:txBody>
      </p:sp>
      <p:sp>
        <p:nvSpPr>
          <p:cNvPr id="13" name="矩形 12"/>
          <p:cNvSpPr/>
          <p:nvPr/>
        </p:nvSpPr>
        <p:spPr>
          <a:xfrm>
            <a:off x="7091771" y="3934497"/>
            <a:ext cx="2016018" cy="810478"/>
          </a:xfrm>
          <a:prstGeom prst="rect">
            <a:avLst/>
          </a:prstGeom>
        </p:spPr>
        <p:txBody>
          <a:bodyPr wrap="square">
            <a:spAutoFit/>
          </a:bodyPr>
          <a:lstStyle/>
          <a:p>
            <a:pPr lvl="0" algn="just">
              <a:lnSpc>
                <a:spcPts val="1400"/>
              </a:lnSpc>
            </a:pPr>
            <a:r>
              <a:rPr lang="zh-CN" altLang="en-US" sz="1400" dirty="0">
                <a:solidFill>
                  <a:prstClr val="black"/>
                </a:solidFill>
                <a:latin typeface="微软雅黑" panose="020B0503020204020204" pitchFamily="34" charset="-122"/>
                <a:ea typeface="微软雅黑" panose="020B0503020204020204" pitchFamily="34" charset="-122"/>
              </a:rPr>
              <a:t>随着计算机技术的发展及印刷技术进步，平面设计在视觉感观领域表现和应用也越来越丰富。</a:t>
            </a:r>
            <a:endParaRPr lang="zh-CN" altLang="en-US" sz="1400" dirty="0">
              <a:solidFill>
                <a:prstClr val="black"/>
              </a:solidFill>
              <a:latin typeface="微软雅黑" panose="020B0503020204020204" pitchFamily="34" charset="-122"/>
              <a:ea typeface="微软雅黑" panose="020B0503020204020204" pitchFamily="34" charset="-122"/>
            </a:endParaRPr>
          </a:p>
        </p:txBody>
      </p:sp>
      <p:sp>
        <p:nvSpPr>
          <p:cNvPr id="14" name="矩形 13"/>
          <p:cNvSpPr/>
          <p:nvPr/>
        </p:nvSpPr>
        <p:spPr>
          <a:xfrm>
            <a:off x="4945933" y="3934479"/>
            <a:ext cx="1040606" cy="810478"/>
          </a:xfrm>
          <a:prstGeom prst="rect">
            <a:avLst/>
          </a:prstGeom>
        </p:spPr>
        <p:txBody>
          <a:bodyPr wrap="square">
            <a:spAutoFit/>
          </a:bodyPr>
          <a:lstStyle/>
          <a:p>
            <a:pPr algn="just">
              <a:lnSpc>
                <a:spcPts val="1400"/>
              </a:lnSpc>
            </a:pPr>
            <a:r>
              <a:rPr lang="zh-CN" altLang="en-US" sz="1400" dirty="0" smtClean="0">
                <a:solidFill>
                  <a:schemeClr val="bg1"/>
                </a:solidFill>
                <a:latin typeface="微软雅黑" panose="020B0503020204020204" pitchFamily="34" charset="-122"/>
                <a:ea typeface="微软雅黑" panose="020B0503020204020204" pitchFamily="34" charset="-122"/>
              </a:rPr>
              <a:t>设置了内页的动画效果，为您制作</a:t>
            </a:r>
            <a:r>
              <a:rPr lang="en-US" altLang="zh-CN" sz="1400" dirty="0" smtClean="0">
                <a:solidFill>
                  <a:schemeClr val="bg1"/>
                </a:solidFill>
                <a:latin typeface="微软雅黑" panose="020B0503020204020204" pitchFamily="34" charset="-122"/>
                <a:ea typeface="微软雅黑" panose="020B0503020204020204" pitchFamily="34" charset="-122"/>
              </a:rPr>
              <a:t>PPT</a:t>
            </a:r>
            <a:r>
              <a:rPr lang="zh-CN" altLang="en-US" sz="1400" dirty="0" smtClean="0">
                <a:solidFill>
                  <a:schemeClr val="bg1"/>
                </a:solidFill>
                <a:latin typeface="微软雅黑" panose="020B0503020204020204" pitchFamily="34" charset="-122"/>
                <a:ea typeface="微软雅黑" panose="020B0503020204020204" pitchFamily="34" charset="-122"/>
              </a:rPr>
              <a:t>。</a:t>
            </a:r>
            <a:endParaRPr lang="en-US" altLang="zh-CN" sz="1400" dirty="0" smtClean="0">
              <a:solidFill>
                <a:schemeClr val="bg1"/>
              </a:solidFill>
              <a:latin typeface="微软雅黑" panose="020B0503020204020204" pitchFamily="34" charset="-122"/>
              <a:ea typeface="微软雅黑" panose="020B0503020204020204" pitchFamily="34" charset="-122"/>
            </a:endParaRPr>
          </a:p>
        </p:txBody>
      </p:sp>
      <p:sp>
        <p:nvSpPr>
          <p:cNvPr id="15"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14:presetBounceEnd="56000">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14:bounceEnd="56000">
                                          <p:cBhvr additive="base">
                                            <p:cTn id="12" dur="300" fill="hold"/>
                                            <p:tgtEl>
                                              <p:spTgt spid="4"/>
                                            </p:tgtEl>
                                            <p:attrNameLst>
                                              <p:attrName>ppt_x</p:attrName>
                                            </p:attrNameLst>
                                          </p:cBhvr>
                                          <p:tavLst>
                                            <p:tav tm="0">
                                              <p:val>
                                                <p:strVal val="#ppt_x"/>
                                              </p:val>
                                            </p:tav>
                                            <p:tav tm="100000">
                                              <p:val>
                                                <p:strVal val="#ppt_x"/>
                                              </p:val>
                                            </p:tav>
                                          </p:tavLst>
                                        </p:anim>
                                        <p:anim calcmode="lin" valueType="num" p14:bounceEnd="56000">
                                          <p:cBhvr additive="base">
                                            <p:cTn id="13" dur="30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14:presetBounceEnd="56000">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14:bounceEnd="56000">
                                          <p:cBhvr additive="base">
                                            <p:cTn id="16" dur="300" fill="hold"/>
                                            <p:tgtEl>
                                              <p:spTgt spid="5"/>
                                            </p:tgtEl>
                                            <p:attrNameLst>
                                              <p:attrName>ppt_x</p:attrName>
                                            </p:attrNameLst>
                                          </p:cBhvr>
                                          <p:tavLst>
                                            <p:tav tm="0">
                                              <p:val>
                                                <p:strVal val="#ppt_x"/>
                                              </p:val>
                                            </p:tav>
                                            <p:tav tm="100000">
                                              <p:val>
                                                <p:strVal val="#ppt_x"/>
                                              </p:val>
                                            </p:tav>
                                          </p:tavLst>
                                        </p:anim>
                                        <p:anim calcmode="lin" valueType="num" p14:bounceEnd="56000">
                                          <p:cBhvr additive="base">
                                            <p:cTn id="17" dur="30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300" fill="hold"/>
                                            <p:tgtEl>
                                              <p:spTgt spid="6"/>
                                            </p:tgtEl>
                                            <p:attrNameLst>
                                              <p:attrName>ppt_w</p:attrName>
                                            </p:attrNameLst>
                                          </p:cBhvr>
                                          <p:tavLst>
                                            <p:tav tm="0">
                                              <p:val>
                                                <p:fltVal val="0"/>
                                              </p:val>
                                            </p:tav>
                                            <p:tav tm="100000">
                                              <p:val>
                                                <p:strVal val="#ppt_w"/>
                                              </p:val>
                                            </p:tav>
                                          </p:tavLst>
                                        </p:anim>
                                        <p:anim calcmode="lin" valueType="num">
                                          <p:cBhvr>
                                            <p:cTn id="22" dur="300" fill="hold"/>
                                            <p:tgtEl>
                                              <p:spTgt spid="6"/>
                                            </p:tgtEl>
                                            <p:attrNameLst>
                                              <p:attrName>ppt_h</p:attrName>
                                            </p:attrNameLst>
                                          </p:cBhvr>
                                          <p:tavLst>
                                            <p:tav tm="0">
                                              <p:val>
                                                <p:fltVal val="0"/>
                                              </p:val>
                                            </p:tav>
                                            <p:tav tm="100000">
                                              <p:val>
                                                <p:strVal val="#ppt_h"/>
                                              </p:val>
                                            </p:tav>
                                          </p:tavLst>
                                        </p:anim>
                                        <p:animEffect transition="in" filter="fade">
                                          <p:cBhvr>
                                            <p:cTn id="23" dur="3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300" fill="hold"/>
                                            <p:tgtEl>
                                              <p:spTgt spid="7"/>
                                            </p:tgtEl>
                                            <p:attrNameLst>
                                              <p:attrName>ppt_w</p:attrName>
                                            </p:attrNameLst>
                                          </p:cBhvr>
                                          <p:tavLst>
                                            <p:tav tm="0">
                                              <p:val>
                                                <p:fltVal val="0"/>
                                              </p:val>
                                            </p:tav>
                                            <p:tav tm="100000">
                                              <p:val>
                                                <p:strVal val="#ppt_w"/>
                                              </p:val>
                                            </p:tav>
                                          </p:tavLst>
                                        </p:anim>
                                        <p:anim calcmode="lin" valueType="num">
                                          <p:cBhvr>
                                            <p:cTn id="27" dur="300" fill="hold"/>
                                            <p:tgtEl>
                                              <p:spTgt spid="7"/>
                                            </p:tgtEl>
                                            <p:attrNameLst>
                                              <p:attrName>ppt_h</p:attrName>
                                            </p:attrNameLst>
                                          </p:cBhvr>
                                          <p:tavLst>
                                            <p:tav tm="0">
                                              <p:val>
                                                <p:fltVal val="0"/>
                                              </p:val>
                                            </p:tav>
                                            <p:tav tm="100000">
                                              <p:val>
                                                <p:strVal val="#ppt_h"/>
                                              </p:val>
                                            </p:tav>
                                          </p:tavLst>
                                        </p:anim>
                                        <p:animEffect transition="in" filter="fade">
                                          <p:cBhvr>
                                            <p:cTn id="28" dur="300"/>
                                            <p:tgtEl>
                                              <p:spTgt spid="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300" fill="hold"/>
                                            <p:tgtEl>
                                              <p:spTgt spid="8"/>
                                            </p:tgtEl>
                                            <p:attrNameLst>
                                              <p:attrName>ppt_w</p:attrName>
                                            </p:attrNameLst>
                                          </p:cBhvr>
                                          <p:tavLst>
                                            <p:tav tm="0">
                                              <p:val>
                                                <p:fltVal val="0"/>
                                              </p:val>
                                            </p:tav>
                                            <p:tav tm="100000">
                                              <p:val>
                                                <p:strVal val="#ppt_w"/>
                                              </p:val>
                                            </p:tav>
                                          </p:tavLst>
                                        </p:anim>
                                        <p:anim calcmode="lin" valueType="num">
                                          <p:cBhvr>
                                            <p:cTn id="32" dur="300" fill="hold"/>
                                            <p:tgtEl>
                                              <p:spTgt spid="8"/>
                                            </p:tgtEl>
                                            <p:attrNameLst>
                                              <p:attrName>ppt_h</p:attrName>
                                            </p:attrNameLst>
                                          </p:cBhvr>
                                          <p:tavLst>
                                            <p:tav tm="0">
                                              <p:val>
                                                <p:fltVal val="0"/>
                                              </p:val>
                                            </p:tav>
                                            <p:tav tm="100000">
                                              <p:val>
                                                <p:strVal val="#ppt_h"/>
                                              </p:val>
                                            </p:tav>
                                          </p:tavLst>
                                        </p:anim>
                                        <p:animEffect transition="in" filter="fade">
                                          <p:cBhvr>
                                            <p:cTn id="33" dur="300"/>
                                            <p:tgtEl>
                                              <p:spTgt spid="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300" fill="hold"/>
                                            <p:tgtEl>
                                              <p:spTgt spid="9"/>
                                            </p:tgtEl>
                                            <p:attrNameLst>
                                              <p:attrName>ppt_w</p:attrName>
                                            </p:attrNameLst>
                                          </p:cBhvr>
                                          <p:tavLst>
                                            <p:tav tm="0">
                                              <p:val>
                                                <p:fltVal val="0"/>
                                              </p:val>
                                            </p:tav>
                                            <p:tav tm="100000">
                                              <p:val>
                                                <p:strVal val="#ppt_w"/>
                                              </p:val>
                                            </p:tav>
                                          </p:tavLst>
                                        </p:anim>
                                        <p:anim calcmode="lin" valueType="num">
                                          <p:cBhvr>
                                            <p:cTn id="37" dur="300" fill="hold"/>
                                            <p:tgtEl>
                                              <p:spTgt spid="9"/>
                                            </p:tgtEl>
                                            <p:attrNameLst>
                                              <p:attrName>ppt_h</p:attrName>
                                            </p:attrNameLst>
                                          </p:cBhvr>
                                          <p:tavLst>
                                            <p:tav tm="0">
                                              <p:val>
                                                <p:fltVal val="0"/>
                                              </p:val>
                                            </p:tav>
                                            <p:tav tm="100000">
                                              <p:val>
                                                <p:strVal val="#ppt_h"/>
                                              </p:val>
                                            </p:tav>
                                          </p:tavLst>
                                        </p:anim>
                                        <p:animEffect transition="in" filter="fade">
                                          <p:cBhvr>
                                            <p:cTn id="38" dur="300"/>
                                            <p:tgtEl>
                                              <p:spTgt spid="9"/>
                                            </p:tgtEl>
                                          </p:cBhvr>
                                        </p:animEffect>
                                      </p:childTnLst>
                                    </p:cTn>
                                  </p:par>
                                </p:childTnLst>
                              </p:cTn>
                            </p:par>
                            <p:par>
                              <p:cTn id="39" fill="hold">
                                <p:stCondLst>
                                  <p:cond delay="1500"/>
                                </p:stCondLst>
                                <p:childTnLst>
                                  <p:par>
                                    <p:cTn id="40" presetID="10"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
                                            <p:tgtEl>
                                              <p:spTgt spid="10"/>
                                            </p:tgtEl>
                                          </p:cBhvr>
                                        </p:animEffect>
                                      </p:childTnLst>
                                    </p:cTn>
                                  </p:par>
                                </p:childTnLst>
                              </p:cTn>
                            </p:par>
                            <p:par>
                              <p:cTn id="43" fill="hold">
                                <p:stCondLst>
                                  <p:cond delay="2000"/>
                                </p:stCondLst>
                                <p:childTnLst>
                                  <p:par>
                                    <p:cTn id="44" presetID="6" presetClass="emph" presetSubtype="0" fill="hold" grpId="1" nodeType="afterEffect">
                                      <p:stCondLst>
                                        <p:cond delay="0"/>
                                      </p:stCondLst>
                                      <p:childTnLst>
                                        <p:animScale>
                                          <p:cBhvr>
                                            <p:cTn id="45" dur="100" fill="hold"/>
                                            <p:tgtEl>
                                              <p:spTgt spid="10"/>
                                            </p:tgtEl>
                                          </p:cBhvr>
                                          <p:by x="105000" y="105000"/>
                                        </p:animScale>
                                      </p:childTnLst>
                                    </p:cTn>
                                  </p:par>
                                </p:childTnLst>
                              </p:cTn>
                            </p:par>
                            <p:par>
                              <p:cTn id="46" fill="hold">
                                <p:stCondLst>
                                  <p:cond delay="2500"/>
                                </p:stCondLst>
                                <p:childTnLst>
                                  <p:par>
                                    <p:cTn id="47" presetID="6" presetClass="emph" presetSubtype="0" fill="hold" grpId="2" nodeType="afterEffect">
                                      <p:stCondLst>
                                        <p:cond delay="0"/>
                                      </p:stCondLst>
                                      <p:childTnLst>
                                        <p:animScale>
                                          <p:cBhvr>
                                            <p:cTn id="48" dur="100" fill="hold"/>
                                            <p:tgtEl>
                                              <p:spTgt spid="10"/>
                                            </p:tgtEl>
                                          </p:cBhvr>
                                          <p:by x="95000" y="95000"/>
                                        </p:animScale>
                                      </p:childTnLst>
                                    </p:cTn>
                                  </p:par>
                                </p:childTnLst>
                              </p:cTn>
                            </p:par>
                            <p:par>
                              <p:cTn id="49" fill="hold">
                                <p:stCondLst>
                                  <p:cond delay="3000"/>
                                </p:stCondLst>
                                <p:childTnLst>
                                  <p:par>
                                    <p:cTn id="50" presetID="6" presetClass="emph" presetSubtype="0" fill="hold" grpId="3" nodeType="afterEffect">
                                      <p:stCondLst>
                                        <p:cond delay="0"/>
                                      </p:stCondLst>
                                      <p:childTnLst>
                                        <p:animScale>
                                          <p:cBhvr>
                                            <p:cTn id="51" dur="100" fill="hold"/>
                                            <p:tgtEl>
                                              <p:spTgt spid="10"/>
                                            </p:tgtEl>
                                          </p:cBhvr>
                                          <p:by x="105000" y="105000"/>
                                        </p:animScale>
                                      </p:childTnLst>
                                    </p:cTn>
                                  </p:par>
                                </p:childTnLst>
                              </p:cTn>
                            </p:par>
                            <p:par>
                              <p:cTn id="52" fill="hold">
                                <p:stCondLst>
                                  <p:cond delay="3500"/>
                                </p:stCondLst>
                                <p:childTnLst>
                                  <p:par>
                                    <p:cTn id="53" presetID="6" presetClass="emph" presetSubtype="0" fill="hold" grpId="4" nodeType="afterEffect">
                                      <p:stCondLst>
                                        <p:cond delay="0"/>
                                      </p:stCondLst>
                                      <p:childTnLst>
                                        <p:animScale>
                                          <p:cBhvr>
                                            <p:cTn id="54" dur="100" fill="hold"/>
                                            <p:tgtEl>
                                              <p:spTgt spid="10"/>
                                            </p:tgtEl>
                                          </p:cBhvr>
                                          <p:by x="95000" y="95000"/>
                                        </p:animScale>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100"/>
                                            <p:tgtEl>
                                              <p:spTgt spid="11"/>
                                            </p:tgtEl>
                                          </p:cBhvr>
                                        </p:animEffect>
                                      </p:childTnLst>
                                    </p:cTn>
                                  </p:par>
                                </p:childTnLst>
                              </p:cTn>
                            </p:par>
                            <p:par>
                              <p:cTn id="59" fill="hold">
                                <p:stCondLst>
                                  <p:cond delay="4500"/>
                                </p:stCondLst>
                                <p:childTnLst>
                                  <p:par>
                                    <p:cTn id="60" presetID="6" presetClass="emph" presetSubtype="0" fill="hold" grpId="1" nodeType="afterEffect">
                                      <p:stCondLst>
                                        <p:cond delay="0"/>
                                      </p:stCondLst>
                                      <p:childTnLst>
                                        <p:animScale>
                                          <p:cBhvr>
                                            <p:cTn id="61" dur="100" fill="hold"/>
                                            <p:tgtEl>
                                              <p:spTgt spid="11"/>
                                            </p:tgtEl>
                                          </p:cBhvr>
                                          <p:by x="105000" y="105000"/>
                                        </p:animScale>
                                      </p:childTnLst>
                                    </p:cTn>
                                  </p:par>
                                </p:childTnLst>
                              </p:cTn>
                            </p:par>
                            <p:par>
                              <p:cTn id="62" fill="hold">
                                <p:stCondLst>
                                  <p:cond delay="5000"/>
                                </p:stCondLst>
                                <p:childTnLst>
                                  <p:par>
                                    <p:cTn id="63" presetID="6" presetClass="emph" presetSubtype="0" fill="hold" grpId="2" nodeType="afterEffect">
                                      <p:stCondLst>
                                        <p:cond delay="0"/>
                                      </p:stCondLst>
                                      <p:childTnLst>
                                        <p:animScale>
                                          <p:cBhvr>
                                            <p:cTn id="64" dur="100" fill="hold"/>
                                            <p:tgtEl>
                                              <p:spTgt spid="11"/>
                                            </p:tgtEl>
                                          </p:cBhvr>
                                          <p:by x="95000" y="95000"/>
                                        </p:animScale>
                                      </p:childTnLst>
                                    </p:cTn>
                                  </p:par>
                                </p:childTnLst>
                              </p:cTn>
                            </p:par>
                            <p:par>
                              <p:cTn id="65" fill="hold">
                                <p:stCondLst>
                                  <p:cond delay="5500"/>
                                </p:stCondLst>
                                <p:childTnLst>
                                  <p:par>
                                    <p:cTn id="66" presetID="6" presetClass="emph" presetSubtype="0" fill="hold" grpId="3" nodeType="afterEffect">
                                      <p:stCondLst>
                                        <p:cond delay="0"/>
                                      </p:stCondLst>
                                      <p:childTnLst>
                                        <p:animScale>
                                          <p:cBhvr>
                                            <p:cTn id="67" dur="100" fill="hold"/>
                                            <p:tgtEl>
                                              <p:spTgt spid="11"/>
                                            </p:tgtEl>
                                          </p:cBhvr>
                                          <p:by x="105000" y="105000"/>
                                        </p:animScale>
                                      </p:childTnLst>
                                    </p:cTn>
                                  </p:par>
                                </p:childTnLst>
                              </p:cTn>
                            </p:par>
                            <p:par>
                              <p:cTn id="68" fill="hold">
                                <p:stCondLst>
                                  <p:cond delay="6000"/>
                                </p:stCondLst>
                                <p:childTnLst>
                                  <p:par>
                                    <p:cTn id="69" presetID="6" presetClass="emph" presetSubtype="0" fill="hold" grpId="4" nodeType="afterEffect">
                                      <p:stCondLst>
                                        <p:cond delay="0"/>
                                      </p:stCondLst>
                                      <p:childTnLst>
                                        <p:animScale>
                                          <p:cBhvr>
                                            <p:cTn id="70" dur="100" fill="hold"/>
                                            <p:tgtEl>
                                              <p:spTgt spid="11"/>
                                            </p:tgtEl>
                                          </p:cBhvr>
                                          <p:by x="95000" y="95000"/>
                                        </p:animScale>
                                      </p:childTnLst>
                                    </p:cTn>
                                  </p:par>
                                </p:childTnLst>
                              </p:cTn>
                            </p:par>
                            <p:par>
                              <p:cTn id="71" fill="hold">
                                <p:stCondLst>
                                  <p:cond delay="6500"/>
                                </p:stCondLst>
                                <p:childTnLst>
                                  <p:par>
                                    <p:cTn id="72" presetID="42" presetClass="entr" presetSubtype="0" fill="hold" grpId="0" nodeType="after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fade">
                                          <p:cBhvr>
                                            <p:cTn id="74" dur="200"/>
                                            <p:tgtEl>
                                              <p:spTgt spid="12"/>
                                            </p:tgtEl>
                                          </p:cBhvr>
                                        </p:animEffect>
                                        <p:anim calcmode="lin" valueType="num">
                                          <p:cBhvr>
                                            <p:cTn id="75" dur="200" fill="hold"/>
                                            <p:tgtEl>
                                              <p:spTgt spid="12"/>
                                            </p:tgtEl>
                                            <p:attrNameLst>
                                              <p:attrName>ppt_x</p:attrName>
                                            </p:attrNameLst>
                                          </p:cBhvr>
                                          <p:tavLst>
                                            <p:tav tm="0">
                                              <p:val>
                                                <p:strVal val="#ppt_x"/>
                                              </p:val>
                                            </p:tav>
                                            <p:tav tm="100000">
                                              <p:val>
                                                <p:strVal val="#ppt_x"/>
                                              </p:val>
                                            </p:tav>
                                          </p:tavLst>
                                        </p:anim>
                                        <p:anim calcmode="lin" valueType="num">
                                          <p:cBhvr>
                                            <p:cTn id="76" dur="200" fill="hold"/>
                                            <p:tgtEl>
                                              <p:spTgt spid="12"/>
                                            </p:tgtEl>
                                            <p:attrNameLst>
                                              <p:attrName>ppt_y</p:attrName>
                                            </p:attrNameLst>
                                          </p:cBhvr>
                                          <p:tavLst>
                                            <p:tav tm="0">
                                              <p:val>
                                                <p:strVal val="#ppt_y+.1"/>
                                              </p:val>
                                            </p:tav>
                                            <p:tav tm="100000">
                                              <p:val>
                                                <p:strVal val="#ppt_y"/>
                                              </p:val>
                                            </p:tav>
                                          </p:tavLst>
                                        </p:anim>
                                      </p:childTnLst>
                                    </p:cTn>
                                  </p:par>
                                </p:childTnLst>
                              </p:cTn>
                            </p:par>
                            <p:par>
                              <p:cTn id="77" fill="hold">
                                <p:stCondLst>
                                  <p:cond delay="7000"/>
                                </p:stCondLst>
                                <p:childTnLst>
                                  <p:par>
                                    <p:cTn id="78" presetID="42" presetClass="entr" presetSubtype="0" fill="hold" grpId="0" nodeType="after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fade">
                                          <p:cBhvr>
                                            <p:cTn id="80" dur="200"/>
                                            <p:tgtEl>
                                              <p:spTgt spid="13"/>
                                            </p:tgtEl>
                                          </p:cBhvr>
                                        </p:animEffect>
                                        <p:anim calcmode="lin" valueType="num">
                                          <p:cBhvr>
                                            <p:cTn id="81" dur="200" fill="hold"/>
                                            <p:tgtEl>
                                              <p:spTgt spid="13"/>
                                            </p:tgtEl>
                                            <p:attrNameLst>
                                              <p:attrName>ppt_x</p:attrName>
                                            </p:attrNameLst>
                                          </p:cBhvr>
                                          <p:tavLst>
                                            <p:tav tm="0">
                                              <p:val>
                                                <p:strVal val="#ppt_x"/>
                                              </p:val>
                                            </p:tav>
                                            <p:tav tm="100000">
                                              <p:val>
                                                <p:strVal val="#ppt_x"/>
                                              </p:val>
                                            </p:tav>
                                          </p:tavLst>
                                        </p:anim>
                                        <p:anim calcmode="lin" valueType="num">
                                          <p:cBhvr>
                                            <p:cTn id="82" dur="200" fill="hold"/>
                                            <p:tgtEl>
                                              <p:spTgt spid="13"/>
                                            </p:tgtEl>
                                            <p:attrNameLst>
                                              <p:attrName>ppt_y</p:attrName>
                                            </p:attrNameLst>
                                          </p:cBhvr>
                                          <p:tavLst>
                                            <p:tav tm="0">
                                              <p:val>
                                                <p:strVal val="#ppt_y+.1"/>
                                              </p:val>
                                            </p:tav>
                                            <p:tav tm="100000">
                                              <p:val>
                                                <p:strVal val="#ppt_y"/>
                                              </p:val>
                                            </p:tav>
                                          </p:tavLst>
                                        </p:anim>
                                      </p:childTnLst>
                                    </p:cTn>
                                  </p:par>
                                </p:childTnLst>
                              </p:cTn>
                            </p:par>
                            <p:par>
                              <p:cTn id="83" fill="hold">
                                <p:stCondLst>
                                  <p:cond delay="7500"/>
                                </p:stCondLst>
                                <p:childTnLst>
                                  <p:par>
                                    <p:cTn id="84" presetID="22" presetClass="entr" presetSubtype="8" fill="hold" nodeType="afterEffect">
                                      <p:stCondLst>
                                        <p:cond delay="0"/>
                                      </p:stCondLst>
                                      <p:childTnLst>
                                        <p:set>
                                          <p:cBhvr>
                                            <p:cTn id="85" dur="1" fill="hold">
                                              <p:stCondLst>
                                                <p:cond delay="0"/>
                                              </p:stCondLst>
                                            </p:cTn>
                                            <p:tgtEl>
                                              <p:spTgt spid="3"/>
                                            </p:tgtEl>
                                            <p:attrNameLst>
                                              <p:attrName>style.visibility</p:attrName>
                                            </p:attrNameLst>
                                          </p:cBhvr>
                                          <p:to>
                                            <p:strVal val="visible"/>
                                          </p:to>
                                        </p:set>
                                        <p:animEffect transition="in" filter="wipe(left)">
                                          <p:cBhvr>
                                            <p:cTn id="86" dur="300"/>
                                            <p:tgtEl>
                                              <p:spTgt spid="3"/>
                                            </p:tgtEl>
                                          </p:cBhvr>
                                        </p:animEffect>
                                      </p:childTnLst>
                                    </p:cTn>
                                  </p:par>
                                </p:childTnLst>
                              </p:cTn>
                            </p:par>
                            <p:par>
                              <p:cTn id="87" fill="hold">
                                <p:stCondLst>
                                  <p:cond delay="8000"/>
                                </p:stCondLst>
                                <p:childTnLst>
                                  <p:par>
                                    <p:cTn id="88" presetID="2" presetClass="entr" presetSubtype="4" decel="100000"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anim calcmode="lin" valueType="num">
                                          <p:cBhvr additive="base">
                                            <p:cTn id="90" dur="200" fill="hold"/>
                                            <p:tgtEl>
                                              <p:spTgt spid="15"/>
                                            </p:tgtEl>
                                            <p:attrNameLst>
                                              <p:attrName>ppt_x</p:attrName>
                                            </p:attrNameLst>
                                          </p:cBhvr>
                                          <p:tavLst>
                                            <p:tav tm="0">
                                              <p:val>
                                                <p:strVal val="#ppt_x"/>
                                              </p:val>
                                            </p:tav>
                                            <p:tav tm="100000">
                                              <p:val>
                                                <p:strVal val="#ppt_x"/>
                                              </p:val>
                                            </p:tav>
                                          </p:tavLst>
                                        </p:anim>
                                        <p:anim calcmode="lin" valueType="num">
                                          <p:cBhvr additive="base">
                                            <p:cTn id="91" dur="2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p:bldP spid="10" grpId="0" animBg="1"/>
          <p:bldP spid="10" grpId="1" animBg="1"/>
          <p:bldP spid="10" grpId="2" animBg="1"/>
          <p:bldP spid="10" grpId="3" animBg="1"/>
          <p:bldP spid="10" grpId="4" animBg="1"/>
          <p:bldP spid="11" grpId="0" animBg="1"/>
          <p:bldP spid="11" grpId="1" animBg="1"/>
          <p:bldP spid="11" grpId="2" animBg="1"/>
          <p:bldP spid="11" grpId="3" animBg="1"/>
          <p:bldP spid="11" grpId="4" animBg="1"/>
          <p:bldP spid="12" grpId="0"/>
          <p:bldP spid="13" grpId="0"/>
          <p:bldP spid="15"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2"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1+#ppt_w/2"/>
                                              </p:val>
                                            </p:tav>
                                            <p:tav tm="100000">
                                              <p:val>
                                                <p:strVal val="#ppt_x"/>
                                              </p:val>
                                            </p:tav>
                                          </p:tavLst>
                                        </p:anim>
                                        <p:anim calcmode="lin" valueType="num">
                                          <p:cBhvr additive="base">
                                            <p:cTn id="8" dur="500" fill="hold"/>
                                            <p:tgtEl>
                                              <p:spTgt spid="2"/>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 presetClass="entr" presetSubtype="1" fill="hold" grpId="0" nodeType="afterEffect">
                                      <p:stCondLst>
                                        <p:cond delay="0"/>
                                      </p:stCondLst>
                                      <p:childTnLst>
                                        <p:set>
                                          <p:cBhvr>
                                            <p:cTn id="11" dur="1" fill="hold">
                                              <p:stCondLst>
                                                <p:cond delay="0"/>
                                              </p:stCondLst>
                                            </p:cTn>
                                            <p:tgtEl>
                                              <p:spTgt spid="4"/>
                                            </p:tgtEl>
                                            <p:attrNameLst>
                                              <p:attrName>style.visibility</p:attrName>
                                            </p:attrNameLst>
                                          </p:cBhvr>
                                          <p:to>
                                            <p:strVal val="visible"/>
                                          </p:to>
                                        </p:set>
                                        <p:anim calcmode="lin" valueType="num">
                                          <p:cBhvr additive="base">
                                            <p:cTn id="12" dur="300" fill="hold"/>
                                            <p:tgtEl>
                                              <p:spTgt spid="4"/>
                                            </p:tgtEl>
                                            <p:attrNameLst>
                                              <p:attrName>ppt_x</p:attrName>
                                            </p:attrNameLst>
                                          </p:cBhvr>
                                          <p:tavLst>
                                            <p:tav tm="0">
                                              <p:val>
                                                <p:strVal val="#ppt_x"/>
                                              </p:val>
                                            </p:tav>
                                            <p:tav tm="100000">
                                              <p:val>
                                                <p:strVal val="#ppt_x"/>
                                              </p:val>
                                            </p:tav>
                                          </p:tavLst>
                                        </p:anim>
                                        <p:anim calcmode="lin" valueType="num">
                                          <p:cBhvr additive="base">
                                            <p:cTn id="13" dur="300" fill="hold"/>
                                            <p:tgtEl>
                                              <p:spTgt spid="4"/>
                                            </p:tgtEl>
                                            <p:attrNameLst>
                                              <p:attrName>ppt_y</p:attrName>
                                            </p:attrNameLst>
                                          </p:cBhvr>
                                          <p:tavLst>
                                            <p:tav tm="0">
                                              <p:val>
                                                <p:strVal val="0-#ppt_h/2"/>
                                              </p:val>
                                            </p:tav>
                                            <p:tav tm="100000">
                                              <p:val>
                                                <p:strVal val="#ppt_y"/>
                                              </p:val>
                                            </p:tav>
                                          </p:tavLst>
                                        </p:anim>
                                      </p:childTnLst>
                                    </p:cTn>
                                  </p:par>
                                  <p:par>
                                    <p:cTn id="14" presetID="2" presetClass="entr" presetSubtype="1"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 calcmode="lin" valueType="num">
                                          <p:cBhvr additive="base">
                                            <p:cTn id="16" dur="300" fill="hold"/>
                                            <p:tgtEl>
                                              <p:spTgt spid="5"/>
                                            </p:tgtEl>
                                            <p:attrNameLst>
                                              <p:attrName>ppt_x</p:attrName>
                                            </p:attrNameLst>
                                          </p:cBhvr>
                                          <p:tavLst>
                                            <p:tav tm="0">
                                              <p:val>
                                                <p:strVal val="#ppt_x"/>
                                              </p:val>
                                            </p:tav>
                                            <p:tav tm="100000">
                                              <p:val>
                                                <p:strVal val="#ppt_x"/>
                                              </p:val>
                                            </p:tav>
                                          </p:tavLst>
                                        </p:anim>
                                        <p:anim calcmode="lin" valueType="num">
                                          <p:cBhvr additive="base">
                                            <p:cTn id="17" dur="300" fill="hold"/>
                                            <p:tgtEl>
                                              <p:spTgt spid="5"/>
                                            </p:tgtEl>
                                            <p:attrNameLst>
                                              <p:attrName>ppt_y</p:attrName>
                                            </p:attrNameLst>
                                          </p:cBhvr>
                                          <p:tavLst>
                                            <p:tav tm="0">
                                              <p:val>
                                                <p:strVal val="0-#ppt_h/2"/>
                                              </p:val>
                                            </p:tav>
                                            <p:tav tm="100000">
                                              <p:val>
                                                <p:strVal val="#ppt_y"/>
                                              </p:val>
                                            </p:tav>
                                          </p:tavLst>
                                        </p:anim>
                                      </p:childTnLst>
                                    </p:cTn>
                                  </p:par>
                                </p:childTnLst>
                              </p:cTn>
                            </p:par>
                            <p:par>
                              <p:cTn id="18" fill="hold">
                                <p:stCondLst>
                                  <p:cond delay="1000"/>
                                </p:stCondLst>
                                <p:childTnLst>
                                  <p:par>
                                    <p:cTn id="19" presetID="53" presetClass="entr" presetSubtype="16" fill="hold" grpId="0" nodeType="afterEffect">
                                      <p:stCondLst>
                                        <p:cond delay="0"/>
                                      </p:stCondLst>
                                      <p:childTnLst>
                                        <p:set>
                                          <p:cBhvr>
                                            <p:cTn id="20" dur="1" fill="hold">
                                              <p:stCondLst>
                                                <p:cond delay="0"/>
                                              </p:stCondLst>
                                            </p:cTn>
                                            <p:tgtEl>
                                              <p:spTgt spid="6"/>
                                            </p:tgtEl>
                                            <p:attrNameLst>
                                              <p:attrName>style.visibility</p:attrName>
                                            </p:attrNameLst>
                                          </p:cBhvr>
                                          <p:to>
                                            <p:strVal val="visible"/>
                                          </p:to>
                                        </p:set>
                                        <p:anim calcmode="lin" valueType="num">
                                          <p:cBhvr>
                                            <p:cTn id="21" dur="300" fill="hold"/>
                                            <p:tgtEl>
                                              <p:spTgt spid="6"/>
                                            </p:tgtEl>
                                            <p:attrNameLst>
                                              <p:attrName>ppt_w</p:attrName>
                                            </p:attrNameLst>
                                          </p:cBhvr>
                                          <p:tavLst>
                                            <p:tav tm="0">
                                              <p:val>
                                                <p:fltVal val="0"/>
                                              </p:val>
                                            </p:tav>
                                            <p:tav tm="100000">
                                              <p:val>
                                                <p:strVal val="#ppt_w"/>
                                              </p:val>
                                            </p:tav>
                                          </p:tavLst>
                                        </p:anim>
                                        <p:anim calcmode="lin" valueType="num">
                                          <p:cBhvr>
                                            <p:cTn id="22" dur="300" fill="hold"/>
                                            <p:tgtEl>
                                              <p:spTgt spid="6"/>
                                            </p:tgtEl>
                                            <p:attrNameLst>
                                              <p:attrName>ppt_h</p:attrName>
                                            </p:attrNameLst>
                                          </p:cBhvr>
                                          <p:tavLst>
                                            <p:tav tm="0">
                                              <p:val>
                                                <p:fltVal val="0"/>
                                              </p:val>
                                            </p:tav>
                                            <p:tav tm="100000">
                                              <p:val>
                                                <p:strVal val="#ppt_h"/>
                                              </p:val>
                                            </p:tav>
                                          </p:tavLst>
                                        </p:anim>
                                        <p:animEffect transition="in" filter="fade">
                                          <p:cBhvr>
                                            <p:cTn id="23" dur="300"/>
                                            <p:tgtEl>
                                              <p:spTgt spid="6"/>
                                            </p:tgtEl>
                                          </p:cBhvr>
                                        </p:animEffect>
                                      </p:childTnLst>
                                    </p:cTn>
                                  </p:par>
                                  <p:par>
                                    <p:cTn id="24" presetID="53" presetClass="entr" presetSubtype="16" fill="hold" grpId="0" nodeType="withEffect">
                                      <p:stCondLst>
                                        <p:cond delay="0"/>
                                      </p:stCondLst>
                                      <p:childTnLst>
                                        <p:set>
                                          <p:cBhvr>
                                            <p:cTn id="25" dur="1" fill="hold">
                                              <p:stCondLst>
                                                <p:cond delay="0"/>
                                              </p:stCondLst>
                                            </p:cTn>
                                            <p:tgtEl>
                                              <p:spTgt spid="7"/>
                                            </p:tgtEl>
                                            <p:attrNameLst>
                                              <p:attrName>style.visibility</p:attrName>
                                            </p:attrNameLst>
                                          </p:cBhvr>
                                          <p:to>
                                            <p:strVal val="visible"/>
                                          </p:to>
                                        </p:set>
                                        <p:anim calcmode="lin" valueType="num">
                                          <p:cBhvr>
                                            <p:cTn id="26" dur="300" fill="hold"/>
                                            <p:tgtEl>
                                              <p:spTgt spid="7"/>
                                            </p:tgtEl>
                                            <p:attrNameLst>
                                              <p:attrName>ppt_w</p:attrName>
                                            </p:attrNameLst>
                                          </p:cBhvr>
                                          <p:tavLst>
                                            <p:tav tm="0">
                                              <p:val>
                                                <p:fltVal val="0"/>
                                              </p:val>
                                            </p:tav>
                                            <p:tav tm="100000">
                                              <p:val>
                                                <p:strVal val="#ppt_w"/>
                                              </p:val>
                                            </p:tav>
                                          </p:tavLst>
                                        </p:anim>
                                        <p:anim calcmode="lin" valueType="num">
                                          <p:cBhvr>
                                            <p:cTn id="27" dur="300" fill="hold"/>
                                            <p:tgtEl>
                                              <p:spTgt spid="7"/>
                                            </p:tgtEl>
                                            <p:attrNameLst>
                                              <p:attrName>ppt_h</p:attrName>
                                            </p:attrNameLst>
                                          </p:cBhvr>
                                          <p:tavLst>
                                            <p:tav tm="0">
                                              <p:val>
                                                <p:fltVal val="0"/>
                                              </p:val>
                                            </p:tav>
                                            <p:tav tm="100000">
                                              <p:val>
                                                <p:strVal val="#ppt_h"/>
                                              </p:val>
                                            </p:tav>
                                          </p:tavLst>
                                        </p:anim>
                                        <p:animEffect transition="in" filter="fade">
                                          <p:cBhvr>
                                            <p:cTn id="28" dur="300"/>
                                            <p:tgtEl>
                                              <p:spTgt spid="7"/>
                                            </p:tgtEl>
                                          </p:cBhvr>
                                        </p:animEffect>
                                      </p:childTnLst>
                                    </p:cTn>
                                  </p:par>
                                  <p:par>
                                    <p:cTn id="29" presetID="53" presetClass="entr" presetSubtype="16" fill="hold" grpId="0" nodeType="withEffect">
                                      <p:stCondLst>
                                        <p:cond delay="0"/>
                                      </p:stCondLst>
                                      <p:childTnLst>
                                        <p:set>
                                          <p:cBhvr>
                                            <p:cTn id="30" dur="1" fill="hold">
                                              <p:stCondLst>
                                                <p:cond delay="0"/>
                                              </p:stCondLst>
                                            </p:cTn>
                                            <p:tgtEl>
                                              <p:spTgt spid="8"/>
                                            </p:tgtEl>
                                            <p:attrNameLst>
                                              <p:attrName>style.visibility</p:attrName>
                                            </p:attrNameLst>
                                          </p:cBhvr>
                                          <p:to>
                                            <p:strVal val="visible"/>
                                          </p:to>
                                        </p:set>
                                        <p:anim calcmode="lin" valueType="num">
                                          <p:cBhvr>
                                            <p:cTn id="31" dur="300" fill="hold"/>
                                            <p:tgtEl>
                                              <p:spTgt spid="8"/>
                                            </p:tgtEl>
                                            <p:attrNameLst>
                                              <p:attrName>ppt_w</p:attrName>
                                            </p:attrNameLst>
                                          </p:cBhvr>
                                          <p:tavLst>
                                            <p:tav tm="0">
                                              <p:val>
                                                <p:fltVal val="0"/>
                                              </p:val>
                                            </p:tav>
                                            <p:tav tm="100000">
                                              <p:val>
                                                <p:strVal val="#ppt_w"/>
                                              </p:val>
                                            </p:tav>
                                          </p:tavLst>
                                        </p:anim>
                                        <p:anim calcmode="lin" valueType="num">
                                          <p:cBhvr>
                                            <p:cTn id="32" dur="300" fill="hold"/>
                                            <p:tgtEl>
                                              <p:spTgt spid="8"/>
                                            </p:tgtEl>
                                            <p:attrNameLst>
                                              <p:attrName>ppt_h</p:attrName>
                                            </p:attrNameLst>
                                          </p:cBhvr>
                                          <p:tavLst>
                                            <p:tav tm="0">
                                              <p:val>
                                                <p:fltVal val="0"/>
                                              </p:val>
                                            </p:tav>
                                            <p:tav tm="100000">
                                              <p:val>
                                                <p:strVal val="#ppt_h"/>
                                              </p:val>
                                            </p:tav>
                                          </p:tavLst>
                                        </p:anim>
                                        <p:animEffect transition="in" filter="fade">
                                          <p:cBhvr>
                                            <p:cTn id="33" dur="300"/>
                                            <p:tgtEl>
                                              <p:spTgt spid="8"/>
                                            </p:tgtEl>
                                          </p:cBhvr>
                                        </p:animEffect>
                                      </p:childTnLst>
                                    </p:cTn>
                                  </p:par>
                                  <p:par>
                                    <p:cTn id="34" presetID="53" presetClass="entr" presetSubtype="16" fill="hold" grpId="0" nodeType="withEffect">
                                      <p:stCondLst>
                                        <p:cond delay="0"/>
                                      </p:stCondLst>
                                      <p:childTnLst>
                                        <p:set>
                                          <p:cBhvr>
                                            <p:cTn id="35" dur="1" fill="hold">
                                              <p:stCondLst>
                                                <p:cond delay="0"/>
                                              </p:stCondLst>
                                            </p:cTn>
                                            <p:tgtEl>
                                              <p:spTgt spid="9"/>
                                            </p:tgtEl>
                                            <p:attrNameLst>
                                              <p:attrName>style.visibility</p:attrName>
                                            </p:attrNameLst>
                                          </p:cBhvr>
                                          <p:to>
                                            <p:strVal val="visible"/>
                                          </p:to>
                                        </p:set>
                                        <p:anim calcmode="lin" valueType="num">
                                          <p:cBhvr>
                                            <p:cTn id="36" dur="300" fill="hold"/>
                                            <p:tgtEl>
                                              <p:spTgt spid="9"/>
                                            </p:tgtEl>
                                            <p:attrNameLst>
                                              <p:attrName>ppt_w</p:attrName>
                                            </p:attrNameLst>
                                          </p:cBhvr>
                                          <p:tavLst>
                                            <p:tav tm="0">
                                              <p:val>
                                                <p:fltVal val="0"/>
                                              </p:val>
                                            </p:tav>
                                            <p:tav tm="100000">
                                              <p:val>
                                                <p:strVal val="#ppt_w"/>
                                              </p:val>
                                            </p:tav>
                                          </p:tavLst>
                                        </p:anim>
                                        <p:anim calcmode="lin" valueType="num">
                                          <p:cBhvr>
                                            <p:cTn id="37" dur="300" fill="hold"/>
                                            <p:tgtEl>
                                              <p:spTgt spid="9"/>
                                            </p:tgtEl>
                                            <p:attrNameLst>
                                              <p:attrName>ppt_h</p:attrName>
                                            </p:attrNameLst>
                                          </p:cBhvr>
                                          <p:tavLst>
                                            <p:tav tm="0">
                                              <p:val>
                                                <p:fltVal val="0"/>
                                              </p:val>
                                            </p:tav>
                                            <p:tav tm="100000">
                                              <p:val>
                                                <p:strVal val="#ppt_h"/>
                                              </p:val>
                                            </p:tav>
                                          </p:tavLst>
                                        </p:anim>
                                        <p:animEffect transition="in" filter="fade">
                                          <p:cBhvr>
                                            <p:cTn id="38" dur="300"/>
                                            <p:tgtEl>
                                              <p:spTgt spid="9"/>
                                            </p:tgtEl>
                                          </p:cBhvr>
                                        </p:animEffect>
                                      </p:childTnLst>
                                    </p:cTn>
                                  </p:par>
                                </p:childTnLst>
                              </p:cTn>
                            </p:par>
                            <p:par>
                              <p:cTn id="39" fill="hold">
                                <p:stCondLst>
                                  <p:cond delay="1500"/>
                                </p:stCondLst>
                                <p:childTnLst>
                                  <p:par>
                                    <p:cTn id="40" presetID="10" presetClass="entr" presetSubtype="0" fill="hold" grpId="0" nodeType="afterEffect">
                                      <p:stCondLst>
                                        <p:cond delay="0"/>
                                      </p:stCondLst>
                                      <p:childTnLst>
                                        <p:set>
                                          <p:cBhvr>
                                            <p:cTn id="41" dur="1" fill="hold">
                                              <p:stCondLst>
                                                <p:cond delay="0"/>
                                              </p:stCondLst>
                                            </p:cTn>
                                            <p:tgtEl>
                                              <p:spTgt spid="10"/>
                                            </p:tgtEl>
                                            <p:attrNameLst>
                                              <p:attrName>style.visibility</p:attrName>
                                            </p:attrNameLst>
                                          </p:cBhvr>
                                          <p:to>
                                            <p:strVal val="visible"/>
                                          </p:to>
                                        </p:set>
                                        <p:animEffect transition="in" filter="fade">
                                          <p:cBhvr>
                                            <p:cTn id="42" dur="100"/>
                                            <p:tgtEl>
                                              <p:spTgt spid="10"/>
                                            </p:tgtEl>
                                          </p:cBhvr>
                                        </p:animEffect>
                                      </p:childTnLst>
                                    </p:cTn>
                                  </p:par>
                                </p:childTnLst>
                              </p:cTn>
                            </p:par>
                            <p:par>
                              <p:cTn id="43" fill="hold">
                                <p:stCondLst>
                                  <p:cond delay="2000"/>
                                </p:stCondLst>
                                <p:childTnLst>
                                  <p:par>
                                    <p:cTn id="44" presetID="6" presetClass="emph" presetSubtype="0" fill="hold" grpId="1" nodeType="afterEffect">
                                      <p:stCondLst>
                                        <p:cond delay="0"/>
                                      </p:stCondLst>
                                      <p:childTnLst>
                                        <p:animScale>
                                          <p:cBhvr>
                                            <p:cTn id="45" dur="100" fill="hold"/>
                                            <p:tgtEl>
                                              <p:spTgt spid="10"/>
                                            </p:tgtEl>
                                          </p:cBhvr>
                                          <p:by x="105000" y="105000"/>
                                        </p:animScale>
                                      </p:childTnLst>
                                    </p:cTn>
                                  </p:par>
                                </p:childTnLst>
                              </p:cTn>
                            </p:par>
                            <p:par>
                              <p:cTn id="46" fill="hold">
                                <p:stCondLst>
                                  <p:cond delay="2500"/>
                                </p:stCondLst>
                                <p:childTnLst>
                                  <p:par>
                                    <p:cTn id="47" presetID="6" presetClass="emph" presetSubtype="0" fill="hold" grpId="2" nodeType="afterEffect">
                                      <p:stCondLst>
                                        <p:cond delay="0"/>
                                      </p:stCondLst>
                                      <p:childTnLst>
                                        <p:animScale>
                                          <p:cBhvr>
                                            <p:cTn id="48" dur="100" fill="hold"/>
                                            <p:tgtEl>
                                              <p:spTgt spid="10"/>
                                            </p:tgtEl>
                                          </p:cBhvr>
                                          <p:by x="95000" y="95000"/>
                                        </p:animScale>
                                      </p:childTnLst>
                                    </p:cTn>
                                  </p:par>
                                </p:childTnLst>
                              </p:cTn>
                            </p:par>
                            <p:par>
                              <p:cTn id="49" fill="hold">
                                <p:stCondLst>
                                  <p:cond delay="3000"/>
                                </p:stCondLst>
                                <p:childTnLst>
                                  <p:par>
                                    <p:cTn id="50" presetID="6" presetClass="emph" presetSubtype="0" fill="hold" grpId="3" nodeType="afterEffect">
                                      <p:stCondLst>
                                        <p:cond delay="0"/>
                                      </p:stCondLst>
                                      <p:childTnLst>
                                        <p:animScale>
                                          <p:cBhvr>
                                            <p:cTn id="51" dur="100" fill="hold"/>
                                            <p:tgtEl>
                                              <p:spTgt spid="10"/>
                                            </p:tgtEl>
                                          </p:cBhvr>
                                          <p:by x="105000" y="105000"/>
                                        </p:animScale>
                                      </p:childTnLst>
                                    </p:cTn>
                                  </p:par>
                                </p:childTnLst>
                              </p:cTn>
                            </p:par>
                            <p:par>
                              <p:cTn id="52" fill="hold">
                                <p:stCondLst>
                                  <p:cond delay="3500"/>
                                </p:stCondLst>
                                <p:childTnLst>
                                  <p:par>
                                    <p:cTn id="53" presetID="6" presetClass="emph" presetSubtype="0" fill="hold" grpId="4" nodeType="afterEffect">
                                      <p:stCondLst>
                                        <p:cond delay="0"/>
                                      </p:stCondLst>
                                      <p:childTnLst>
                                        <p:animScale>
                                          <p:cBhvr>
                                            <p:cTn id="54" dur="100" fill="hold"/>
                                            <p:tgtEl>
                                              <p:spTgt spid="10"/>
                                            </p:tgtEl>
                                          </p:cBhvr>
                                          <p:by x="95000" y="95000"/>
                                        </p:animScale>
                                      </p:childTnLst>
                                    </p:cTn>
                                  </p:par>
                                </p:childTnLst>
                              </p:cTn>
                            </p:par>
                            <p:par>
                              <p:cTn id="55" fill="hold">
                                <p:stCondLst>
                                  <p:cond delay="4000"/>
                                </p:stCondLst>
                                <p:childTnLst>
                                  <p:par>
                                    <p:cTn id="56" presetID="10" presetClass="entr" presetSubtype="0" fill="hold" grpId="0" nodeType="afterEffect">
                                      <p:stCondLst>
                                        <p:cond delay="0"/>
                                      </p:stCondLst>
                                      <p:childTnLst>
                                        <p:set>
                                          <p:cBhvr>
                                            <p:cTn id="57" dur="1" fill="hold">
                                              <p:stCondLst>
                                                <p:cond delay="0"/>
                                              </p:stCondLst>
                                            </p:cTn>
                                            <p:tgtEl>
                                              <p:spTgt spid="11"/>
                                            </p:tgtEl>
                                            <p:attrNameLst>
                                              <p:attrName>style.visibility</p:attrName>
                                            </p:attrNameLst>
                                          </p:cBhvr>
                                          <p:to>
                                            <p:strVal val="visible"/>
                                          </p:to>
                                        </p:set>
                                        <p:animEffect transition="in" filter="fade">
                                          <p:cBhvr>
                                            <p:cTn id="58" dur="100"/>
                                            <p:tgtEl>
                                              <p:spTgt spid="11"/>
                                            </p:tgtEl>
                                          </p:cBhvr>
                                        </p:animEffect>
                                      </p:childTnLst>
                                    </p:cTn>
                                  </p:par>
                                </p:childTnLst>
                              </p:cTn>
                            </p:par>
                            <p:par>
                              <p:cTn id="59" fill="hold">
                                <p:stCondLst>
                                  <p:cond delay="4500"/>
                                </p:stCondLst>
                                <p:childTnLst>
                                  <p:par>
                                    <p:cTn id="60" presetID="6" presetClass="emph" presetSubtype="0" fill="hold" grpId="1" nodeType="afterEffect">
                                      <p:stCondLst>
                                        <p:cond delay="0"/>
                                      </p:stCondLst>
                                      <p:childTnLst>
                                        <p:animScale>
                                          <p:cBhvr>
                                            <p:cTn id="61" dur="100" fill="hold"/>
                                            <p:tgtEl>
                                              <p:spTgt spid="11"/>
                                            </p:tgtEl>
                                          </p:cBhvr>
                                          <p:by x="105000" y="105000"/>
                                        </p:animScale>
                                      </p:childTnLst>
                                    </p:cTn>
                                  </p:par>
                                </p:childTnLst>
                              </p:cTn>
                            </p:par>
                            <p:par>
                              <p:cTn id="62" fill="hold">
                                <p:stCondLst>
                                  <p:cond delay="5000"/>
                                </p:stCondLst>
                                <p:childTnLst>
                                  <p:par>
                                    <p:cTn id="63" presetID="6" presetClass="emph" presetSubtype="0" fill="hold" grpId="2" nodeType="afterEffect">
                                      <p:stCondLst>
                                        <p:cond delay="0"/>
                                      </p:stCondLst>
                                      <p:childTnLst>
                                        <p:animScale>
                                          <p:cBhvr>
                                            <p:cTn id="64" dur="100" fill="hold"/>
                                            <p:tgtEl>
                                              <p:spTgt spid="11"/>
                                            </p:tgtEl>
                                          </p:cBhvr>
                                          <p:by x="95000" y="95000"/>
                                        </p:animScale>
                                      </p:childTnLst>
                                    </p:cTn>
                                  </p:par>
                                </p:childTnLst>
                              </p:cTn>
                            </p:par>
                            <p:par>
                              <p:cTn id="65" fill="hold">
                                <p:stCondLst>
                                  <p:cond delay="5500"/>
                                </p:stCondLst>
                                <p:childTnLst>
                                  <p:par>
                                    <p:cTn id="66" presetID="6" presetClass="emph" presetSubtype="0" fill="hold" grpId="3" nodeType="afterEffect">
                                      <p:stCondLst>
                                        <p:cond delay="0"/>
                                      </p:stCondLst>
                                      <p:childTnLst>
                                        <p:animScale>
                                          <p:cBhvr>
                                            <p:cTn id="67" dur="100" fill="hold"/>
                                            <p:tgtEl>
                                              <p:spTgt spid="11"/>
                                            </p:tgtEl>
                                          </p:cBhvr>
                                          <p:by x="105000" y="105000"/>
                                        </p:animScale>
                                      </p:childTnLst>
                                    </p:cTn>
                                  </p:par>
                                </p:childTnLst>
                              </p:cTn>
                            </p:par>
                            <p:par>
                              <p:cTn id="68" fill="hold">
                                <p:stCondLst>
                                  <p:cond delay="6000"/>
                                </p:stCondLst>
                                <p:childTnLst>
                                  <p:par>
                                    <p:cTn id="69" presetID="6" presetClass="emph" presetSubtype="0" fill="hold" grpId="4" nodeType="afterEffect">
                                      <p:stCondLst>
                                        <p:cond delay="0"/>
                                      </p:stCondLst>
                                      <p:childTnLst>
                                        <p:animScale>
                                          <p:cBhvr>
                                            <p:cTn id="70" dur="100" fill="hold"/>
                                            <p:tgtEl>
                                              <p:spTgt spid="11"/>
                                            </p:tgtEl>
                                          </p:cBhvr>
                                          <p:by x="95000" y="95000"/>
                                        </p:animScale>
                                      </p:childTnLst>
                                    </p:cTn>
                                  </p:par>
                                </p:childTnLst>
                              </p:cTn>
                            </p:par>
                            <p:par>
                              <p:cTn id="71" fill="hold">
                                <p:stCondLst>
                                  <p:cond delay="6500"/>
                                </p:stCondLst>
                                <p:childTnLst>
                                  <p:par>
                                    <p:cTn id="72" presetID="42" presetClass="entr" presetSubtype="0" fill="hold" grpId="0" nodeType="after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fade">
                                          <p:cBhvr>
                                            <p:cTn id="74" dur="200"/>
                                            <p:tgtEl>
                                              <p:spTgt spid="12"/>
                                            </p:tgtEl>
                                          </p:cBhvr>
                                        </p:animEffect>
                                        <p:anim calcmode="lin" valueType="num">
                                          <p:cBhvr>
                                            <p:cTn id="75" dur="200" fill="hold"/>
                                            <p:tgtEl>
                                              <p:spTgt spid="12"/>
                                            </p:tgtEl>
                                            <p:attrNameLst>
                                              <p:attrName>ppt_x</p:attrName>
                                            </p:attrNameLst>
                                          </p:cBhvr>
                                          <p:tavLst>
                                            <p:tav tm="0">
                                              <p:val>
                                                <p:strVal val="#ppt_x"/>
                                              </p:val>
                                            </p:tav>
                                            <p:tav tm="100000">
                                              <p:val>
                                                <p:strVal val="#ppt_x"/>
                                              </p:val>
                                            </p:tav>
                                          </p:tavLst>
                                        </p:anim>
                                        <p:anim calcmode="lin" valueType="num">
                                          <p:cBhvr>
                                            <p:cTn id="76" dur="200" fill="hold"/>
                                            <p:tgtEl>
                                              <p:spTgt spid="12"/>
                                            </p:tgtEl>
                                            <p:attrNameLst>
                                              <p:attrName>ppt_y</p:attrName>
                                            </p:attrNameLst>
                                          </p:cBhvr>
                                          <p:tavLst>
                                            <p:tav tm="0">
                                              <p:val>
                                                <p:strVal val="#ppt_y+.1"/>
                                              </p:val>
                                            </p:tav>
                                            <p:tav tm="100000">
                                              <p:val>
                                                <p:strVal val="#ppt_y"/>
                                              </p:val>
                                            </p:tav>
                                          </p:tavLst>
                                        </p:anim>
                                      </p:childTnLst>
                                    </p:cTn>
                                  </p:par>
                                </p:childTnLst>
                              </p:cTn>
                            </p:par>
                            <p:par>
                              <p:cTn id="77" fill="hold">
                                <p:stCondLst>
                                  <p:cond delay="7000"/>
                                </p:stCondLst>
                                <p:childTnLst>
                                  <p:par>
                                    <p:cTn id="78" presetID="42" presetClass="entr" presetSubtype="0" fill="hold" grpId="0" nodeType="afterEffect">
                                      <p:stCondLst>
                                        <p:cond delay="0"/>
                                      </p:stCondLst>
                                      <p:childTnLst>
                                        <p:set>
                                          <p:cBhvr>
                                            <p:cTn id="79" dur="1" fill="hold">
                                              <p:stCondLst>
                                                <p:cond delay="0"/>
                                              </p:stCondLst>
                                            </p:cTn>
                                            <p:tgtEl>
                                              <p:spTgt spid="13"/>
                                            </p:tgtEl>
                                            <p:attrNameLst>
                                              <p:attrName>style.visibility</p:attrName>
                                            </p:attrNameLst>
                                          </p:cBhvr>
                                          <p:to>
                                            <p:strVal val="visible"/>
                                          </p:to>
                                        </p:set>
                                        <p:animEffect transition="in" filter="fade">
                                          <p:cBhvr>
                                            <p:cTn id="80" dur="200"/>
                                            <p:tgtEl>
                                              <p:spTgt spid="13"/>
                                            </p:tgtEl>
                                          </p:cBhvr>
                                        </p:animEffect>
                                        <p:anim calcmode="lin" valueType="num">
                                          <p:cBhvr>
                                            <p:cTn id="81" dur="200" fill="hold"/>
                                            <p:tgtEl>
                                              <p:spTgt spid="13"/>
                                            </p:tgtEl>
                                            <p:attrNameLst>
                                              <p:attrName>ppt_x</p:attrName>
                                            </p:attrNameLst>
                                          </p:cBhvr>
                                          <p:tavLst>
                                            <p:tav tm="0">
                                              <p:val>
                                                <p:strVal val="#ppt_x"/>
                                              </p:val>
                                            </p:tav>
                                            <p:tav tm="100000">
                                              <p:val>
                                                <p:strVal val="#ppt_x"/>
                                              </p:val>
                                            </p:tav>
                                          </p:tavLst>
                                        </p:anim>
                                        <p:anim calcmode="lin" valueType="num">
                                          <p:cBhvr>
                                            <p:cTn id="82" dur="200" fill="hold"/>
                                            <p:tgtEl>
                                              <p:spTgt spid="13"/>
                                            </p:tgtEl>
                                            <p:attrNameLst>
                                              <p:attrName>ppt_y</p:attrName>
                                            </p:attrNameLst>
                                          </p:cBhvr>
                                          <p:tavLst>
                                            <p:tav tm="0">
                                              <p:val>
                                                <p:strVal val="#ppt_y+.1"/>
                                              </p:val>
                                            </p:tav>
                                            <p:tav tm="100000">
                                              <p:val>
                                                <p:strVal val="#ppt_y"/>
                                              </p:val>
                                            </p:tav>
                                          </p:tavLst>
                                        </p:anim>
                                      </p:childTnLst>
                                    </p:cTn>
                                  </p:par>
                                </p:childTnLst>
                              </p:cTn>
                            </p:par>
                            <p:par>
                              <p:cTn id="83" fill="hold">
                                <p:stCondLst>
                                  <p:cond delay="7500"/>
                                </p:stCondLst>
                                <p:childTnLst>
                                  <p:par>
                                    <p:cTn id="84" presetID="22" presetClass="entr" presetSubtype="8" fill="hold" nodeType="afterEffect">
                                      <p:stCondLst>
                                        <p:cond delay="0"/>
                                      </p:stCondLst>
                                      <p:childTnLst>
                                        <p:set>
                                          <p:cBhvr>
                                            <p:cTn id="85" dur="1" fill="hold">
                                              <p:stCondLst>
                                                <p:cond delay="0"/>
                                              </p:stCondLst>
                                            </p:cTn>
                                            <p:tgtEl>
                                              <p:spTgt spid="3"/>
                                            </p:tgtEl>
                                            <p:attrNameLst>
                                              <p:attrName>style.visibility</p:attrName>
                                            </p:attrNameLst>
                                          </p:cBhvr>
                                          <p:to>
                                            <p:strVal val="visible"/>
                                          </p:to>
                                        </p:set>
                                        <p:animEffect transition="in" filter="wipe(left)">
                                          <p:cBhvr>
                                            <p:cTn id="86" dur="300"/>
                                            <p:tgtEl>
                                              <p:spTgt spid="3"/>
                                            </p:tgtEl>
                                          </p:cBhvr>
                                        </p:animEffect>
                                      </p:childTnLst>
                                    </p:cTn>
                                  </p:par>
                                </p:childTnLst>
                              </p:cTn>
                            </p:par>
                            <p:par>
                              <p:cTn id="87" fill="hold">
                                <p:stCondLst>
                                  <p:cond delay="8000"/>
                                </p:stCondLst>
                                <p:childTnLst>
                                  <p:par>
                                    <p:cTn id="88" presetID="2" presetClass="entr" presetSubtype="4" decel="100000" fill="hold" grpId="0" nodeType="afterEffect">
                                      <p:stCondLst>
                                        <p:cond delay="0"/>
                                      </p:stCondLst>
                                      <p:childTnLst>
                                        <p:set>
                                          <p:cBhvr>
                                            <p:cTn id="89" dur="1" fill="hold">
                                              <p:stCondLst>
                                                <p:cond delay="0"/>
                                              </p:stCondLst>
                                            </p:cTn>
                                            <p:tgtEl>
                                              <p:spTgt spid="15"/>
                                            </p:tgtEl>
                                            <p:attrNameLst>
                                              <p:attrName>style.visibility</p:attrName>
                                            </p:attrNameLst>
                                          </p:cBhvr>
                                          <p:to>
                                            <p:strVal val="visible"/>
                                          </p:to>
                                        </p:set>
                                        <p:anim calcmode="lin" valueType="num">
                                          <p:cBhvr additive="base">
                                            <p:cTn id="90" dur="200" fill="hold"/>
                                            <p:tgtEl>
                                              <p:spTgt spid="15"/>
                                            </p:tgtEl>
                                            <p:attrNameLst>
                                              <p:attrName>ppt_x</p:attrName>
                                            </p:attrNameLst>
                                          </p:cBhvr>
                                          <p:tavLst>
                                            <p:tav tm="0">
                                              <p:val>
                                                <p:strVal val="#ppt_x"/>
                                              </p:val>
                                            </p:tav>
                                            <p:tav tm="100000">
                                              <p:val>
                                                <p:strVal val="#ppt_x"/>
                                              </p:val>
                                            </p:tav>
                                          </p:tavLst>
                                        </p:anim>
                                        <p:anim calcmode="lin" valueType="num">
                                          <p:cBhvr additive="base">
                                            <p:cTn id="91" dur="2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P spid="5" grpId="0" animBg="1"/>
          <p:bldP spid="6" grpId="0"/>
          <p:bldP spid="7" grpId="0"/>
          <p:bldP spid="8" grpId="0"/>
          <p:bldP spid="9" grpId="0"/>
          <p:bldP spid="10" grpId="0" animBg="1"/>
          <p:bldP spid="10" grpId="1" animBg="1"/>
          <p:bldP spid="10" grpId="2" animBg="1"/>
          <p:bldP spid="10" grpId="3" animBg="1"/>
          <p:bldP spid="10" grpId="4" animBg="1"/>
          <p:bldP spid="11" grpId="0" animBg="1"/>
          <p:bldP spid="11" grpId="1" animBg="1"/>
          <p:bldP spid="11" grpId="2" animBg="1"/>
          <p:bldP spid="11" grpId="3" animBg="1"/>
          <p:bldP spid="11" grpId="4" animBg="1"/>
          <p:bldP spid="12" grpId="0"/>
          <p:bldP spid="13" grpId="0"/>
          <p:bldP spid="15" grpId="0"/>
        </p:bldLst>
      </p:timing>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9"/>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a:off x="2620820" y="4488092"/>
            <a:ext cx="6149553" cy="5693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Freeform 22"/>
          <p:cNvSpPr/>
          <p:nvPr/>
        </p:nvSpPr>
        <p:spPr bwMode="auto">
          <a:xfrm rot="13500000">
            <a:off x="4456323" y="2327236"/>
            <a:ext cx="1507563" cy="2665621"/>
          </a:xfrm>
          <a:custGeom>
            <a:avLst/>
            <a:gdLst>
              <a:gd name="T0" fmla="*/ 1316 w 1104"/>
              <a:gd name="T1" fmla="*/ 0 h 1608"/>
              <a:gd name="T2" fmla="*/ 273 w 1104"/>
              <a:gd name="T3" fmla="*/ 0 h 1608"/>
              <a:gd name="T4" fmla="*/ 0 w 1104"/>
              <a:gd name="T5" fmla="*/ 278 h 1608"/>
              <a:gd name="T6" fmla="*/ 12 w 1104"/>
              <a:gd name="T7" fmla="*/ 1324 h 1608"/>
              <a:gd name="T8" fmla="*/ 213 w 1104"/>
              <a:gd name="T9" fmla="*/ 1723 h 1608"/>
              <a:gd name="T10" fmla="*/ 647 w 1104"/>
              <a:gd name="T11" fmla="*/ 2129 h 1608"/>
              <a:gd name="T12" fmla="*/ 1006 w 1104"/>
              <a:gd name="T13" fmla="*/ 2113 h 1608"/>
              <a:gd name="T14" fmla="*/ 1422 w 1104"/>
              <a:gd name="T15" fmla="*/ 1723 h 1608"/>
              <a:gd name="T16" fmla="*/ 1612 w 1104"/>
              <a:gd name="T17" fmla="*/ 1279 h 1608"/>
              <a:gd name="T18" fmla="*/ 1577 w 1104"/>
              <a:gd name="T19" fmla="*/ 178 h 1608"/>
              <a:gd name="T20" fmla="*/ 1316 w 1104"/>
              <a:gd name="T21" fmla="*/ 0 h 16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04"/>
              <a:gd name="T34" fmla="*/ 0 h 1608"/>
              <a:gd name="T35" fmla="*/ 1104 w 1104"/>
              <a:gd name="T36" fmla="*/ 1608 h 16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04" h="1608">
                <a:moveTo>
                  <a:pt x="888" y="0"/>
                </a:moveTo>
                <a:cubicBezTo>
                  <a:pt x="184" y="0"/>
                  <a:pt x="184" y="0"/>
                  <a:pt x="184" y="0"/>
                </a:cubicBezTo>
                <a:cubicBezTo>
                  <a:pt x="184" y="0"/>
                  <a:pt x="0" y="40"/>
                  <a:pt x="0" y="200"/>
                </a:cubicBezTo>
                <a:cubicBezTo>
                  <a:pt x="0" y="360"/>
                  <a:pt x="8" y="952"/>
                  <a:pt x="8" y="952"/>
                </a:cubicBezTo>
                <a:cubicBezTo>
                  <a:pt x="8" y="952"/>
                  <a:pt x="48" y="1160"/>
                  <a:pt x="144" y="1240"/>
                </a:cubicBezTo>
                <a:cubicBezTo>
                  <a:pt x="436" y="1532"/>
                  <a:pt x="436" y="1532"/>
                  <a:pt x="436" y="1532"/>
                </a:cubicBezTo>
                <a:cubicBezTo>
                  <a:pt x="436" y="1532"/>
                  <a:pt x="576" y="1608"/>
                  <a:pt x="680" y="1520"/>
                </a:cubicBezTo>
                <a:cubicBezTo>
                  <a:pt x="960" y="1240"/>
                  <a:pt x="960" y="1240"/>
                  <a:pt x="960" y="1240"/>
                </a:cubicBezTo>
                <a:cubicBezTo>
                  <a:pt x="960" y="1240"/>
                  <a:pt x="1104" y="1072"/>
                  <a:pt x="1088" y="920"/>
                </a:cubicBezTo>
                <a:cubicBezTo>
                  <a:pt x="1064" y="128"/>
                  <a:pt x="1064" y="128"/>
                  <a:pt x="1064" y="128"/>
                </a:cubicBezTo>
                <a:cubicBezTo>
                  <a:pt x="1064" y="128"/>
                  <a:pt x="1056" y="24"/>
                  <a:pt x="888" y="0"/>
                </a:cubicBezTo>
                <a:close/>
              </a:path>
            </a:pathLst>
          </a:custGeom>
          <a:solidFill>
            <a:srgbClr val="0070C0">
              <a:alpha val="77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4" name="Freeform 21"/>
          <p:cNvSpPr/>
          <p:nvPr/>
        </p:nvSpPr>
        <p:spPr bwMode="auto">
          <a:xfrm rot="2700000">
            <a:off x="5480740" y="1431114"/>
            <a:ext cx="1507563" cy="2665621"/>
          </a:xfrm>
          <a:custGeom>
            <a:avLst/>
            <a:gdLst>
              <a:gd name="T0" fmla="*/ 1316 w 1104"/>
              <a:gd name="T1" fmla="*/ 0 h 1608"/>
              <a:gd name="T2" fmla="*/ 273 w 1104"/>
              <a:gd name="T3" fmla="*/ 0 h 1608"/>
              <a:gd name="T4" fmla="*/ 0 w 1104"/>
              <a:gd name="T5" fmla="*/ 278 h 1608"/>
              <a:gd name="T6" fmla="*/ 12 w 1104"/>
              <a:gd name="T7" fmla="*/ 1324 h 1608"/>
              <a:gd name="T8" fmla="*/ 213 w 1104"/>
              <a:gd name="T9" fmla="*/ 1723 h 1608"/>
              <a:gd name="T10" fmla="*/ 647 w 1104"/>
              <a:gd name="T11" fmla="*/ 2129 h 1608"/>
              <a:gd name="T12" fmla="*/ 1006 w 1104"/>
              <a:gd name="T13" fmla="*/ 2113 h 1608"/>
              <a:gd name="T14" fmla="*/ 1422 w 1104"/>
              <a:gd name="T15" fmla="*/ 1723 h 1608"/>
              <a:gd name="T16" fmla="*/ 1612 w 1104"/>
              <a:gd name="T17" fmla="*/ 1279 h 1608"/>
              <a:gd name="T18" fmla="*/ 1577 w 1104"/>
              <a:gd name="T19" fmla="*/ 178 h 1608"/>
              <a:gd name="T20" fmla="*/ 1316 w 1104"/>
              <a:gd name="T21" fmla="*/ 0 h 16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04"/>
              <a:gd name="T34" fmla="*/ 0 h 1608"/>
              <a:gd name="T35" fmla="*/ 1104 w 1104"/>
              <a:gd name="T36" fmla="*/ 1608 h 16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04" h="1608">
                <a:moveTo>
                  <a:pt x="888" y="0"/>
                </a:moveTo>
                <a:cubicBezTo>
                  <a:pt x="184" y="0"/>
                  <a:pt x="184" y="0"/>
                  <a:pt x="184" y="0"/>
                </a:cubicBezTo>
                <a:cubicBezTo>
                  <a:pt x="184" y="0"/>
                  <a:pt x="0" y="40"/>
                  <a:pt x="0" y="200"/>
                </a:cubicBezTo>
                <a:cubicBezTo>
                  <a:pt x="0" y="360"/>
                  <a:pt x="8" y="952"/>
                  <a:pt x="8" y="952"/>
                </a:cubicBezTo>
                <a:cubicBezTo>
                  <a:pt x="8" y="952"/>
                  <a:pt x="48" y="1160"/>
                  <a:pt x="144" y="1240"/>
                </a:cubicBezTo>
                <a:cubicBezTo>
                  <a:pt x="436" y="1532"/>
                  <a:pt x="436" y="1532"/>
                  <a:pt x="436" y="1532"/>
                </a:cubicBezTo>
                <a:cubicBezTo>
                  <a:pt x="436" y="1532"/>
                  <a:pt x="576" y="1608"/>
                  <a:pt x="680" y="1520"/>
                </a:cubicBezTo>
                <a:cubicBezTo>
                  <a:pt x="960" y="1240"/>
                  <a:pt x="960" y="1240"/>
                  <a:pt x="960" y="1240"/>
                </a:cubicBezTo>
                <a:cubicBezTo>
                  <a:pt x="960" y="1240"/>
                  <a:pt x="1104" y="1072"/>
                  <a:pt x="1088" y="920"/>
                </a:cubicBezTo>
                <a:cubicBezTo>
                  <a:pt x="1064" y="128"/>
                  <a:pt x="1064" y="128"/>
                  <a:pt x="1064" y="128"/>
                </a:cubicBezTo>
                <a:cubicBezTo>
                  <a:pt x="1064" y="128"/>
                  <a:pt x="1056" y="24"/>
                  <a:pt x="888" y="0"/>
                </a:cubicBezTo>
                <a:close/>
              </a:path>
            </a:pathLst>
          </a:custGeom>
          <a:solidFill>
            <a:srgbClr val="0070C0">
              <a:alpha val="89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5" name="Freeform 18"/>
          <p:cNvSpPr/>
          <p:nvPr/>
        </p:nvSpPr>
        <p:spPr bwMode="auto">
          <a:xfrm rot="18814430">
            <a:off x="4463957" y="1424926"/>
            <a:ext cx="1507563" cy="2665621"/>
          </a:xfrm>
          <a:custGeom>
            <a:avLst/>
            <a:gdLst>
              <a:gd name="T0" fmla="*/ 1316 w 1104"/>
              <a:gd name="T1" fmla="*/ 0 h 1608"/>
              <a:gd name="T2" fmla="*/ 273 w 1104"/>
              <a:gd name="T3" fmla="*/ 0 h 1608"/>
              <a:gd name="T4" fmla="*/ 0 w 1104"/>
              <a:gd name="T5" fmla="*/ 278 h 1608"/>
              <a:gd name="T6" fmla="*/ 12 w 1104"/>
              <a:gd name="T7" fmla="*/ 1324 h 1608"/>
              <a:gd name="T8" fmla="*/ 213 w 1104"/>
              <a:gd name="T9" fmla="*/ 1723 h 1608"/>
              <a:gd name="T10" fmla="*/ 647 w 1104"/>
              <a:gd name="T11" fmla="*/ 2129 h 1608"/>
              <a:gd name="T12" fmla="*/ 1006 w 1104"/>
              <a:gd name="T13" fmla="*/ 2113 h 1608"/>
              <a:gd name="T14" fmla="*/ 1422 w 1104"/>
              <a:gd name="T15" fmla="*/ 1723 h 1608"/>
              <a:gd name="T16" fmla="*/ 1612 w 1104"/>
              <a:gd name="T17" fmla="*/ 1279 h 1608"/>
              <a:gd name="T18" fmla="*/ 1577 w 1104"/>
              <a:gd name="T19" fmla="*/ 178 h 1608"/>
              <a:gd name="T20" fmla="*/ 1316 w 1104"/>
              <a:gd name="T21" fmla="*/ 0 h 16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04"/>
              <a:gd name="T34" fmla="*/ 0 h 1608"/>
              <a:gd name="T35" fmla="*/ 1104 w 1104"/>
              <a:gd name="T36" fmla="*/ 1608 h 16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04" h="1608">
                <a:moveTo>
                  <a:pt x="888" y="0"/>
                </a:moveTo>
                <a:cubicBezTo>
                  <a:pt x="184" y="0"/>
                  <a:pt x="184" y="0"/>
                  <a:pt x="184" y="0"/>
                </a:cubicBezTo>
                <a:cubicBezTo>
                  <a:pt x="184" y="0"/>
                  <a:pt x="0" y="40"/>
                  <a:pt x="0" y="200"/>
                </a:cubicBezTo>
                <a:cubicBezTo>
                  <a:pt x="0" y="360"/>
                  <a:pt x="8" y="952"/>
                  <a:pt x="8" y="952"/>
                </a:cubicBezTo>
                <a:cubicBezTo>
                  <a:pt x="8" y="952"/>
                  <a:pt x="48" y="1160"/>
                  <a:pt x="144" y="1240"/>
                </a:cubicBezTo>
                <a:cubicBezTo>
                  <a:pt x="436" y="1532"/>
                  <a:pt x="436" y="1532"/>
                  <a:pt x="436" y="1532"/>
                </a:cubicBezTo>
                <a:cubicBezTo>
                  <a:pt x="436" y="1532"/>
                  <a:pt x="576" y="1608"/>
                  <a:pt x="680" y="1520"/>
                </a:cubicBezTo>
                <a:cubicBezTo>
                  <a:pt x="960" y="1240"/>
                  <a:pt x="960" y="1240"/>
                  <a:pt x="960" y="1240"/>
                </a:cubicBezTo>
                <a:cubicBezTo>
                  <a:pt x="960" y="1240"/>
                  <a:pt x="1104" y="1072"/>
                  <a:pt x="1088" y="920"/>
                </a:cubicBezTo>
                <a:cubicBezTo>
                  <a:pt x="1064" y="128"/>
                  <a:pt x="1064" y="128"/>
                  <a:pt x="1064" y="128"/>
                </a:cubicBezTo>
                <a:cubicBezTo>
                  <a:pt x="1064" y="128"/>
                  <a:pt x="1056" y="24"/>
                  <a:pt x="888" y="0"/>
                </a:cubicBezTo>
                <a:close/>
              </a:path>
            </a:pathLst>
          </a:custGeom>
          <a:solidFill>
            <a:srgbClr val="0070C0">
              <a:alpha val="72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6" name="Freeform 23"/>
          <p:cNvSpPr/>
          <p:nvPr/>
        </p:nvSpPr>
        <p:spPr bwMode="auto">
          <a:xfrm rot="8182408">
            <a:off x="5539903" y="2493727"/>
            <a:ext cx="1524560" cy="2481331"/>
          </a:xfrm>
          <a:custGeom>
            <a:avLst/>
            <a:gdLst>
              <a:gd name="T0" fmla="*/ 1311 w 1104"/>
              <a:gd name="T1" fmla="*/ 0 h 1608"/>
              <a:gd name="T2" fmla="*/ 272 w 1104"/>
              <a:gd name="T3" fmla="*/ 0 h 1608"/>
              <a:gd name="T4" fmla="*/ 0 w 1104"/>
              <a:gd name="T5" fmla="*/ 278 h 1608"/>
              <a:gd name="T6" fmla="*/ 12 w 1104"/>
              <a:gd name="T7" fmla="*/ 1324 h 1608"/>
              <a:gd name="T8" fmla="*/ 213 w 1104"/>
              <a:gd name="T9" fmla="*/ 1723 h 1608"/>
              <a:gd name="T10" fmla="*/ 644 w 1104"/>
              <a:gd name="T11" fmla="*/ 2129 h 1608"/>
              <a:gd name="T12" fmla="*/ 1005 w 1104"/>
              <a:gd name="T13" fmla="*/ 2113 h 1608"/>
              <a:gd name="T14" fmla="*/ 1417 w 1104"/>
              <a:gd name="T15" fmla="*/ 1723 h 1608"/>
              <a:gd name="T16" fmla="*/ 1606 w 1104"/>
              <a:gd name="T17" fmla="*/ 1279 h 1608"/>
              <a:gd name="T18" fmla="*/ 1571 w 1104"/>
              <a:gd name="T19" fmla="*/ 178 h 1608"/>
              <a:gd name="T20" fmla="*/ 1311 w 1104"/>
              <a:gd name="T21" fmla="*/ 0 h 1608"/>
              <a:gd name="T22" fmla="*/ 0 60000 65536"/>
              <a:gd name="T23" fmla="*/ 0 60000 65536"/>
              <a:gd name="T24" fmla="*/ 0 60000 65536"/>
              <a:gd name="T25" fmla="*/ 0 60000 65536"/>
              <a:gd name="T26" fmla="*/ 0 60000 65536"/>
              <a:gd name="T27" fmla="*/ 0 60000 65536"/>
              <a:gd name="T28" fmla="*/ 0 60000 65536"/>
              <a:gd name="T29" fmla="*/ 0 60000 65536"/>
              <a:gd name="T30" fmla="*/ 0 60000 65536"/>
              <a:gd name="T31" fmla="*/ 0 60000 65536"/>
              <a:gd name="T32" fmla="*/ 0 60000 65536"/>
              <a:gd name="T33" fmla="*/ 0 w 1104"/>
              <a:gd name="T34" fmla="*/ 0 h 1608"/>
              <a:gd name="T35" fmla="*/ 1104 w 1104"/>
              <a:gd name="T36" fmla="*/ 1608 h 1608"/>
            </a:gdLst>
            <a:ahLst/>
            <a:cxnLst>
              <a:cxn ang="T22">
                <a:pos x="T0" y="T1"/>
              </a:cxn>
              <a:cxn ang="T23">
                <a:pos x="T2" y="T3"/>
              </a:cxn>
              <a:cxn ang="T24">
                <a:pos x="T4" y="T5"/>
              </a:cxn>
              <a:cxn ang="T25">
                <a:pos x="T6" y="T7"/>
              </a:cxn>
              <a:cxn ang="T26">
                <a:pos x="T8" y="T9"/>
              </a:cxn>
              <a:cxn ang="T27">
                <a:pos x="T10" y="T11"/>
              </a:cxn>
              <a:cxn ang="T28">
                <a:pos x="T12" y="T13"/>
              </a:cxn>
              <a:cxn ang="T29">
                <a:pos x="T14" y="T15"/>
              </a:cxn>
              <a:cxn ang="T30">
                <a:pos x="T16" y="T17"/>
              </a:cxn>
              <a:cxn ang="T31">
                <a:pos x="T18" y="T19"/>
              </a:cxn>
              <a:cxn ang="T32">
                <a:pos x="T20" y="T21"/>
              </a:cxn>
            </a:cxnLst>
            <a:rect l="T33" t="T34" r="T35" b="T36"/>
            <a:pathLst>
              <a:path w="1104" h="1608">
                <a:moveTo>
                  <a:pt x="888" y="0"/>
                </a:moveTo>
                <a:cubicBezTo>
                  <a:pt x="184" y="0"/>
                  <a:pt x="184" y="0"/>
                  <a:pt x="184" y="0"/>
                </a:cubicBezTo>
                <a:cubicBezTo>
                  <a:pt x="184" y="0"/>
                  <a:pt x="0" y="40"/>
                  <a:pt x="0" y="200"/>
                </a:cubicBezTo>
                <a:cubicBezTo>
                  <a:pt x="0" y="360"/>
                  <a:pt x="8" y="952"/>
                  <a:pt x="8" y="952"/>
                </a:cubicBezTo>
                <a:cubicBezTo>
                  <a:pt x="8" y="952"/>
                  <a:pt x="48" y="1160"/>
                  <a:pt x="144" y="1240"/>
                </a:cubicBezTo>
                <a:cubicBezTo>
                  <a:pt x="436" y="1532"/>
                  <a:pt x="436" y="1532"/>
                  <a:pt x="436" y="1532"/>
                </a:cubicBezTo>
                <a:cubicBezTo>
                  <a:pt x="436" y="1532"/>
                  <a:pt x="576" y="1608"/>
                  <a:pt x="680" y="1520"/>
                </a:cubicBezTo>
                <a:cubicBezTo>
                  <a:pt x="960" y="1240"/>
                  <a:pt x="960" y="1240"/>
                  <a:pt x="960" y="1240"/>
                </a:cubicBezTo>
                <a:cubicBezTo>
                  <a:pt x="960" y="1240"/>
                  <a:pt x="1104" y="1072"/>
                  <a:pt x="1088" y="920"/>
                </a:cubicBezTo>
                <a:cubicBezTo>
                  <a:pt x="1064" y="128"/>
                  <a:pt x="1064" y="128"/>
                  <a:pt x="1064" y="128"/>
                </a:cubicBezTo>
                <a:cubicBezTo>
                  <a:pt x="1064" y="128"/>
                  <a:pt x="1056" y="24"/>
                  <a:pt x="888" y="0"/>
                </a:cubicBezTo>
                <a:close/>
              </a:path>
            </a:pathLst>
          </a:custGeom>
          <a:solidFill>
            <a:srgbClr val="0070C0">
              <a:alpha val="52000"/>
            </a:srgbClr>
          </a:solidFill>
          <a:ln>
            <a:noFill/>
          </a:ln>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smtClean="0">
              <a:ln>
                <a:noFill/>
              </a:ln>
              <a:solidFill>
                <a:sysClr val="windowText" lastClr="000000"/>
              </a:solidFill>
              <a:effectLst/>
              <a:uLnTx/>
              <a:uFillTx/>
            </a:endParaRPr>
          </a:p>
        </p:txBody>
      </p:sp>
      <p:sp>
        <p:nvSpPr>
          <p:cNvPr id="7" name="AutoShape 25"/>
          <p:cNvSpPr>
            <a:spLocks noChangeArrowheads="1"/>
          </p:cNvSpPr>
          <p:nvPr/>
        </p:nvSpPr>
        <p:spPr bwMode="auto">
          <a:xfrm>
            <a:off x="5196365" y="2778778"/>
            <a:ext cx="1061058" cy="861465"/>
          </a:xfrm>
          <a:prstGeom prst="roundRect">
            <a:avLst>
              <a:gd name="adj" fmla="val 16667"/>
            </a:avLst>
          </a:prstGeom>
          <a:solidFill>
            <a:srgbClr val="0070C0"/>
          </a:solidFill>
          <a:ln>
            <a:no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zh-CN" sz="1800" b="0" i="0" u="none" strike="noStrike" kern="0" cap="none" spc="0" normalizeH="0" baseline="0" noProof="0">
              <a:ln>
                <a:noFill/>
              </a:ln>
              <a:solidFill>
                <a:sysClr val="windowText" lastClr="000000"/>
              </a:solidFill>
              <a:effectLst/>
              <a:uLnTx/>
              <a:uFillTx/>
              <a:cs typeface="Arial" panose="020B0604020202020204" pitchFamily="34" charset="0"/>
            </a:endParaRPr>
          </a:p>
        </p:txBody>
      </p:sp>
      <p:sp>
        <p:nvSpPr>
          <p:cNvPr id="8" name="Text Box 19"/>
          <p:cNvSpPr txBox="1">
            <a:spLocks noChangeArrowheads="1"/>
          </p:cNvSpPr>
          <p:nvPr/>
        </p:nvSpPr>
        <p:spPr bwMode="gray">
          <a:xfrm>
            <a:off x="5240640" y="3132875"/>
            <a:ext cx="1021363" cy="2239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0" tIns="0" rIns="0" bIns="0">
            <a:spAutoFit/>
          </a:bodyPr>
          <a:lstStyle>
            <a:lvl1pPr defTabSz="801370">
              <a:defRPr>
                <a:solidFill>
                  <a:schemeClr val="tx1"/>
                </a:solidFill>
                <a:latin typeface="Arial" panose="020B0604020202020204" pitchFamily="34" charset="0"/>
              </a:defRPr>
            </a:lvl1pPr>
            <a:lvl2pPr marL="742950" indent="-285750" defTabSz="801370">
              <a:defRPr>
                <a:solidFill>
                  <a:schemeClr val="tx1"/>
                </a:solidFill>
                <a:latin typeface="Arial" panose="020B0604020202020204" pitchFamily="34" charset="0"/>
              </a:defRPr>
            </a:lvl2pPr>
            <a:lvl3pPr marL="1143000" indent="-228600" defTabSz="801370">
              <a:defRPr>
                <a:solidFill>
                  <a:schemeClr val="tx1"/>
                </a:solidFill>
                <a:latin typeface="Arial" panose="020B0604020202020204" pitchFamily="34" charset="0"/>
              </a:defRPr>
            </a:lvl3pPr>
            <a:lvl4pPr marL="1600200" indent="-228600" defTabSz="801370">
              <a:defRPr>
                <a:solidFill>
                  <a:schemeClr val="tx1"/>
                </a:solidFill>
                <a:latin typeface="Arial" panose="020B0604020202020204" pitchFamily="34" charset="0"/>
              </a:defRPr>
            </a:lvl4pPr>
            <a:lvl5pPr marL="2057400" indent="-228600" defTabSz="801370">
              <a:defRPr>
                <a:solidFill>
                  <a:schemeClr val="tx1"/>
                </a:solidFill>
                <a:latin typeface="Arial" panose="020B0604020202020204" pitchFamily="34" charset="0"/>
              </a:defRPr>
            </a:lvl5pPr>
            <a:lvl6pPr marL="2514600" indent="-228600" defTabSz="801370" fontAlgn="base">
              <a:spcBef>
                <a:spcPct val="0"/>
              </a:spcBef>
              <a:spcAft>
                <a:spcPct val="0"/>
              </a:spcAft>
              <a:defRPr>
                <a:solidFill>
                  <a:schemeClr val="tx1"/>
                </a:solidFill>
                <a:latin typeface="Arial" panose="020B0604020202020204" pitchFamily="34" charset="0"/>
              </a:defRPr>
            </a:lvl6pPr>
            <a:lvl7pPr marL="2971800" indent="-228600" defTabSz="801370" fontAlgn="base">
              <a:spcBef>
                <a:spcPct val="0"/>
              </a:spcBef>
              <a:spcAft>
                <a:spcPct val="0"/>
              </a:spcAft>
              <a:defRPr>
                <a:solidFill>
                  <a:schemeClr val="tx1"/>
                </a:solidFill>
                <a:latin typeface="Arial" panose="020B0604020202020204" pitchFamily="34" charset="0"/>
              </a:defRPr>
            </a:lvl7pPr>
            <a:lvl8pPr marL="3429000" indent="-228600" defTabSz="801370" fontAlgn="base">
              <a:spcBef>
                <a:spcPct val="0"/>
              </a:spcBef>
              <a:spcAft>
                <a:spcPct val="0"/>
              </a:spcAft>
              <a:defRPr>
                <a:solidFill>
                  <a:schemeClr val="tx1"/>
                </a:solidFill>
                <a:latin typeface="Arial" panose="020B0604020202020204" pitchFamily="34" charset="0"/>
              </a:defRPr>
            </a:lvl8pPr>
            <a:lvl9pPr marL="3886200" indent="-228600" defTabSz="801370" fontAlgn="base">
              <a:spcBef>
                <a:spcPct val="0"/>
              </a:spcBef>
              <a:spcAft>
                <a:spcPct val="0"/>
              </a:spcAft>
              <a:defRPr>
                <a:solidFill>
                  <a:schemeClr val="tx1"/>
                </a:solidFill>
                <a:latin typeface="Arial" panose="020B0604020202020204" pitchFamily="34" charset="0"/>
              </a:defRPr>
            </a:lvl9pPr>
          </a:lstStyle>
          <a:p>
            <a:pPr marL="0" marR="0" lvl="0" indent="0" algn="ctr" defTabSz="801370" eaLnBrk="1" fontAlgn="auto" latinLnBrk="0" hangingPunct="1">
              <a:lnSpc>
                <a:spcPct val="100000"/>
              </a:lnSpc>
              <a:spcBef>
                <a:spcPts val="0"/>
              </a:spcBef>
              <a:spcAft>
                <a:spcPct val="40000"/>
              </a:spcAft>
              <a:buClrTx/>
              <a:buSzTx/>
              <a:buFontTx/>
              <a:buNone/>
              <a:defRPr/>
            </a:pPr>
            <a:r>
              <a:rPr kumimoji="0" lang="zh-CN" altLang="en-US" sz="1400" b="0" i="0" u="none" strike="noStrike" kern="0" cap="none" spc="0" normalizeH="0" baseline="0" noProof="1" smtClean="0">
                <a:ln>
                  <a:noFill/>
                </a:ln>
                <a:solidFill>
                  <a:srgbClr val="FFFFFF"/>
                </a:solidFill>
                <a:effectLst/>
                <a:uLnTx/>
                <a:uFillTx/>
                <a:latin typeface="Arial" panose="020B0604020202020204" pitchFamily="34" charset="0"/>
                <a:cs typeface="Arial" panose="020B0604020202020204" pitchFamily="34" charset="0"/>
              </a:rPr>
              <a:t>输入文本</a:t>
            </a:r>
            <a:r>
              <a:rPr kumimoji="0" lang="en-US" altLang="zh-CN" sz="1400" b="0" i="0" u="none" strike="noStrike" kern="0" cap="none" spc="0" normalizeH="0" baseline="0" noProof="1" smtClean="0">
                <a:ln>
                  <a:noFill/>
                </a:ln>
                <a:solidFill>
                  <a:srgbClr val="FFFFFF"/>
                </a:solidFill>
                <a:effectLst/>
                <a:uLnTx/>
                <a:uFillTx/>
                <a:latin typeface="Arial" panose="020B0604020202020204" pitchFamily="34" charset="0"/>
                <a:cs typeface="Arial" panose="020B0604020202020204" pitchFamily="34" charset="0"/>
              </a:rPr>
              <a:t>. </a:t>
            </a:r>
            <a:endParaRPr kumimoji="0" lang="en-US" altLang="zh-CN" sz="1400" b="0" i="0" u="none" strike="noStrike" kern="0" cap="none" spc="0" normalizeH="0" baseline="0" noProof="1" smtClean="0">
              <a:ln>
                <a:noFill/>
              </a:ln>
              <a:solidFill>
                <a:srgbClr val="FFFFFF"/>
              </a:solidFill>
              <a:effectLst/>
              <a:uLnTx/>
              <a:uFillTx/>
              <a:latin typeface="Arial" panose="020B0604020202020204" pitchFamily="34" charset="0"/>
              <a:cs typeface="Arial" panose="020B0604020202020204" pitchFamily="34" charset="0"/>
            </a:endParaRPr>
          </a:p>
        </p:txBody>
      </p:sp>
      <p:sp>
        <p:nvSpPr>
          <p:cNvPr id="11" name="矩形 10"/>
          <p:cNvSpPr/>
          <p:nvPr/>
        </p:nvSpPr>
        <p:spPr>
          <a:xfrm>
            <a:off x="623265" y="3554167"/>
            <a:ext cx="2681172" cy="1212640"/>
          </a:xfrm>
          <a:prstGeom prst="rect">
            <a:avLst/>
          </a:prstGeom>
        </p:spPr>
        <p:txBody>
          <a:bodyPr wrap="square">
            <a:spAutoFit/>
          </a:bodyPr>
          <a:lstStyle/>
          <a:p>
            <a:pPr>
              <a:lnSpc>
                <a:spcPct val="130000"/>
              </a:lnSpc>
              <a:spcBef>
                <a:spcPct val="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点击此处添加标题，点击此处添加标题</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，点击</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此处添加标题，点击此处添加</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标题点击</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此处添加标题，点击</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此处</a:t>
            </a:r>
            <a:endParaRPr lang="zh-CN" altLang="en-US" sz="1400" dirty="0"/>
          </a:p>
        </p:txBody>
      </p:sp>
      <p:sp>
        <p:nvSpPr>
          <p:cNvPr id="12" name="矩形 11"/>
          <p:cNvSpPr/>
          <p:nvPr/>
        </p:nvSpPr>
        <p:spPr>
          <a:xfrm>
            <a:off x="642290" y="1372724"/>
            <a:ext cx="2681172" cy="1212640"/>
          </a:xfrm>
          <a:prstGeom prst="rect">
            <a:avLst/>
          </a:prstGeom>
        </p:spPr>
        <p:txBody>
          <a:bodyPr wrap="square">
            <a:spAutoFit/>
          </a:bodyPr>
          <a:lstStyle/>
          <a:p>
            <a:pPr>
              <a:lnSpc>
                <a:spcPct val="130000"/>
              </a:lnSpc>
              <a:spcBef>
                <a:spcPct val="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点击此处添加标题，点击此处添加标题</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，点击</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此处添加标题，点击此处添加</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标题点击</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此处添加标题，点击</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此处</a:t>
            </a:r>
            <a:endParaRPr lang="zh-CN" altLang="en-US" sz="1400" dirty="0"/>
          </a:p>
        </p:txBody>
      </p:sp>
      <p:sp>
        <p:nvSpPr>
          <p:cNvPr id="13" name="矩形 12"/>
          <p:cNvSpPr/>
          <p:nvPr/>
        </p:nvSpPr>
        <p:spPr>
          <a:xfrm>
            <a:off x="8101808" y="3554167"/>
            <a:ext cx="2681172" cy="1212640"/>
          </a:xfrm>
          <a:prstGeom prst="rect">
            <a:avLst/>
          </a:prstGeom>
        </p:spPr>
        <p:txBody>
          <a:bodyPr wrap="square">
            <a:spAutoFit/>
          </a:bodyPr>
          <a:lstStyle/>
          <a:p>
            <a:pPr>
              <a:lnSpc>
                <a:spcPct val="130000"/>
              </a:lnSpc>
              <a:spcBef>
                <a:spcPct val="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点击此处添加标题，点击此处添加标题</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，点击</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此处添加标题，点击此处添加</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标题点击</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此处添加标题，点击</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此处</a:t>
            </a:r>
            <a:endParaRPr lang="zh-CN" altLang="en-US" sz="1400" dirty="0"/>
          </a:p>
        </p:txBody>
      </p:sp>
      <p:sp>
        <p:nvSpPr>
          <p:cNvPr id="14" name="矩形 13"/>
          <p:cNvSpPr/>
          <p:nvPr/>
        </p:nvSpPr>
        <p:spPr>
          <a:xfrm>
            <a:off x="8120833" y="1372724"/>
            <a:ext cx="2681172" cy="1212640"/>
          </a:xfrm>
          <a:prstGeom prst="rect">
            <a:avLst/>
          </a:prstGeom>
        </p:spPr>
        <p:txBody>
          <a:bodyPr wrap="square">
            <a:spAutoFit/>
          </a:bodyPr>
          <a:lstStyle/>
          <a:p>
            <a:pPr>
              <a:lnSpc>
                <a:spcPct val="130000"/>
              </a:lnSpc>
              <a:spcBef>
                <a:spcPct val="0"/>
              </a:spcBef>
            </a:pP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点击此处添加标题，点击此处添加标题</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，点击</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此处添加标题，点击此处添加</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标题点击</a:t>
            </a:r>
            <a:r>
              <a:rPr lang="zh-CN" altLang="en-US" sz="1400" dirty="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此处添加标题，点击</a:t>
            </a:r>
            <a:r>
              <a:rPr lang="zh-CN" altLang="en-US" sz="1400" dirty="0" smtClean="0">
                <a:solidFill>
                  <a:schemeClr val="tx1">
                    <a:lumMod val="85000"/>
                    <a:lumOff val="15000"/>
                  </a:schemeClr>
                </a:solidFill>
                <a:latin typeface="微软雅黑" panose="020B0503020204020204" pitchFamily="34" charset="-122"/>
                <a:ea typeface="微软雅黑" panose="020B0503020204020204" pitchFamily="34" charset="-122"/>
                <a:sym typeface="方正兰亭黑_GBK" pitchFamily="2" charset="-122"/>
              </a:rPr>
              <a:t>此处</a:t>
            </a:r>
            <a:endParaRPr lang="zh-CN" altLang="en-US" sz="1400" dirty="0"/>
          </a:p>
        </p:txBody>
      </p:sp>
      <p:sp>
        <p:nvSpPr>
          <p:cNvPr id="9"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fade">
                                      <p:cBhvr>
                                        <p:cTn id="7" dur="2000"/>
                                        <p:tgtEl>
                                          <p:spTgt spid="3"/>
                                        </p:tgtEl>
                                      </p:cBhvr>
                                    </p:animEffect>
                                    <p:anim calcmode="lin" valueType="num">
                                      <p:cBhvr>
                                        <p:cTn id="8" dur="2000" fill="hold"/>
                                        <p:tgtEl>
                                          <p:spTgt spid="3"/>
                                        </p:tgtEl>
                                        <p:attrNameLst>
                                          <p:attrName>style.rotation</p:attrName>
                                        </p:attrNameLst>
                                      </p:cBhvr>
                                      <p:tavLst>
                                        <p:tav tm="0">
                                          <p:val>
                                            <p:fltVal val="720"/>
                                          </p:val>
                                        </p:tav>
                                        <p:tav tm="100000">
                                          <p:val>
                                            <p:fltVal val="0"/>
                                          </p:val>
                                        </p:tav>
                                      </p:tavLst>
                                    </p:anim>
                                    <p:anim calcmode="lin" valueType="num">
                                      <p:cBhvr>
                                        <p:cTn id="9" dur="2000" fill="hold"/>
                                        <p:tgtEl>
                                          <p:spTgt spid="3"/>
                                        </p:tgtEl>
                                        <p:attrNameLst>
                                          <p:attrName>ppt_h</p:attrName>
                                        </p:attrNameLst>
                                      </p:cBhvr>
                                      <p:tavLst>
                                        <p:tav tm="0">
                                          <p:val>
                                            <p:fltVal val="0"/>
                                          </p:val>
                                        </p:tav>
                                        <p:tav tm="100000">
                                          <p:val>
                                            <p:strVal val="#ppt_h"/>
                                          </p:val>
                                        </p:tav>
                                      </p:tavLst>
                                    </p:anim>
                                    <p:anim calcmode="lin" valueType="num">
                                      <p:cBhvr>
                                        <p:cTn id="10" dur="2000" fill="hold"/>
                                        <p:tgtEl>
                                          <p:spTgt spid="3"/>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fade">
                                      <p:cBhvr>
                                        <p:cTn id="13" dur="2000"/>
                                        <p:tgtEl>
                                          <p:spTgt spid="4"/>
                                        </p:tgtEl>
                                      </p:cBhvr>
                                    </p:animEffect>
                                    <p:anim calcmode="lin" valueType="num">
                                      <p:cBhvr>
                                        <p:cTn id="14" dur="2000" fill="hold"/>
                                        <p:tgtEl>
                                          <p:spTgt spid="4"/>
                                        </p:tgtEl>
                                        <p:attrNameLst>
                                          <p:attrName>style.rotation</p:attrName>
                                        </p:attrNameLst>
                                      </p:cBhvr>
                                      <p:tavLst>
                                        <p:tav tm="0">
                                          <p:val>
                                            <p:fltVal val="720"/>
                                          </p:val>
                                        </p:tav>
                                        <p:tav tm="100000">
                                          <p:val>
                                            <p:fltVal val="0"/>
                                          </p:val>
                                        </p:tav>
                                      </p:tavLst>
                                    </p:anim>
                                    <p:anim calcmode="lin" valueType="num">
                                      <p:cBhvr>
                                        <p:cTn id="15" dur="2000" fill="hold"/>
                                        <p:tgtEl>
                                          <p:spTgt spid="4"/>
                                        </p:tgtEl>
                                        <p:attrNameLst>
                                          <p:attrName>ppt_h</p:attrName>
                                        </p:attrNameLst>
                                      </p:cBhvr>
                                      <p:tavLst>
                                        <p:tav tm="0">
                                          <p:val>
                                            <p:fltVal val="0"/>
                                          </p:val>
                                        </p:tav>
                                        <p:tav tm="100000">
                                          <p:val>
                                            <p:strVal val="#ppt_h"/>
                                          </p:val>
                                        </p:tav>
                                      </p:tavLst>
                                    </p:anim>
                                    <p:anim calcmode="lin" valueType="num">
                                      <p:cBhvr>
                                        <p:cTn id="16" dur="2000" fill="hold"/>
                                        <p:tgtEl>
                                          <p:spTgt spid="4"/>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5"/>
                                        </p:tgtEl>
                                        <p:attrNameLst>
                                          <p:attrName>style.visibility</p:attrName>
                                        </p:attrNameLst>
                                      </p:cBhvr>
                                      <p:to>
                                        <p:strVal val="visible"/>
                                      </p:to>
                                    </p:set>
                                    <p:animEffect transition="in" filter="fade">
                                      <p:cBhvr>
                                        <p:cTn id="19" dur="2000"/>
                                        <p:tgtEl>
                                          <p:spTgt spid="5"/>
                                        </p:tgtEl>
                                      </p:cBhvr>
                                    </p:animEffect>
                                    <p:anim calcmode="lin" valueType="num">
                                      <p:cBhvr>
                                        <p:cTn id="20" dur="2000" fill="hold"/>
                                        <p:tgtEl>
                                          <p:spTgt spid="5"/>
                                        </p:tgtEl>
                                        <p:attrNameLst>
                                          <p:attrName>style.rotation</p:attrName>
                                        </p:attrNameLst>
                                      </p:cBhvr>
                                      <p:tavLst>
                                        <p:tav tm="0">
                                          <p:val>
                                            <p:fltVal val="720"/>
                                          </p:val>
                                        </p:tav>
                                        <p:tav tm="100000">
                                          <p:val>
                                            <p:fltVal val="0"/>
                                          </p:val>
                                        </p:tav>
                                      </p:tavLst>
                                    </p:anim>
                                    <p:anim calcmode="lin" valueType="num">
                                      <p:cBhvr>
                                        <p:cTn id="21" dur="2000" fill="hold"/>
                                        <p:tgtEl>
                                          <p:spTgt spid="5"/>
                                        </p:tgtEl>
                                        <p:attrNameLst>
                                          <p:attrName>ppt_h</p:attrName>
                                        </p:attrNameLst>
                                      </p:cBhvr>
                                      <p:tavLst>
                                        <p:tav tm="0">
                                          <p:val>
                                            <p:fltVal val="0"/>
                                          </p:val>
                                        </p:tav>
                                        <p:tav tm="100000">
                                          <p:val>
                                            <p:strVal val="#ppt_h"/>
                                          </p:val>
                                        </p:tav>
                                      </p:tavLst>
                                    </p:anim>
                                    <p:anim calcmode="lin" valueType="num">
                                      <p:cBhvr>
                                        <p:cTn id="22" dur="2000" fill="hold"/>
                                        <p:tgtEl>
                                          <p:spTgt spid="5"/>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6"/>
                                        </p:tgtEl>
                                        <p:attrNameLst>
                                          <p:attrName>style.visibility</p:attrName>
                                        </p:attrNameLst>
                                      </p:cBhvr>
                                      <p:to>
                                        <p:strVal val="visible"/>
                                      </p:to>
                                    </p:set>
                                    <p:animEffect transition="in" filter="fade">
                                      <p:cBhvr>
                                        <p:cTn id="25" dur="2000"/>
                                        <p:tgtEl>
                                          <p:spTgt spid="6"/>
                                        </p:tgtEl>
                                      </p:cBhvr>
                                    </p:animEffect>
                                    <p:anim calcmode="lin" valueType="num">
                                      <p:cBhvr>
                                        <p:cTn id="26" dur="2000" fill="hold"/>
                                        <p:tgtEl>
                                          <p:spTgt spid="6"/>
                                        </p:tgtEl>
                                        <p:attrNameLst>
                                          <p:attrName>style.rotation</p:attrName>
                                        </p:attrNameLst>
                                      </p:cBhvr>
                                      <p:tavLst>
                                        <p:tav tm="0">
                                          <p:val>
                                            <p:fltVal val="720"/>
                                          </p:val>
                                        </p:tav>
                                        <p:tav tm="100000">
                                          <p:val>
                                            <p:fltVal val="0"/>
                                          </p:val>
                                        </p:tav>
                                      </p:tavLst>
                                    </p:anim>
                                    <p:anim calcmode="lin" valueType="num">
                                      <p:cBhvr>
                                        <p:cTn id="27" dur="2000" fill="hold"/>
                                        <p:tgtEl>
                                          <p:spTgt spid="6"/>
                                        </p:tgtEl>
                                        <p:attrNameLst>
                                          <p:attrName>ppt_h</p:attrName>
                                        </p:attrNameLst>
                                      </p:cBhvr>
                                      <p:tavLst>
                                        <p:tav tm="0">
                                          <p:val>
                                            <p:fltVal val="0"/>
                                          </p:val>
                                        </p:tav>
                                        <p:tav tm="100000">
                                          <p:val>
                                            <p:strVal val="#ppt_h"/>
                                          </p:val>
                                        </p:tav>
                                      </p:tavLst>
                                    </p:anim>
                                    <p:anim calcmode="lin" valueType="num">
                                      <p:cBhvr>
                                        <p:cTn id="28" dur="2000" fill="hold"/>
                                        <p:tgtEl>
                                          <p:spTgt spid="6"/>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7"/>
                                        </p:tgtEl>
                                        <p:attrNameLst>
                                          <p:attrName>style.visibility</p:attrName>
                                        </p:attrNameLst>
                                      </p:cBhvr>
                                      <p:to>
                                        <p:strVal val="visible"/>
                                      </p:to>
                                    </p:set>
                                    <p:animEffect transition="in" filter="fade">
                                      <p:cBhvr>
                                        <p:cTn id="31" dur="2000"/>
                                        <p:tgtEl>
                                          <p:spTgt spid="7"/>
                                        </p:tgtEl>
                                      </p:cBhvr>
                                    </p:animEffect>
                                    <p:anim calcmode="lin" valueType="num">
                                      <p:cBhvr>
                                        <p:cTn id="32" dur="2000" fill="hold"/>
                                        <p:tgtEl>
                                          <p:spTgt spid="7"/>
                                        </p:tgtEl>
                                        <p:attrNameLst>
                                          <p:attrName>style.rotation</p:attrName>
                                        </p:attrNameLst>
                                      </p:cBhvr>
                                      <p:tavLst>
                                        <p:tav tm="0">
                                          <p:val>
                                            <p:fltVal val="720"/>
                                          </p:val>
                                        </p:tav>
                                        <p:tav tm="100000">
                                          <p:val>
                                            <p:fltVal val="0"/>
                                          </p:val>
                                        </p:tav>
                                      </p:tavLst>
                                    </p:anim>
                                    <p:anim calcmode="lin" valueType="num">
                                      <p:cBhvr>
                                        <p:cTn id="33" dur="2000" fill="hold"/>
                                        <p:tgtEl>
                                          <p:spTgt spid="7"/>
                                        </p:tgtEl>
                                        <p:attrNameLst>
                                          <p:attrName>ppt_h</p:attrName>
                                        </p:attrNameLst>
                                      </p:cBhvr>
                                      <p:tavLst>
                                        <p:tav tm="0">
                                          <p:val>
                                            <p:fltVal val="0"/>
                                          </p:val>
                                        </p:tav>
                                        <p:tav tm="100000">
                                          <p:val>
                                            <p:strVal val="#ppt_h"/>
                                          </p:val>
                                        </p:tav>
                                      </p:tavLst>
                                    </p:anim>
                                    <p:anim calcmode="lin" valueType="num">
                                      <p:cBhvr>
                                        <p:cTn id="34" dur="2000" fill="hold"/>
                                        <p:tgtEl>
                                          <p:spTgt spid="7"/>
                                        </p:tgtEl>
                                        <p:attrNameLst>
                                          <p:attrName>ppt_w</p:attrName>
                                        </p:attrNameLst>
                                      </p:cBhvr>
                                      <p:tavLst>
                                        <p:tav tm="0">
                                          <p:val>
                                            <p:fltVal val="0"/>
                                          </p:val>
                                        </p:tav>
                                        <p:tav tm="100000">
                                          <p:val>
                                            <p:strVal val="#ppt_w"/>
                                          </p:val>
                                        </p:tav>
                                      </p:tavLst>
                                    </p:anim>
                                  </p:childTnLst>
                                </p:cTn>
                              </p:par>
                              <p:par>
                                <p:cTn id="35" presetID="35" presetClass="entr" presetSubtype="0" fill="hold" grpId="0" nodeType="withEffect">
                                  <p:stCondLst>
                                    <p:cond delay="0"/>
                                  </p:stCondLst>
                                  <p:childTnLst>
                                    <p:set>
                                      <p:cBhvr>
                                        <p:cTn id="36" dur="1" fill="hold">
                                          <p:stCondLst>
                                            <p:cond delay="0"/>
                                          </p:stCondLst>
                                        </p:cTn>
                                        <p:tgtEl>
                                          <p:spTgt spid="8"/>
                                        </p:tgtEl>
                                        <p:attrNameLst>
                                          <p:attrName>style.visibility</p:attrName>
                                        </p:attrNameLst>
                                      </p:cBhvr>
                                      <p:to>
                                        <p:strVal val="visible"/>
                                      </p:to>
                                    </p:set>
                                    <p:animEffect transition="in" filter="fade">
                                      <p:cBhvr>
                                        <p:cTn id="37" dur="2000"/>
                                        <p:tgtEl>
                                          <p:spTgt spid="8"/>
                                        </p:tgtEl>
                                      </p:cBhvr>
                                    </p:animEffect>
                                    <p:anim calcmode="lin" valueType="num">
                                      <p:cBhvr>
                                        <p:cTn id="38" dur="2000" fill="hold"/>
                                        <p:tgtEl>
                                          <p:spTgt spid="8"/>
                                        </p:tgtEl>
                                        <p:attrNameLst>
                                          <p:attrName>style.rotation</p:attrName>
                                        </p:attrNameLst>
                                      </p:cBhvr>
                                      <p:tavLst>
                                        <p:tav tm="0">
                                          <p:val>
                                            <p:fltVal val="720"/>
                                          </p:val>
                                        </p:tav>
                                        <p:tav tm="100000">
                                          <p:val>
                                            <p:fltVal val="0"/>
                                          </p:val>
                                        </p:tav>
                                      </p:tavLst>
                                    </p:anim>
                                    <p:anim calcmode="lin" valueType="num">
                                      <p:cBhvr>
                                        <p:cTn id="39" dur="2000" fill="hold"/>
                                        <p:tgtEl>
                                          <p:spTgt spid="8"/>
                                        </p:tgtEl>
                                        <p:attrNameLst>
                                          <p:attrName>ppt_h</p:attrName>
                                        </p:attrNameLst>
                                      </p:cBhvr>
                                      <p:tavLst>
                                        <p:tav tm="0">
                                          <p:val>
                                            <p:fltVal val="0"/>
                                          </p:val>
                                        </p:tav>
                                        <p:tav tm="100000">
                                          <p:val>
                                            <p:strVal val="#ppt_h"/>
                                          </p:val>
                                        </p:tav>
                                      </p:tavLst>
                                    </p:anim>
                                    <p:anim calcmode="lin" valueType="num">
                                      <p:cBhvr>
                                        <p:cTn id="40" dur="2000" fill="hold"/>
                                        <p:tgtEl>
                                          <p:spTgt spid="8"/>
                                        </p:tgtEl>
                                        <p:attrNameLst>
                                          <p:attrName>ppt_w</p:attrName>
                                        </p:attrNameLst>
                                      </p:cBhvr>
                                      <p:tavLst>
                                        <p:tav tm="0">
                                          <p:val>
                                            <p:fltVal val="0"/>
                                          </p:val>
                                        </p:tav>
                                        <p:tav tm="100000">
                                          <p:val>
                                            <p:strVal val="#ppt_w"/>
                                          </p:val>
                                        </p:tav>
                                      </p:tavLst>
                                    </p:anim>
                                  </p:childTnLst>
                                </p:cTn>
                              </p:par>
                            </p:childTnLst>
                          </p:cTn>
                        </p:par>
                        <p:par>
                          <p:cTn id="41" fill="hold">
                            <p:stCondLst>
                              <p:cond delay="2000"/>
                            </p:stCondLst>
                            <p:childTnLst>
                              <p:par>
                                <p:cTn id="42" presetID="2" presetClass="entr" presetSubtype="4" decel="100000" fill="hold" grpId="0" nodeType="afterEffect">
                                  <p:stCondLst>
                                    <p:cond delay="0"/>
                                  </p:stCondLst>
                                  <p:childTnLst>
                                    <p:set>
                                      <p:cBhvr>
                                        <p:cTn id="43" dur="1" fill="hold">
                                          <p:stCondLst>
                                            <p:cond delay="0"/>
                                          </p:stCondLst>
                                        </p:cTn>
                                        <p:tgtEl>
                                          <p:spTgt spid="9"/>
                                        </p:tgtEl>
                                        <p:attrNameLst>
                                          <p:attrName>style.visibility</p:attrName>
                                        </p:attrNameLst>
                                      </p:cBhvr>
                                      <p:to>
                                        <p:strVal val="visible"/>
                                      </p:to>
                                    </p:set>
                                    <p:anim calcmode="lin" valueType="num">
                                      <p:cBhvr additive="base">
                                        <p:cTn id="44" dur="200" fill="hold"/>
                                        <p:tgtEl>
                                          <p:spTgt spid="9"/>
                                        </p:tgtEl>
                                        <p:attrNameLst>
                                          <p:attrName>ppt_x</p:attrName>
                                        </p:attrNameLst>
                                      </p:cBhvr>
                                      <p:tavLst>
                                        <p:tav tm="0">
                                          <p:val>
                                            <p:strVal val="#ppt_x"/>
                                          </p:val>
                                        </p:tav>
                                        <p:tav tm="100000">
                                          <p:val>
                                            <p:strVal val="#ppt_x"/>
                                          </p:val>
                                        </p:tav>
                                      </p:tavLst>
                                    </p:anim>
                                    <p:anim calcmode="lin" valueType="num">
                                      <p:cBhvr additive="base">
                                        <p:cTn id="45" dur="200" fill="hold"/>
                                        <p:tgtEl>
                                          <p:spTgt spid="9"/>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p:bldP spid="9"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238217" y="1151855"/>
            <a:ext cx="2899558" cy="1652337"/>
          </a:xfrm>
          <a:prstGeom prst="rect">
            <a:avLst/>
          </a:prstGeom>
          <a:blipFill>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2"/>
          <p:cNvSpPr/>
          <p:nvPr/>
        </p:nvSpPr>
        <p:spPr>
          <a:xfrm>
            <a:off x="4536901" y="1151855"/>
            <a:ext cx="2899558" cy="1652337"/>
          </a:xfrm>
          <a:prstGeom prst="rect">
            <a:avLst/>
          </a:prstGeom>
          <a:blipFill>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矩形 3"/>
          <p:cNvSpPr/>
          <p:nvPr/>
        </p:nvSpPr>
        <p:spPr>
          <a:xfrm>
            <a:off x="7835585" y="1151855"/>
            <a:ext cx="2899558" cy="1652337"/>
          </a:xfrm>
          <a:prstGeom prst="rect">
            <a:avLst/>
          </a:prstGeom>
          <a:blipFill>
            <a:blip r:embed="rId3"/>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矩形 47"/>
          <p:cNvSpPr>
            <a:spLocks noChangeArrowheads="1"/>
          </p:cNvSpPr>
          <p:nvPr/>
        </p:nvSpPr>
        <p:spPr bwMode="auto">
          <a:xfrm>
            <a:off x="1193296" y="3225638"/>
            <a:ext cx="2685979" cy="305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在此录入图片的综合描述说明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矩形 3"/>
          <p:cNvSpPr>
            <a:spLocks noChangeArrowheads="1"/>
          </p:cNvSpPr>
          <p:nvPr/>
        </p:nvSpPr>
        <p:spPr bwMode="auto">
          <a:xfrm>
            <a:off x="1193296" y="2884402"/>
            <a:ext cx="1677368"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添加图片标题</a:t>
            </a:r>
            <a:endParaRPr lang="zh-CN" altLang="en-US" sz="2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7" name="矩形 47"/>
          <p:cNvSpPr>
            <a:spLocks noChangeArrowheads="1"/>
          </p:cNvSpPr>
          <p:nvPr/>
        </p:nvSpPr>
        <p:spPr bwMode="auto">
          <a:xfrm>
            <a:off x="4487145" y="3225638"/>
            <a:ext cx="2685979" cy="305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在此录入图片的综合描述说明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8" name="矩形 3"/>
          <p:cNvSpPr>
            <a:spLocks noChangeArrowheads="1"/>
          </p:cNvSpPr>
          <p:nvPr/>
        </p:nvSpPr>
        <p:spPr bwMode="auto">
          <a:xfrm>
            <a:off x="4487145" y="2884402"/>
            <a:ext cx="1677368"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添加图片标题</a:t>
            </a:r>
            <a:endParaRPr lang="zh-CN" altLang="en-US" sz="2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9" name="矩形 47"/>
          <p:cNvSpPr>
            <a:spLocks noChangeArrowheads="1"/>
          </p:cNvSpPr>
          <p:nvPr/>
        </p:nvSpPr>
        <p:spPr bwMode="auto">
          <a:xfrm>
            <a:off x="7780993" y="3225638"/>
            <a:ext cx="2685979" cy="305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在此录入图片的综合描述说明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0" name="矩形 3"/>
          <p:cNvSpPr>
            <a:spLocks noChangeArrowheads="1"/>
          </p:cNvSpPr>
          <p:nvPr/>
        </p:nvSpPr>
        <p:spPr bwMode="auto">
          <a:xfrm>
            <a:off x="7780993" y="2884402"/>
            <a:ext cx="1677368"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添加图片标题</a:t>
            </a:r>
            <a:endParaRPr lang="zh-CN" altLang="en-US" sz="2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1" name="矩形 10"/>
          <p:cNvSpPr/>
          <p:nvPr/>
        </p:nvSpPr>
        <p:spPr>
          <a:xfrm>
            <a:off x="1238217" y="3695478"/>
            <a:ext cx="2899558" cy="1652337"/>
          </a:xfrm>
          <a:prstGeom prst="rect">
            <a:avLst/>
          </a:prstGeom>
          <a:blipFill>
            <a:blip r:embed="rId4" cstate="print"/>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矩形 11"/>
          <p:cNvSpPr/>
          <p:nvPr/>
        </p:nvSpPr>
        <p:spPr>
          <a:xfrm>
            <a:off x="4536901" y="3695478"/>
            <a:ext cx="2899558" cy="1652337"/>
          </a:xfrm>
          <a:prstGeom prst="rect">
            <a:avLst/>
          </a:prstGeom>
          <a:blipFill>
            <a:blip r:embed="rId5"/>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矩形 12"/>
          <p:cNvSpPr/>
          <p:nvPr/>
        </p:nvSpPr>
        <p:spPr>
          <a:xfrm flipH="1">
            <a:off x="7835585" y="3695478"/>
            <a:ext cx="2899558" cy="1652337"/>
          </a:xfrm>
          <a:prstGeom prst="rect">
            <a:avLst/>
          </a:prstGeom>
          <a:blipFill>
            <a:blip r:embed="rId6"/>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矩形 47"/>
          <p:cNvSpPr>
            <a:spLocks noChangeArrowheads="1"/>
          </p:cNvSpPr>
          <p:nvPr/>
        </p:nvSpPr>
        <p:spPr bwMode="auto">
          <a:xfrm>
            <a:off x="1193296" y="5769261"/>
            <a:ext cx="2685979" cy="305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在此录入图片的综合描述说明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5" name="矩形 3"/>
          <p:cNvSpPr>
            <a:spLocks noChangeArrowheads="1"/>
          </p:cNvSpPr>
          <p:nvPr/>
        </p:nvSpPr>
        <p:spPr bwMode="auto">
          <a:xfrm>
            <a:off x="1193296" y="5428025"/>
            <a:ext cx="1677368"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添加图片标题</a:t>
            </a:r>
            <a:endParaRPr lang="zh-CN" altLang="en-US" sz="2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6" name="矩形 47"/>
          <p:cNvSpPr>
            <a:spLocks noChangeArrowheads="1"/>
          </p:cNvSpPr>
          <p:nvPr/>
        </p:nvSpPr>
        <p:spPr bwMode="auto">
          <a:xfrm>
            <a:off x="4487145" y="5769261"/>
            <a:ext cx="2685979" cy="305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在此录入图片的综合描述说明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3"/>
          <p:cNvSpPr>
            <a:spLocks noChangeArrowheads="1"/>
          </p:cNvSpPr>
          <p:nvPr/>
        </p:nvSpPr>
        <p:spPr bwMode="auto">
          <a:xfrm>
            <a:off x="4487145" y="5428025"/>
            <a:ext cx="1677368"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添加图片标题</a:t>
            </a:r>
            <a:endParaRPr lang="zh-CN" altLang="en-US" sz="2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8" name="矩形 47"/>
          <p:cNvSpPr>
            <a:spLocks noChangeArrowheads="1"/>
          </p:cNvSpPr>
          <p:nvPr/>
        </p:nvSpPr>
        <p:spPr bwMode="auto">
          <a:xfrm>
            <a:off x="7780993" y="5769261"/>
            <a:ext cx="2685979" cy="30584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在此录入图片的综合描述说明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9" name="矩形 3"/>
          <p:cNvSpPr>
            <a:spLocks noChangeArrowheads="1"/>
          </p:cNvSpPr>
          <p:nvPr/>
        </p:nvSpPr>
        <p:spPr bwMode="auto">
          <a:xfrm>
            <a:off x="7780993" y="5428025"/>
            <a:ext cx="1677368"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添加图片标题</a:t>
            </a:r>
            <a:endParaRPr lang="zh-CN" altLang="en-US" sz="2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0"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9" presetClass="entr" presetSubtype="0"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dissolve">
                                      <p:cBhvr>
                                        <p:cTn id="7" dur="500"/>
                                        <p:tgtEl>
                                          <p:spTgt spid="2"/>
                                        </p:tgtEl>
                                      </p:cBhvr>
                                    </p:animEffect>
                                  </p:childTnLst>
                                </p:cTn>
                              </p:par>
                              <p:par>
                                <p:cTn id="8" presetID="9" presetClass="entr" presetSubtype="0"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Effect transition="in" filter="dissolve">
                                      <p:cBhvr>
                                        <p:cTn id="10" dur="500"/>
                                        <p:tgtEl>
                                          <p:spTgt spid="3"/>
                                        </p:tgtEl>
                                      </p:cBhvr>
                                    </p:animEffect>
                                  </p:childTnLst>
                                </p:cTn>
                              </p:par>
                              <p:par>
                                <p:cTn id="11" presetID="9" presetClass="entr" presetSubtype="0"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dissolve">
                                      <p:cBhvr>
                                        <p:cTn id="13" dur="500"/>
                                        <p:tgtEl>
                                          <p:spTgt spid="4"/>
                                        </p:tgtEl>
                                      </p:cBhvr>
                                    </p:animEffect>
                                  </p:childTnLst>
                                </p:cTn>
                              </p:par>
                              <p:par>
                                <p:cTn id="14" presetID="9" presetClass="entr" presetSubtype="0" fill="hold" grpId="0" nodeType="withEffect">
                                  <p:stCondLst>
                                    <p:cond delay="500"/>
                                  </p:stCondLst>
                                  <p:childTnLst>
                                    <p:set>
                                      <p:cBhvr>
                                        <p:cTn id="15" dur="1" fill="hold">
                                          <p:stCondLst>
                                            <p:cond delay="0"/>
                                          </p:stCondLst>
                                        </p:cTn>
                                        <p:tgtEl>
                                          <p:spTgt spid="11"/>
                                        </p:tgtEl>
                                        <p:attrNameLst>
                                          <p:attrName>style.visibility</p:attrName>
                                        </p:attrNameLst>
                                      </p:cBhvr>
                                      <p:to>
                                        <p:strVal val="visible"/>
                                      </p:to>
                                    </p:set>
                                    <p:animEffect transition="in" filter="dissolve">
                                      <p:cBhvr>
                                        <p:cTn id="16" dur="500"/>
                                        <p:tgtEl>
                                          <p:spTgt spid="11"/>
                                        </p:tgtEl>
                                      </p:cBhvr>
                                    </p:animEffect>
                                  </p:childTnLst>
                                </p:cTn>
                              </p:par>
                              <p:par>
                                <p:cTn id="17" presetID="9" presetClass="entr" presetSubtype="0" fill="hold" grpId="0" nodeType="withEffect">
                                  <p:stCondLst>
                                    <p:cond delay="500"/>
                                  </p:stCondLst>
                                  <p:childTnLst>
                                    <p:set>
                                      <p:cBhvr>
                                        <p:cTn id="18" dur="1" fill="hold">
                                          <p:stCondLst>
                                            <p:cond delay="0"/>
                                          </p:stCondLst>
                                        </p:cTn>
                                        <p:tgtEl>
                                          <p:spTgt spid="12"/>
                                        </p:tgtEl>
                                        <p:attrNameLst>
                                          <p:attrName>style.visibility</p:attrName>
                                        </p:attrNameLst>
                                      </p:cBhvr>
                                      <p:to>
                                        <p:strVal val="visible"/>
                                      </p:to>
                                    </p:set>
                                    <p:animEffect transition="in" filter="dissolve">
                                      <p:cBhvr>
                                        <p:cTn id="19" dur="500"/>
                                        <p:tgtEl>
                                          <p:spTgt spid="12"/>
                                        </p:tgtEl>
                                      </p:cBhvr>
                                    </p:animEffect>
                                  </p:childTnLst>
                                </p:cTn>
                              </p:par>
                              <p:par>
                                <p:cTn id="20" presetID="9" presetClass="entr" presetSubtype="0" fill="hold" grpId="0" nodeType="withEffect">
                                  <p:stCondLst>
                                    <p:cond delay="500"/>
                                  </p:stCondLst>
                                  <p:childTnLst>
                                    <p:set>
                                      <p:cBhvr>
                                        <p:cTn id="21" dur="1" fill="hold">
                                          <p:stCondLst>
                                            <p:cond delay="0"/>
                                          </p:stCondLst>
                                        </p:cTn>
                                        <p:tgtEl>
                                          <p:spTgt spid="13"/>
                                        </p:tgtEl>
                                        <p:attrNameLst>
                                          <p:attrName>style.visibility</p:attrName>
                                        </p:attrNameLst>
                                      </p:cBhvr>
                                      <p:to>
                                        <p:strVal val="visible"/>
                                      </p:to>
                                    </p:set>
                                    <p:animEffect transition="in" filter="dissolve">
                                      <p:cBhvr>
                                        <p:cTn id="22" dur="500"/>
                                        <p:tgtEl>
                                          <p:spTgt spid="13"/>
                                        </p:tgtEl>
                                      </p:cBhvr>
                                    </p:animEffect>
                                  </p:childTnLst>
                                </p:cTn>
                              </p:par>
                            </p:childTnLst>
                          </p:cTn>
                        </p:par>
                        <p:par>
                          <p:cTn id="23" fill="hold">
                            <p:stCondLst>
                              <p:cond delay="500"/>
                            </p:stCondLst>
                            <p:childTnLst>
                              <p:par>
                                <p:cTn id="24" presetID="22" presetClass="entr" presetSubtype="8" fill="hold" grpId="0" nodeType="afterEffect">
                                  <p:stCondLst>
                                    <p:cond delay="0"/>
                                  </p:stCondLst>
                                  <p:childTnLst>
                                    <p:set>
                                      <p:cBhvr>
                                        <p:cTn id="25" dur="1" fill="hold">
                                          <p:stCondLst>
                                            <p:cond delay="0"/>
                                          </p:stCondLst>
                                        </p:cTn>
                                        <p:tgtEl>
                                          <p:spTgt spid="6"/>
                                        </p:tgtEl>
                                        <p:attrNameLst>
                                          <p:attrName>style.visibility</p:attrName>
                                        </p:attrNameLst>
                                      </p:cBhvr>
                                      <p:to>
                                        <p:strVal val="visible"/>
                                      </p:to>
                                    </p:set>
                                    <p:animEffect transition="in" filter="wipe(left)">
                                      <p:cBhvr>
                                        <p:cTn id="26" dur="500"/>
                                        <p:tgtEl>
                                          <p:spTgt spid="6"/>
                                        </p:tgtEl>
                                      </p:cBhvr>
                                    </p:animEffect>
                                  </p:childTnLst>
                                </p:cTn>
                              </p:par>
                              <p:par>
                                <p:cTn id="27" presetID="22" presetClass="entr" presetSubtype="8" fill="hold" grpId="0" nodeType="withEffect">
                                  <p:stCondLst>
                                    <p:cond delay="0"/>
                                  </p:stCondLst>
                                  <p:childTnLst>
                                    <p:set>
                                      <p:cBhvr>
                                        <p:cTn id="28" dur="1" fill="hold">
                                          <p:stCondLst>
                                            <p:cond delay="0"/>
                                          </p:stCondLst>
                                        </p:cTn>
                                        <p:tgtEl>
                                          <p:spTgt spid="5"/>
                                        </p:tgtEl>
                                        <p:attrNameLst>
                                          <p:attrName>style.visibility</p:attrName>
                                        </p:attrNameLst>
                                      </p:cBhvr>
                                      <p:to>
                                        <p:strVal val="visible"/>
                                      </p:to>
                                    </p:set>
                                    <p:animEffect transition="in" filter="wipe(left)">
                                      <p:cBhvr>
                                        <p:cTn id="29" dur="750"/>
                                        <p:tgtEl>
                                          <p:spTgt spid="5"/>
                                        </p:tgtEl>
                                      </p:cBhvr>
                                    </p:animEffect>
                                  </p:childTnLst>
                                </p:cTn>
                              </p:par>
                            </p:childTnLst>
                          </p:cTn>
                        </p:par>
                        <p:par>
                          <p:cTn id="30" fill="hold">
                            <p:stCondLst>
                              <p:cond delay="1000"/>
                            </p:stCondLst>
                            <p:childTnLst>
                              <p:par>
                                <p:cTn id="31" presetID="22" presetClass="entr" presetSubtype="8" fill="hold" grpId="0" nodeType="afterEffect">
                                  <p:stCondLst>
                                    <p:cond delay="0"/>
                                  </p:stCondLst>
                                  <p:childTnLst>
                                    <p:set>
                                      <p:cBhvr>
                                        <p:cTn id="32" dur="1" fill="hold">
                                          <p:stCondLst>
                                            <p:cond delay="0"/>
                                          </p:stCondLst>
                                        </p:cTn>
                                        <p:tgtEl>
                                          <p:spTgt spid="8"/>
                                        </p:tgtEl>
                                        <p:attrNameLst>
                                          <p:attrName>style.visibility</p:attrName>
                                        </p:attrNameLst>
                                      </p:cBhvr>
                                      <p:to>
                                        <p:strVal val="visible"/>
                                      </p:to>
                                    </p:set>
                                    <p:animEffect transition="in" filter="wipe(left)">
                                      <p:cBhvr>
                                        <p:cTn id="33" dur="500"/>
                                        <p:tgtEl>
                                          <p:spTgt spid="8"/>
                                        </p:tgtEl>
                                      </p:cBhvr>
                                    </p:animEffect>
                                  </p:childTnLst>
                                </p:cTn>
                              </p:par>
                              <p:par>
                                <p:cTn id="34" presetID="22" presetClass="entr" presetSubtype="8" fill="hold" grpId="0" nodeType="withEffect">
                                  <p:stCondLst>
                                    <p:cond delay="0"/>
                                  </p:stCondLst>
                                  <p:childTnLst>
                                    <p:set>
                                      <p:cBhvr>
                                        <p:cTn id="35" dur="1" fill="hold">
                                          <p:stCondLst>
                                            <p:cond delay="0"/>
                                          </p:stCondLst>
                                        </p:cTn>
                                        <p:tgtEl>
                                          <p:spTgt spid="7"/>
                                        </p:tgtEl>
                                        <p:attrNameLst>
                                          <p:attrName>style.visibility</p:attrName>
                                        </p:attrNameLst>
                                      </p:cBhvr>
                                      <p:to>
                                        <p:strVal val="visible"/>
                                      </p:to>
                                    </p:set>
                                    <p:animEffect transition="in" filter="wipe(left)">
                                      <p:cBhvr>
                                        <p:cTn id="36" dur="750"/>
                                        <p:tgtEl>
                                          <p:spTgt spid="7"/>
                                        </p:tgtEl>
                                      </p:cBhvr>
                                    </p:animEffect>
                                  </p:childTnLst>
                                </p:cTn>
                              </p:par>
                            </p:childTnLst>
                          </p:cTn>
                        </p:par>
                        <p:par>
                          <p:cTn id="37" fill="hold">
                            <p:stCondLst>
                              <p:cond delay="1500"/>
                            </p:stCondLst>
                            <p:childTnLst>
                              <p:par>
                                <p:cTn id="38" presetID="22" presetClass="entr" presetSubtype="8" fill="hold" grpId="0" nodeType="afterEffect">
                                  <p:stCondLst>
                                    <p:cond delay="0"/>
                                  </p:stCondLst>
                                  <p:childTnLst>
                                    <p:set>
                                      <p:cBhvr>
                                        <p:cTn id="39" dur="1" fill="hold">
                                          <p:stCondLst>
                                            <p:cond delay="0"/>
                                          </p:stCondLst>
                                        </p:cTn>
                                        <p:tgtEl>
                                          <p:spTgt spid="10"/>
                                        </p:tgtEl>
                                        <p:attrNameLst>
                                          <p:attrName>style.visibility</p:attrName>
                                        </p:attrNameLst>
                                      </p:cBhvr>
                                      <p:to>
                                        <p:strVal val="visible"/>
                                      </p:to>
                                    </p:set>
                                    <p:animEffect transition="in" filter="wipe(left)">
                                      <p:cBhvr>
                                        <p:cTn id="40" dur="500"/>
                                        <p:tgtEl>
                                          <p:spTgt spid="10"/>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9"/>
                                        </p:tgtEl>
                                        <p:attrNameLst>
                                          <p:attrName>style.visibility</p:attrName>
                                        </p:attrNameLst>
                                      </p:cBhvr>
                                      <p:to>
                                        <p:strVal val="visible"/>
                                      </p:to>
                                    </p:set>
                                    <p:animEffect transition="in" filter="wipe(left)">
                                      <p:cBhvr>
                                        <p:cTn id="43" dur="750"/>
                                        <p:tgtEl>
                                          <p:spTgt spid="9"/>
                                        </p:tgtEl>
                                      </p:cBhvr>
                                    </p:animEffect>
                                  </p:childTnLst>
                                </p:cTn>
                              </p:par>
                            </p:childTnLst>
                          </p:cTn>
                        </p:par>
                        <p:par>
                          <p:cTn id="44" fill="hold">
                            <p:stCondLst>
                              <p:cond delay="2000"/>
                            </p:stCondLst>
                            <p:childTnLst>
                              <p:par>
                                <p:cTn id="45" presetID="22" presetClass="entr" presetSubtype="8" fill="hold" grpId="0" nodeType="afterEffect">
                                  <p:stCondLst>
                                    <p:cond delay="0"/>
                                  </p:stCondLst>
                                  <p:childTnLst>
                                    <p:set>
                                      <p:cBhvr>
                                        <p:cTn id="46" dur="1" fill="hold">
                                          <p:stCondLst>
                                            <p:cond delay="0"/>
                                          </p:stCondLst>
                                        </p:cTn>
                                        <p:tgtEl>
                                          <p:spTgt spid="15"/>
                                        </p:tgtEl>
                                        <p:attrNameLst>
                                          <p:attrName>style.visibility</p:attrName>
                                        </p:attrNameLst>
                                      </p:cBhvr>
                                      <p:to>
                                        <p:strVal val="visible"/>
                                      </p:to>
                                    </p:set>
                                    <p:animEffect transition="in" filter="wipe(left)">
                                      <p:cBhvr>
                                        <p:cTn id="47" dur="500"/>
                                        <p:tgtEl>
                                          <p:spTgt spid="15"/>
                                        </p:tgtEl>
                                      </p:cBhvr>
                                    </p:animEffect>
                                  </p:childTnLst>
                                </p:cTn>
                              </p:par>
                              <p:par>
                                <p:cTn id="48" presetID="22" presetClass="entr" presetSubtype="8" fill="hold" grpId="0" nodeType="withEffect">
                                  <p:stCondLst>
                                    <p:cond delay="0"/>
                                  </p:stCondLst>
                                  <p:childTnLst>
                                    <p:set>
                                      <p:cBhvr>
                                        <p:cTn id="49" dur="1" fill="hold">
                                          <p:stCondLst>
                                            <p:cond delay="0"/>
                                          </p:stCondLst>
                                        </p:cTn>
                                        <p:tgtEl>
                                          <p:spTgt spid="14"/>
                                        </p:tgtEl>
                                        <p:attrNameLst>
                                          <p:attrName>style.visibility</p:attrName>
                                        </p:attrNameLst>
                                      </p:cBhvr>
                                      <p:to>
                                        <p:strVal val="visible"/>
                                      </p:to>
                                    </p:set>
                                    <p:animEffect transition="in" filter="wipe(left)">
                                      <p:cBhvr>
                                        <p:cTn id="50" dur="750"/>
                                        <p:tgtEl>
                                          <p:spTgt spid="14"/>
                                        </p:tgtEl>
                                      </p:cBhvr>
                                    </p:animEffect>
                                  </p:childTnLst>
                                </p:cTn>
                              </p:par>
                            </p:childTnLst>
                          </p:cTn>
                        </p:par>
                        <p:par>
                          <p:cTn id="51" fill="hold">
                            <p:stCondLst>
                              <p:cond delay="2500"/>
                            </p:stCondLst>
                            <p:childTnLst>
                              <p:par>
                                <p:cTn id="52" presetID="22" presetClass="entr" presetSubtype="8" fill="hold" grpId="0" nodeType="afterEffect">
                                  <p:stCondLst>
                                    <p:cond delay="0"/>
                                  </p:stCondLst>
                                  <p:childTnLst>
                                    <p:set>
                                      <p:cBhvr>
                                        <p:cTn id="53" dur="1" fill="hold">
                                          <p:stCondLst>
                                            <p:cond delay="0"/>
                                          </p:stCondLst>
                                        </p:cTn>
                                        <p:tgtEl>
                                          <p:spTgt spid="17"/>
                                        </p:tgtEl>
                                        <p:attrNameLst>
                                          <p:attrName>style.visibility</p:attrName>
                                        </p:attrNameLst>
                                      </p:cBhvr>
                                      <p:to>
                                        <p:strVal val="visible"/>
                                      </p:to>
                                    </p:set>
                                    <p:animEffect transition="in" filter="wipe(left)">
                                      <p:cBhvr>
                                        <p:cTn id="54" dur="500"/>
                                        <p:tgtEl>
                                          <p:spTgt spid="17"/>
                                        </p:tgtEl>
                                      </p:cBhvr>
                                    </p:animEffect>
                                  </p:childTnLst>
                                </p:cTn>
                              </p:par>
                              <p:par>
                                <p:cTn id="55" presetID="22" presetClass="entr" presetSubtype="8" fill="hold" grpId="0" nodeType="withEffect">
                                  <p:stCondLst>
                                    <p:cond delay="0"/>
                                  </p:stCondLst>
                                  <p:childTnLst>
                                    <p:set>
                                      <p:cBhvr>
                                        <p:cTn id="56" dur="1" fill="hold">
                                          <p:stCondLst>
                                            <p:cond delay="0"/>
                                          </p:stCondLst>
                                        </p:cTn>
                                        <p:tgtEl>
                                          <p:spTgt spid="16"/>
                                        </p:tgtEl>
                                        <p:attrNameLst>
                                          <p:attrName>style.visibility</p:attrName>
                                        </p:attrNameLst>
                                      </p:cBhvr>
                                      <p:to>
                                        <p:strVal val="visible"/>
                                      </p:to>
                                    </p:set>
                                    <p:animEffect transition="in" filter="wipe(left)">
                                      <p:cBhvr>
                                        <p:cTn id="57" dur="750"/>
                                        <p:tgtEl>
                                          <p:spTgt spid="16"/>
                                        </p:tgtEl>
                                      </p:cBhvr>
                                    </p:animEffect>
                                  </p:childTnLst>
                                </p:cTn>
                              </p:par>
                            </p:childTnLst>
                          </p:cTn>
                        </p:par>
                        <p:par>
                          <p:cTn id="58" fill="hold">
                            <p:stCondLst>
                              <p:cond delay="3000"/>
                            </p:stCondLst>
                            <p:childTnLst>
                              <p:par>
                                <p:cTn id="59" presetID="22" presetClass="entr" presetSubtype="8" fill="hold" grpId="0" nodeType="afterEffect">
                                  <p:stCondLst>
                                    <p:cond delay="0"/>
                                  </p:stCondLst>
                                  <p:childTnLst>
                                    <p:set>
                                      <p:cBhvr>
                                        <p:cTn id="60" dur="1" fill="hold">
                                          <p:stCondLst>
                                            <p:cond delay="0"/>
                                          </p:stCondLst>
                                        </p:cTn>
                                        <p:tgtEl>
                                          <p:spTgt spid="19"/>
                                        </p:tgtEl>
                                        <p:attrNameLst>
                                          <p:attrName>style.visibility</p:attrName>
                                        </p:attrNameLst>
                                      </p:cBhvr>
                                      <p:to>
                                        <p:strVal val="visible"/>
                                      </p:to>
                                    </p:set>
                                    <p:animEffect transition="in" filter="wipe(left)">
                                      <p:cBhvr>
                                        <p:cTn id="61" dur="500"/>
                                        <p:tgtEl>
                                          <p:spTgt spid="19"/>
                                        </p:tgtEl>
                                      </p:cBhvr>
                                    </p:animEffect>
                                  </p:childTnLst>
                                </p:cTn>
                              </p:par>
                              <p:par>
                                <p:cTn id="62" presetID="22" presetClass="entr" presetSubtype="8" fill="hold" grpId="0" nodeType="withEffect">
                                  <p:stCondLst>
                                    <p:cond delay="0"/>
                                  </p:stCondLst>
                                  <p:childTnLst>
                                    <p:set>
                                      <p:cBhvr>
                                        <p:cTn id="63" dur="1" fill="hold">
                                          <p:stCondLst>
                                            <p:cond delay="0"/>
                                          </p:stCondLst>
                                        </p:cTn>
                                        <p:tgtEl>
                                          <p:spTgt spid="18"/>
                                        </p:tgtEl>
                                        <p:attrNameLst>
                                          <p:attrName>style.visibility</p:attrName>
                                        </p:attrNameLst>
                                      </p:cBhvr>
                                      <p:to>
                                        <p:strVal val="visible"/>
                                      </p:to>
                                    </p:set>
                                    <p:animEffect transition="in" filter="wipe(left)">
                                      <p:cBhvr>
                                        <p:cTn id="64" dur="750"/>
                                        <p:tgtEl>
                                          <p:spTgt spid="18"/>
                                        </p:tgtEl>
                                      </p:cBhvr>
                                    </p:animEffect>
                                  </p:childTnLst>
                                </p:cTn>
                              </p:par>
                            </p:childTnLst>
                          </p:cTn>
                        </p:par>
                        <p:par>
                          <p:cTn id="65" fill="hold">
                            <p:stCondLst>
                              <p:cond delay="3500"/>
                            </p:stCondLst>
                            <p:childTnLst>
                              <p:par>
                                <p:cTn id="66" presetID="2" presetClass="entr" presetSubtype="4" decel="100000" fill="hold" grpId="0" nodeType="afterEffect">
                                  <p:stCondLst>
                                    <p:cond delay="0"/>
                                  </p:stCondLst>
                                  <p:childTnLst>
                                    <p:set>
                                      <p:cBhvr>
                                        <p:cTn id="67" dur="1" fill="hold">
                                          <p:stCondLst>
                                            <p:cond delay="0"/>
                                          </p:stCondLst>
                                        </p:cTn>
                                        <p:tgtEl>
                                          <p:spTgt spid="20"/>
                                        </p:tgtEl>
                                        <p:attrNameLst>
                                          <p:attrName>style.visibility</p:attrName>
                                        </p:attrNameLst>
                                      </p:cBhvr>
                                      <p:to>
                                        <p:strVal val="visible"/>
                                      </p:to>
                                    </p:set>
                                    <p:anim calcmode="lin" valueType="num">
                                      <p:cBhvr additive="base">
                                        <p:cTn id="68" dur="200" fill="hold"/>
                                        <p:tgtEl>
                                          <p:spTgt spid="20"/>
                                        </p:tgtEl>
                                        <p:attrNameLst>
                                          <p:attrName>ppt_x</p:attrName>
                                        </p:attrNameLst>
                                      </p:cBhvr>
                                      <p:tavLst>
                                        <p:tav tm="0">
                                          <p:val>
                                            <p:strVal val="#ppt_x"/>
                                          </p:val>
                                        </p:tav>
                                        <p:tav tm="100000">
                                          <p:val>
                                            <p:strVal val="#ppt_x"/>
                                          </p:val>
                                        </p:tav>
                                      </p:tavLst>
                                    </p:anim>
                                    <p:anim calcmode="lin" valueType="num">
                                      <p:cBhvr additive="base">
                                        <p:cTn id="69" dur="2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8" grpId="0"/>
      <p:bldP spid="9" grpId="0"/>
      <p:bldP spid="10" grpId="0"/>
      <p:bldP spid="11" grpId="0" animBg="1"/>
      <p:bldP spid="12" grpId="0" animBg="1"/>
      <p:bldP spid="13" grpId="0" animBg="1"/>
      <p:bldP spid="14" grpId="0"/>
      <p:bldP spid="15" grpId="0"/>
      <p:bldP spid="16" grpId="0"/>
      <p:bldP spid="17" grpId="0"/>
      <p:bldP spid="18" grpId="0"/>
      <p:bldP spid="19" grpId="0"/>
      <p:bldP spid="20" grpId="0"/>
    </p:bld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2"/>
          <p:cNvSpPr/>
          <p:nvPr/>
        </p:nvSpPr>
        <p:spPr bwMode="gray">
          <a:xfrm rot="3046289" flipH="1">
            <a:off x="6039935" y="980050"/>
            <a:ext cx="1806265" cy="2884769"/>
          </a:xfrm>
          <a:custGeom>
            <a:avLst/>
            <a:gdLst/>
            <a:ahLst/>
            <a:cxnLst>
              <a:cxn ang="0">
                <a:pos x="1467" y="1246"/>
              </a:cxn>
              <a:cxn ang="0">
                <a:pos x="1444" y="1390"/>
              </a:cxn>
              <a:cxn ang="0">
                <a:pos x="1400" y="1529"/>
              </a:cxn>
              <a:cxn ang="0">
                <a:pos x="1339" y="1662"/>
              </a:cxn>
              <a:cxn ang="0">
                <a:pos x="1267" y="1784"/>
              </a:cxn>
              <a:cxn ang="0">
                <a:pos x="1187" y="1898"/>
              </a:cxn>
              <a:cxn ang="0">
                <a:pos x="1102" y="2002"/>
              </a:cxn>
              <a:cxn ang="0">
                <a:pos x="1019" y="2094"/>
              </a:cxn>
              <a:cxn ang="0">
                <a:pos x="939" y="2174"/>
              </a:cxn>
              <a:cxn ang="0">
                <a:pos x="866" y="2239"/>
              </a:cxn>
              <a:cxn ang="0">
                <a:pos x="806" y="2290"/>
              </a:cxn>
              <a:cxn ang="0">
                <a:pos x="763" y="2325"/>
              </a:cxn>
              <a:cxn ang="0">
                <a:pos x="739" y="2343"/>
              </a:cxn>
              <a:cxn ang="0">
                <a:pos x="732" y="2343"/>
              </a:cxn>
              <a:cxn ang="0">
                <a:pos x="709" y="2325"/>
              </a:cxn>
              <a:cxn ang="0">
                <a:pos x="665" y="2290"/>
              </a:cxn>
              <a:cxn ang="0">
                <a:pos x="604" y="2239"/>
              </a:cxn>
              <a:cxn ang="0">
                <a:pos x="532" y="2174"/>
              </a:cxn>
              <a:cxn ang="0">
                <a:pos x="452" y="2094"/>
              </a:cxn>
              <a:cxn ang="0">
                <a:pos x="367" y="2002"/>
              </a:cxn>
              <a:cxn ang="0">
                <a:pos x="284" y="1898"/>
              </a:cxn>
              <a:cxn ang="0">
                <a:pos x="204" y="1784"/>
              </a:cxn>
              <a:cxn ang="0">
                <a:pos x="131" y="1662"/>
              </a:cxn>
              <a:cxn ang="0">
                <a:pos x="71" y="1529"/>
              </a:cxn>
              <a:cxn ang="0">
                <a:pos x="27" y="1390"/>
              </a:cxn>
              <a:cxn ang="0">
                <a:pos x="4" y="1246"/>
              </a:cxn>
              <a:cxn ang="0">
                <a:pos x="4" y="1098"/>
              </a:cxn>
              <a:cxn ang="0">
                <a:pos x="27" y="954"/>
              </a:cxn>
              <a:cxn ang="0">
                <a:pos x="71" y="815"/>
              </a:cxn>
              <a:cxn ang="0">
                <a:pos x="131" y="684"/>
              </a:cxn>
              <a:cxn ang="0">
                <a:pos x="204" y="560"/>
              </a:cxn>
              <a:cxn ang="0">
                <a:pos x="284" y="446"/>
              </a:cxn>
              <a:cxn ang="0">
                <a:pos x="367" y="343"/>
              </a:cxn>
              <a:cxn ang="0">
                <a:pos x="452" y="251"/>
              </a:cxn>
              <a:cxn ang="0">
                <a:pos x="532" y="170"/>
              </a:cxn>
              <a:cxn ang="0">
                <a:pos x="604" y="105"/>
              </a:cxn>
              <a:cxn ang="0">
                <a:pos x="665" y="55"/>
              </a:cxn>
              <a:cxn ang="0">
                <a:pos x="709" y="19"/>
              </a:cxn>
              <a:cxn ang="0">
                <a:pos x="732" y="1"/>
              </a:cxn>
              <a:cxn ang="0">
                <a:pos x="739" y="1"/>
              </a:cxn>
              <a:cxn ang="0">
                <a:pos x="763" y="19"/>
              </a:cxn>
              <a:cxn ang="0">
                <a:pos x="806" y="55"/>
              </a:cxn>
              <a:cxn ang="0">
                <a:pos x="866" y="105"/>
              </a:cxn>
              <a:cxn ang="0">
                <a:pos x="939" y="170"/>
              </a:cxn>
              <a:cxn ang="0">
                <a:pos x="1019" y="251"/>
              </a:cxn>
              <a:cxn ang="0">
                <a:pos x="1102" y="343"/>
              </a:cxn>
              <a:cxn ang="0">
                <a:pos x="1187" y="446"/>
              </a:cxn>
              <a:cxn ang="0">
                <a:pos x="1267" y="560"/>
              </a:cxn>
              <a:cxn ang="0">
                <a:pos x="1339" y="684"/>
              </a:cxn>
              <a:cxn ang="0">
                <a:pos x="1400" y="815"/>
              </a:cxn>
              <a:cxn ang="0">
                <a:pos x="1444" y="954"/>
              </a:cxn>
              <a:cxn ang="0">
                <a:pos x="1467" y="1098"/>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solidFill>
            <a:srgbClr val="0070C0"/>
          </a:soli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914400" eaLnBrk="1" fontAlgn="base" latinLnBrk="0" hangingPunct="1">
              <a:lnSpc>
                <a:spcPct val="120000"/>
              </a:lnSpc>
              <a:spcBef>
                <a:spcPct val="0"/>
              </a:spcBef>
              <a:spcAft>
                <a:spcPct val="0"/>
              </a:spcAft>
              <a:buClrTx/>
              <a:buSzTx/>
              <a:buFontTx/>
              <a:buNone/>
              <a:defRPr/>
            </a:pPr>
            <a:endParaRPr kumimoji="0" lang="zh-CN" altLang="en-US" sz="1800" b="1" i="0" u="none" strike="noStrike" kern="0" cap="none" spc="0" normalizeH="0" baseline="0" noProof="0" dirty="0">
              <a:ln>
                <a:noFill/>
              </a:ln>
              <a:solidFill>
                <a:sysClr val="window" lastClr="FFFFFF"/>
              </a:solidFill>
              <a:effectLst/>
              <a:uLnTx/>
              <a:uFillTx/>
              <a:latin typeface="Calibri" panose="020F0502020204030204"/>
              <a:ea typeface="微软雅黑" panose="020B0503020204020204" pitchFamily="34" charset="-122"/>
              <a:cs typeface="+mn-cs"/>
            </a:endParaRPr>
          </a:p>
        </p:txBody>
      </p:sp>
      <p:sp>
        <p:nvSpPr>
          <p:cNvPr id="3" name="Freeform 3"/>
          <p:cNvSpPr/>
          <p:nvPr/>
        </p:nvSpPr>
        <p:spPr bwMode="ltGray">
          <a:xfrm rot="3171804" flipH="1">
            <a:off x="3772486" y="2973486"/>
            <a:ext cx="1783070" cy="2847079"/>
          </a:xfrm>
          <a:custGeom>
            <a:avLst/>
            <a:gdLst/>
            <a:ahLst/>
            <a:cxnLst>
              <a:cxn ang="0">
                <a:pos x="1467" y="1246"/>
              </a:cxn>
              <a:cxn ang="0">
                <a:pos x="1444" y="1390"/>
              </a:cxn>
              <a:cxn ang="0">
                <a:pos x="1400" y="1529"/>
              </a:cxn>
              <a:cxn ang="0">
                <a:pos x="1339" y="1662"/>
              </a:cxn>
              <a:cxn ang="0">
                <a:pos x="1267" y="1784"/>
              </a:cxn>
              <a:cxn ang="0">
                <a:pos x="1187" y="1898"/>
              </a:cxn>
              <a:cxn ang="0">
                <a:pos x="1102" y="2002"/>
              </a:cxn>
              <a:cxn ang="0">
                <a:pos x="1019" y="2094"/>
              </a:cxn>
              <a:cxn ang="0">
                <a:pos x="939" y="2174"/>
              </a:cxn>
              <a:cxn ang="0">
                <a:pos x="866" y="2239"/>
              </a:cxn>
              <a:cxn ang="0">
                <a:pos x="806" y="2290"/>
              </a:cxn>
              <a:cxn ang="0">
                <a:pos x="763" y="2325"/>
              </a:cxn>
              <a:cxn ang="0">
                <a:pos x="739" y="2343"/>
              </a:cxn>
              <a:cxn ang="0">
                <a:pos x="732" y="2343"/>
              </a:cxn>
              <a:cxn ang="0">
                <a:pos x="709" y="2325"/>
              </a:cxn>
              <a:cxn ang="0">
                <a:pos x="665" y="2290"/>
              </a:cxn>
              <a:cxn ang="0">
                <a:pos x="604" y="2239"/>
              </a:cxn>
              <a:cxn ang="0">
                <a:pos x="532" y="2174"/>
              </a:cxn>
              <a:cxn ang="0">
                <a:pos x="452" y="2094"/>
              </a:cxn>
              <a:cxn ang="0">
                <a:pos x="367" y="2002"/>
              </a:cxn>
              <a:cxn ang="0">
                <a:pos x="284" y="1898"/>
              </a:cxn>
              <a:cxn ang="0">
                <a:pos x="204" y="1784"/>
              </a:cxn>
              <a:cxn ang="0">
                <a:pos x="131" y="1662"/>
              </a:cxn>
              <a:cxn ang="0">
                <a:pos x="71" y="1529"/>
              </a:cxn>
              <a:cxn ang="0">
                <a:pos x="27" y="1390"/>
              </a:cxn>
              <a:cxn ang="0">
                <a:pos x="4" y="1246"/>
              </a:cxn>
              <a:cxn ang="0">
                <a:pos x="4" y="1098"/>
              </a:cxn>
              <a:cxn ang="0">
                <a:pos x="27" y="954"/>
              </a:cxn>
              <a:cxn ang="0">
                <a:pos x="71" y="815"/>
              </a:cxn>
              <a:cxn ang="0">
                <a:pos x="131" y="684"/>
              </a:cxn>
              <a:cxn ang="0">
                <a:pos x="204" y="560"/>
              </a:cxn>
              <a:cxn ang="0">
                <a:pos x="284" y="446"/>
              </a:cxn>
              <a:cxn ang="0">
                <a:pos x="367" y="343"/>
              </a:cxn>
              <a:cxn ang="0">
                <a:pos x="452" y="251"/>
              </a:cxn>
              <a:cxn ang="0">
                <a:pos x="532" y="170"/>
              </a:cxn>
              <a:cxn ang="0">
                <a:pos x="604" y="105"/>
              </a:cxn>
              <a:cxn ang="0">
                <a:pos x="665" y="55"/>
              </a:cxn>
              <a:cxn ang="0">
                <a:pos x="709" y="19"/>
              </a:cxn>
              <a:cxn ang="0">
                <a:pos x="732" y="1"/>
              </a:cxn>
              <a:cxn ang="0">
                <a:pos x="739" y="1"/>
              </a:cxn>
              <a:cxn ang="0">
                <a:pos x="763" y="19"/>
              </a:cxn>
              <a:cxn ang="0">
                <a:pos x="806" y="55"/>
              </a:cxn>
              <a:cxn ang="0">
                <a:pos x="866" y="105"/>
              </a:cxn>
              <a:cxn ang="0">
                <a:pos x="939" y="170"/>
              </a:cxn>
              <a:cxn ang="0">
                <a:pos x="1019" y="251"/>
              </a:cxn>
              <a:cxn ang="0">
                <a:pos x="1102" y="343"/>
              </a:cxn>
              <a:cxn ang="0">
                <a:pos x="1187" y="446"/>
              </a:cxn>
              <a:cxn ang="0">
                <a:pos x="1267" y="560"/>
              </a:cxn>
              <a:cxn ang="0">
                <a:pos x="1339" y="684"/>
              </a:cxn>
              <a:cxn ang="0">
                <a:pos x="1400" y="815"/>
              </a:cxn>
              <a:cxn ang="0">
                <a:pos x="1444" y="954"/>
              </a:cxn>
              <a:cxn ang="0">
                <a:pos x="1467" y="1098"/>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solidFill>
            <a:srgbClr val="0070C0"/>
          </a:soli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914400" eaLnBrk="1" fontAlgn="base" latinLnBrk="0" hangingPunct="1">
              <a:lnSpc>
                <a:spcPct val="120000"/>
              </a:lnSpc>
              <a:spcBef>
                <a:spcPct val="0"/>
              </a:spcBef>
              <a:spcAft>
                <a:spcPct val="0"/>
              </a:spcAft>
              <a:buClrTx/>
              <a:buSzTx/>
              <a:buFontTx/>
              <a:buNone/>
              <a:defRPr/>
            </a:pPr>
            <a:endParaRPr kumimoji="0" lang="zh-CN" altLang="en-US" sz="1800" b="1"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sp>
        <p:nvSpPr>
          <p:cNvPr id="4" name="Freeform 4"/>
          <p:cNvSpPr/>
          <p:nvPr/>
        </p:nvSpPr>
        <p:spPr bwMode="gray">
          <a:xfrm rot="-46326947">
            <a:off x="6118847" y="2964176"/>
            <a:ext cx="1806265" cy="2884769"/>
          </a:xfrm>
          <a:custGeom>
            <a:avLst/>
            <a:gdLst/>
            <a:ahLst/>
            <a:cxnLst>
              <a:cxn ang="0">
                <a:pos x="1467" y="1246"/>
              </a:cxn>
              <a:cxn ang="0">
                <a:pos x="1444" y="1390"/>
              </a:cxn>
              <a:cxn ang="0">
                <a:pos x="1400" y="1529"/>
              </a:cxn>
              <a:cxn ang="0">
                <a:pos x="1339" y="1662"/>
              </a:cxn>
              <a:cxn ang="0">
                <a:pos x="1267" y="1784"/>
              </a:cxn>
              <a:cxn ang="0">
                <a:pos x="1187" y="1898"/>
              </a:cxn>
              <a:cxn ang="0">
                <a:pos x="1102" y="2002"/>
              </a:cxn>
              <a:cxn ang="0">
                <a:pos x="1019" y="2094"/>
              </a:cxn>
              <a:cxn ang="0">
                <a:pos x="939" y="2174"/>
              </a:cxn>
              <a:cxn ang="0">
                <a:pos x="866" y="2239"/>
              </a:cxn>
              <a:cxn ang="0">
                <a:pos x="806" y="2290"/>
              </a:cxn>
              <a:cxn ang="0">
                <a:pos x="763" y="2325"/>
              </a:cxn>
              <a:cxn ang="0">
                <a:pos x="739" y="2343"/>
              </a:cxn>
              <a:cxn ang="0">
                <a:pos x="732" y="2343"/>
              </a:cxn>
              <a:cxn ang="0">
                <a:pos x="709" y="2325"/>
              </a:cxn>
              <a:cxn ang="0">
                <a:pos x="665" y="2290"/>
              </a:cxn>
              <a:cxn ang="0">
                <a:pos x="604" y="2239"/>
              </a:cxn>
              <a:cxn ang="0">
                <a:pos x="532" y="2174"/>
              </a:cxn>
              <a:cxn ang="0">
                <a:pos x="452" y="2094"/>
              </a:cxn>
              <a:cxn ang="0">
                <a:pos x="367" y="2002"/>
              </a:cxn>
              <a:cxn ang="0">
                <a:pos x="284" y="1898"/>
              </a:cxn>
              <a:cxn ang="0">
                <a:pos x="204" y="1784"/>
              </a:cxn>
              <a:cxn ang="0">
                <a:pos x="131" y="1662"/>
              </a:cxn>
              <a:cxn ang="0">
                <a:pos x="71" y="1529"/>
              </a:cxn>
              <a:cxn ang="0">
                <a:pos x="27" y="1390"/>
              </a:cxn>
              <a:cxn ang="0">
                <a:pos x="4" y="1246"/>
              </a:cxn>
              <a:cxn ang="0">
                <a:pos x="4" y="1098"/>
              </a:cxn>
              <a:cxn ang="0">
                <a:pos x="27" y="954"/>
              </a:cxn>
              <a:cxn ang="0">
                <a:pos x="71" y="815"/>
              </a:cxn>
              <a:cxn ang="0">
                <a:pos x="131" y="684"/>
              </a:cxn>
              <a:cxn ang="0">
                <a:pos x="204" y="560"/>
              </a:cxn>
              <a:cxn ang="0">
                <a:pos x="284" y="446"/>
              </a:cxn>
              <a:cxn ang="0">
                <a:pos x="367" y="343"/>
              </a:cxn>
              <a:cxn ang="0">
                <a:pos x="452" y="251"/>
              </a:cxn>
              <a:cxn ang="0">
                <a:pos x="532" y="170"/>
              </a:cxn>
              <a:cxn ang="0">
                <a:pos x="604" y="105"/>
              </a:cxn>
              <a:cxn ang="0">
                <a:pos x="665" y="55"/>
              </a:cxn>
              <a:cxn ang="0">
                <a:pos x="709" y="19"/>
              </a:cxn>
              <a:cxn ang="0">
                <a:pos x="732" y="1"/>
              </a:cxn>
              <a:cxn ang="0">
                <a:pos x="739" y="1"/>
              </a:cxn>
              <a:cxn ang="0">
                <a:pos x="763" y="19"/>
              </a:cxn>
              <a:cxn ang="0">
                <a:pos x="806" y="55"/>
              </a:cxn>
              <a:cxn ang="0">
                <a:pos x="866" y="105"/>
              </a:cxn>
              <a:cxn ang="0">
                <a:pos x="939" y="170"/>
              </a:cxn>
              <a:cxn ang="0">
                <a:pos x="1019" y="251"/>
              </a:cxn>
              <a:cxn ang="0">
                <a:pos x="1102" y="343"/>
              </a:cxn>
              <a:cxn ang="0">
                <a:pos x="1187" y="446"/>
              </a:cxn>
              <a:cxn ang="0">
                <a:pos x="1267" y="560"/>
              </a:cxn>
              <a:cxn ang="0">
                <a:pos x="1339" y="684"/>
              </a:cxn>
              <a:cxn ang="0">
                <a:pos x="1400" y="815"/>
              </a:cxn>
              <a:cxn ang="0">
                <a:pos x="1444" y="954"/>
              </a:cxn>
              <a:cxn ang="0">
                <a:pos x="1467" y="1098"/>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solidFill>
            <a:srgbClr val="0070C0"/>
          </a:soli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914400" eaLnBrk="1" fontAlgn="base" latinLnBrk="0" hangingPunct="1">
              <a:lnSpc>
                <a:spcPct val="120000"/>
              </a:lnSpc>
              <a:spcBef>
                <a:spcPct val="0"/>
              </a:spcBef>
              <a:spcAft>
                <a:spcPct val="0"/>
              </a:spcAft>
              <a:buClrTx/>
              <a:buSzTx/>
              <a:buFontTx/>
              <a:buNone/>
              <a:defRPr/>
            </a:pPr>
            <a:endParaRPr kumimoji="0" lang="zh-CN" altLang="en-US" sz="1800" b="1"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sp>
        <p:nvSpPr>
          <p:cNvPr id="5" name="Freeform 5"/>
          <p:cNvSpPr/>
          <p:nvPr/>
        </p:nvSpPr>
        <p:spPr bwMode="ltGray">
          <a:xfrm rot="-46246289">
            <a:off x="3745498" y="980050"/>
            <a:ext cx="1806265" cy="2884769"/>
          </a:xfrm>
          <a:custGeom>
            <a:avLst/>
            <a:gdLst/>
            <a:ahLst/>
            <a:cxnLst>
              <a:cxn ang="0">
                <a:pos x="1467" y="1246"/>
              </a:cxn>
              <a:cxn ang="0">
                <a:pos x="1444" y="1390"/>
              </a:cxn>
              <a:cxn ang="0">
                <a:pos x="1400" y="1529"/>
              </a:cxn>
              <a:cxn ang="0">
                <a:pos x="1339" y="1662"/>
              </a:cxn>
              <a:cxn ang="0">
                <a:pos x="1267" y="1784"/>
              </a:cxn>
              <a:cxn ang="0">
                <a:pos x="1187" y="1898"/>
              </a:cxn>
              <a:cxn ang="0">
                <a:pos x="1102" y="2002"/>
              </a:cxn>
              <a:cxn ang="0">
                <a:pos x="1019" y="2094"/>
              </a:cxn>
              <a:cxn ang="0">
                <a:pos x="939" y="2174"/>
              </a:cxn>
              <a:cxn ang="0">
                <a:pos x="866" y="2239"/>
              </a:cxn>
              <a:cxn ang="0">
                <a:pos x="806" y="2290"/>
              </a:cxn>
              <a:cxn ang="0">
                <a:pos x="763" y="2325"/>
              </a:cxn>
              <a:cxn ang="0">
                <a:pos x="739" y="2343"/>
              </a:cxn>
              <a:cxn ang="0">
                <a:pos x="732" y="2343"/>
              </a:cxn>
              <a:cxn ang="0">
                <a:pos x="709" y="2325"/>
              </a:cxn>
              <a:cxn ang="0">
                <a:pos x="665" y="2290"/>
              </a:cxn>
              <a:cxn ang="0">
                <a:pos x="604" y="2239"/>
              </a:cxn>
              <a:cxn ang="0">
                <a:pos x="532" y="2174"/>
              </a:cxn>
              <a:cxn ang="0">
                <a:pos x="452" y="2094"/>
              </a:cxn>
              <a:cxn ang="0">
                <a:pos x="367" y="2002"/>
              </a:cxn>
              <a:cxn ang="0">
                <a:pos x="284" y="1898"/>
              </a:cxn>
              <a:cxn ang="0">
                <a:pos x="204" y="1784"/>
              </a:cxn>
              <a:cxn ang="0">
                <a:pos x="131" y="1662"/>
              </a:cxn>
              <a:cxn ang="0">
                <a:pos x="71" y="1529"/>
              </a:cxn>
              <a:cxn ang="0">
                <a:pos x="27" y="1390"/>
              </a:cxn>
              <a:cxn ang="0">
                <a:pos x="4" y="1246"/>
              </a:cxn>
              <a:cxn ang="0">
                <a:pos x="4" y="1098"/>
              </a:cxn>
              <a:cxn ang="0">
                <a:pos x="27" y="954"/>
              </a:cxn>
              <a:cxn ang="0">
                <a:pos x="71" y="815"/>
              </a:cxn>
              <a:cxn ang="0">
                <a:pos x="131" y="684"/>
              </a:cxn>
              <a:cxn ang="0">
                <a:pos x="204" y="560"/>
              </a:cxn>
              <a:cxn ang="0">
                <a:pos x="284" y="446"/>
              </a:cxn>
              <a:cxn ang="0">
                <a:pos x="367" y="343"/>
              </a:cxn>
              <a:cxn ang="0">
                <a:pos x="452" y="251"/>
              </a:cxn>
              <a:cxn ang="0">
                <a:pos x="532" y="170"/>
              </a:cxn>
              <a:cxn ang="0">
                <a:pos x="604" y="105"/>
              </a:cxn>
              <a:cxn ang="0">
                <a:pos x="665" y="55"/>
              </a:cxn>
              <a:cxn ang="0">
                <a:pos x="709" y="19"/>
              </a:cxn>
              <a:cxn ang="0">
                <a:pos x="732" y="1"/>
              </a:cxn>
              <a:cxn ang="0">
                <a:pos x="739" y="1"/>
              </a:cxn>
              <a:cxn ang="0">
                <a:pos x="763" y="19"/>
              </a:cxn>
              <a:cxn ang="0">
                <a:pos x="806" y="55"/>
              </a:cxn>
              <a:cxn ang="0">
                <a:pos x="866" y="105"/>
              </a:cxn>
              <a:cxn ang="0">
                <a:pos x="939" y="170"/>
              </a:cxn>
              <a:cxn ang="0">
                <a:pos x="1019" y="251"/>
              </a:cxn>
              <a:cxn ang="0">
                <a:pos x="1102" y="343"/>
              </a:cxn>
              <a:cxn ang="0">
                <a:pos x="1187" y="446"/>
              </a:cxn>
              <a:cxn ang="0">
                <a:pos x="1267" y="560"/>
              </a:cxn>
              <a:cxn ang="0">
                <a:pos x="1339" y="684"/>
              </a:cxn>
              <a:cxn ang="0">
                <a:pos x="1400" y="815"/>
              </a:cxn>
              <a:cxn ang="0">
                <a:pos x="1444" y="954"/>
              </a:cxn>
              <a:cxn ang="0">
                <a:pos x="1467" y="1098"/>
              </a:cxn>
            </a:cxnLst>
            <a:rect l="0" t="0" r="r" b="b"/>
            <a:pathLst>
              <a:path w="1470" h="2346">
                <a:moveTo>
                  <a:pt x="1470" y="1173"/>
                </a:moveTo>
                <a:lnTo>
                  <a:pt x="1467" y="1246"/>
                </a:lnTo>
                <a:lnTo>
                  <a:pt x="1458" y="1319"/>
                </a:lnTo>
                <a:lnTo>
                  <a:pt x="1444" y="1390"/>
                </a:lnTo>
                <a:lnTo>
                  <a:pt x="1423" y="1462"/>
                </a:lnTo>
                <a:lnTo>
                  <a:pt x="1400" y="1529"/>
                </a:lnTo>
                <a:lnTo>
                  <a:pt x="1371" y="1596"/>
                </a:lnTo>
                <a:lnTo>
                  <a:pt x="1339" y="1662"/>
                </a:lnTo>
                <a:lnTo>
                  <a:pt x="1305" y="1724"/>
                </a:lnTo>
                <a:lnTo>
                  <a:pt x="1267" y="1784"/>
                </a:lnTo>
                <a:lnTo>
                  <a:pt x="1228" y="1843"/>
                </a:lnTo>
                <a:lnTo>
                  <a:pt x="1187" y="1898"/>
                </a:lnTo>
                <a:lnTo>
                  <a:pt x="1145" y="1952"/>
                </a:lnTo>
                <a:lnTo>
                  <a:pt x="1102" y="2002"/>
                </a:lnTo>
                <a:lnTo>
                  <a:pt x="1060" y="2050"/>
                </a:lnTo>
                <a:lnTo>
                  <a:pt x="1019" y="2094"/>
                </a:lnTo>
                <a:lnTo>
                  <a:pt x="978" y="2134"/>
                </a:lnTo>
                <a:lnTo>
                  <a:pt x="939" y="2174"/>
                </a:lnTo>
                <a:lnTo>
                  <a:pt x="901" y="2207"/>
                </a:lnTo>
                <a:lnTo>
                  <a:pt x="866" y="2239"/>
                </a:lnTo>
                <a:lnTo>
                  <a:pt x="835" y="2266"/>
                </a:lnTo>
                <a:lnTo>
                  <a:pt x="806" y="2290"/>
                </a:lnTo>
                <a:lnTo>
                  <a:pt x="783" y="2309"/>
                </a:lnTo>
                <a:lnTo>
                  <a:pt x="763" y="2325"/>
                </a:lnTo>
                <a:lnTo>
                  <a:pt x="748" y="2336"/>
                </a:lnTo>
                <a:lnTo>
                  <a:pt x="739" y="2343"/>
                </a:lnTo>
                <a:lnTo>
                  <a:pt x="735" y="2346"/>
                </a:lnTo>
                <a:lnTo>
                  <a:pt x="732" y="2343"/>
                </a:lnTo>
                <a:lnTo>
                  <a:pt x="723" y="2336"/>
                </a:lnTo>
                <a:lnTo>
                  <a:pt x="709" y="2325"/>
                </a:lnTo>
                <a:lnTo>
                  <a:pt x="688" y="2309"/>
                </a:lnTo>
                <a:lnTo>
                  <a:pt x="665" y="2290"/>
                </a:lnTo>
                <a:lnTo>
                  <a:pt x="636" y="2266"/>
                </a:lnTo>
                <a:lnTo>
                  <a:pt x="604" y="2239"/>
                </a:lnTo>
                <a:lnTo>
                  <a:pt x="570" y="2207"/>
                </a:lnTo>
                <a:lnTo>
                  <a:pt x="532" y="2174"/>
                </a:lnTo>
                <a:lnTo>
                  <a:pt x="493" y="2134"/>
                </a:lnTo>
                <a:lnTo>
                  <a:pt x="452" y="2094"/>
                </a:lnTo>
                <a:lnTo>
                  <a:pt x="410" y="2050"/>
                </a:lnTo>
                <a:lnTo>
                  <a:pt x="367" y="2002"/>
                </a:lnTo>
                <a:lnTo>
                  <a:pt x="325" y="1952"/>
                </a:lnTo>
                <a:lnTo>
                  <a:pt x="284" y="1898"/>
                </a:lnTo>
                <a:lnTo>
                  <a:pt x="243" y="1843"/>
                </a:lnTo>
                <a:lnTo>
                  <a:pt x="204" y="1784"/>
                </a:lnTo>
                <a:lnTo>
                  <a:pt x="166" y="1724"/>
                </a:lnTo>
                <a:lnTo>
                  <a:pt x="131" y="1662"/>
                </a:lnTo>
                <a:lnTo>
                  <a:pt x="100" y="1596"/>
                </a:lnTo>
                <a:lnTo>
                  <a:pt x="71" y="1529"/>
                </a:lnTo>
                <a:lnTo>
                  <a:pt x="48" y="1462"/>
                </a:lnTo>
                <a:lnTo>
                  <a:pt x="27" y="1390"/>
                </a:lnTo>
                <a:lnTo>
                  <a:pt x="13" y="1319"/>
                </a:lnTo>
                <a:lnTo>
                  <a:pt x="4" y="1246"/>
                </a:lnTo>
                <a:lnTo>
                  <a:pt x="0" y="1173"/>
                </a:lnTo>
                <a:lnTo>
                  <a:pt x="4" y="1098"/>
                </a:lnTo>
                <a:lnTo>
                  <a:pt x="13" y="1025"/>
                </a:lnTo>
                <a:lnTo>
                  <a:pt x="27" y="954"/>
                </a:lnTo>
                <a:lnTo>
                  <a:pt x="48" y="884"/>
                </a:lnTo>
                <a:lnTo>
                  <a:pt x="71" y="815"/>
                </a:lnTo>
                <a:lnTo>
                  <a:pt x="100" y="748"/>
                </a:lnTo>
                <a:lnTo>
                  <a:pt x="131" y="684"/>
                </a:lnTo>
                <a:lnTo>
                  <a:pt x="166" y="621"/>
                </a:lnTo>
                <a:lnTo>
                  <a:pt x="204" y="560"/>
                </a:lnTo>
                <a:lnTo>
                  <a:pt x="243" y="502"/>
                </a:lnTo>
                <a:lnTo>
                  <a:pt x="284" y="446"/>
                </a:lnTo>
                <a:lnTo>
                  <a:pt x="325" y="394"/>
                </a:lnTo>
                <a:lnTo>
                  <a:pt x="367" y="343"/>
                </a:lnTo>
                <a:lnTo>
                  <a:pt x="410" y="294"/>
                </a:lnTo>
                <a:lnTo>
                  <a:pt x="452" y="251"/>
                </a:lnTo>
                <a:lnTo>
                  <a:pt x="493" y="210"/>
                </a:lnTo>
                <a:lnTo>
                  <a:pt x="532" y="170"/>
                </a:lnTo>
                <a:lnTo>
                  <a:pt x="570" y="137"/>
                </a:lnTo>
                <a:lnTo>
                  <a:pt x="604" y="105"/>
                </a:lnTo>
                <a:lnTo>
                  <a:pt x="636" y="79"/>
                </a:lnTo>
                <a:lnTo>
                  <a:pt x="665" y="55"/>
                </a:lnTo>
                <a:lnTo>
                  <a:pt x="688" y="35"/>
                </a:lnTo>
                <a:lnTo>
                  <a:pt x="709" y="19"/>
                </a:lnTo>
                <a:lnTo>
                  <a:pt x="723" y="9"/>
                </a:lnTo>
                <a:lnTo>
                  <a:pt x="732" y="1"/>
                </a:lnTo>
                <a:lnTo>
                  <a:pt x="735" y="0"/>
                </a:lnTo>
                <a:lnTo>
                  <a:pt x="739" y="1"/>
                </a:lnTo>
                <a:lnTo>
                  <a:pt x="748" y="9"/>
                </a:lnTo>
                <a:lnTo>
                  <a:pt x="763" y="19"/>
                </a:lnTo>
                <a:lnTo>
                  <a:pt x="783" y="35"/>
                </a:lnTo>
                <a:lnTo>
                  <a:pt x="806" y="55"/>
                </a:lnTo>
                <a:lnTo>
                  <a:pt x="835" y="79"/>
                </a:lnTo>
                <a:lnTo>
                  <a:pt x="866" y="105"/>
                </a:lnTo>
                <a:lnTo>
                  <a:pt x="901" y="137"/>
                </a:lnTo>
                <a:lnTo>
                  <a:pt x="939" y="170"/>
                </a:lnTo>
                <a:lnTo>
                  <a:pt x="978" y="210"/>
                </a:lnTo>
                <a:lnTo>
                  <a:pt x="1019" y="251"/>
                </a:lnTo>
                <a:lnTo>
                  <a:pt x="1060" y="294"/>
                </a:lnTo>
                <a:lnTo>
                  <a:pt x="1102" y="343"/>
                </a:lnTo>
                <a:lnTo>
                  <a:pt x="1145" y="394"/>
                </a:lnTo>
                <a:lnTo>
                  <a:pt x="1187" y="446"/>
                </a:lnTo>
                <a:lnTo>
                  <a:pt x="1228" y="502"/>
                </a:lnTo>
                <a:lnTo>
                  <a:pt x="1267" y="560"/>
                </a:lnTo>
                <a:lnTo>
                  <a:pt x="1305" y="621"/>
                </a:lnTo>
                <a:lnTo>
                  <a:pt x="1339" y="684"/>
                </a:lnTo>
                <a:lnTo>
                  <a:pt x="1371" y="748"/>
                </a:lnTo>
                <a:lnTo>
                  <a:pt x="1400" y="815"/>
                </a:lnTo>
                <a:lnTo>
                  <a:pt x="1423" y="884"/>
                </a:lnTo>
                <a:lnTo>
                  <a:pt x="1444" y="954"/>
                </a:lnTo>
                <a:lnTo>
                  <a:pt x="1458" y="1025"/>
                </a:lnTo>
                <a:lnTo>
                  <a:pt x="1467" y="1098"/>
                </a:lnTo>
                <a:lnTo>
                  <a:pt x="1470" y="1173"/>
                </a:lnTo>
              </a:path>
            </a:pathLst>
          </a:custGeom>
          <a:solidFill>
            <a:srgbClr val="0070C0"/>
          </a:solidFill>
          <a:ln w="25400" cap="flat" cmpd="sng" algn="ctr">
            <a:noFill/>
            <a:prstDash val="solid"/>
          </a:ln>
          <a:effectLst>
            <a:outerShdw blurRad="50800" dist="38100" algn="l" rotWithShape="0">
              <a:prstClr val="black">
                <a:alpha val="40000"/>
              </a:prstClr>
            </a:outerShdw>
          </a:effectLst>
        </p:spPr>
        <p:txBody>
          <a:bodyPr anchor="ctr"/>
          <a:lstStyle/>
          <a:p>
            <a:pPr marL="0" marR="0" lvl="0" indent="0" algn="ctr" defTabSz="914400" eaLnBrk="1" fontAlgn="base" latinLnBrk="0" hangingPunct="1">
              <a:lnSpc>
                <a:spcPct val="120000"/>
              </a:lnSpc>
              <a:spcBef>
                <a:spcPct val="0"/>
              </a:spcBef>
              <a:spcAft>
                <a:spcPct val="0"/>
              </a:spcAft>
              <a:buClrTx/>
              <a:buSzTx/>
              <a:buFontTx/>
              <a:buNone/>
              <a:defRPr/>
            </a:pPr>
            <a:endParaRPr kumimoji="0" lang="zh-CN" altLang="en-US" sz="1800" b="1" i="0" u="none" strike="noStrike" kern="0" cap="none" spc="0" normalizeH="0" baseline="0" noProof="0">
              <a:ln>
                <a:noFill/>
              </a:ln>
              <a:solidFill>
                <a:sysClr val="window" lastClr="FFFFFF"/>
              </a:solidFill>
              <a:effectLst/>
              <a:uLnTx/>
              <a:uFillTx/>
              <a:latin typeface="Calibri" panose="020F0502020204030204"/>
              <a:ea typeface="微软雅黑" panose="020B0503020204020204" pitchFamily="34" charset="-122"/>
              <a:cs typeface="+mn-cs"/>
            </a:endParaRPr>
          </a:p>
        </p:txBody>
      </p:sp>
      <p:sp>
        <p:nvSpPr>
          <p:cNvPr id="6" name="Oval 7"/>
          <p:cNvSpPr>
            <a:spLocks noChangeArrowheads="1"/>
          </p:cNvSpPr>
          <p:nvPr/>
        </p:nvSpPr>
        <p:spPr bwMode="gray">
          <a:xfrm>
            <a:off x="5044628" y="2618286"/>
            <a:ext cx="1504719" cy="1504737"/>
          </a:xfrm>
          <a:prstGeom prst="ellipse">
            <a:avLst/>
          </a:prstGeom>
          <a:solidFill>
            <a:sysClr val="window" lastClr="FFFFFF">
              <a:alpha val="50195"/>
            </a:sysClr>
          </a:solidFill>
          <a:ln>
            <a:noFill/>
          </a:ln>
          <a:extLst>
            <a:ext uri="{91240B29-F687-4F45-9708-019B960494DF}">
              <a14:hiddenLine xmlns:a14="http://schemas.microsoft.com/office/drawing/2010/main" w="9525">
                <a:solidFill>
                  <a:srgbClr val="000000"/>
                </a:solidFill>
                <a:rou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a:ln>
                <a:noFill/>
              </a:ln>
              <a:solidFill>
                <a:sysClr val="windowText" lastClr="000000"/>
              </a:solidFill>
              <a:effectLst/>
              <a:uLnTx/>
              <a:uFillTx/>
            </a:endParaRPr>
          </a:p>
        </p:txBody>
      </p:sp>
      <p:sp>
        <p:nvSpPr>
          <p:cNvPr id="7" name="TextBox 20"/>
          <p:cNvSpPr txBox="1"/>
          <p:nvPr/>
        </p:nvSpPr>
        <p:spPr bwMode="auto">
          <a:xfrm>
            <a:off x="3622550" y="1674751"/>
            <a:ext cx="1850454" cy="1200329"/>
          </a:xfrm>
          <a:prstGeom prst="rect">
            <a:avLst/>
          </a:prstGeom>
          <a:noFill/>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kumimoji="0" lang="zh-CN" altLang="en-US" sz="2800" b="0" i="0" u="none" strike="noStrike" kern="0" cap="none" spc="0" normalizeH="0" baseline="0" noProof="0" dirty="0" smtClean="0">
              <a:ln>
                <a:noFill/>
              </a:ln>
              <a:solidFill>
                <a:sysClr val="window" lastClr="FFFFFF">
                  <a:lumMod val="95000"/>
                </a:sysClr>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8" name="TextBox 20"/>
          <p:cNvSpPr txBox="1"/>
          <p:nvPr/>
        </p:nvSpPr>
        <p:spPr bwMode="auto">
          <a:xfrm>
            <a:off x="6058946" y="1746759"/>
            <a:ext cx="1850454" cy="1200329"/>
          </a:xfrm>
          <a:prstGeom prst="rect">
            <a:avLst/>
          </a:prstGeom>
          <a:noFill/>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kumimoji="0" lang="zh-CN" altLang="en-US" sz="2800" b="0" i="0" u="none" strike="noStrike" kern="0" cap="none" spc="0" normalizeH="0" baseline="0" noProof="0" dirty="0" smtClean="0">
              <a:ln>
                <a:noFill/>
              </a:ln>
              <a:solidFill>
                <a:sysClr val="window" lastClr="FFFFFF">
                  <a:lumMod val="95000"/>
                </a:sysClr>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9" name="TextBox 20"/>
          <p:cNvSpPr txBox="1"/>
          <p:nvPr/>
        </p:nvSpPr>
        <p:spPr bwMode="auto">
          <a:xfrm>
            <a:off x="6106445" y="3858798"/>
            <a:ext cx="1850454" cy="1200329"/>
          </a:xfrm>
          <a:prstGeom prst="rect">
            <a:avLst/>
          </a:prstGeom>
          <a:noFill/>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kumimoji="0" lang="zh-CN" altLang="en-US" sz="2800" b="0" i="0" u="none" strike="noStrike" kern="0" cap="none" spc="0" normalizeH="0" baseline="0" noProof="0" dirty="0" smtClean="0">
              <a:ln>
                <a:noFill/>
              </a:ln>
              <a:solidFill>
                <a:sysClr val="window" lastClr="FFFFFF">
                  <a:lumMod val="95000"/>
                </a:sysClr>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10" name="TextBox 20"/>
          <p:cNvSpPr txBox="1"/>
          <p:nvPr/>
        </p:nvSpPr>
        <p:spPr bwMode="auto">
          <a:xfrm>
            <a:off x="3694558" y="3858798"/>
            <a:ext cx="1850454" cy="1200329"/>
          </a:xfrm>
          <a:prstGeom prst="rect">
            <a:avLst/>
          </a:prstGeom>
          <a:noFill/>
        </p:spPr>
        <p:txBody>
          <a:bodyPr vert="horz" wrap="square" lIns="91440" tIns="45720" rIns="91440" bIns="45720" numCol="1" anchor="t" anchorCtr="0" compatLnSpc="1">
            <a:spAutoFit/>
          </a:bodyPr>
          <a:lstStyle/>
          <a:p>
            <a:pPr marL="0" marR="0" lvl="0" indent="0" algn="ctr" defTabSz="914400" rtl="0" eaLnBrk="1" fontAlgn="base" latinLnBrk="0" hangingPunct="1">
              <a:lnSpc>
                <a:spcPct val="150000"/>
              </a:lnSpc>
              <a:spcBef>
                <a:spcPct val="0"/>
              </a:spcBef>
              <a:spcAft>
                <a:spcPct val="0"/>
              </a:spcAft>
              <a:buClrTx/>
              <a:buSzTx/>
              <a:buFontTx/>
              <a:buNone/>
              <a:defRPr/>
            </a:pPr>
            <a:r>
              <a:rPr kumimoji="0" lang="zh-CN" altLang="en-US" sz="1200" b="0" i="0" u="none" strike="noStrike" kern="0" cap="none" spc="0" normalizeH="0" baseline="0" noProof="0" dirty="0" smtClean="0">
                <a:ln>
                  <a:noFill/>
                </a:ln>
                <a:solidFill>
                  <a:sysClr val="window" lastClr="FFFFFF">
                    <a:lumMod val="95000"/>
                  </a:sysClr>
                </a:solidFill>
                <a:effectLst/>
                <a:uLnTx/>
                <a:uFillTx/>
                <a:latin typeface="微软雅黑" panose="020B0503020204020204" pitchFamily="34" charset="-122"/>
                <a:ea typeface="微软雅黑" panose="020B0503020204020204" pitchFamily="34" charset="-122"/>
                <a:cs typeface="宋体" panose="02010600030101010101" pitchFamily="2" charset="-122"/>
              </a:rPr>
              <a:t>单击此处添加段落文本单击此处添加段落文本单击此处添加段落文本单击此处添加段落文本</a:t>
            </a:r>
            <a:endParaRPr kumimoji="0" lang="zh-CN" altLang="en-US" sz="2800" b="0" i="0" u="none" strike="noStrike" kern="0" cap="none" spc="0" normalizeH="0" baseline="0" noProof="0" dirty="0" smtClean="0">
              <a:ln>
                <a:noFill/>
              </a:ln>
              <a:solidFill>
                <a:sysClr val="window" lastClr="FFFFFF">
                  <a:lumMod val="95000"/>
                </a:sysClr>
              </a:solidFill>
              <a:effectLst/>
              <a:uLnTx/>
              <a:uFillTx/>
              <a:latin typeface="Arial" panose="020B0604020202020204" pitchFamily="34" charset="0"/>
              <a:ea typeface="宋体" panose="02010600030101010101" pitchFamily="2" charset="-122"/>
              <a:cs typeface="宋体" panose="02010600030101010101" pitchFamily="2" charset="-122"/>
            </a:endParaRPr>
          </a:p>
        </p:txBody>
      </p:sp>
      <p:sp>
        <p:nvSpPr>
          <p:cNvPr id="11"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5" presetClass="entr" presetSubtype="0" fill="hold" grpId="0" nodeType="click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2000"/>
                                        <p:tgtEl>
                                          <p:spTgt spid="6"/>
                                        </p:tgtEl>
                                      </p:cBhvr>
                                    </p:animEffect>
                                    <p:anim calcmode="lin" valueType="num">
                                      <p:cBhvr>
                                        <p:cTn id="8" dur="2000" fill="hold"/>
                                        <p:tgtEl>
                                          <p:spTgt spid="6"/>
                                        </p:tgtEl>
                                        <p:attrNameLst>
                                          <p:attrName>style.rotation</p:attrName>
                                        </p:attrNameLst>
                                      </p:cBhvr>
                                      <p:tavLst>
                                        <p:tav tm="0">
                                          <p:val>
                                            <p:fltVal val="720"/>
                                          </p:val>
                                        </p:tav>
                                        <p:tav tm="100000">
                                          <p:val>
                                            <p:fltVal val="0"/>
                                          </p:val>
                                        </p:tav>
                                      </p:tavLst>
                                    </p:anim>
                                    <p:anim calcmode="lin" valueType="num">
                                      <p:cBhvr>
                                        <p:cTn id="9" dur="2000" fill="hold"/>
                                        <p:tgtEl>
                                          <p:spTgt spid="6"/>
                                        </p:tgtEl>
                                        <p:attrNameLst>
                                          <p:attrName>ppt_h</p:attrName>
                                        </p:attrNameLst>
                                      </p:cBhvr>
                                      <p:tavLst>
                                        <p:tav tm="0">
                                          <p:val>
                                            <p:fltVal val="0"/>
                                          </p:val>
                                        </p:tav>
                                        <p:tav tm="100000">
                                          <p:val>
                                            <p:strVal val="#ppt_h"/>
                                          </p:val>
                                        </p:tav>
                                      </p:tavLst>
                                    </p:anim>
                                    <p:anim calcmode="lin" valueType="num">
                                      <p:cBhvr>
                                        <p:cTn id="10" dur="2000" fill="hold"/>
                                        <p:tgtEl>
                                          <p:spTgt spid="6"/>
                                        </p:tgtEl>
                                        <p:attrNameLst>
                                          <p:attrName>ppt_w</p:attrName>
                                        </p:attrNameLst>
                                      </p:cBhvr>
                                      <p:tavLst>
                                        <p:tav tm="0">
                                          <p:val>
                                            <p:fltVal val="0"/>
                                          </p:val>
                                        </p:tav>
                                        <p:tav tm="100000">
                                          <p:val>
                                            <p:strVal val="#ppt_w"/>
                                          </p:val>
                                        </p:tav>
                                      </p:tavLst>
                                    </p:anim>
                                  </p:childTnLst>
                                </p:cTn>
                              </p:par>
                              <p:par>
                                <p:cTn id="11" presetID="35" presetClass="entr" presetSubtype="0" fill="hold" grpId="0" nodeType="withEffect">
                                  <p:stCondLst>
                                    <p:cond delay="0"/>
                                  </p:stCondLst>
                                  <p:childTnLst>
                                    <p:set>
                                      <p:cBhvr>
                                        <p:cTn id="12" dur="1" fill="hold">
                                          <p:stCondLst>
                                            <p:cond delay="0"/>
                                          </p:stCondLst>
                                        </p:cTn>
                                        <p:tgtEl>
                                          <p:spTgt spid="2"/>
                                        </p:tgtEl>
                                        <p:attrNameLst>
                                          <p:attrName>style.visibility</p:attrName>
                                        </p:attrNameLst>
                                      </p:cBhvr>
                                      <p:to>
                                        <p:strVal val="visible"/>
                                      </p:to>
                                    </p:set>
                                    <p:animEffect transition="in" filter="fade">
                                      <p:cBhvr>
                                        <p:cTn id="13" dur="2000"/>
                                        <p:tgtEl>
                                          <p:spTgt spid="2"/>
                                        </p:tgtEl>
                                      </p:cBhvr>
                                    </p:animEffect>
                                    <p:anim calcmode="lin" valueType="num">
                                      <p:cBhvr>
                                        <p:cTn id="14" dur="2000" fill="hold"/>
                                        <p:tgtEl>
                                          <p:spTgt spid="2"/>
                                        </p:tgtEl>
                                        <p:attrNameLst>
                                          <p:attrName>style.rotation</p:attrName>
                                        </p:attrNameLst>
                                      </p:cBhvr>
                                      <p:tavLst>
                                        <p:tav tm="0">
                                          <p:val>
                                            <p:fltVal val="720"/>
                                          </p:val>
                                        </p:tav>
                                        <p:tav tm="100000">
                                          <p:val>
                                            <p:fltVal val="0"/>
                                          </p:val>
                                        </p:tav>
                                      </p:tavLst>
                                    </p:anim>
                                    <p:anim calcmode="lin" valueType="num">
                                      <p:cBhvr>
                                        <p:cTn id="15" dur="2000" fill="hold"/>
                                        <p:tgtEl>
                                          <p:spTgt spid="2"/>
                                        </p:tgtEl>
                                        <p:attrNameLst>
                                          <p:attrName>ppt_h</p:attrName>
                                        </p:attrNameLst>
                                      </p:cBhvr>
                                      <p:tavLst>
                                        <p:tav tm="0">
                                          <p:val>
                                            <p:fltVal val="0"/>
                                          </p:val>
                                        </p:tav>
                                        <p:tav tm="100000">
                                          <p:val>
                                            <p:strVal val="#ppt_h"/>
                                          </p:val>
                                        </p:tav>
                                      </p:tavLst>
                                    </p:anim>
                                    <p:anim calcmode="lin" valueType="num">
                                      <p:cBhvr>
                                        <p:cTn id="16" dur="2000" fill="hold"/>
                                        <p:tgtEl>
                                          <p:spTgt spid="2"/>
                                        </p:tgtEl>
                                        <p:attrNameLst>
                                          <p:attrName>ppt_w</p:attrName>
                                        </p:attrNameLst>
                                      </p:cBhvr>
                                      <p:tavLst>
                                        <p:tav tm="0">
                                          <p:val>
                                            <p:fltVal val="0"/>
                                          </p:val>
                                        </p:tav>
                                        <p:tav tm="100000">
                                          <p:val>
                                            <p:strVal val="#ppt_w"/>
                                          </p:val>
                                        </p:tav>
                                      </p:tavLst>
                                    </p:anim>
                                  </p:childTnLst>
                                </p:cTn>
                              </p:par>
                              <p:par>
                                <p:cTn id="17" presetID="35" presetClass="entr" presetSubtype="0"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fade">
                                      <p:cBhvr>
                                        <p:cTn id="19" dur="2000"/>
                                        <p:tgtEl>
                                          <p:spTgt spid="3"/>
                                        </p:tgtEl>
                                      </p:cBhvr>
                                    </p:animEffect>
                                    <p:anim calcmode="lin" valueType="num">
                                      <p:cBhvr>
                                        <p:cTn id="20" dur="2000" fill="hold"/>
                                        <p:tgtEl>
                                          <p:spTgt spid="3"/>
                                        </p:tgtEl>
                                        <p:attrNameLst>
                                          <p:attrName>style.rotation</p:attrName>
                                        </p:attrNameLst>
                                      </p:cBhvr>
                                      <p:tavLst>
                                        <p:tav tm="0">
                                          <p:val>
                                            <p:fltVal val="720"/>
                                          </p:val>
                                        </p:tav>
                                        <p:tav tm="100000">
                                          <p:val>
                                            <p:fltVal val="0"/>
                                          </p:val>
                                        </p:tav>
                                      </p:tavLst>
                                    </p:anim>
                                    <p:anim calcmode="lin" valueType="num">
                                      <p:cBhvr>
                                        <p:cTn id="21" dur="2000" fill="hold"/>
                                        <p:tgtEl>
                                          <p:spTgt spid="3"/>
                                        </p:tgtEl>
                                        <p:attrNameLst>
                                          <p:attrName>ppt_h</p:attrName>
                                        </p:attrNameLst>
                                      </p:cBhvr>
                                      <p:tavLst>
                                        <p:tav tm="0">
                                          <p:val>
                                            <p:fltVal val="0"/>
                                          </p:val>
                                        </p:tav>
                                        <p:tav tm="100000">
                                          <p:val>
                                            <p:strVal val="#ppt_h"/>
                                          </p:val>
                                        </p:tav>
                                      </p:tavLst>
                                    </p:anim>
                                    <p:anim calcmode="lin" valueType="num">
                                      <p:cBhvr>
                                        <p:cTn id="22" dur="2000" fill="hold"/>
                                        <p:tgtEl>
                                          <p:spTgt spid="3"/>
                                        </p:tgtEl>
                                        <p:attrNameLst>
                                          <p:attrName>ppt_w</p:attrName>
                                        </p:attrNameLst>
                                      </p:cBhvr>
                                      <p:tavLst>
                                        <p:tav tm="0">
                                          <p:val>
                                            <p:fltVal val="0"/>
                                          </p:val>
                                        </p:tav>
                                        <p:tav tm="100000">
                                          <p:val>
                                            <p:strVal val="#ppt_w"/>
                                          </p:val>
                                        </p:tav>
                                      </p:tavLst>
                                    </p:anim>
                                  </p:childTnLst>
                                </p:cTn>
                              </p:par>
                              <p:par>
                                <p:cTn id="23" presetID="35" presetClass="entr" presetSubtype="0" fill="hold" grpId="0" nodeType="withEffect">
                                  <p:stCondLst>
                                    <p:cond delay="0"/>
                                  </p:stCondLst>
                                  <p:childTnLst>
                                    <p:set>
                                      <p:cBhvr>
                                        <p:cTn id="24" dur="1" fill="hold">
                                          <p:stCondLst>
                                            <p:cond delay="0"/>
                                          </p:stCondLst>
                                        </p:cTn>
                                        <p:tgtEl>
                                          <p:spTgt spid="4"/>
                                        </p:tgtEl>
                                        <p:attrNameLst>
                                          <p:attrName>style.visibility</p:attrName>
                                        </p:attrNameLst>
                                      </p:cBhvr>
                                      <p:to>
                                        <p:strVal val="visible"/>
                                      </p:to>
                                    </p:set>
                                    <p:animEffect transition="in" filter="fade">
                                      <p:cBhvr>
                                        <p:cTn id="25" dur="2000"/>
                                        <p:tgtEl>
                                          <p:spTgt spid="4"/>
                                        </p:tgtEl>
                                      </p:cBhvr>
                                    </p:animEffect>
                                    <p:anim calcmode="lin" valueType="num">
                                      <p:cBhvr>
                                        <p:cTn id="26" dur="2000" fill="hold"/>
                                        <p:tgtEl>
                                          <p:spTgt spid="4"/>
                                        </p:tgtEl>
                                        <p:attrNameLst>
                                          <p:attrName>style.rotation</p:attrName>
                                        </p:attrNameLst>
                                      </p:cBhvr>
                                      <p:tavLst>
                                        <p:tav tm="0">
                                          <p:val>
                                            <p:fltVal val="720"/>
                                          </p:val>
                                        </p:tav>
                                        <p:tav tm="100000">
                                          <p:val>
                                            <p:fltVal val="0"/>
                                          </p:val>
                                        </p:tav>
                                      </p:tavLst>
                                    </p:anim>
                                    <p:anim calcmode="lin" valueType="num">
                                      <p:cBhvr>
                                        <p:cTn id="27" dur="2000" fill="hold"/>
                                        <p:tgtEl>
                                          <p:spTgt spid="4"/>
                                        </p:tgtEl>
                                        <p:attrNameLst>
                                          <p:attrName>ppt_h</p:attrName>
                                        </p:attrNameLst>
                                      </p:cBhvr>
                                      <p:tavLst>
                                        <p:tav tm="0">
                                          <p:val>
                                            <p:fltVal val="0"/>
                                          </p:val>
                                        </p:tav>
                                        <p:tav tm="100000">
                                          <p:val>
                                            <p:strVal val="#ppt_h"/>
                                          </p:val>
                                        </p:tav>
                                      </p:tavLst>
                                    </p:anim>
                                    <p:anim calcmode="lin" valueType="num">
                                      <p:cBhvr>
                                        <p:cTn id="28" dur="2000" fill="hold"/>
                                        <p:tgtEl>
                                          <p:spTgt spid="4"/>
                                        </p:tgtEl>
                                        <p:attrNameLst>
                                          <p:attrName>ppt_w</p:attrName>
                                        </p:attrNameLst>
                                      </p:cBhvr>
                                      <p:tavLst>
                                        <p:tav tm="0">
                                          <p:val>
                                            <p:fltVal val="0"/>
                                          </p:val>
                                        </p:tav>
                                        <p:tav tm="100000">
                                          <p:val>
                                            <p:strVal val="#ppt_w"/>
                                          </p:val>
                                        </p:tav>
                                      </p:tavLst>
                                    </p:anim>
                                  </p:childTnLst>
                                </p:cTn>
                              </p:par>
                              <p:par>
                                <p:cTn id="29" presetID="35" presetClass="entr" presetSubtype="0" fill="hold" grpId="0" nodeType="with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fade">
                                      <p:cBhvr>
                                        <p:cTn id="31" dur="2000"/>
                                        <p:tgtEl>
                                          <p:spTgt spid="5"/>
                                        </p:tgtEl>
                                      </p:cBhvr>
                                    </p:animEffect>
                                    <p:anim calcmode="lin" valueType="num">
                                      <p:cBhvr>
                                        <p:cTn id="32" dur="2000" fill="hold"/>
                                        <p:tgtEl>
                                          <p:spTgt spid="5"/>
                                        </p:tgtEl>
                                        <p:attrNameLst>
                                          <p:attrName>style.rotation</p:attrName>
                                        </p:attrNameLst>
                                      </p:cBhvr>
                                      <p:tavLst>
                                        <p:tav tm="0">
                                          <p:val>
                                            <p:fltVal val="720"/>
                                          </p:val>
                                        </p:tav>
                                        <p:tav tm="100000">
                                          <p:val>
                                            <p:fltVal val="0"/>
                                          </p:val>
                                        </p:tav>
                                      </p:tavLst>
                                    </p:anim>
                                    <p:anim calcmode="lin" valueType="num">
                                      <p:cBhvr>
                                        <p:cTn id="33" dur="2000" fill="hold"/>
                                        <p:tgtEl>
                                          <p:spTgt spid="5"/>
                                        </p:tgtEl>
                                        <p:attrNameLst>
                                          <p:attrName>ppt_h</p:attrName>
                                        </p:attrNameLst>
                                      </p:cBhvr>
                                      <p:tavLst>
                                        <p:tav tm="0">
                                          <p:val>
                                            <p:fltVal val="0"/>
                                          </p:val>
                                        </p:tav>
                                        <p:tav tm="100000">
                                          <p:val>
                                            <p:strVal val="#ppt_h"/>
                                          </p:val>
                                        </p:tav>
                                      </p:tavLst>
                                    </p:anim>
                                    <p:anim calcmode="lin" valueType="num">
                                      <p:cBhvr>
                                        <p:cTn id="34" dur="2000" fill="hold"/>
                                        <p:tgtEl>
                                          <p:spTgt spid="5"/>
                                        </p:tgtEl>
                                        <p:attrNameLst>
                                          <p:attrName>ppt_w</p:attrName>
                                        </p:attrNameLst>
                                      </p:cBhvr>
                                      <p:tavLst>
                                        <p:tav tm="0">
                                          <p:val>
                                            <p:fltVal val="0"/>
                                          </p:val>
                                        </p:tav>
                                        <p:tav tm="100000">
                                          <p:val>
                                            <p:strVal val="#ppt_w"/>
                                          </p:val>
                                        </p:tav>
                                      </p:tavLst>
                                    </p:anim>
                                  </p:childTnLst>
                                </p:cTn>
                              </p:par>
                            </p:childTnLst>
                          </p:cTn>
                        </p:par>
                      </p:childTnLst>
                    </p:cTn>
                  </p:par>
                  <p:par>
                    <p:cTn id="35" fill="hold">
                      <p:stCondLst>
                        <p:cond delay="indefinite"/>
                      </p:stCondLst>
                      <p:childTnLst>
                        <p:par>
                          <p:cTn id="36" fill="hold">
                            <p:stCondLst>
                              <p:cond delay="0"/>
                            </p:stCondLst>
                            <p:childTnLst>
                              <p:par>
                                <p:cTn id="37" presetID="41" presetClass="entr" presetSubtype="0" fill="hold" grpId="0" nodeType="clickEffect">
                                  <p:stCondLst>
                                    <p:cond delay="0"/>
                                  </p:stCondLst>
                                  <p:iterate type="lt">
                                    <p:tmPct val="10000"/>
                                  </p:iterate>
                                  <p:childTnLst>
                                    <p:set>
                                      <p:cBhvr>
                                        <p:cTn id="38" dur="1" fill="hold">
                                          <p:stCondLst>
                                            <p:cond delay="0"/>
                                          </p:stCondLst>
                                        </p:cTn>
                                        <p:tgtEl>
                                          <p:spTgt spid="7"/>
                                        </p:tgtEl>
                                        <p:attrNameLst>
                                          <p:attrName>style.visibility</p:attrName>
                                        </p:attrNameLst>
                                      </p:cBhvr>
                                      <p:to>
                                        <p:strVal val="visible"/>
                                      </p:to>
                                    </p:set>
                                    <p:anim calcmode="lin" valueType="num">
                                      <p:cBhvr>
                                        <p:cTn id="39" dur="500" fill="hold"/>
                                        <p:tgtEl>
                                          <p:spTgt spid="7"/>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7"/>
                                        </p:tgtEl>
                                        <p:attrNameLst>
                                          <p:attrName>ppt_y</p:attrName>
                                        </p:attrNameLst>
                                      </p:cBhvr>
                                      <p:tavLst>
                                        <p:tav tm="0">
                                          <p:val>
                                            <p:strVal val="#ppt_y"/>
                                          </p:val>
                                        </p:tav>
                                        <p:tav tm="100000">
                                          <p:val>
                                            <p:strVal val="#ppt_y"/>
                                          </p:val>
                                        </p:tav>
                                      </p:tavLst>
                                    </p:anim>
                                    <p:anim calcmode="lin" valueType="num">
                                      <p:cBhvr>
                                        <p:cTn id="41" dur="500" fill="hold"/>
                                        <p:tgtEl>
                                          <p:spTgt spid="7"/>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7"/>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7"/>
                                        </p:tgtEl>
                                      </p:cBhvr>
                                    </p:animEffect>
                                  </p:childTnLst>
                                </p:cTn>
                              </p:par>
                              <p:par>
                                <p:cTn id="44" presetID="41" presetClass="entr" presetSubtype="0" fill="hold" grpId="0" nodeType="withEffect">
                                  <p:stCondLst>
                                    <p:cond delay="0"/>
                                  </p:stCondLst>
                                  <p:iterate type="lt">
                                    <p:tmPct val="10000"/>
                                  </p:iterate>
                                  <p:childTnLst>
                                    <p:set>
                                      <p:cBhvr>
                                        <p:cTn id="45" dur="1" fill="hold">
                                          <p:stCondLst>
                                            <p:cond delay="0"/>
                                          </p:stCondLst>
                                        </p:cTn>
                                        <p:tgtEl>
                                          <p:spTgt spid="8"/>
                                        </p:tgtEl>
                                        <p:attrNameLst>
                                          <p:attrName>style.visibility</p:attrName>
                                        </p:attrNameLst>
                                      </p:cBhvr>
                                      <p:to>
                                        <p:strVal val="visible"/>
                                      </p:to>
                                    </p:set>
                                    <p:anim calcmode="lin" valueType="num">
                                      <p:cBhvr>
                                        <p:cTn id="46" dur="500" fill="hold"/>
                                        <p:tgtEl>
                                          <p:spTgt spid="8"/>
                                        </p:tgtEl>
                                        <p:attrNameLst>
                                          <p:attrName>ppt_x</p:attrName>
                                        </p:attrNameLst>
                                      </p:cBhvr>
                                      <p:tavLst>
                                        <p:tav tm="0">
                                          <p:val>
                                            <p:strVal val="#ppt_x"/>
                                          </p:val>
                                        </p:tav>
                                        <p:tav tm="50000">
                                          <p:val>
                                            <p:strVal val="#ppt_x+.1"/>
                                          </p:val>
                                        </p:tav>
                                        <p:tav tm="100000">
                                          <p:val>
                                            <p:strVal val="#ppt_x"/>
                                          </p:val>
                                        </p:tav>
                                      </p:tavLst>
                                    </p:anim>
                                    <p:anim calcmode="lin" valueType="num">
                                      <p:cBhvr>
                                        <p:cTn id="47" dur="500" fill="hold"/>
                                        <p:tgtEl>
                                          <p:spTgt spid="8"/>
                                        </p:tgtEl>
                                        <p:attrNameLst>
                                          <p:attrName>ppt_y</p:attrName>
                                        </p:attrNameLst>
                                      </p:cBhvr>
                                      <p:tavLst>
                                        <p:tav tm="0">
                                          <p:val>
                                            <p:strVal val="#ppt_y"/>
                                          </p:val>
                                        </p:tav>
                                        <p:tav tm="100000">
                                          <p:val>
                                            <p:strVal val="#ppt_y"/>
                                          </p:val>
                                        </p:tav>
                                      </p:tavLst>
                                    </p:anim>
                                    <p:anim calcmode="lin" valueType="num">
                                      <p:cBhvr>
                                        <p:cTn id="48" dur="500" fill="hold"/>
                                        <p:tgtEl>
                                          <p:spTgt spid="8"/>
                                        </p:tgtEl>
                                        <p:attrNameLst>
                                          <p:attrName>ppt_h</p:attrName>
                                        </p:attrNameLst>
                                      </p:cBhvr>
                                      <p:tavLst>
                                        <p:tav tm="0">
                                          <p:val>
                                            <p:strVal val="#ppt_h/10"/>
                                          </p:val>
                                        </p:tav>
                                        <p:tav tm="50000">
                                          <p:val>
                                            <p:strVal val="#ppt_h+.01"/>
                                          </p:val>
                                        </p:tav>
                                        <p:tav tm="100000">
                                          <p:val>
                                            <p:strVal val="#ppt_h"/>
                                          </p:val>
                                        </p:tav>
                                      </p:tavLst>
                                    </p:anim>
                                    <p:anim calcmode="lin" valueType="num">
                                      <p:cBhvr>
                                        <p:cTn id="49" dur="500" fill="hold"/>
                                        <p:tgtEl>
                                          <p:spTgt spid="8"/>
                                        </p:tgtEl>
                                        <p:attrNameLst>
                                          <p:attrName>ppt_w</p:attrName>
                                        </p:attrNameLst>
                                      </p:cBhvr>
                                      <p:tavLst>
                                        <p:tav tm="0">
                                          <p:val>
                                            <p:strVal val="#ppt_w/10"/>
                                          </p:val>
                                        </p:tav>
                                        <p:tav tm="50000">
                                          <p:val>
                                            <p:strVal val="#ppt_w+.01"/>
                                          </p:val>
                                        </p:tav>
                                        <p:tav tm="100000">
                                          <p:val>
                                            <p:strVal val="#ppt_w"/>
                                          </p:val>
                                        </p:tav>
                                      </p:tavLst>
                                    </p:anim>
                                    <p:animEffect transition="in" filter="fade">
                                      <p:cBhvr>
                                        <p:cTn id="50" dur="500" tmFilter="0,0; .5, 1; 1, 1"/>
                                        <p:tgtEl>
                                          <p:spTgt spid="8"/>
                                        </p:tgtEl>
                                      </p:cBhvr>
                                    </p:animEffect>
                                  </p:childTnLst>
                                </p:cTn>
                              </p:par>
                              <p:par>
                                <p:cTn id="51" presetID="41" presetClass="entr" presetSubtype="0" fill="hold" grpId="0" nodeType="withEffect">
                                  <p:stCondLst>
                                    <p:cond delay="0"/>
                                  </p:stCondLst>
                                  <p:iterate type="lt">
                                    <p:tmPct val="10000"/>
                                  </p:iterate>
                                  <p:childTnLst>
                                    <p:set>
                                      <p:cBhvr>
                                        <p:cTn id="52" dur="1" fill="hold">
                                          <p:stCondLst>
                                            <p:cond delay="0"/>
                                          </p:stCondLst>
                                        </p:cTn>
                                        <p:tgtEl>
                                          <p:spTgt spid="9"/>
                                        </p:tgtEl>
                                        <p:attrNameLst>
                                          <p:attrName>style.visibility</p:attrName>
                                        </p:attrNameLst>
                                      </p:cBhvr>
                                      <p:to>
                                        <p:strVal val="visible"/>
                                      </p:to>
                                    </p:set>
                                    <p:anim calcmode="lin" valueType="num">
                                      <p:cBhvr>
                                        <p:cTn id="53" dur="500" fill="hold"/>
                                        <p:tgtEl>
                                          <p:spTgt spid="9"/>
                                        </p:tgtEl>
                                        <p:attrNameLst>
                                          <p:attrName>ppt_x</p:attrName>
                                        </p:attrNameLst>
                                      </p:cBhvr>
                                      <p:tavLst>
                                        <p:tav tm="0">
                                          <p:val>
                                            <p:strVal val="#ppt_x"/>
                                          </p:val>
                                        </p:tav>
                                        <p:tav tm="50000">
                                          <p:val>
                                            <p:strVal val="#ppt_x+.1"/>
                                          </p:val>
                                        </p:tav>
                                        <p:tav tm="100000">
                                          <p:val>
                                            <p:strVal val="#ppt_x"/>
                                          </p:val>
                                        </p:tav>
                                      </p:tavLst>
                                    </p:anim>
                                    <p:anim calcmode="lin" valueType="num">
                                      <p:cBhvr>
                                        <p:cTn id="54" dur="500" fill="hold"/>
                                        <p:tgtEl>
                                          <p:spTgt spid="9"/>
                                        </p:tgtEl>
                                        <p:attrNameLst>
                                          <p:attrName>ppt_y</p:attrName>
                                        </p:attrNameLst>
                                      </p:cBhvr>
                                      <p:tavLst>
                                        <p:tav tm="0">
                                          <p:val>
                                            <p:strVal val="#ppt_y"/>
                                          </p:val>
                                        </p:tav>
                                        <p:tav tm="100000">
                                          <p:val>
                                            <p:strVal val="#ppt_y"/>
                                          </p:val>
                                        </p:tav>
                                      </p:tavLst>
                                    </p:anim>
                                    <p:anim calcmode="lin" valueType="num">
                                      <p:cBhvr>
                                        <p:cTn id="55" dur="500" fill="hold"/>
                                        <p:tgtEl>
                                          <p:spTgt spid="9"/>
                                        </p:tgtEl>
                                        <p:attrNameLst>
                                          <p:attrName>ppt_h</p:attrName>
                                        </p:attrNameLst>
                                      </p:cBhvr>
                                      <p:tavLst>
                                        <p:tav tm="0">
                                          <p:val>
                                            <p:strVal val="#ppt_h/10"/>
                                          </p:val>
                                        </p:tav>
                                        <p:tav tm="50000">
                                          <p:val>
                                            <p:strVal val="#ppt_h+.01"/>
                                          </p:val>
                                        </p:tav>
                                        <p:tav tm="100000">
                                          <p:val>
                                            <p:strVal val="#ppt_h"/>
                                          </p:val>
                                        </p:tav>
                                      </p:tavLst>
                                    </p:anim>
                                    <p:anim calcmode="lin" valueType="num">
                                      <p:cBhvr>
                                        <p:cTn id="56" dur="500" fill="hold"/>
                                        <p:tgtEl>
                                          <p:spTgt spid="9"/>
                                        </p:tgtEl>
                                        <p:attrNameLst>
                                          <p:attrName>ppt_w</p:attrName>
                                        </p:attrNameLst>
                                      </p:cBhvr>
                                      <p:tavLst>
                                        <p:tav tm="0">
                                          <p:val>
                                            <p:strVal val="#ppt_w/10"/>
                                          </p:val>
                                        </p:tav>
                                        <p:tav tm="50000">
                                          <p:val>
                                            <p:strVal val="#ppt_w+.01"/>
                                          </p:val>
                                        </p:tav>
                                        <p:tav tm="100000">
                                          <p:val>
                                            <p:strVal val="#ppt_w"/>
                                          </p:val>
                                        </p:tav>
                                      </p:tavLst>
                                    </p:anim>
                                    <p:animEffect transition="in" filter="fade">
                                      <p:cBhvr>
                                        <p:cTn id="57" dur="500" tmFilter="0,0; .5, 1; 1, 1"/>
                                        <p:tgtEl>
                                          <p:spTgt spid="9"/>
                                        </p:tgtEl>
                                      </p:cBhvr>
                                    </p:animEffect>
                                  </p:childTnLst>
                                </p:cTn>
                              </p:par>
                              <p:par>
                                <p:cTn id="58" presetID="41" presetClass="entr" presetSubtype="0" fill="hold" grpId="0" nodeType="withEffect">
                                  <p:stCondLst>
                                    <p:cond delay="0"/>
                                  </p:stCondLst>
                                  <p:iterate type="lt">
                                    <p:tmPct val="10000"/>
                                  </p:iterate>
                                  <p:childTnLst>
                                    <p:set>
                                      <p:cBhvr>
                                        <p:cTn id="59" dur="1" fill="hold">
                                          <p:stCondLst>
                                            <p:cond delay="0"/>
                                          </p:stCondLst>
                                        </p:cTn>
                                        <p:tgtEl>
                                          <p:spTgt spid="10"/>
                                        </p:tgtEl>
                                        <p:attrNameLst>
                                          <p:attrName>style.visibility</p:attrName>
                                        </p:attrNameLst>
                                      </p:cBhvr>
                                      <p:to>
                                        <p:strVal val="visible"/>
                                      </p:to>
                                    </p:set>
                                    <p:anim calcmode="lin" valueType="num">
                                      <p:cBhvr>
                                        <p:cTn id="60" dur="500" fill="hold"/>
                                        <p:tgtEl>
                                          <p:spTgt spid="10"/>
                                        </p:tgtEl>
                                        <p:attrNameLst>
                                          <p:attrName>ppt_x</p:attrName>
                                        </p:attrNameLst>
                                      </p:cBhvr>
                                      <p:tavLst>
                                        <p:tav tm="0">
                                          <p:val>
                                            <p:strVal val="#ppt_x"/>
                                          </p:val>
                                        </p:tav>
                                        <p:tav tm="50000">
                                          <p:val>
                                            <p:strVal val="#ppt_x+.1"/>
                                          </p:val>
                                        </p:tav>
                                        <p:tav tm="100000">
                                          <p:val>
                                            <p:strVal val="#ppt_x"/>
                                          </p:val>
                                        </p:tav>
                                      </p:tavLst>
                                    </p:anim>
                                    <p:anim calcmode="lin" valueType="num">
                                      <p:cBhvr>
                                        <p:cTn id="61" dur="500" fill="hold"/>
                                        <p:tgtEl>
                                          <p:spTgt spid="10"/>
                                        </p:tgtEl>
                                        <p:attrNameLst>
                                          <p:attrName>ppt_y</p:attrName>
                                        </p:attrNameLst>
                                      </p:cBhvr>
                                      <p:tavLst>
                                        <p:tav tm="0">
                                          <p:val>
                                            <p:strVal val="#ppt_y"/>
                                          </p:val>
                                        </p:tav>
                                        <p:tav tm="100000">
                                          <p:val>
                                            <p:strVal val="#ppt_y"/>
                                          </p:val>
                                        </p:tav>
                                      </p:tavLst>
                                    </p:anim>
                                    <p:anim calcmode="lin" valueType="num">
                                      <p:cBhvr>
                                        <p:cTn id="62" dur="500" fill="hold"/>
                                        <p:tgtEl>
                                          <p:spTgt spid="10"/>
                                        </p:tgtEl>
                                        <p:attrNameLst>
                                          <p:attrName>ppt_h</p:attrName>
                                        </p:attrNameLst>
                                      </p:cBhvr>
                                      <p:tavLst>
                                        <p:tav tm="0">
                                          <p:val>
                                            <p:strVal val="#ppt_h/10"/>
                                          </p:val>
                                        </p:tav>
                                        <p:tav tm="50000">
                                          <p:val>
                                            <p:strVal val="#ppt_h+.01"/>
                                          </p:val>
                                        </p:tav>
                                        <p:tav tm="100000">
                                          <p:val>
                                            <p:strVal val="#ppt_h"/>
                                          </p:val>
                                        </p:tav>
                                      </p:tavLst>
                                    </p:anim>
                                    <p:anim calcmode="lin" valueType="num">
                                      <p:cBhvr>
                                        <p:cTn id="63" dur="500" fill="hold"/>
                                        <p:tgtEl>
                                          <p:spTgt spid="10"/>
                                        </p:tgtEl>
                                        <p:attrNameLst>
                                          <p:attrName>ppt_w</p:attrName>
                                        </p:attrNameLst>
                                      </p:cBhvr>
                                      <p:tavLst>
                                        <p:tav tm="0">
                                          <p:val>
                                            <p:strVal val="#ppt_w/10"/>
                                          </p:val>
                                        </p:tav>
                                        <p:tav tm="50000">
                                          <p:val>
                                            <p:strVal val="#ppt_w+.01"/>
                                          </p:val>
                                        </p:tav>
                                        <p:tav tm="100000">
                                          <p:val>
                                            <p:strVal val="#ppt_w"/>
                                          </p:val>
                                        </p:tav>
                                      </p:tavLst>
                                    </p:anim>
                                    <p:animEffect transition="in" filter="fade">
                                      <p:cBhvr>
                                        <p:cTn id="64" dur="500" tmFilter="0,0; .5, 1; 1, 1"/>
                                        <p:tgtEl>
                                          <p:spTgt spid="10"/>
                                        </p:tgtEl>
                                      </p:cBhvr>
                                    </p:animEffect>
                                  </p:childTnLst>
                                </p:cTn>
                              </p:par>
                            </p:childTnLst>
                          </p:cTn>
                        </p:par>
                        <p:par>
                          <p:cTn id="65" fill="hold">
                            <p:stCondLst>
                              <p:cond delay="2450"/>
                            </p:stCondLst>
                            <p:childTnLst>
                              <p:par>
                                <p:cTn id="66" presetID="2" presetClass="entr" presetSubtype="4" decel="100000" fill="hold" grpId="0" nodeType="afterEffect">
                                  <p:stCondLst>
                                    <p:cond delay="0"/>
                                  </p:stCondLst>
                                  <p:childTnLst>
                                    <p:set>
                                      <p:cBhvr>
                                        <p:cTn id="67" dur="1" fill="hold">
                                          <p:stCondLst>
                                            <p:cond delay="0"/>
                                          </p:stCondLst>
                                        </p:cTn>
                                        <p:tgtEl>
                                          <p:spTgt spid="11"/>
                                        </p:tgtEl>
                                        <p:attrNameLst>
                                          <p:attrName>style.visibility</p:attrName>
                                        </p:attrNameLst>
                                      </p:cBhvr>
                                      <p:to>
                                        <p:strVal val="visible"/>
                                      </p:to>
                                    </p:set>
                                    <p:anim calcmode="lin" valueType="num">
                                      <p:cBhvr additive="base">
                                        <p:cTn id="68" dur="200" fill="hold"/>
                                        <p:tgtEl>
                                          <p:spTgt spid="11"/>
                                        </p:tgtEl>
                                        <p:attrNameLst>
                                          <p:attrName>ppt_x</p:attrName>
                                        </p:attrNameLst>
                                      </p:cBhvr>
                                      <p:tavLst>
                                        <p:tav tm="0">
                                          <p:val>
                                            <p:strVal val="#ppt_x"/>
                                          </p:val>
                                        </p:tav>
                                        <p:tav tm="100000">
                                          <p:val>
                                            <p:strVal val="#ppt_x"/>
                                          </p:val>
                                        </p:tav>
                                      </p:tavLst>
                                    </p:anim>
                                    <p:anim calcmode="lin" valueType="num">
                                      <p:cBhvr additive="base">
                                        <p:cTn id="69" dur="200" fill="hold"/>
                                        <p:tgtEl>
                                          <p:spTgt spid="11"/>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0" grpId="0"/>
      <p:bldP spid="11"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椭圆 1"/>
          <p:cNvSpPr/>
          <p:nvPr/>
        </p:nvSpPr>
        <p:spPr>
          <a:xfrm>
            <a:off x="1755854" y="1295871"/>
            <a:ext cx="2936276" cy="2936276"/>
          </a:xfrm>
          <a:prstGeom prst="ellipse">
            <a:avLst/>
          </a:prstGeom>
          <a:blipFill>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椭圆 2"/>
          <p:cNvSpPr/>
          <p:nvPr/>
        </p:nvSpPr>
        <p:spPr>
          <a:xfrm flipH="1">
            <a:off x="6870213" y="1295871"/>
            <a:ext cx="2936276" cy="2936276"/>
          </a:xfrm>
          <a:prstGeom prst="ellipse">
            <a:avLst/>
          </a:prstGeom>
          <a:blipFill>
            <a:blip r:embed="rId2"/>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椭圆 3"/>
          <p:cNvSpPr/>
          <p:nvPr/>
        </p:nvSpPr>
        <p:spPr>
          <a:xfrm>
            <a:off x="4320877" y="1295871"/>
            <a:ext cx="2936276" cy="2936276"/>
          </a:xfrm>
          <a:prstGeom prst="ellipse">
            <a:avLst/>
          </a:prstGeom>
          <a:solidFill>
            <a:srgbClr val="0070C0">
              <a:alpha val="9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5591529" y="1666935"/>
            <a:ext cx="394974" cy="515661"/>
            <a:chOff x="5811231" y="2445120"/>
            <a:chExt cx="446271" cy="582632"/>
          </a:xfrm>
          <a:solidFill>
            <a:schemeClr val="bg1"/>
          </a:solidFill>
        </p:grpSpPr>
        <p:sp>
          <p:nvSpPr>
            <p:cNvPr id="6" name="Freeform 37"/>
            <p:cNvSpPr>
              <a:spLocks noEditPoints="1"/>
            </p:cNvSpPr>
            <p:nvPr/>
          </p:nvSpPr>
          <p:spPr bwMode="auto">
            <a:xfrm>
              <a:off x="5811231" y="2445120"/>
              <a:ext cx="446271" cy="582632"/>
            </a:xfrm>
            <a:custGeom>
              <a:avLst/>
              <a:gdLst>
                <a:gd name="T0" fmla="*/ 103 w 109"/>
                <a:gd name="T1" fmla="*/ 68 h 142"/>
                <a:gd name="T2" fmla="*/ 96 w 109"/>
                <a:gd name="T3" fmla="*/ 68 h 142"/>
                <a:gd name="T4" fmla="*/ 96 w 109"/>
                <a:gd name="T5" fmla="*/ 44 h 142"/>
                <a:gd name="T6" fmla="*/ 84 w 109"/>
                <a:gd name="T7" fmla="*/ 13 h 142"/>
                <a:gd name="T8" fmla="*/ 54 w 109"/>
                <a:gd name="T9" fmla="*/ 0 h 142"/>
                <a:gd name="T10" fmla="*/ 25 w 109"/>
                <a:gd name="T11" fmla="*/ 13 h 142"/>
                <a:gd name="T12" fmla="*/ 13 w 109"/>
                <a:gd name="T13" fmla="*/ 44 h 142"/>
                <a:gd name="T14" fmla="*/ 13 w 109"/>
                <a:gd name="T15" fmla="*/ 68 h 142"/>
                <a:gd name="T16" fmla="*/ 5 w 109"/>
                <a:gd name="T17" fmla="*/ 68 h 142"/>
                <a:gd name="T18" fmla="*/ 0 w 109"/>
                <a:gd name="T19" fmla="*/ 73 h 142"/>
                <a:gd name="T20" fmla="*/ 0 w 109"/>
                <a:gd name="T21" fmla="*/ 137 h 142"/>
                <a:gd name="T22" fmla="*/ 5 w 109"/>
                <a:gd name="T23" fmla="*/ 142 h 142"/>
                <a:gd name="T24" fmla="*/ 103 w 109"/>
                <a:gd name="T25" fmla="*/ 142 h 142"/>
                <a:gd name="T26" fmla="*/ 109 w 109"/>
                <a:gd name="T27" fmla="*/ 137 h 142"/>
                <a:gd name="T28" fmla="*/ 109 w 109"/>
                <a:gd name="T29" fmla="*/ 73 h 142"/>
                <a:gd name="T30" fmla="*/ 103 w 109"/>
                <a:gd name="T31" fmla="*/ 68 h 142"/>
                <a:gd name="T32" fmla="*/ 66 w 109"/>
                <a:gd name="T33" fmla="*/ 124 h 142"/>
                <a:gd name="T34" fmla="*/ 54 w 109"/>
                <a:gd name="T35" fmla="*/ 136 h 142"/>
                <a:gd name="T36" fmla="*/ 42 w 109"/>
                <a:gd name="T37" fmla="*/ 124 h 142"/>
                <a:gd name="T38" fmla="*/ 42 w 109"/>
                <a:gd name="T39" fmla="*/ 102 h 142"/>
                <a:gd name="T40" fmla="*/ 54 w 109"/>
                <a:gd name="T41" fmla="*/ 91 h 142"/>
                <a:gd name="T42" fmla="*/ 66 w 109"/>
                <a:gd name="T43" fmla="*/ 102 h 142"/>
                <a:gd name="T44" fmla="*/ 66 w 109"/>
                <a:gd name="T45" fmla="*/ 124 h 142"/>
                <a:gd name="T46" fmla="*/ 76 w 109"/>
                <a:gd name="T47" fmla="*/ 68 h 142"/>
                <a:gd name="T48" fmla="*/ 32 w 109"/>
                <a:gd name="T49" fmla="*/ 68 h 142"/>
                <a:gd name="T50" fmla="*/ 32 w 109"/>
                <a:gd name="T51" fmla="*/ 44 h 142"/>
                <a:gd name="T52" fmla="*/ 39 w 109"/>
                <a:gd name="T53" fmla="*/ 27 h 142"/>
                <a:gd name="T54" fmla="*/ 54 w 109"/>
                <a:gd name="T55" fmla="*/ 20 h 142"/>
                <a:gd name="T56" fmla="*/ 70 w 109"/>
                <a:gd name="T57" fmla="*/ 27 h 142"/>
                <a:gd name="T58" fmla="*/ 76 w 109"/>
                <a:gd name="T59" fmla="*/ 44 h 142"/>
                <a:gd name="T60" fmla="*/ 76 w 109"/>
                <a:gd name="T61" fmla="*/ 68 h 14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109" h="142">
                  <a:moveTo>
                    <a:pt x="103" y="68"/>
                  </a:moveTo>
                  <a:cubicBezTo>
                    <a:pt x="96" y="68"/>
                    <a:pt x="96" y="68"/>
                    <a:pt x="96" y="68"/>
                  </a:cubicBezTo>
                  <a:cubicBezTo>
                    <a:pt x="96" y="44"/>
                    <a:pt x="96" y="44"/>
                    <a:pt x="96" y="44"/>
                  </a:cubicBezTo>
                  <a:cubicBezTo>
                    <a:pt x="96" y="32"/>
                    <a:pt x="92" y="21"/>
                    <a:pt x="84" y="13"/>
                  </a:cubicBezTo>
                  <a:cubicBezTo>
                    <a:pt x="77" y="5"/>
                    <a:pt x="66" y="0"/>
                    <a:pt x="54" y="0"/>
                  </a:cubicBezTo>
                  <a:cubicBezTo>
                    <a:pt x="43" y="0"/>
                    <a:pt x="32" y="5"/>
                    <a:pt x="25" y="13"/>
                  </a:cubicBezTo>
                  <a:cubicBezTo>
                    <a:pt x="17" y="21"/>
                    <a:pt x="13" y="32"/>
                    <a:pt x="13" y="44"/>
                  </a:cubicBezTo>
                  <a:cubicBezTo>
                    <a:pt x="13" y="68"/>
                    <a:pt x="13" y="68"/>
                    <a:pt x="13" y="68"/>
                  </a:cubicBezTo>
                  <a:cubicBezTo>
                    <a:pt x="5" y="68"/>
                    <a:pt x="5" y="68"/>
                    <a:pt x="5" y="68"/>
                  </a:cubicBezTo>
                  <a:cubicBezTo>
                    <a:pt x="2" y="68"/>
                    <a:pt x="0" y="70"/>
                    <a:pt x="0" y="73"/>
                  </a:cubicBezTo>
                  <a:cubicBezTo>
                    <a:pt x="0" y="137"/>
                    <a:pt x="0" y="137"/>
                    <a:pt x="0" y="137"/>
                  </a:cubicBezTo>
                  <a:cubicBezTo>
                    <a:pt x="0" y="140"/>
                    <a:pt x="2" y="142"/>
                    <a:pt x="5" y="142"/>
                  </a:cubicBezTo>
                  <a:cubicBezTo>
                    <a:pt x="103" y="142"/>
                    <a:pt x="103" y="142"/>
                    <a:pt x="103" y="142"/>
                  </a:cubicBezTo>
                  <a:cubicBezTo>
                    <a:pt x="106" y="142"/>
                    <a:pt x="109" y="140"/>
                    <a:pt x="109" y="137"/>
                  </a:cubicBezTo>
                  <a:cubicBezTo>
                    <a:pt x="109" y="73"/>
                    <a:pt x="109" y="73"/>
                    <a:pt x="109" y="73"/>
                  </a:cubicBezTo>
                  <a:cubicBezTo>
                    <a:pt x="109" y="70"/>
                    <a:pt x="106" y="68"/>
                    <a:pt x="103" y="68"/>
                  </a:cubicBezTo>
                  <a:close/>
                  <a:moveTo>
                    <a:pt x="66" y="124"/>
                  </a:moveTo>
                  <a:cubicBezTo>
                    <a:pt x="66" y="131"/>
                    <a:pt x="61" y="136"/>
                    <a:pt x="54" y="136"/>
                  </a:cubicBezTo>
                  <a:cubicBezTo>
                    <a:pt x="48" y="136"/>
                    <a:pt x="42" y="131"/>
                    <a:pt x="42" y="124"/>
                  </a:cubicBezTo>
                  <a:cubicBezTo>
                    <a:pt x="42" y="102"/>
                    <a:pt x="42" y="102"/>
                    <a:pt x="42" y="102"/>
                  </a:cubicBezTo>
                  <a:cubicBezTo>
                    <a:pt x="42" y="96"/>
                    <a:pt x="48" y="91"/>
                    <a:pt x="54" y="91"/>
                  </a:cubicBezTo>
                  <a:cubicBezTo>
                    <a:pt x="61" y="91"/>
                    <a:pt x="66" y="96"/>
                    <a:pt x="66" y="102"/>
                  </a:cubicBezTo>
                  <a:lnTo>
                    <a:pt x="66" y="124"/>
                  </a:lnTo>
                  <a:close/>
                  <a:moveTo>
                    <a:pt x="76" y="68"/>
                  </a:moveTo>
                  <a:cubicBezTo>
                    <a:pt x="32" y="68"/>
                    <a:pt x="32" y="68"/>
                    <a:pt x="32" y="68"/>
                  </a:cubicBezTo>
                  <a:cubicBezTo>
                    <a:pt x="32" y="44"/>
                    <a:pt x="32" y="44"/>
                    <a:pt x="32" y="44"/>
                  </a:cubicBezTo>
                  <a:cubicBezTo>
                    <a:pt x="32" y="37"/>
                    <a:pt x="35" y="31"/>
                    <a:pt x="39" y="27"/>
                  </a:cubicBezTo>
                  <a:cubicBezTo>
                    <a:pt x="43" y="22"/>
                    <a:pt x="48" y="20"/>
                    <a:pt x="54" y="20"/>
                  </a:cubicBezTo>
                  <a:cubicBezTo>
                    <a:pt x="60" y="20"/>
                    <a:pt x="66" y="22"/>
                    <a:pt x="70" y="27"/>
                  </a:cubicBezTo>
                  <a:cubicBezTo>
                    <a:pt x="74" y="31"/>
                    <a:pt x="76" y="37"/>
                    <a:pt x="76" y="44"/>
                  </a:cubicBezTo>
                  <a:lnTo>
                    <a:pt x="76" y="68"/>
                  </a:lnTo>
                  <a:close/>
                </a:path>
              </a:pathLst>
            </a:custGeom>
            <a:grpFill/>
            <a:ln w="9525">
              <a:noFill/>
              <a:round/>
            </a:ln>
          </p:spPr>
          <p:txBody>
            <a:bodyPr vert="horz" wrap="square" lIns="121920" tIns="60960" rIns="121920" bIns="60960" numCol="1" anchor="t" anchorCtr="0" compatLnSpc="1"/>
            <a:lstStyle/>
            <a:p>
              <a:endParaRPr lang="en-US" sz="3200"/>
            </a:p>
          </p:txBody>
        </p:sp>
        <p:sp>
          <p:nvSpPr>
            <p:cNvPr id="7" name="Freeform 38"/>
            <p:cNvSpPr/>
            <p:nvPr/>
          </p:nvSpPr>
          <p:spPr bwMode="auto">
            <a:xfrm>
              <a:off x="6004616" y="2841806"/>
              <a:ext cx="59502" cy="131403"/>
            </a:xfrm>
            <a:custGeom>
              <a:avLst/>
              <a:gdLst>
                <a:gd name="T0" fmla="*/ 7 w 14"/>
                <a:gd name="T1" fmla="*/ 0 h 32"/>
                <a:gd name="T2" fmla="*/ 0 w 14"/>
                <a:gd name="T3" fmla="*/ 7 h 32"/>
                <a:gd name="T4" fmla="*/ 0 w 14"/>
                <a:gd name="T5" fmla="*/ 25 h 32"/>
                <a:gd name="T6" fmla="*/ 7 w 14"/>
                <a:gd name="T7" fmla="*/ 32 h 32"/>
                <a:gd name="T8" fmla="*/ 14 w 14"/>
                <a:gd name="T9" fmla="*/ 25 h 32"/>
                <a:gd name="T10" fmla="*/ 14 w 14"/>
                <a:gd name="T11" fmla="*/ 7 h 32"/>
                <a:gd name="T12" fmla="*/ 7 w 14"/>
                <a:gd name="T13" fmla="*/ 0 h 32"/>
              </a:gdLst>
              <a:ahLst/>
              <a:cxnLst>
                <a:cxn ang="0">
                  <a:pos x="T0" y="T1"/>
                </a:cxn>
                <a:cxn ang="0">
                  <a:pos x="T2" y="T3"/>
                </a:cxn>
                <a:cxn ang="0">
                  <a:pos x="T4" y="T5"/>
                </a:cxn>
                <a:cxn ang="0">
                  <a:pos x="T6" y="T7"/>
                </a:cxn>
                <a:cxn ang="0">
                  <a:pos x="T8" y="T9"/>
                </a:cxn>
                <a:cxn ang="0">
                  <a:pos x="T10" y="T11"/>
                </a:cxn>
                <a:cxn ang="0">
                  <a:pos x="T12" y="T13"/>
                </a:cxn>
              </a:cxnLst>
              <a:rect l="0" t="0" r="r" b="b"/>
              <a:pathLst>
                <a:path w="14" h="32">
                  <a:moveTo>
                    <a:pt x="7" y="0"/>
                  </a:moveTo>
                  <a:cubicBezTo>
                    <a:pt x="4" y="0"/>
                    <a:pt x="0" y="3"/>
                    <a:pt x="0" y="7"/>
                  </a:cubicBezTo>
                  <a:cubicBezTo>
                    <a:pt x="0" y="25"/>
                    <a:pt x="0" y="25"/>
                    <a:pt x="0" y="25"/>
                  </a:cubicBezTo>
                  <a:cubicBezTo>
                    <a:pt x="0" y="29"/>
                    <a:pt x="4" y="32"/>
                    <a:pt x="7" y="32"/>
                  </a:cubicBezTo>
                  <a:cubicBezTo>
                    <a:pt x="11" y="32"/>
                    <a:pt x="14" y="29"/>
                    <a:pt x="14" y="25"/>
                  </a:cubicBezTo>
                  <a:cubicBezTo>
                    <a:pt x="14" y="7"/>
                    <a:pt x="14" y="7"/>
                    <a:pt x="14" y="7"/>
                  </a:cubicBezTo>
                  <a:cubicBezTo>
                    <a:pt x="14" y="3"/>
                    <a:pt x="11" y="0"/>
                    <a:pt x="7" y="0"/>
                  </a:cubicBezTo>
                  <a:close/>
                </a:path>
              </a:pathLst>
            </a:custGeom>
            <a:grpFill/>
            <a:ln w="9525">
              <a:noFill/>
              <a:round/>
            </a:ln>
          </p:spPr>
          <p:txBody>
            <a:bodyPr vert="horz" wrap="square" lIns="121920" tIns="60960" rIns="121920" bIns="60960" numCol="1" anchor="t" anchorCtr="0" compatLnSpc="1"/>
            <a:lstStyle/>
            <a:p>
              <a:endParaRPr lang="en-US" sz="3200"/>
            </a:p>
          </p:txBody>
        </p:sp>
      </p:grpSp>
      <p:sp>
        <p:nvSpPr>
          <p:cNvPr id="8" name="矩形 47"/>
          <p:cNvSpPr>
            <a:spLocks noChangeArrowheads="1"/>
          </p:cNvSpPr>
          <p:nvPr/>
        </p:nvSpPr>
        <p:spPr bwMode="auto">
          <a:xfrm>
            <a:off x="4721599" y="2791099"/>
            <a:ext cx="2134834" cy="1146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图片，在此录入上述图表的综合描述说明。</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9" name="矩形 3"/>
          <p:cNvSpPr>
            <a:spLocks noChangeArrowheads="1"/>
          </p:cNvSpPr>
          <p:nvPr/>
        </p:nvSpPr>
        <p:spPr bwMode="auto">
          <a:xfrm>
            <a:off x="4837350" y="2358457"/>
            <a:ext cx="1903331" cy="42384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矩形 47"/>
          <p:cNvSpPr>
            <a:spLocks noChangeArrowheads="1"/>
          </p:cNvSpPr>
          <p:nvPr/>
        </p:nvSpPr>
        <p:spPr bwMode="auto">
          <a:xfrm>
            <a:off x="1610634" y="4920688"/>
            <a:ext cx="3226716"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输入，或复制粘贴。</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1" name="矩形 3"/>
          <p:cNvSpPr>
            <a:spLocks noChangeArrowheads="1"/>
          </p:cNvSpPr>
          <p:nvPr/>
        </p:nvSpPr>
        <p:spPr bwMode="auto">
          <a:xfrm>
            <a:off x="2308364" y="4457019"/>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smtClea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2" name="矩形 47"/>
          <p:cNvSpPr>
            <a:spLocks noChangeArrowheads="1"/>
          </p:cNvSpPr>
          <p:nvPr/>
        </p:nvSpPr>
        <p:spPr bwMode="auto">
          <a:xfrm>
            <a:off x="6740681" y="4920688"/>
            <a:ext cx="3195341" cy="8448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gn="ct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输入，或复制粘贴。</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3" name="矩形 3"/>
          <p:cNvSpPr>
            <a:spLocks noChangeArrowheads="1"/>
          </p:cNvSpPr>
          <p:nvPr/>
        </p:nvSpPr>
        <p:spPr bwMode="auto">
          <a:xfrm>
            <a:off x="7422723" y="4457019"/>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lgn="ctr">
              <a:spcBef>
                <a:spcPct val="0"/>
              </a:spcBef>
              <a:buFont typeface="Arial" panose="020B0604020202020204" pitchFamily="34" charset="0"/>
              <a:buNone/>
            </a:pPr>
            <a:r>
              <a:rPr lang="zh-CN" altLang="en-US" sz="2200" b="1" dirty="0" smtClea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14"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 calcmode="lin" valueType="num">
                                      <p:cBhvr>
                                        <p:cTn id="7" dur="500" fill="hold"/>
                                        <p:tgtEl>
                                          <p:spTgt spid="4"/>
                                        </p:tgtEl>
                                        <p:attrNameLst>
                                          <p:attrName>ppt_w</p:attrName>
                                        </p:attrNameLst>
                                      </p:cBhvr>
                                      <p:tavLst>
                                        <p:tav tm="0">
                                          <p:val>
                                            <p:fltVal val="0"/>
                                          </p:val>
                                        </p:tav>
                                        <p:tav tm="100000">
                                          <p:val>
                                            <p:strVal val="#ppt_w"/>
                                          </p:val>
                                        </p:tav>
                                      </p:tavLst>
                                    </p:anim>
                                    <p:anim calcmode="lin" valueType="num">
                                      <p:cBhvr>
                                        <p:cTn id="8" dur="500" fill="hold"/>
                                        <p:tgtEl>
                                          <p:spTgt spid="4"/>
                                        </p:tgtEl>
                                        <p:attrNameLst>
                                          <p:attrName>ppt_h</p:attrName>
                                        </p:attrNameLst>
                                      </p:cBhvr>
                                      <p:tavLst>
                                        <p:tav tm="0">
                                          <p:val>
                                            <p:fltVal val="0"/>
                                          </p:val>
                                        </p:tav>
                                        <p:tav tm="100000">
                                          <p:val>
                                            <p:strVal val="#ppt_h"/>
                                          </p:val>
                                        </p:tav>
                                      </p:tavLst>
                                    </p:anim>
                                    <p:animEffect transition="in" filter="fade">
                                      <p:cBhvr>
                                        <p:cTn id="9" dur="500"/>
                                        <p:tgtEl>
                                          <p:spTgt spid="4"/>
                                        </p:tgtEl>
                                      </p:cBhvr>
                                    </p:animEffect>
                                  </p:childTnLst>
                                </p:cTn>
                              </p:par>
                            </p:childTnLst>
                          </p:cTn>
                        </p:par>
                        <p:par>
                          <p:cTn id="10" fill="hold">
                            <p:stCondLst>
                              <p:cond delay="500"/>
                            </p:stCondLst>
                            <p:childTnLst>
                              <p:par>
                                <p:cTn id="11" presetID="23" presetClass="entr" presetSubtype="528" fill="hold" grpId="0" nodeType="afterEffect">
                                  <p:stCondLst>
                                    <p:cond delay="0"/>
                                  </p:stCondLst>
                                  <p:childTnLst>
                                    <p:set>
                                      <p:cBhvr>
                                        <p:cTn id="12" dur="1" fill="hold">
                                          <p:stCondLst>
                                            <p:cond delay="0"/>
                                          </p:stCondLst>
                                        </p:cTn>
                                        <p:tgtEl>
                                          <p:spTgt spid="2"/>
                                        </p:tgtEl>
                                        <p:attrNameLst>
                                          <p:attrName>style.visibility</p:attrName>
                                        </p:attrNameLst>
                                      </p:cBhvr>
                                      <p:to>
                                        <p:strVal val="visible"/>
                                      </p:to>
                                    </p:set>
                                    <p:anim calcmode="lin" valueType="num">
                                      <p:cBhvr>
                                        <p:cTn id="13" dur="500" fill="hold"/>
                                        <p:tgtEl>
                                          <p:spTgt spid="2"/>
                                        </p:tgtEl>
                                        <p:attrNameLst>
                                          <p:attrName>ppt_w</p:attrName>
                                        </p:attrNameLst>
                                      </p:cBhvr>
                                      <p:tavLst>
                                        <p:tav tm="0">
                                          <p:val>
                                            <p:fltVal val="0"/>
                                          </p:val>
                                        </p:tav>
                                        <p:tav tm="100000">
                                          <p:val>
                                            <p:strVal val="#ppt_w"/>
                                          </p:val>
                                        </p:tav>
                                      </p:tavLst>
                                    </p:anim>
                                    <p:anim calcmode="lin" valueType="num">
                                      <p:cBhvr>
                                        <p:cTn id="14" dur="500" fill="hold"/>
                                        <p:tgtEl>
                                          <p:spTgt spid="2"/>
                                        </p:tgtEl>
                                        <p:attrNameLst>
                                          <p:attrName>ppt_h</p:attrName>
                                        </p:attrNameLst>
                                      </p:cBhvr>
                                      <p:tavLst>
                                        <p:tav tm="0">
                                          <p:val>
                                            <p:fltVal val="0"/>
                                          </p:val>
                                        </p:tav>
                                        <p:tav tm="100000">
                                          <p:val>
                                            <p:strVal val="#ppt_h"/>
                                          </p:val>
                                        </p:tav>
                                      </p:tavLst>
                                    </p:anim>
                                    <p:anim calcmode="lin" valueType="num">
                                      <p:cBhvr>
                                        <p:cTn id="15" dur="500" fill="hold"/>
                                        <p:tgtEl>
                                          <p:spTgt spid="2"/>
                                        </p:tgtEl>
                                        <p:attrNameLst>
                                          <p:attrName>ppt_x</p:attrName>
                                        </p:attrNameLst>
                                      </p:cBhvr>
                                      <p:tavLst>
                                        <p:tav tm="0">
                                          <p:val>
                                            <p:fltVal val="0.5"/>
                                          </p:val>
                                        </p:tav>
                                        <p:tav tm="100000">
                                          <p:val>
                                            <p:strVal val="#ppt_x"/>
                                          </p:val>
                                        </p:tav>
                                      </p:tavLst>
                                    </p:anim>
                                    <p:anim calcmode="lin" valueType="num">
                                      <p:cBhvr>
                                        <p:cTn id="16" dur="500" fill="hold"/>
                                        <p:tgtEl>
                                          <p:spTgt spid="2"/>
                                        </p:tgtEl>
                                        <p:attrNameLst>
                                          <p:attrName>ppt_y</p:attrName>
                                        </p:attrNameLst>
                                      </p:cBhvr>
                                      <p:tavLst>
                                        <p:tav tm="0">
                                          <p:val>
                                            <p:fltVal val="0.5"/>
                                          </p:val>
                                        </p:tav>
                                        <p:tav tm="100000">
                                          <p:val>
                                            <p:strVal val="#ppt_y"/>
                                          </p:val>
                                        </p:tav>
                                      </p:tavLst>
                                    </p:anim>
                                  </p:childTnLst>
                                </p:cTn>
                              </p:par>
                              <p:par>
                                <p:cTn id="17" presetID="23" presetClass="entr" presetSubtype="528" fill="hold" grpId="0" nodeType="withEffect">
                                  <p:stCondLst>
                                    <p:cond delay="0"/>
                                  </p:stCondLst>
                                  <p:childTnLst>
                                    <p:set>
                                      <p:cBhvr>
                                        <p:cTn id="18" dur="1" fill="hold">
                                          <p:stCondLst>
                                            <p:cond delay="0"/>
                                          </p:stCondLst>
                                        </p:cTn>
                                        <p:tgtEl>
                                          <p:spTgt spid="3"/>
                                        </p:tgtEl>
                                        <p:attrNameLst>
                                          <p:attrName>style.visibility</p:attrName>
                                        </p:attrNameLst>
                                      </p:cBhvr>
                                      <p:to>
                                        <p:strVal val="visible"/>
                                      </p:to>
                                    </p:set>
                                    <p:anim calcmode="lin" valueType="num">
                                      <p:cBhvr>
                                        <p:cTn id="19" dur="500" fill="hold"/>
                                        <p:tgtEl>
                                          <p:spTgt spid="3"/>
                                        </p:tgtEl>
                                        <p:attrNameLst>
                                          <p:attrName>ppt_w</p:attrName>
                                        </p:attrNameLst>
                                      </p:cBhvr>
                                      <p:tavLst>
                                        <p:tav tm="0">
                                          <p:val>
                                            <p:fltVal val="0"/>
                                          </p:val>
                                        </p:tav>
                                        <p:tav tm="100000">
                                          <p:val>
                                            <p:strVal val="#ppt_w"/>
                                          </p:val>
                                        </p:tav>
                                      </p:tavLst>
                                    </p:anim>
                                    <p:anim calcmode="lin" valueType="num">
                                      <p:cBhvr>
                                        <p:cTn id="20" dur="500" fill="hold"/>
                                        <p:tgtEl>
                                          <p:spTgt spid="3"/>
                                        </p:tgtEl>
                                        <p:attrNameLst>
                                          <p:attrName>ppt_h</p:attrName>
                                        </p:attrNameLst>
                                      </p:cBhvr>
                                      <p:tavLst>
                                        <p:tav tm="0">
                                          <p:val>
                                            <p:fltVal val="0"/>
                                          </p:val>
                                        </p:tav>
                                        <p:tav tm="100000">
                                          <p:val>
                                            <p:strVal val="#ppt_h"/>
                                          </p:val>
                                        </p:tav>
                                      </p:tavLst>
                                    </p:anim>
                                    <p:anim calcmode="lin" valueType="num">
                                      <p:cBhvr>
                                        <p:cTn id="21" dur="500" fill="hold"/>
                                        <p:tgtEl>
                                          <p:spTgt spid="3"/>
                                        </p:tgtEl>
                                        <p:attrNameLst>
                                          <p:attrName>ppt_x</p:attrName>
                                        </p:attrNameLst>
                                      </p:cBhvr>
                                      <p:tavLst>
                                        <p:tav tm="0">
                                          <p:val>
                                            <p:fltVal val="0.5"/>
                                          </p:val>
                                        </p:tav>
                                        <p:tav tm="100000">
                                          <p:val>
                                            <p:strVal val="#ppt_x"/>
                                          </p:val>
                                        </p:tav>
                                      </p:tavLst>
                                    </p:anim>
                                    <p:anim calcmode="lin" valueType="num">
                                      <p:cBhvr>
                                        <p:cTn id="22" dur="500" fill="hold"/>
                                        <p:tgtEl>
                                          <p:spTgt spid="3"/>
                                        </p:tgtEl>
                                        <p:attrNameLst>
                                          <p:attrName>ppt_y</p:attrName>
                                        </p:attrNameLst>
                                      </p:cBhvr>
                                      <p:tavLst>
                                        <p:tav tm="0">
                                          <p:val>
                                            <p:fltVal val="0.5"/>
                                          </p:val>
                                        </p:tav>
                                        <p:tav tm="100000">
                                          <p:val>
                                            <p:strVal val="#ppt_y"/>
                                          </p:val>
                                        </p:tav>
                                      </p:tavLst>
                                    </p:anim>
                                  </p:childTnLst>
                                </p:cTn>
                              </p:par>
                            </p:childTnLst>
                          </p:cTn>
                        </p:par>
                        <p:par>
                          <p:cTn id="23" fill="hold">
                            <p:stCondLst>
                              <p:cond delay="1000"/>
                            </p:stCondLst>
                            <p:childTnLst>
                              <p:par>
                                <p:cTn id="24" presetID="22" presetClass="entr" presetSubtype="1" fill="hold" nodeType="afterEffect">
                                  <p:stCondLst>
                                    <p:cond delay="0"/>
                                  </p:stCondLst>
                                  <p:childTnLst>
                                    <p:set>
                                      <p:cBhvr>
                                        <p:cTn id="25" dur="1" fill="hold">
                                          <p:stCondLst>
                                            <p:cond delay="0"/>
                                          </p:stCondLst>
                                        </p:cTn>
                                        <p:tgtEl>
                                          <p:spTgt spid="5"/>
                                        </p:tgtEl>
                                        <p:attrNameLst>
                                          <p:attrName>style.visibility</p:attrName>
                                        </p:attrNameLst>
                                      </p:cBhvr>
                                      <p:to>
                                        <p:strVal val="visible"/>
                                      </p:to>
                                    </p:set>
                                    <p:animEffect transition="in" filter="wipe(up)">
                                      <p:cBhvr>
                                        <p:cTn id="26" dur="250"/>
                                        <p:tgtEl>
                                          <p:spTgt spid="5"/>
                                        </p:tgtEl>
                                      </p:cBhvr>
                                    </p:animEffect>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wipe(up)">
                                      <p:cBhvr>
                                        <p:cTn id="30" dur="250"/>
                                        <p:tgtEl>
                                          <p:spTgt spid="9"/>
                                        </p:tgtEl>
                                      </p:cBhvr>
                                    </p:animEffec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8"/>
                                        </p:tgtEl>
                                        <p:attrNameLst>
                                          <p:attrName>style.visibility</p:attrName>
                                        </p:attrNameLst>
                                      </p:cBhvr>
                                      <p:to>
                                        <p:strVal val="visible"/>
                                      </p:to>
                                    </p:set>
                                    <p:animEffect transition="in" filter="wipe(up)">
                                      <p:cBhvr>
                                        <p:cTn id="34" dur="500"/>
                                        <p:tgtEl>
                                          <p:spTgt spid="8"/>
                                        </p:tgtEl>
                                      </p:cBhvr>
                                    </p:animEffect>
                                  </p:childTnLst>
                                </p:cTn>
                              </p:par>
                            </p:childTnLst>
                          </p:cTn>
                        </p:par>
                        <p:par>
                          <p:cTn id="35" fill="hold">
                            <p:stCondLst>
                              <p:cond delay="2500"/>
                            </p:stCondLst>
                            <p:childTnLst>
                              <p:par>
                                <p:cTn id="36" presetID="37" presetClass="entr" presetSubtype="0" fill="hold" grpId="0" nodeType="afterEffect">
                                  <p:stCondLst>
                                    <p:cond delay="0"/>
                                  </p:stCondLst>
                                  <p:childTnLst>
                                    <p:set>
                                      <p:cBhvr>
                                        <p:cTn id="37" dur="1" fill="hold">
                                          <p:stCondLst>
                                            <p:cond delay="0"/>
                                          </p:stCondLst>
                                        </p:cTn>
                                        <p:tgtEl>
                                          <p:spTgt spid="11"/>
                                        </p:tgtEl>
                                        <p:attrNameLst>
                                          <p:attrName>style.visibility</p:attrName>
                                        </p:attrNameLst>
                                      </p:cBhvr>
                                      <p:to>
                                        <p:strVal val="visible"/>
                                      </p:to>
                                    </p:set>
                                    <p:animEffect transition="in" filter="fade">
                                      <p:cBhvr>
                                        <p:cTn id="38" dur="500"/>
                                        <p:tgtEl>
                                          <p:spTgt spid="11"/>
                                        </p:tgtEl>
                                      </p:cBhvr>
                                    </p:animEffect>
                                    <p:anim calcmode="lin" valueType="num">
                                      <p:cBhvr>
                                        <p:cTn id="39" dur="500" fill="hold"/>
                                        <p:tgtEl>
                                          <p:spTgt spid="11"/>
                                        </p:tgtEl>
                                        <p:attrNameLst>
                                          <p:attrName>ppt_x</p:attrName>
                                        </p:attrNameLst>
                                      </p:cBhvr>
                                      <p:tavLst>
                                        <p:tav tm="0">
                                          <p:val>
                                            <p:strVal val="#ppt_x"/>
                                          </p:val>
                                        </p:tav>
                                        <p:tav tm="100000">
                                          <p:val>
                                            <p:strVal val="#ppt_x"/>
                                          </p:val>
                                        </p:tav>
                                      </p:tavLst>
                                    </p:anim>
                                    <p:anim calcmode="lin" valueType="num">
                                      <p:cBhvr>
                                        <p:cTn id="40" dur="450" decel="100000" fill="hold"/>
                                        <p:tgtEl>
                                          <p:spTgt spid="11"/>
                                        </p:tgtEl>
                                        <p:attrNameLst>
                                          <p:attrName>ppt_y</p:attrName>
                                        </p:attrNameLst>
                                      </p:cBhvr>
                                      <p:tavLst>
                                        <p:tav tm="0">
                                          <p:val>
                                            <p:strVal val="#ppt_y+1"/>
                                          </p:val>
                                        </p:tav>
                                        <p:tav tm="100000">
                                          <p:val>
                                            <p:strVal val="#ppt_y-.03"/>
                                          </p:val>
                                        </p:tav>
                                      </p:tavLst>
                                    </p:anim>
                                    <p:anim calcmode="lin" valueType="num">
                                      <p:cBhvr>
                                        <p:cTn id="41" dur="50" accel="100000" fill="hold">
                                          <p:stCondLst>
                                            <p:cond delay="450"/>
                                          </p:stCondLst>
                                        </p:cTn>
                                        <p:tgtEl>
                                          <p:spTgt spid="11"/>
                                        </p:tgtEl>
                                        <p:attrNameLst>
                                          <p:attrName>ppt_y</p:attrName>
                                        </p:attrNameLst>
                                      </p:cBhvr>
                                      <p:tavLst>
                                        <p:tav tm="0">
                                          <p:val>
                                            <p:strVal val="#ppt_y-.03"/>
                                          </p:val>
                                        </p:tav>
                                        <p:tav tm="100000">
                                          <p:val>
                                            <p:strVal val="#ppt_y"/>
                                          </p:val>
                                        </p:tav>
                                      </p:tavLst>
                                    </p:anim>
                                  </p:childTnLst>
                                </p:cTn>
                              </p:par>
                              <p:par>
                                <p:cTn id="42" presetID="37" presetClass="entr" presetSubtype="0" fill="hold" grpId="0" nodeType="withEffect">
                                  <p:stCondLst>
                                    <p:cond delay="0"/>
                                  </p:stCondLst>
                                  <p:childTnLst>
                                    <p:set>
                                      <p:cBhvr>
                                        <p:cTn id="43" dur="1" fill="hold">
                                          <p:stCondLst>
                                            <p:cond delay="0"/>
                                          </p:stCondLst>
                                        </p:cTn>
                                        <p:tgtEl>
                                          <p:spTgt spid="10"/>
                                        </p:tgtEl>
                                        <p:attrNameLst>
                                          <p:attrName>style.visibility</p:attrName>
                                        </p:attrNameLst>
                                      </p:cBhvr>
                                      <p:to>
                                        <p:strVal val="visible"/>
                                      </p:to>
                                    </p:set>
                                    <p:animEffect transition="in" filter="fade">
                                      <p:cBhvr>
                                        <p:cTn id="44" dur="500"/>
                                        <p:tgtEl>
                                          <p:spTgt spid="10"/>
                                        </p:tgtEl>
                                      </p:cBhvr>
                                    </p:animEffect>
                                    <p:anim calcmode="lin" valueType="num">
                                      <p:cBhvr>
                                        <p:cTn id="45" dur="500" fill="hold"/>
                                        <p:tgtEl>
                                          <p:spTgt spid="10"/>
                                        </p:tgtEl>
                                        <p:attrNameLst>
                                          <p:attrName>ppt_x</p:attrName>
                                        </p:attrNameLst>
                                      </p:cBhvr>
                                      <p:tavLst>
                                        <p:tav tm="0">
                                          <p:val>
                                            <p:strVal val="#ppt_x"/>
                                          </p:val>
                                        </p:tav>
                                        <p:tav tm="100000">
                                          <p:val>
                                            <p:strVal val="#ppt_x"/>
                                          </p:val>
                                        </p:tav>
                                      </p:tavLst>
                                    </p:anim>
                                    <p:anim calcmode="lin" valueType="num">
                                      <p:cBhvr>
                                        <p:cTn id="46" dur="450" decel="100000" fill="hold"/>
                                        <p:tgtEl>
                                          <p:spTgt spid="10"/>
                                        </p:tgtEl>
                                        <p:attrNameLst>
                                          <p:attrName>ppt_y</p:attrName>
                                        </p:attrNameLst>
                                      </p:cBhvr>
                                      <p:tavLst>
                                        <p:tav tm="0">
                                          <p:val>
                                            <p:strVal val="#ppt_y+1"/>
                                          </p:val>
                                        </p:tav>
                                        <p:tav tm="100000">
                                          <p:val>
                                            <p:strVal val="#ppt_y-.03"/>
                                          </p:val>
                                        </p:tav>
                                      </p:tavLst>
                                    </p:anim>
                                    <p:anim calcmode="lin" valueType="num">
                                      <p:cBhvr>
                                        <p:cTn id="47" dur="50" accel="100000" fill="hold">
                                          <p:stCondLst>
                                            <p:cond delay="450"/>
                                          </p:stCondLst>
                                        </p:cTn>
                                        <p:tgtEl>
                                          <p:spTgt spid="10"/>
                                        </p:tgtEl>
                                        <p:attrNameLst>
                                          <p:attrName>ppt_y</p:attrName>
                                        </p:attrNameLst>
                                      </p:cBhvr>
                                      <p:tavLst>
                                        <p:tav tm="0">
                                          <p:val>
                                            <p:strVal val="#ppt_y-.03"/>
                                          </p:val>
                                        </p:tav>
                                        <p:tav tm="100000">
                                          <p:val>
                                            <p:strVal val="#ppt_y"/>
                                          </p:val>
                                        </p:tav>
                                      </p:tavLst>
                                    </p:anim>
                                  </p:childTnLst>
                                </p:cTn>
                              </p:par>
                              <p:par>
                                <p:cTn id="48" presetID="37" presetClass="entr" presetSubtype="0" fill="hold" grpId="0" nodeType="withEffect">
                                  <p:stCondLst>
                                    <p:cond delay="0"/>
                                  </p:stCondLst>
                                  <p:childTnLst>
                                    <p:set>
                                      <p:cBhvr>
                                        <p:cTn id="49" dur="1" fill="hold">
                                          <p:stCondLst>
                                            <p:cond delay="0"/>
                                          </p:stCondLst>
                                        </p:cTn>
                                        <p:tgtEl>
                                          <p:spTgt spid="13"/>
                                        </p:tgtEl>
                                        <p:attrNameLst>
                                          <p:attrName>style.visibility</p:attrName>
                                        </p:attrNameLst>
                                      </p:cBhvr>
                                      <p:to>
                                        <p:strVal val="visible"/>
                                      </p:to>
                                    </p:set>
                                    <p:animEffect transition="in" filter="fade">
                                      <p:cBhvr>
                                        <p:cTn id="50" dur="500"/>
                                        <p:tgtEl>
                                          <p:spTgt spid="13"/>
                                        </p:tgtEl>
                                      </p:cBhvr>
                                    </p:animEffect>
                                    <p:anim calcmode="lin" valueType="num">
                                      <p:cBhvr>
                                        <p:cTn id="51" dur="500" fill="hold"/>
                                        <p:tgtEl>
                                          <p:spTgt spid="13"/>
                                        </p:tgtEl>
                                        <p:attrNameLst>
                                          <p:attrName>ppt_x</p:attrName>
                                        </p:attrNameLst>
                                      </p:cBhvr>
                                      <p:tavLst>
                                        <p:tav tm="0">
                                          <p:val>
                                            <p:strVal val="#ppt_x"/>
                                          </p:val>
                                        </p:tav>
                                        <p:tav tm="100000">
                                          <p:val>
                                            <p:strVal val="#ppt_x"/>
                                          </p:val>
                                        </p:tav>
                                      </p:tavLst>
                                    </p:anim>
                                    <p:anim calcmode="lin" valueType="num">
                                      <p:cBhvr>
                                        <p:cTn id="52" dur="450" decel="100000" fill="hold"/>
                                        <p:tgtEl>
                                          <p:spTgt spid="13"/>
                                        </p:tgtEl>
                                        <p:attrNameLst>
                                          <p:attrName>ppt_y</p:attrName>
                                        </p:attrNameLst>
                                      </p:cBhvr>
                                      <p:tavLst>
                                        <p:tav tm="0">
                                          <p:val>
                                            <p:strVal val="#ppt_y+1"/>
                                          </p:val>
                                        </p:tav>
                                        <p:tav tm="100000">
                                          <p:val>
                                            <p:strVal val="#ppt_y-.03"/>
                                          </p:val>
                                        </p:tav>
                                      </p:tavLst>
                                    </p:anim>
                                    <p:anim calcmode="lin" valueType="num">
                                      <p:cBhvr>
                                        <p:cTn id="53" dur="50" accel="100000" fill="hold">
                                          <p:stCondLst>
                                            <p:cond delay="450"/>
                                          </p:stCondLst>
                                        </p:cTn>
                                        <p:tgtEl>
                                          <p:spTgt spid="13"/>
                                        </p:tgtEl>
                                        <p:attrNameLst>
                                          <p:attrName>ppt_y</p:attrName>
                                        </p:attrNameLst>
                                      </p:cBhvr>
                                      <p:tavLst>
                                        <p:tav tm="0">
                                          <p:val>
                                            <p:strVal val="#ppt_y-.03"/>
                                          </p:val>
                                        </p:tav>
                                        <p:tav tm="100000">
                                          <p:val>
                                            <p:strVal val="#ppt_y"/>
                                          </p:val>
                                        </p:tav>
                                      </p:tavLst>
                                    </p:anim>
                                  </p:childTnLst>
                                </p:cTn>
                              </p:par>
                              <p:par>
                                <p:cTn id="54" presetID="37" presetClass="entr" presetSubtype="0" fill="hold" grpId="0" nodeType="withEffect">
                                  <p:stCondLst>
                                    <p:cond delay="0"/>
                                  </p:stCondLst>
                                  <p:childTnLst>
                                    <p:set>
                                      <p:cBhvr>
                                        <p:cTn id="55" dur="1" fill="hold">
                                          <p:stCondLst>
                                            <p:cond delay="0"/>
                                          </p:stCondLst>
                                        </p:cTn>
                                        <p:tgtEl>
                                          <p:spTgt spid="12"/>
                                        </p:tgtEl>
                                        <p:attrNameLst>
                                          <p:attrName>style.visibility</p:attrName>
                                        </p:attrNameLst>
                                      </p:cBhvr>
                                      <p:to>
                                        <p:strVal val="visible"/>
                                      </p:to>
                                    </p:set>
                                    <p:animEffect transition="in" filter="fade">
                                      <p:cBhvr>
                                        <p:cTn id="56" dur="500"/>
                                        <p:tgtEl>
                                          <p:spTgt spid="12"/>
                                        </p:tgtEl>
                                      </p:cBhvr>
                                    </p:animEffect>
                                    <p:anim calcmode="lin" valueType="num">
                                      <p:cBhvr>
                                        <p:cTn id="57" dur="500" fill="hold"/>
                                        <p:tgtEl>
                                          <p:spTgt spid="12"/>
                                        </p:tgtEl>
                                        <p:attrNameLst>
                                          <p:attrName>ppt_x</p:attrName>
                                        </p:attrNameLst>
                                      </p:cBhvr>
                                      <p:tavLst>
                                        <p:tav tm="0">
                                          <p:val>
                                            <p:strVal val="#ppt_x"/>
                                          </p:val>
                                        </p:tav>
                                        <p:tav tm="100000">
                                          <p:val>
                                            <p:strVal val="#ppt_x"/>
                                          </p:val>
                                        </p:tav>
                                      </p:tavLst>
                                    </p:anim>
                                    <p:anim calcmode="lin" valueType="num">
                                      <p:cBhvr>
                                        <p:cTn id="58" dur="450" decel="100000" fill="hold"/>
                                        <p:tgtEl>
                                          <p:spTgt spid="12"/>
                                        </p:tgtEl>
                                        <p:attrNameLst>
                                          <p:attrName>ppt_y</p:attrName>
                                        </p:attrNameLst>
                                      </p:cBhvr>
                                      <p:tavLst>
                                        <p:tav tm="0">
                                          <p:val>
                                            <p:strVal val="#ppt_y+1"/>
                                          </p:val>
                                        </p:tav>
                                        <p:tav tm="100000">
                                          <p:val>
                                            <p:strVal val="#ppt_y-.03"/>
                                          </p:val>
                                        </p:tav>
                                      </p:tavLst>
                                    </p:anim>
                                    <p:anim calcmode="lin" valueType="num">
                                      <p:cBhvr>
                                        <p:cTn id="59" dur="50" accel="100000" fill="hold">
                                          <p:stCondLst>
                                            <p:cond delay="450"/>
                                          </p:stCondLst>
                                        </p:cTn>
                                        <p:tgtEl>
                                          <p:spTgt spid="12"/>
                                        </p:tgtEl>
                                        <p:attrNameLst>
                                          <p:attrName>ppt_y</p:attrName>
                                        </p:attrNameLst>
                                      </p:cBhvr>
                                      <p:tavLst>
                                        <p:tav tm="0">
                                          <p:val>
                                            <p:strVal val="#ppt_y-.03"/>
                                          </p:val>
                                        </p:tav>
                                        <p:tav tm="100000">
                                          <p:val>
                                            <p:strVal val="#ppt_y"/>
                                          </p:val>
                                        </p:tav>
                                      </p:tavLst>
                                    </p:anim>
                                  </p:childTnLst>
                                </p:cTn>
                              </p:par>
                            </p:childTnLst>
                          </p:cTn>
                        </p:par>
                        <p:par>
                          <p:cTn id="60" fill="hold">
                            <p:stCondLst>
                              <p:cond delay="3000"/>
                            </p:stCondLst>
                            <p:childTnLst>
                              <p:par>
                                <p:cTn id="61" presetID="2" presetClass="entr" presetSubtype="4" decel="100000" fill="hold" grpId="0" nodeType="afterEffect">
                                  <p:stCondLst>
                                    <p:cond delay="0"/>
                                  </p:stCondLst>
                                  <p:childTnLst>
                                    <p:set>
                                      <p:cBhvr>
                                        <p:cTn id="62" dur="1" fill="hold">
                                          <p:stCondLst>
                                            <p:cond delay="0"/>
                                          </p:stCondLst>
                                        </p:cTn>
                                        <p:tgtEl>
                                          <p:spTgt spid="14"/>
                                        </p:tgtEl>
                                        <p:attrNameLst>
                                          <p:attrName>style.visibility</p:attrName>
                                        </p:attrNameLst>
                                      </p:cBhvr>
                                      <p:to>
                                        <p:strVal val="visible"/>
                                      </p:to>
                                    </p:set>
                                    <p:anim calcmode="lin" valueType="num">
                                      <p:cBhvr additive="base">
                                        <p:cTn id="63" dur="200" fill="hold"/>
                                        <p:tgtEl>
                                          <p:spTgt spid="14"/>
                                        </p:tgtEl>
                                        <p:attrNameLst>
                                          <p:attrName>ppt_x</p:attrName>
                                        </p:attrNameLst>
                                      </p:cBhvr>
                                      <p:tavLst>
                                        <p:tav tm="0">
                                          <p:val>
                                            <p:strVal val="#ppt_x"/>
                                          </p:val>
                                        </p:tav>
                                        <p:tav tm="100000">
                                          <p:val>
                                            <p:strVal val="#ppt_x"/>
                                          </p:val>
                                        </p:tav>
                                      </p:tavLst>
                                    </p:anim>
                                    <p:anim calcmode="lin" valueType="num">
                                      <p:cBhvr additive="base">
                                        <p:cTn id="64" dur="2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8" grpId="0"/>
      <p:bldP spid="9" grpId="0"/>
      <p:bldP spid="10" grpId="0"/>
      <p:bldP spid="11" grpId="0"/>
      <p:bldP spid="12" grpId="0"/>
      <p:bldP spid="13" grpId="0"/>
      <p:bldP spid="1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r="16704"/>
          <a:stretch>
            <a:fillRect/>
          </a:stretch>
        </p:blipFill>
        <p:spPr>
          <a:xfrm>
            <a:off x="31973" y="-17321"/>
            <a:ext cx="11489704" cy="6465919"/>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831" y="1065501"/>
            <a:ext cx="5688632" cy="5242464"/>
          </a:xfrm>
          <a:prstGeom prst="rect">
            <a:avLst/>
          </a:prstGeom>
        </p:spPr>
      </p:pic>
      <p:pic>
        <p:nvPicPr>
          <p:cNvPr id="13" name="图片 12"/>
          <p:cNvPicPr>
            <a:picLocks noChangeAspect="1"/>
          </p:cNvPicPr>
          <p:nvPr/>
        </p:nvPicPr>
        <p:blipFill rotWithShape="1">
          <a:blip r:embed="rId3" cstate="print">
            <a:extLst>
              <a:ext uri="{28A0092B-C50C-407E-A947-70E740481C1C}">
                <a14:useLocalDpi xmlns:a14="http://schemas.microsoft.com/office/drawing/2010/main" val="0"/>
              </a:ext>
            </a:extLst>
          </a:blip>
          <a:srcRect t="21499"/>
          <a:stretch>
            <a:fillRect/>
          </a:stretch>
        </p:blipFill>
        <p:spPr>
          <a:xfrm>
            <a:off x="5400997" y="359767"/>
            <a:ext cx="5003692" cy="1437145"/>
          </a:xfrm>
          <a:prstGeom prst="rect">
            <a:avLst/>
          </a:prstGeom>
        </p:spPr>
      </p:pic>
      <p:sp>
        <p:nvSpPr>
          <p:cNvPr id="11" name="Rectangle 49"/>
          <p:cNvSpPr/>
          <p:nvPr/>
        </p:nvSpPr>
        <p:spPr>
          <a:xfrm>
            <a:off x="6241500" y="3548968"/>
            <a:ext cx="4199954" cy="1138773"/>
          </a:xfrm>
          <a:prstGeom prst="rect">
            <a:avLst/>
          </a:prstGeom>
          <a:effectLst/>
        </p:spPr>
        <p:txBody>
          <a:bodyPr wrap="square">
            <a:spAutoFit/>
          </a:bodyPr>
          <a:lstStyle/>
          <a:p>
            <a:pPr marL="0" lvl="1"/>
            <a:r>
              <a:rPr lang="zh-CN" altLang="en-US" sz="48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rPr>
              <a:t>添加标题文字</a:t>
            </a:r>
            <a:endParaRPr lang="zh-CN" altLang="en-US" sz="48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endParaRPr>
          </a:p>
          <a:p>
            <a:pPr marL="0" lvl="1"/>
            <a:r>
              <a:rPr lang="en-US" altLang="zh-CN" sz="2000"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rPr>
              <a:t>CORPORATE CULTURE</a:t>
            </a:r>
            <a:endParaRPr lang="en-US" altLang="zh-CN" sz="20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endParaRPr>
          </a:p>
        </p:txBody>
      </p:sp>
      <p:sp>
        <p:nvSpPr>
          <p:cNvPr id="12" name="Rectangle 49"/>
          <p:cNvSpPr/>
          <p:nvPr/>
        </p:nvSpPr>
        <p:spPr>
          <a:xfrm>
            <a:off x="6562996" y="1148003"/>
            <a:ext cx="2920013" cy="2646878"/>
          </a:xfrm>
          <a:prstGeom prst="rect">
            <a:avLst/>
          </a:prstGeom>
          <a:effectLst/>
        </p:spPr>
        <p:txBody>
          <a:bodyPr wrap="square">
            <a:spAutoFit/>
          </a:bodyPr>
          <a:lstStyle/>
          <a:p>
            <a:pPr marL="0" lvl="1"/>
            <a:r>
              <a:rPr lang="en-US" altLang="zh-CN" sz="166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rPr>
              <a:t>02</a:t>
            </a:r>
            <a:endParaRPr lang="en-US" altLang="zh-CN" sz="166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17"/>
          <p:cNvSpPr/>
          <p:nvPr/>
        </p:nvSpPr>
        <p:spPr bwMode="auto">
          <a:xfrm>
            <a:off x="2634901" y="2820468"/>
            <a:ext cx="1364267" cy="502199"/>
          </a:xfrm>
          <a:custGeom>
            <a:avLst/>
            <a:gdLst>
              <a:gd name="T0" fmla="*/ 84 w 347"/>
              <a:gd name="T1" fmla="*/ 0 h 128"/>
              <a:gd name="T2" fmla="*/ 263 w 347"/>
              <a:gd name="T3" fmla="*/ 0 h 128"/>
              <a:gd name="T4" fmla="*/ 263 w 347"/>
              <a:gd name="T5" fmla="*/ 128 h 128"/>
              <a:gd name="T6" fmla="*/ 84 w 347"/>
              <a:gd name="T7" fmla="*/ 128 h 128"/>
              <a:gd name="T8" fmla="*/ 84 w 347"/>
              <a:gd name="T9" fmla="*/ 0 h 128"/>
            </a:gdLst>
            <a:ahLst/>
            <a:cxnLst>
              <a:cxn ang="0">
                <a:pos x="T0" y="T1"/>
              </a:cxn>
              <a:cxn ang="0">
                <a:pos x="T2" y="T3"/>
              </a:cxn>
              <a:cxn ang="0">
                <a:pos x="T4" y="T5"/>
              </a:cxn>
              <a:cxn ang="0">
                <a:pos x="T6" y="T7"/>
              </a:cxn>
              <a:cxn ang="0">
                <a:pos x="T8" y="T9"/>
              </a:cxn>
            </a:cxnLst>
            <a:rect l="0" t="0" r="r" b="b"/>
            <a:pathLst>
              <a:path w="347" h="128">
                <a:moveTo>
                  <a:pt x="84" y="0"/>
                </a:moveTo>
                <a:cubicBezTo>
                  <a:pt x="263" y="0"/>
                  <a:pt x="263" y="0"/>
                  <a:pt x="263" y="0"/>
                </a:cubicBezTo>
                <a:cubicBezTo>
                  <a:pt x="347" y="0"/>
                  <a:pt x="347" y="128"/>
                  <a:pt x="263" y="128"/>
                </a:cubicBezTo>
                <a:cubicBezTo>
                  <a:pt x="84" y="128"/>
                  <a:pt x="84" y="128"/>
                  <a:pt x="84" y="128"/>
                </a:cubicBezTo>
                <a:cubicBezTo>
                  <a:pt x="0" y="128"/>
                  <a:pt x="0" y="0"/>
                  <a:pt x="84" y="0"/>
                </a:cubicBezTo>
                <a:close/>
              </a:path>
            </a:pathLst>
          </a:custGeom>
          <a:solidFill>
            <a:srgbClr val="0070C0"/>
          </a:solidFill>
          <a:ln>
            <a:noFill/>
          </a:ln>
        </p:spPr>
        <p:txBody>
          <a:bodyPr vert="horz" wrap="square" lIns="86411" tIns="43205" rIns="86411" bIns="43205" numCol="1" anchor="t" anchorCtr="0" compatLnSpc="1"/>
          <a:lstStyle/>
          <a:p>
            <a:endParaRPr lang="id-ID">
              <a:solidFill>
                <a:prstClr val="black"/>
              </a:solidFill>
            </a:endParaRPr>
          </a:p>
        </p:txBody>
      </p:sp>
      <p:sp>
        <p:nvSpPr>
          <p:cNvPr id="3" name="Freeform 18"/>
          <p:cNvSpPr/>
          <p:nvPr/>
        </p:nvSpPr>
        <p:spPr bwMode="auto">
          <a:xfrm>
            <a:off x="793225" y="989017"/>
            <a:ext cx="2836282" cy="4302664"/>
          </a:xfrm>
          <a:custGeom>
            <a:avLst/>
            <a:gdLst>
              <a:gd name="T0" fmla="*/ 71 w 722"/>
              <a:gd name="T1" fmla="*/ 528 h 1095"/>
              <a:gd name="T2" fmla="*/ 354 w 722"/>
              <a:gd name="T3" fmla="*/ 362 h 1095"/>
              <a:gd name="T4" fmla="*/ 535 w 722"/>
              <a:gd name="T5" fmla="*/ 160 h 1095"/>
              <a:gd name="T6" fmla="*/ 680 w 722"/>
              <a:gd name="T7" fmla="*/ 247 h 1095"/>
              <a:gd name="T8" fmla="*/ 555 w 722"/>
              <a:gd name="T9" fmla="*/ 436 h 1095"/>
              <a:gd name="T10" fmla="*/ 483 w 722"/>
              <a:gd name="T11" fmla="*/ 604 h 1095"/>
              <a:gd name="T12" fmla="*/ 443 w 722"/>
              <a:gd name="T13" fmla="*/ 769 h 1095"/>
              <a:gd name="T14" fmla="*/ 448 w 722"/>
              <a:gd name="T15" fmla="*/ 936 h 1095"/>
              <a:gd name="T16" fmla="*/ 430 w 722"/>
              <a:gd name="T17" fmla="*/ 1085 h 1095"/>
              <a:gd name="T18" fmla="*/ 71 w 722"/>
              <a:gd name="T19" fmla="*/ 949 h 1095"/>
              <a:gd name="T20" fmla="*/ 71 w 722"/>
              <a:gd name="T21" fmla="*/ 528 h 1095"/>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722" h="1095">
                <a:moveTo>
                  <a:pt x="71" y="528"/>
                </a:moveTo>
                <a:cubicBezTo>
                  <a:pt x="185" y="498"/>
                  <a:pt x="274" y="441"/>
                  <a:pt x="354" y="362"/>
                </a:cubicBezTo>
                <a:cubicBezTo>
                  <a:pt x="425" y="293"/>
                  <a:pt x="494" y="258"/>
                  <a:pt x="535" y="160"/>
                </a:cubicBezTo>
                <a:cubicBezTo>
                  <a:pt x="586" y="0"/>
                  <a:pt x="722" y="112"/>
                  <a:pt x="680" y="247"/>
                </a:cubicBezTo>
                <a:cubicBezTo>
                  <a:pt x="648" y="327"/>
                  <a:pt x="613" y="379"/>
                  <a:pt x="555" y="436"/>
                </a:cubicBezTo>
                <a:cubicBezTo>
                  <a:pt x="449" y="436"/>
                  <a:pt x="430" y="547"/>
                  <a:pt x="483" y="604"/>
                </a:cubicBezTo>
                <a:cubicBezTo>
                  <a:pt x="401" y="620"/>
                  <a:pt x="397" y="723"/>
                  <a:pt x="443" y="769"/>
                </a:cubicBezTo>
                <a:cubicBezTo>
                  <a:pt x="377" y="805"/>
                  <a:pt x="384" y="917"/>
                  <a:pt x="448" y="936"/>
                </a:cubicBezTo>
                <a:cubicBezTo>
                  <a:pt x="410" y="950"/>
                  <a:pt x="379" y="1024"/>
                  <a:pt x="430" y="1085"/>
                </a:cubicBezTo>
                <a:cubicBezTo>
                  <a:pt x="180" y="1095"/>
                  <a:pt x="143" y="1002"/>
                  <a:pt x="71" y="949"/>
                </a:cubicBezTo>
                <a:cubicBezTo>
                  <a:pt x="0" y="897"/>
                  <a:pt x="0" y="547"/>
                  <a:pt x="71" y="528"/>
                </a:cubicBezTo>
                <a:close/>
              </a:path>
            </a:pathLst>
          </a:custGeom>
          <a:solidFill>
            <a:srgbClr val="0070C0"/>
          </a:solidFill>
          <a:ln>
            <a:noFill/>
          </a:ln>
        </p:spPr>
        <p:txBody>
          <a:bodyPr vert="horz" wrap="square" lIns="86411" tIns="43205" rIns="86411" bIns="43205" numCol="1" anchor="t" anchorCtr="0" compatLnSpc="1"/>
          <a:lstStyle/>
          <a:p>
            <a:endParaRPr lang="id-ID">
              <a:solidFill>
                <a:prstClr val="black"/>
              </a:solidFill>
            </a:endParaRPr>
          </a:p>
        </p:txBody>
      </p:sp>
      <p:sp>
        <p:nvSpPr>
          <p:cNvPr id="4" name="Freeform 19"/>
          <p:cNvSpPr/>
          <p:nvPr/>
        </p:nvSpPr>
        <p:spPr bwMode="auto">
          <a:xfrm>
            <a:off x="2407800" y="4088394"/>
            <a:ext cx="1554899" cy="503856"/>
          </a:xfrm>
          <a:custGeom>
            <a:avLst/>
            <a:gdLst>
              <a:gd name="T0" fmla="*/ 84 w 396"/>
              <a:gd name="T1" fmla="*/ 0 h 128"/>
              <a:gd name="T2" fmla="*/ 312 w 396"/>
              <a:gd name="T3" fmla="*/ 0 h 128"/>
              <a:gd name="T4" fmla="*/ 312 w 396"/>
              <a:gd name="T5" fmla="*/ 128 h 128"/>
              <a:gd name="T6" fmla="*/ 84 w 396"/>
              <a:gd name="T7" fmla="*/ 128 h 128"/>
              <a:gd name="T8" fmla="*/ 84 w 396"/>
              <a:gd name="T9" fmla="*/ 0 h 128"/>
            </a:gdLst>
            <a:ahLst/>
            <a:cxnLst>
              <a:cxn ang="0">
                <a:pos x="T0" y="T1"/>
              </a:cxn>
              <a:cxn ang="0">
                <a:pos x="T2" y="T3"/>
              </a:cxn>
              <a:cxn ang="0">
                <a:pos x="T4" y="T5"/>
              </a:cxn>
              <a:cxn ang="0">
                <a:pos x="T6" y="T7"/>
              </a:cxn>
              <a:cxn ang="0">
                <a:pos x="T8" y="T9"/>
              </a:cxn>
            </a:cxnLst>
            <a:rect l="0" t="0" r="r" b="b"/>
            <a:pathLst>
              <a:path w="396" h="128">
                <a:moveTo>
                  <a:pt x="84" y="0"/>
                </a:moveTo>
                <a:cubicBezTo>
                  <a:pt x="312" y="0"/>
                  <a:pt x="312" y="0"/>
                  <a:pt x="312" y="0"/>
                </a:cubicBezTo>
                <a:cubicBezTo>
                  <a:pt x="396" y="0"/>
                  <a:pt x="396" y="128"/>
                  <a:pt x="312" y="128"/>
                </a:cubicBezTo>
                <a:cubicBezTo>
                  <a:pt x="84" y="128"/>
                  <a:pt x="84" y="128"/>
                  <a:pt x="84" y="128"/>
                </a:cubicBezTo>
                <a:cubicBezTo>
                  <a:pt x="0" y="128"/>
                  <a:pt x="0" y="0"/>
                  <a:pt x="84" y="0"/>
                </a:cubicBezTo>
                <a:close/>
              </a:path>
            </a:pathLst>
          </a:custGeom>
          <a:solidFill>
            <a:srgbClr val="0070C0"/>
          </a:solidFill>
          <a:ln>
            <a:noFill/>
          </a:ln>
        </p:spPr>
        <p:txBody>
          <a:bodyPr vert="horz" wrap="square" lIns="86411" tIns="43205" rIns="86411" bIns="43205" numCol="1" anchor="t" anchorCtr="0" compatLnSpc="1"/>
          <a:lstStyle/>
          <a:p>
            <a:endParaRPr lang="id-ID">
              <a:solidFill>
                <a:prstClr val="black"/>
              </a:solidFill>
            </a:endParaRPr>
          </a:p>
        </p:txBody>
      </p:sp>
      <p:sp>
        <p:nvSpPr>
          <p:cNvPr id="5" name="Freeform 20"/>
          <p:cNvSpPr/>
          <p:nvPr/>
        </p:nvSpPr>
        <p:spPr bwMode="auto">
          <a:xfrm>
            <a:off x="2416088" y="4716557"/>
            <a:ext cx="1268122" cy="503856"/>
          </a:xfrm>
          <a:custGeom>
            <a:avLst/>
            <a:gdLst>
              <a:gd name="T0" fmla="*/ 85 w 323"/>
              <a:gd name="T1" fmla="*/ 0 h 128"/>
              <a:gd name="T2" fmla="*/ 238 w 323"/>
              <a:gd name="T3" fmla="*/ 0 h 128"/>
              <a:gd name="T4" fmla="*/ 238 w 323"/>
              <a:gd name="T5" fmla="*/ 128 h 128"/>
              <a:gd name="T6" fmla="*/ 85 w 323"/>
              <a:gd name="T7" fmla="*/ 128 h 128"/>
              <a:gd name="T8" fmla="*/ 85 w 323"/>
              <a:gd name="T9" fmla="*/ 0 h 128"/>
            </a:gdLst>
            <a:ahLst/>
            <a:cxnLst>
              <a:cxn ang="0">
                <a:pos x="T0" y="T1"/>
              </a:cxn>
              <a:cxn ang="0">
                <a:pos x="T2" y="T3"/>
              </a:cxn>
              <a:cxn ang="0">
                <a:pos x="T4" y="T5"/>
              </a:cxn>
              <a:cxn ang="0">
                <a:pos x="T6" y="T7"/>
              </a:cxn>
              <a:cxn ang="0">
                <a:pos x="T8" y="T9"/>
              </a:cxn>
            </a:cxnLst>
            <a:rect l="0" t="0" r="r" b="b"/>
            <a:pathLst>
              <a:path w="323" h="128">
                <a:moveTo>
                  <a:pt x="85" y="0"/>
                </a:moveTo>
                <a:cubicBezTo>
                  <a:pt x="238" y="0"/>
                  <a:pt x="238" y="0"/>
                  <a:pt x="238" y="0"/>
                </a:cubicBezTo>
                <a:cubicBezTo>
                  <a:pt x="323" y="0"/>
                  <a:pt x="323" y="128"/>
                  <a:pt x="238" y="128"/>
                </a:cubicBezTo>
                <a:cubicBezTo>
                  <a:pt x="85" y="128"/>
                  <a:pt x="85" y="128"/>
                  <a:pt x="85" y="128"/>
                </a:cubicBezTo>
                <a:cubicBezTo>
                  <a:pt x="0" y="128"/>
                  <a:pt x="0" y="0"/>
                  <a:pt x="85" y="0"/>
                </a:cubicBezTo>
                <a:close/>
              </a:path>
            </a:pathLst>
          </a:custGeom>
          <a:solidFill>
            <a:srgbClr val="0070C0"/>
          </a:solidFill>
          <a:ln>
            <a:noFill/>
          </a:ln>
        </p:spPr>
        <p:txBody>
          <a:bodyPr vert="horz" wrap="square" lIns="86411" tIns="43205" rIns="86411" bIns="43205" numCol="1" anchor="t" anchorCtr="0" compatLnSpc="1"/>
          <a:lstStyle/>
          <a:p>
            <a:endParaRPr lang="id-ID">
              <a:solidFill>
                <a:prstClr val="black"/>
              </a:solidFill>
            </a:endParaRPr>
          </a:p>
        </p:txBody>
      </p:sp>
      <p:sp>
        <p:nvSpPr>
          <p:cNvPr id="6" name="Freeform 21"/>
          <p:cNvSpPr/>
          <p:nvPr/>
        </p:nvSpPr>
        <p:spPr bwMode="auto">
          <a:xfrm>
            <a:off x="2470791" y="3456917"/>
            <a:ext cx="1704090" cy="502199"/>
          </a:xfrm>
          <a:custGeom>
            <a:avLst/>
            <a:gdLst>
              <a:gd name="T0" fmla="*/ 84 w 434"/>
              <a:gd name="T1" fmla="*/ 0 h 128"/>
              <a:gd name="T2" fmla="*/ 349 w 434"/>
              <a:gd name="T3" fmla="*/ 0 h 128"/>
              <a:gd name="T4" fmla="*/ 349 w 434"/>
              <a:gd name="T5" fmla="*/ 128 h 128"/>
              <a:gd name="T6" fmla="*/ 84 w 434"/>
              <a:gd name="T7" fmla="*/ 128 h 128"/>
              <a:gd name="T8" fmla="*/ 84 w 434"/>
              <a:gd name="T9" fmla="*/ 0 h 128"/>
            </a:gdLst>
            <a:ahLst/>
            <a:cxnLst>
              <a:cxn ang="0">
                <a:pos x="T0" y="T1"/>
              </a:cxn>
              <a:cxn ang="0">
                <a:pos x="T2" y="T3"/>
              </a:cxn>
              <a:cxn ang="0">
                <a:pos x="T4" y="T5"/>
              </a:cxn>
              <a:cxn ang="0">
                <a:pos x="T6" y="T7"/>
              </a:cxn>
              <a:cxn ang="0">
                <a:pos x="T8" y="T9"/>
              </a:cxn>
            </a:cxnLst>
            <a:rect l="0" t="0" r="r" b="b"/>
            <a:pathLst>
              <a:path w="434" h="128">
                <a:moveTo>
                  <a:pt x="84" y="0"/>
                </a:moveTo>
                <a:cubicBezTo>
                  <a:pt x="349" y="0"/>
                  <a:pt x="349" y="0"/>
                  <a:pt x="349" y="0"/>
                </a:cubicBezTo>
                <a:cubicBezTo>
                  <a:pt x="434" y="0"/>
                  <a:pt x="434" y="128"/>
                  <a:pt x="349" y="128"/>
                </a:cubicBezTo>
                <a:cubicBezTo>
                  <a:pt x="84" y="128"/>
                  <a:pt x="84" y="128"/>
                  <a:pt x="84" y="128"/>
                </a:cubicBezTo>
                <a:cubicBezTo>
                  <a:pt x="0" y="128"/>
                  <a:pt x="0" y="0"/>
                  <a:pt x="84" y="0"/>
                </a:cubicBezTo>
                <a:close/>
              </a:path>
            </a:pathLst>
          </a:custGeom>
          <a:solidFill>
            <a:srgbClr val="0070C0"/>
          </a:solidFill>
          <a:ln>
            <a:noFill/>
          </a:ln>
        </p:spPr>
        <p:txBody>
          <a:bodyPr vert="horz" wrap="square" lIns="86411" tIns="43205" rIns="86411" bIns="43205" numCol="1" anchor="t" anchorCtr="0" compatLnSpc="1"/>
          <a:lstStyle/>
          <a:p>
            <a:endParaRPr lang="id-ID">
              <a:solidFill>
                <a:prstClr val="black"/>
              </a:solidFill>
            </a:endParaRPr>
          </a:p>
        </p:txBody>
      </p:sp>
      <p:sp>
        <p:nvSpPr>
          <p:cNvPr id="7" name="TextBox 17"/>
          <p:cNvSpPr txBox="1"/>
          <p:nvPr/>
        </p:nvSpPr>
        <p:spPr>
          <a:xfrm>
            <a:off x="5649160" y="2975563"/>
            <a:ext cx="1910514" cy="610723"/>
          </a:xfrm>
          <a:prstGeom prst="rect">
            <a:avLst/>
          </a:prstGeom>
          <a:noFill/>
        </p:spPr>
        <p:txBody>
          <a:bodyPr wrap="square" lIns="86411" tIns="43205" rIns="86411" bIns="43205" rtlCol="0">
            <a:spAutoFit/>
          </a:bodyPr>
          <a:lstStyle/>
          <a:p>
            <a:r>
              <a:rPr lang="zh-CN" altLang="en-US" sz="1100" dirty="0">
                <a:solidFill>
                  <a:schemeClr val="tx1">
                    <a:lumMod val="65000"/>
                    <a:lumOff val="35000"/>
                  </a:schemeClr>
                </a:solidFill>
              </a:rPr>
              <a:t>此处添加详细文本描述，建议与标题相关并符合整体语言风格</a:t>
            </a:r>
            <a:endParaRPr lang="en-US" sz="1100" dirty="0">
              <a:solidFill>
                <a:schemeClr val="tx1">
                  <a:lumMod val="65000"/>
                  <a:lumOff val="35000"/>
                </a:schemeClr>
              </a:solidFill>
            </a:endParaRPr>
          </a:p>
        </p:txBody>
      </p:sp>
      <p:sp>
        <p:nvSpPr>
          <p:cNvPr id="8" name="TextBox 18"/>
          <p:cNvSpPr txBox="1"/>
          <p:nvPr/>
        </p:nvSpPr>
        <p:spPr>
          <a:xfrm>
            <a:off x="4510452" y="2614320"/>
            <a:ext cx="1144069" cy="378067"/>
          </a:xfrm>
          <a:prstGeom prst="rect">
            <a:avLst/>
          </a:prstGeom>
          <a:noFill/>
        </p:spPr>
        <p:txBody>
          <a:bodyPr wrap="none" lIns="86411" tIns="43205" rIns="86411" bIns="43205" rtlCol="0">
            <a:spAutoFit/>
          </a:bodyPr>
          <a:lstStyle/>
          <a:p>
            <a:r>
              <a:rPr lang="zh-CN" altLang="en-US" sz="1900" dirty="0">
                <a:solidFill>
                  <a:prstClr val="black"/>
                </a:solidFill>
              </a:rPr>
              <a:t>产品名称</a:t>
            </a:r>
            <a:endParaRPr lang="id-ID" sz="1900" dirty="0">
              <a:solidFill>
                <a:prstClr val="black"/>
              </a:solidFill>
            </a:endParaRPr>
          </a:p>
        </p:txBody>
      </p:sp>
      <p:sp>
        <p:nvSpPr>
          <p:cNvPr id="9" name="TextBox 19"/>
          <p:cNvSpPr txBox="1"/>
          <p:nvPr/>
        </p:nvSpPr>
        <p:spPr>
          <a:xfrm>
            <a:off x="4510452" y="2880175"/>
            <a:ext cx="1112267" cy="733585"/>
          </a:xfrm>
          <a:prstGeom prst="rect">
            <a:avLst/>
          </a:prstGeom>
          <a:noFill/>
        </p:spPr>
        <p:txBody>
          <a:bodyPr wrap="none" lIns="86411" tIns="43205" rIns="86411" bIns="43205" rtlCol="0">
            <a:spAutoFit/>
          </a:bodyPr>
          <a:lstStyle/>
          <a:p>
            <a:r>
              <a:rPr lang="id-ID" sz="4200" b="1" dirty="0">
                <a:solidFill>
                  <a:srgbClr val="0070C0"/>
                </a:solidFill>
              </a:rPr>
              <a:t>33%</a:t>
            </a:r>
            <a:endParaRPr lang="id-ID" sz="4200" b="1" dirty="0">
              <a:solidFill>
                <a:srgbClr val="0070C0"/>
              </a:solidFill>
            </a:endParaRPr>
          </a:p>
        </p:txBody>
      </p:sp>
      <p:sp>
        <p:nvSpPr>
          <p:cNvPr id="10" name="TextBox 20"/>
          <p:cNvSpPr txBox="1"/>
          <p:nvPr/>
        </p:nvSpPr>
        <p:spPr>
          <a:xfrm>
            <a:off x="7798031" y="2614320"/>
            <a:ext cx="1144069" cy="378067"/>
          </a:xfrm>
          <a:prstGeom prst="rect">
            <a:avLst/>
          </a:prstGeom>
          <a:noFill/>
        </p:spPr>
        <p:txBody>
          <a:bodyPr wrap="none" lIns="86411" tIns="43205" rIns="86411" bIns="43205" rtlCol="0">
            <a:spAutoFit/>
          </a:bodyPr>
          <a:lstStyle/>
          <a:p>
            <a:r>
              <a:rPr lang="zh-CN" altLang="en-US" sz="1900" dirty="0">
                <a:solidFill>
                  <a:prstClr val="black"/>
                </a:solidFill>
              </a:rPr>
              <a:t>产品名称</a:t>
            </a:r>
            <a:endParaRPr lang="id-ID" altLang="zh-CN" sz="1900" dirty="0">
              <a:solidFill>
                <a:prstClr val="black"/>
              </a:solidFill>
            </a:endParaRPr>
          </a:p>
        </p:txBody>
      </p:sp>
      <p:sp>
        <p:nvSpPr>
          <p:cNvPr id="11" name="TextBox 21"/>
          <p:cNvSpPr txBox="1"/>
          <p:nvPr/>
        </p:nvSpPr>
        <p:spPr>
          <a:xfrm>
            <a:off x="8936739" y="2975563"/>
            <a:ext cx="1910514" cy="610723"/>
          </a:xfrm>
          <a:prstGeom prst="rect">
            <a:avLst/>
          </a:prstGeom>
          <a:noFill/>
        </p:spPr>
        <p:txBody>
          <a:bodyPr wrap="square" lIns="86411" tIns="43205" rIns="86411" bIns="43205" rtlCol="0">
            <a:spAutoFit/>
          </a:bodyPr>
          <a:lstStyle/>
          <a:p>
            <a:r>
              <a:rPr lang="zh-CN" altLang="en-US" sz="1100" dirty="0">
                <a:solidFill>
                  <a:schemeClr val="tx1">
                    <a:lumMod val="65000"/>
                    <a:lumOff val="35000"/>
                  </a:schemeClr>
                </a:solidFill>
              </a:rPr>
              <a:t>此处添加详细文本描述，建议与标题相关并符合整体语言风格</a:t>
            </a:r>
            <a:endParaRPr lang="en-US" sz="1100" dirty="0">
              <a:solidFill>
                <a:schemeClr val="tx1">
                  <a:lumMod val="65000"/>
                  <a:lumOff val="35000"/>
                </a:schemeClr>
              </a:solidFill>
            </a:endParaRPr>
          </a:p>
        </p:txBody>
      </p:sp>
      <p:sp>
        <p:nvSpPr>
          <p:cNvPr id="12" name="TextBox 22"/>
          <p:cNvSpPr txBox="1"/>
          <p:nvPr/>
        </p:nvSpPr>
        <p:spPr>
          <a:xfrm>
            <a:off x="7798031" y="2880175"/>
            <a:ext cx="1112267" cy="733585"/>
          </a:xfrm>
          <a:prstGeom prst="rect">
            <a:avLst/>
          </a:prstGeom>
          <a:noFill/>
        </p:spPr>
        <p:txBody>
          <a:bodyPr wrap="none" lIns="86411" tIns="43205" rIns="86411" bIns="43205" rtlCol="0">
            <a:spAutoFit/>
          </a:bodyPr>
          <a:lstStyle/>
          <a:p>
            <a:r>
              <a:rPr lang="id-ID" sz="4200" b="1" dirty="0">
                <a:solidFill>
                  <a:srgbClr val="0070C0"/>
                </a:solidFill>
              </a:rPr>
              <a:t>17%</a:t>
            </a:r>
            <a:endParaRPr lang="id-ID" sz="4200" b="1" dirty="0">
              <a:solidFill>
                <a:srgbClr val="0070C0"/>
              </a:solidFill>
            </a:endParaRPr>
          </a:p>
        </p:txBody>
      </p:sp>
      <p:sp>
        <p:nvSpPr>
          <p:cNvPr id="13" name="TextBox 23"/>
          <p:cNvSpPr txBox="1"/>
          <p:nvPr/>
        </p:nvSpPr>
        <p:spPr>
          <a:xfrm>
            <a:off x="5710838" y="4238742"/>
            <a:ext cx="1910514" cy="610723"/>
          </a:xfrm>
          <a:prstGeom prst="rect">
            <a:avLst/>
          </a:prstGeom>
          <a:noFill/>
        </p:spPr>
        <p:txBody>
          <a:bodyPr wrap="square" lIns="86411" tIns="43205" rIns="86411" bIns="43205" rtlCol="0">
            <a:spAutoFit/>
          </a:bodyPr>
          <a:lstStyle/>
          <a:p>
            <a:r>
              <a:rPr lang="zh-CN" altLang="en-US" sz="1100" dirty="0">
                <a:solidFill>
                  <a:schemeClr val="tx1">
                    <a:lumMod val="65000"/>
                    <a:lumOff val="35000"/>
                  </a:schemeClr>
                </a:solidFill>
              </a:rPr>
              <a:t>此处添加详细文本描述，建议与标题相关并符合整体语言风格</a:t>
            </a:r>
            <a:endParaRPr lang="en-US" sz="1100" dirty="0">
              <a:solidFill>
                <a:schemeClr val="tx1">
                  <a:lumMod val="65000"/>
                  <a:lumOff val="35000"/>
                </a:schemeClr>
              </a:solidFill>
            </a:endParaRPr>
          </a:p>
        </p:txBody>
      </p:sp>
      <p:grpSp>
        <p:nvGrpSpPr>
          <p:cNvPr id="14" name="Group 78"/>
          <p:cNvGrpSpPr/>
          <p:nvPr/>
        </p:nvGrpSpPr>
        <p:grpSpPr>
          <a:xfrm>
            <a:off x="4572131" y="3877499"/>
            <a:ext cx="1159292" cy="1004519"/>
            <a:chOff x="4772702" y="2003657"/>
            <a:chExt cx="1226696" cy="1063087"/>
          </a:xfrm>
        </p:grpSpPr>
        <p:sp>
          <p:nvSpPr>
            <p:cNvPr id="15" name="TextBox 25"/>
            <p:cNvSpPr txBox="1"/>
            <p:nvPr/>
          </p:nvSpPr>
          <p:spPr>
            <a:xfrm>
              <a:off x="4772702" y="2003657"/>
              <a:ext cx="1226696" cy="407152"/>
            </a:xfrm>
            <a:prstGeom prst="rect">
              <a:avLst/>
            </a:prstGeom>
            <a:noFill/>
          </p:spPr>
          <p:txBody>
            <a:bodyPr wrap="none" rtlCol="0">
              <a:spAutoFit/>
            </a:bodyPr>
            <a:lstStyle/>
            <a:p>
              <a:r>
                <a:rPr lang="zh-CN" altLang="en-US" sz="1900" dirty="0">
                  <a:solidFill>
                    <a:srgbClr val="0070C0"/>
                  </a:solidFill>
                </a:rPr>
                <a:t>产品名称</a:t>
              </a:r>
              <a:endParaRPr lang="id-ID" altLang="zh-CN" sz="1900" dirty="0">
                <a:solidFill>
                  <a:srgbClr val="0070C0"/>
                </a:solidFill>
              </a:endParaRPr>
            </a:p>
          </p:txBody>
        </p:sp>
        <p:sp>
          <p:nvSpPr>
            <p:cNvPr id="16" name="TextBox 26"/>
            <p:cNvSpPr txBox="1"/>
            <p:nvPr/>
          </p:nvSpPr>
          <p:spPr>
            <a:xfrm>
              <a:off x="4772702" y="2285013"/>
              <a:ext cx="1187683" cy="781731"/>
            </a:xfrm>
            <a:prstGeom prst="rect">
              <a:avLst/>
            </a:prstGeom>
            <a:noFill/>
          </p:spPr>
          <p:txBody>
            <a:bodyPr wrap="none" rtlCol="0">
              <a:spAutoFit/>
            </a:bodyPr>
            <a:lstStyle/>
            <a:p>
              <a:r>
                <a:rPr lang="id-ID" sz="4200" b="1" dirty="0">
                  <a:solidFill>
                    <a:srgbClr val="0070C0"/>
                  </a:solidFill>
                </a:rPr>
                <a:t>27%</a:t>
              </a:r>
              <a:endParaRPr lang="id-ID" sz="4200" b="1" dirty="0">
                <a:solidFill>
                  <a:srgbClr val="0070C0"/>
                </a:solidFill>
              </a:endParaRPr>
            </a:p>
          </p:txBody>
        </p:sp>
      </p:grpSp>
      <p:sp>
        <p:nvSpPr>
          <p:cNvPr id="17" name="TextBox 27"/>
          <p:cNvSpPr txBox="1"/>
          <p:nvPr/>
        </p:nvSpPr>
        <p:spPr>
          <a:xfrm>
            <a:off x="7803596" y="3877498"/>
            <a:ext cx="1144069" cy="378067"/>
          </a:xfrm>
          <a:prstGeom prst="rect">
            <a:avLst/>
          </a:prstGeom>
          <a:noFill/>
        </p:spPr>
        <p:txBody>
          <a:bodyPr wrap="none" lIns="86411" tIns="43205" rIns="86411" bIns="43205" rtlCol="0">
            <a:spAutoFit/>
          </a:bodyPr>
          <a:lstStyle/>
          <a:p>
            <a:r>
              <a:rPr lang="zh-CN" altLang="en-US" sz="1900" dirty="0">
                <a:solidFill>
                  <a:prstClr val="black"/>
                </a:solidFill>
              </a:rPr>
              <a:t>产品名称</a:t>
            </a:r>
            <a:endParaRPr lang="id-ID" altLang="zh-CN" sz="1900" dirty="0">
              <a:solidFill>
                <a:prstClr val="black"/>
              </a:solidFill>
            </a:endParaRPr>
          </a:p>
        </p:txBody>
      </p:sp>
      <p:sp>
        <p:nvSpPr>
          <p:cNvPr id="18" name="TextBox 28"/>
          <p:cNvSpPr txBox="1"/>
          <p:nvPr/>
        </p:nvSpPr>
        <p:spPr>
          <a:xfrm>
            <a:off x="8942305" y="4238742"/>
            <a:ext cx="1910514" cy="610723"/>
          </a:xfrm>
          <a:prstGeom prst="rect">
            <a:avLst/>
          </a:prstGeom>
          <a:noFill/>
        </p:spPr>
        <p:txBody>
          <a:bodyPr wrap="square" lIns="86411" tIns="43205" rIns="86411" bIns="43205" rtlCol="0">
            <a:spAutoFit/>
          </a:bodyPr>
          <a:lstStyle/>
          <a:p>
            <a:r>
              <a:rPr lang="zh-CN" altLang="en-US" sz="1100" dirty="0">
                <a:solidFill>
                  <a:schemeClr val="tx1">
                    <a:lumMod val="65000"/>
                    <a:lumOff val="35000"/>
                  </a:schemeClr>
                </a:solidFill>
              </a:rPr>
              <a:t>此处添加详细文本描述，建议与标题相关并符合整体语言风格</a:t>
            </a:r>
            <a:endParaRPr lang="en-US" sz="1100" dirty="0">
              <a:solidFill>
                <a:schemeClr val="tx1">
                  <a:lumMod val="65000"/>
                  <a:lumOff val="35000"/>
                </a:schemeClr>
              </a:solidFill>
            </a:endParaRPr>
          </a:p>
        </p:txBody>
      </p:sp>
      <p:sp>
        <p:nvSpPr>
          <p:cNvPr id="19" name="TextBox 29"/>
          <p:cNvSpPr txBox="1"/>
          <p:nvPr/>
        </p:nvSpPr>
        <p:spPr>
          <a:xfrm>
            <a:off x="7803596" y="4143354"/>
            <a:ext cx="1112267" cy="733585"/>
          </a:xfrm>
          <a:prstGeom prst="rect">
            <a:avLst/>
          </a:prstGeom>
          <a:noFill/>
        </p:spPr>
        <p:txBody>
          <a:bodyPr wrap="none" lIns="86411" tIns="43205" rIns="86411" bIns="43205" rtlCol="0">
            <a:spAutoFit/>
          </a:bodyPr>
          <a:lstStyle/>
          <a:p>
            <a:r>
              <a:rPr lang="id-ID" sz="4200" b="1" dirty="0">
                <a:solidFill>
                  <a:srgbClr val="0070C0"/>
                </a:solidFill>
              </a:rPr>
              <a:t>23%</a:t>
            </a:r>
            <a:endParaRPr lang="id-ID" sz="4200" b="1" dirty="0">
              <a:solidFill>
                <a:srgbClr val="0070C0"/>
              </a:solidFill>
            </a:endParaRPr>
          </a:p>
        </p:txBody>
      </p:sp>
      <p:sp>
        <p:nvSpPr>
          <p:cNvPr id="20"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Effect transition="in" filter="wipe(left)">
                                      <p:cBhvr>
                                        <p:cTn id="7" dur="200"/>
                                        <p:tgtEl>
                                          <p:spTgt spid="3"/>
                                        </p:tgtEl>
                                      </p:cBhvr>
                                    </p:animEffect>
                                  </p:childTnLst>
                                </p:cTn>
                              </p:par>
                              <p:par>
                                <p:cTn id="8" presetID="22" presetClass="entr" presetSubtype="2" fill="hold" grpId="0" nodeType="withEffect">
                                  <p:stCondLst>
                                    <p:cond delay="0"/>
                                  </p:stCondLst>
                                  <p:childTnLst>
                                    <p:set>
                                      <p:cBhvr>
                                        <p:cTn id="9" dur="1" fill="hold">
                                          <p:stCondLst>
                                            <p:cond delay="0"/>
                                          </p:stCondLst>
                                        </p:cTn>
                                        <p:tgtEl>
                                          <p:spTgt spid="2"/>
                                        </p:tgtEl>
                                        <p:attrNameLst>
                                          <p:attrName>style.visibility</p:attrName>
                                        </p:attrNameLst>
                                      </p:cBhvr>
                                      <p:to>
                                        <p:strVal val="visible"/>
                                      </p:to>
                                    </p:set>
                                    <p:animEffect transition="in" filter="wipe(right)">
                                      <p:cBhvr>
                                        <p:cTn id="10" dur="200"/>
                                        <p:tgtEl>
                                          <p:spTgt spid="2"/>
                                        </p:tgtEl>
                                      </p:cBhvr>
                                    </p:animEffect>
                                  </p:childTnLst>
                                </p:cTn>
                              </p:par>
                              <p:par>
                                <p:cTn id="11" presetID="22" presetClass="entr" presetSubtype="2" fill="hold" grpId="0" nodeType="withEffect">
                                  <p:stCondLst>
                                    <p:cond delay="0"/>
                                  </p:stCondLst>
                                  <p:childTnLst>
                                    <p:set>
                                      <p:cBhvr>
                                        <p:cTn id="12" dur="1" fill="hold">
                                          <p:stCondLst>
                                            <p:cond delay="0"/>
                                          </p:stCondLst>
                                        </p:cTn>
                                        <p:tgtEl>
                                          <p:spTgt spid="4"/>
                                        </p:tgtEl>
                                        <p:attrNameLst>
                                          <p:attrName>style.visibility</p:attrName>
                                        </p:attrNameLst>
                                      </p:cBhvr>
                                      <p:to>
                                        <p:strVal val="visible"/>
                                      </p:to>
                                    </p:set>
                                    <p:animEffect transition="in" filter="wipe(right)">
                                      <p:cBhvr>
                                        <p:cTn id="13" dur="200"/>
                                        <p:tgtEl>
                                          <p:spTgt spid="4"/>
                                        </p:tgtEl>
                                      </p:cBhvr>
                                    </p:animEffect>
                                  </p:childTnLst>
                                </p:cTn>
                              </p:par>
                              <p:par>
                                <p:cTn id="14" presetID="22" presetClass="entr" presetSubtype="2" fill="hold" grpId="0" nodeType="withEffect">
                                  <p:stCondLst>
                                    <p:cond delay="0"/>
                                  </p:stCondLst>
                                  <p:childTnLst>
                                    <p:set>
                                      <p:cBhvr>
                                        <p:cTn id="15" dur="1" fill="hold">
                                          <p:stCondLst>
                                            <p:cond delay="0"/>
                                          </p:stCondLst>
                                        </p:cTn>
                                        <p:tgtEl>
                                          <p:spTgt spid="5"/>
                                        </p:tgtEl>
                                        <p:attrNameLst>
                                          <p:attrName>style.visibility</p:attrName>
                                        </p:attrNameLst>
                                      </p:cBhvr>
                                      <p:to>
                                        <p:strVal val="visible"/>
                                      </p:to>
                                    </p:set>
                                    <p:animEffect transition="in" filter="wipe(right)">
                                      <p:cBhvr>
                                        <p:cTn id="16" dur="200"/>
                                        <p:tgtEl>
                                          <p:spTgt spid="5"/>
                                        </p:tgtEl>
                                      </p:cBhvr>
                                    </p:animEffect>
                                  </p:childTnLst>
                                </p:cTn>
                              </p:par>
                              <p:par>
                                <p:cTn id="17" presetID="22" presetClass="entr" presetSubtype="2" fill="hold" grpId="0" nodeType="with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right)">
                                      <p:cBhvr>
                                        <p:cTn id="19" dur="200"/>
                                        <p:tgtEl>
                                          <p:spTgt spid="6"/>
                                        </p:tgtEl>
                                      </p:cBhvr>
                                    </p:animEffect>
                                  </p:childTnLst>
                                </p:cTn>
                              </p:par>
                            </p:childTnLst>
                          </p:cTn>
                        </p:par>
                        <p:par>
                          <p:cTn id="20" fill="hold">
                            <p:stCondLst>
                              <p:cond delay="500"/>
                            </p:stCondLst>
                            <p:childTnLst>
                              <p:par>
                                <p:cTn id="21" presetID="10" presetClass="entr" presetSubtype="0"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fade">
                                      <p:cBhvr>
                                        <p:cTn id="23" dur="200"/>
                                        <p:tgtEl>
                                          <p:spTgt spid="7"/>
                                        </p:tgtEl>
                                      </p:cBhvr>
                                    </p:animEffect>
                                  </p:childTnLst>
                                </p:cTn>
                              </p:par>
                              <p:par>
                                <p:cTn id="24" presetID="10" presetClass="entr" presetSubtype="0"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fade">
                                      <p:cBhvr>
                                        <p:cTn id="26" dur="200"/>
                                        <p:tgtEl>
                                          <p:spTgt spid="8"/>
                                        </p:tgtEl>
                                      </p:cBhvr>
                                    </p:animEffect>
                                  </p:childTnLst>
                                </p:cTn>
                              </p:par>
                              <p:par>
                                <p:cTn id="27" presetID="10" presetClass="entr" presetSubtype="0" fill="hold" grpId="0" nodeType="withEffect">
                                  <p:stCondLst>
                                    <p:cond delay="0"/>
                                  </p:stCondLst>
                                  <p:childTnLst>
                                    <p:set>
                                      <p:cBhvr>
                                        <p:cTn id="28" dur="1" fill="hold">
                                          <p:stCondLst>
                                            <p:cond delay="0"/>
                                          </p:stCondLst>
                                        </p:cTn>
                                        <p:tgtEl>
                                          <p:spTgt spid="9"/>
                                        </p:tgtEl>
                                        <p:attrNameLst>
                                          <p:attrName>style.visibility</p:attrName>
                                        </p:attrNameLst>
                                      </p:cBhvr>
                                      <p:to>
                                        <p:strVal val="visible"/>
                                      </p:to>
                                    </p:set>
                                    <p:animEffect transition="in" filter="fade">
                                      <p:cBhvr>
                                        <p:cTn id="29" dur="200"/>
                                        <p:tgtEl>
                                          <p:spTgt spid="9"/>
                                        </p:tgtEl>
                                      </p:cBhvr>
                                    </p:animEffect>
                                  </p:childTnLst>
                                </p:cTn>
                              </p:par>
                              <p:par>
                                <p:cTn id="30" presetID="10" presetClass="entr" presetSubtype="0" fill="hold" grpId="0" nodeType="withEffect">
                                  <p:stCondLst>
                                    <p:cond delay="0"/>
                                  </p:stCondLst>
                                  <p:childTnLst>
                                    <p:set>
                                      <p:cBhvr>
                                        <p:cTn id="31" dur="1" fill="hold">
                                          <p:stCondLst>
                                            <p:cond delay="0"/>
                                          </p:stCondLst>
                                        </p:cTn>
                                        <p:tgtEl>
                                          <p:spTgt spid="10"/>
                                        </p:tgtEl>
                                        <p:attrNameLst>
                                          <p:attrName>style.visibility</p:attrName>
                                        </p:attrNameLst>
                                      </p:cBhvr>
                                      <p:to>
                                        <p:strVal val="visible"/>
                                      </p:to>
                                    </p:set>
                                    <p:animEffect transition="in" filter="fade">
                                      <p:cBhvr>
                                        <p:cTn id="32" dur="200"/>
                                        <p:tgtEl>
                                          <p:spTgt spid="10"/>
                                        </p:tgtEl>
                                      </p:cBhvr>
                                    </p:animEffect>
                                  </p:childTnLst>
                                </p:cTn>
                              </p:par>
                              <p:par>
                                <p:cTn id="33" presetID="10" presetClass="entr" presetSubtype="0" fill="hold" grpId="0" nodeType="withEffect">
                                  <p:stCondLst>
                                    <p:cond delay="0"/>
                                  </p:stCondLst>
                                  <p:childTnLst>
                                    <p:set>
                                      <p:cBhvr>
                                        <p:cTn id="34" dur="1" fill="hold">
                                          <p:stCondLst>
                                            <p:cond delay="0"/>
                                          </p:stCondLst>
                                        </p:cTn>
                                        <p:tgtEl>
                                          <p:spTgt spid="11"/>
                                        </p:tgtEl>
                                        <p:attrNameLst>
                                          <p:attrName>style.visibility</p:attrName>
                                        </p:attrNameLst>
                                      </p:cBhvr>
                                      <p:to>
                                        <p:strVal val="visible"/>
                                      </p:to>
                                    </p:set>
                                    <p:animEffect transition="in" filter="fade">
                                      <p:cBhvr>
                                        <p:cTn id="35" dur="200"/>
                                        <p:tgtEl>
                                          <p:spTgt spid="11"/>
                                        </p:tgtEl>
                                      </p:cBhvr>
                                    </p:animEffect>
                                  </p:childTnLst>
                                </p:cTn>
                              </p:par>
                              <p:par>
                                <p:cTn id="36" presetID="10" presetClass="entr" presetSubtype="0" fill="hold" grpId="0" nodeType="withEffect">
                                  <p:stCondLst>
                                    <p:cond delay="0"/>
                                  </p:stCondLst>
                                  <p:childTnLst>
                                    <p:set>
                                      <p:cBhvr>
                                        <p:cTn id="37" dur="1" fill="hold">
                                          <p:stCondLst>
                                            <p:cond delay="0"/>
                                          </p:stCondLst>
                                        </p:cTn>
                                        <p:tgtEl>
                                          <p:spTgt spid="12"/>
                                        </p:tgtEl>
                                        <p:attrNameLst>
                                          <p:attrName>style.visibility</p:attrName>
                                        </p:attrNameLst>
                                      </p:cBhvr>
                                      <p:to>
                                        <p:strVal val="visible"/>
                                      </p:to>
                                    </p:set>
                                    <p:animEffect transition="in" filter="fade">
                                      <p:cBhvr>
                                        <p:cTn id="38" dur="200"/>
                                        <p:tgtEl>
                                          <p:spTgt spid="12"/>
                                        </p:tgtEl>
                                      </p:cBhvr>
                                    </p:animEffect>
                                  </p:childTnLst>
                                </p:cTn>
                              </p:par>
                              <p:par>
                                <p:cTn id="39" presetID="10" presetClass="entr" presetSubtype="0" fill="hold" grpId="0" nodeType="withEffect">
                                  <p:stCondLst>
                                    <p:cond delay="0"/>
                                  </p:stCondLst>
                                  <p:childTnLst>
                                    <p:set>
                                      <p:cBhvr>
                                        <p:cTn id="40" dur="1" fill="hold">
                                          <p:stCondLst>
                                            <p:cond delay="0"/>
                                          </p:stCondLst>
                                        </p:cTn>
                                        <p:tgtEl>
                                          <p:spTgt spid="13"/>
                                        </p:tgtEl>
                                        <p:attrNameLst>
                                          <p:attrName>style.visibility</p:attrName>
                                        </p:attrNameLst>
                                      </p:cBhvr>
                                      <p:to>
                                        <p:strVal val="visible"/>
                                      </p:to>
                                    </p:set>
                                    <p:animEffect transition="in" filter="fade">
                                      <p:cBhvr>
                                        <p:cTn id="41" dur="200"/>
                                        <p:tgtEl>
                                          <p:spTgt spid="13"/>
                                        </p:tgtEl>
                                      </p:cBhvr>
                                    </p:animEffect>
                                  </p:childTnLst>
                                </p:cTn>
                              </p:par>
                              <p:par>
                                <p:cTn id="42" presetID="10" presetClass="entr" presetSubtype="0" fill="hold" nodeType="withEffect">
                                  <p:stCondLst>
                                    <p:cond delay="0"/>
                                  </p:stCondLst>
                                  <p:childTnLst>
                                    <p:set>
                                      <p:cBhvr>
                                        <p:cTn id="43" dur="1" fill="hold">
                                          <p:stCondLst>
                                            <p:cond delay="0"/>
                                          </p:stCondLst>
                                        </p:cTn>
                                        <p:tgtEl>
                                          <p:spTgt spid="14"/>
                                        </p:tgtEl>
                                        <p:attrNameLst>
                                          <p:attrName>style.visibility</p:attrName>
                                        </p:attrNameLst>
                                      </p:cBhvr>
                                      <p:to>
                                        <p:strVal val="visible"/>
                                      </p:to>
                                    </p:set>
                                    <p:animEffect transition="in" filter="fade">
                                      <p:cBhvr>
                                        <p:cTn id="44" dur="200"/>
                                        <p:tgtEl>
                                          <p:spTgt spid="14"/>
                                        </p:tgtEl>
                                      </p:cBhvr>
                                    </p:animEffect>
                                  </p:childTnLst>
                                </p:cTn>
                              </p:par>
                              <p:par>
                                <p:cTn id="45" presetID="10" presetClass="entr" presetSubtype="0" fill="hold" grpId="0" nodeType="withEffect">
                                  <p:stCondLst>
                                    <p:cond delay="0"/>
                                  </p:stCondLst>
                                  <p:childTnLst>
                                    <p:set>
                                      <p:cBhvr>
                                        <p:cTn id="46" dur="1" fill="hold">
                                          <p:stCondLst>
                                            <p:cond delay="0"/>
                                          </p:stCondLst>
                                        </p:cTn>
                                        <p:tgtEl>
                                          <p:spTgt spid="17"/>
                                        </p:tgtEl>
                                        <p:attrNameLst>
                                          <p:attrName>style.visibility</p:attrName>
                                        </p:attrNameLst>
                                      </p:cBhvr>
                                      <p:to>
                                        <p:strVal val="visible"/>
                                      </p:to>
                                    </p:set>
                                    <p:animEffect transition="in" filter="fade">
                                      <p:cBhvr>
                                        <p:cTn id="47" dur="200"/>
                                        <p:tgtEl>
                                          <p:spTgt spid="17"/>
                                        </p:tgtEl>
                                      </p:cBhvr>
                                    </p:animEffect>
                                  </p:childTnLst>
                                </p:cTn>
                              </p:par>
                              <p:par>
                                <p:cTn id="48" presetID="10" presetClass="entr" presetSubtype="0" fill="hold" grpId="0" nodeType="withEffect">
                                  <p:stCondLst>
                                    <p:cond delay="0"/>
                                  </p:stCondLst>
                                  <p:childTnLst>
                                    <p:set>
                                      <p:cBhvr>
                                        <p:cTn id="49" dur="1" fill="hold">
                                          <p:stCondLst>
                                            <p:cond delay="0"/>
                                          </p:stCondLst>
                                        </p:cTn>
                                        <p:tgtEl>
                                          <p:spTgt spid="18"/>
                                        </p:tgtEl>
                                        <p:attrNameLst>
                                          <p:attrName>style.visibility</p:attrName>
                                        </p:attrNameLst>
                                      </p:cBhvr>
                                      <p:to>
                                        <p:strVal val="visible"/>
                                      </p:to>
                                    </p:set>
                                    <p:animEffect transition="in" filter="fade">
                                      <p:cBhvr>
                                        <p:cTn id="50" dur="200"/>
                                        <p:tgtEl>
                                          <p:spTgt spid="18"/>
                                        </p:tgtEl>
                                      </p:cBhvr>
                                    </p:animEffect>
                                  </p:childTnLst>
                                </p:cTn>
                              </p:par>
                              <p:par>
                                <p:cTn id="51" presetID="10" presetClass="entr" presetSubtype="0" fill="hold" grpId="0" nodeType="withEffect">
                                  <p:stCondLst>
                                    <p:cond delay="0"/>
                                  </p:stCondLst>
                                  <p:childTnLst>
                                    <p:set>
                                      <p:cBhvr>
                                        <p:cTn id="52" dur="1" fill="hold">
                                          <p:stCondLst>
                                            <p:cond delay="0"/>
                                          </p:stCondLst>
                                        </p:cTn>
                                        <p:tgtEl>
                                          <p:spTgt spid="19"/>
                                        </p:tgtEl>
                                        <p:attrNameLst>
                                          <p:attrName>style.visibility</p:attrName>
                                        </p:attrNameLst>
                                      </p:cBhvr>
                                      <p:to>
                                        <p:strVal val="visible"/>
                                      </p:to>
                                    </p:set>
                                    <p:animEffect transition="in" filter="fade">
                                      <p:cBhvr>
                                        <p:cTn id="53" dur="200"/>
                                        <p:tgtEl>
                                          <p:spTgt spid="19"/>
                                        </p:tgtEl>
                                      </p:cBhvr>
                                    </p:animEffect>
                                  </p:childTnLst>
                                </p:cTn>
                              </p:par>
                            </p:childTnLst>
                          </p:cTn>
                        </p:par>
                        <p:par>
                          <p:cTn id="54" fill="hold">
                            <p:stCondLst>
                              <p:cond delay="1000"/>
                            </p:stCondLst>
                            <p:childTnLst>
                              <p:par>
                                <p:cTn id="55" presetID="2" presetClass="entr" presetSubtype="4" decel="100000" fill="hold" grpId="0" nodeType="afterEffect">
                                  <p:stCondLst>
                                    <p:cond delay="0"/>
                                  </p:stCondLst>
                                  <p:childTnLst>
                                    <p:set>
                                      <p:cBhvr>
                                        <p:cTn id="56" dur="1" fill="hold">
                                          <p:stCondLst>
                                            <p:cond delay="0"/>
                                          </p:stCondLst>
                                        </p:cTn>
                                        <p:tgtEl>
                                          <p:spTgt spid="20"/>
                                        </p:tgtEl>
                                        <p:attrNameLst>
                                          <p:attrName>style.visibility</p:attrName>
                                        </p:attrNameLst>
                                      </p:cBhvr>
                                      <p:to>
                                        <p:strVal val="visible"/>
                                      </p:to>
                                    </p:set>
                                    <p:anim calcmode="lin" valueType="num">
                                      <p:cBhvr additive="base">
                                        <p:cTn id="57" dur="200" fill="hold"/>
                                        <p:tgtEl>
                                          <p:spTgt spid="20"/>
                                        </p:tgtEl>
                                        <p:attrNameLst>
                                          <p:attrName>ppt_x</p:attrName>
                                        </p:attrNameLst>
                                      </p:cBhvr>
                                      <p:tavLst>
                                        <p:tav tm="0">
                                          <p:val>
                                            <p:strVal val="#ppt_x"/>
                                          </p:val>
                                        </p:tav>
                                        <p:tav tm="100000">
                                          <p:val>
                                            <p:strVal val="#ppt_x"/>
                                          </p:val>
                                        </p:tav>
                                      </p:tavLst>
                                    </p:anim>
                                    <p:anim calcmode="lin" valueType="num">
                                      <p:cBhvr additive="base">
                                        <p:cTn id="58" dur="200" fill="hold"/>
                                        <p:tgtEl>
                                          <p:spTgt spid="2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7" grpId="0"/>
      <p:bldP spid="8" grpId="0"/>
      <p:bldP spid="9" grpId="0"/>
      <p:bldP spid="10" grpId="0"/>
      <p:bldP spid="11" grpId="0"/>
      <p:bldP spid="12" grpId="0"/>
      <p:bldP spid="13" grpId="0"/>
      <p:bldP spid="17" grpId="0"/>
      <p:bldP spid="18" grpId="0"/>
      <p:bldP spid="19" grpId="0"/>
      <p:bldP spid="20"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Line 6"/>
          <p:cNvSpPr>
            <a:spLocks noChangeShapeType="1"/>
          </p:cNvSpPr>
          <p:nvPr/>
        </p:nvSpPr>
        <p:spPr bwMode="auto">
          <a:xfrm flipV="1">
            <a:off x="1944613" y="1943943"/>
            <a:ext cx="0" cy="1296991"/>
          </a:xfrm>
          <a:prstGeom prst="line">
            <a:avLst/>
          </a:prstGeom>
          <a:noFill/>
          <a:ln w="19050">
            <a:solidFill>
              <a:srgbClr val="C0C0C0"/>
            </a:solidFill>
            <a:round/>
            <a:headEnd type="oval" w="med" len="med"/>
            <a:tailEnd type="oval"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ysClr val="windowText" lastClr="000000"/>
              </a:solidFill>
              <a:effectLst/>
              <a:uLnTx/>
              <a:uFillTx/>
              <a:ea typeface="微软雅黑" panose="020B0503020204020204" pitchFamily="34" charset="-122"/>
            </a:endParaRPr>
          </a:p>
        </p:txBody>
      </p:sp>
      <p:sp>
        <p:nvSpPr>
          <p:cNvPr id="3" name="Line 7"/>
          <p:cNvSpPr>
            <a:spLocks noChangeShapeType="1"/>
          </p:cNvSpPr>
          <p:nvPr/>
        </p:nvSpPr>
        <p:spPr bwMode="auto">
          <a:xfrm flipV="1">
            <a:off x="5184701" y="1943943"/>
            <a:ext cx="0" cy="1296991"/>
          </a:xfrm>
          <a:prstGeom prst="line">
            <a:avLst/>
          </a:prstGeom>
          <a:noFill/>
          <a:ln w="19050">
            <a:solidFill>
              <a:srgbClr val="C0C0C0"/>
            </a:solidFill>
            <a:round/>
            <a:headEnd type="oval" w="med" len="med"/>
            <a:tailEnd type="oval"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ysClr val="windowText" lastClr="000000"/>
              </a:solidFill>
              <a:effectLst/>
              <a:uLnTx/>
              <a:uFillTx/>
              <a:ea typeface="微软雅黑" panose="020B0503020204020204" pitchFamily="34" charset="-122"/>
            </a:endParaRPr>
          </a:p>
        </p:txBody>
      </p:sp>
      <p:sp>
        <p:nvSpPr>
          <p:cNvPr id="4" name="Line 8"/>
          <p:cNvSpPr>
            <a:spLocks noChangeShapeType="1"/>
          </p:cNvSpPr>
          <p:nvPr/>
        </p:nvSpPr>
        <p:spPr bwMode="auto">
          <a:xfrm flipV="1">
            <a:off x="4465563" y="3865814"/>
            <a:ext cx="0" cy="1296991"/>
          </a:xfrm>
          <a:prstGeom prst="line">
            <a:avLst/>
          </a:prstGeom>
          <a:noFill/>
          <a:ln w="19050">
            <a:solidFill>
              <a:srgbClr val="C0C0C0"/>
            </a:solidFill>
            <a:round/>
            <a:headEnd type="oval" w="med" len="med"/>
            <a:tailEnd type="oval"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ysClr val="windowText" lastClr="000000"/>
              </a:solidFill>
              <a:effectLst/>
              <a:uLnTx/>
              <a:uFillTx/>
              <a:ea typeface="微软雅黑" panose="020B0503020204020204" pitchFamily="34" charset="-122"/>
            </a:endParaRPr>
          </a:p>
        </p:txBody>
      </p:sp>
      <p:sp>
        <p:nvSpPr>
          <p:cNvPr id="5" name="Line 9"/>
          <p:cNvSpPr>
            <a:spLocks noChangeShapeType="1"/>
          </p:cNvSpPr>
          <p:nvPr/>
        </p:nvSpPr>
        <p:spPr bwMode="auto">
          <a:xfrm flipV="1">
            <a:off x="6697588" y="3865814"/>
            <a:ext cx="0" cy="1296991"/>
          </a:xfrm>
          <a:prstGeom prst="line">
            <a:avLst/>
          </a:prstGeom>
          <a:noFill/>
          <a:ln w="19050">
            <a:solidFill>
              <a:srgbClr val="C0C0C0"/>
            </a:solidFill>
            <a:round/>
            <a:headEnd type="oval" w="med" len="med"/>
            <a:tailEnd type="oval" w="med" len="med"/>
          </a:ln>
          <a:extLst>
            <a:ext uri="{909E8E84-426E-40DD-AFC4-6F175D3DCCD1}">
              <a14:hiddenFill xmlns:a14="http://schemas.microsoft.com/office/drawing/2010/main">
                <a:noFill/>
              </a14:hiddenFill>
            </a:ext>
          </a:ex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ysClr val="windowText" lastClr="000000"/>
              </a:solidFill>
              <a:effectLst/>
              <a:uLnTx/>
              <a:uFillTx/>
              <a:ea typeface="微软雅黑" panose="020B0503020204020204" pitchFamily="34" charset="-122"/>
            </a:endParaRPr>
          </a:p>
        </p:txBody>
      </p:sp>
      <p:sp>
        <p:nvSpPr>
          <p:cNvPr id="8" name="Rectangle 10"/>
          <p:cNvSpPr>
            <a:spLocks noChangeArrowheads="1"/>
          </p:cNvSpPr>
          <p:nvPr/>
        </p:nvSpPr>
        <p:spPr bwMode="auto">
          <a:xfrm>
            <a:off x="1944613" y="1943943"/>
            <a:ext cx="2233613" cy="108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i="0" u="none" strike="noStrike" kern="0" cap="none" spc="0" normalizeH="0" baseline="0" noProof="0" dirty="0" smtClean="0">
                <a:ln>
                  <a:noFill/>
                </a:ln>
                <a:solidFill>
                  <a:srgbClr val="646464"/>
                </a:solidFill>
                <a:effectLst/>
                <a:uLnTx/>
                <a:uFillTx/>
                <a:ea typeface="微软雅黑" panose="020B0503020204020204" pitchFamily="34" charset="-122"/>
              </a:rPr>
              <a:t>单击此处添加段落文字内容</a:t>
            </a:r>
            <a:endParaRPr kumimoji="0" lang="zh-CN" altLang="en-US" sz="1200" i="0" u="none" strike="noStrike" kern="0" cap="none" spc="0" normalizeH="0" baseline="0" noProof="0" dirty="0" smtClean="0">
              <a:ln>
                <a:noFill/>
              </a:ln>
              <a:solidFill>
                <a:srgbClr val="646464"/>
              </a:solidFill>
              <a:effectLst/>
              <a:uLnTx/>
              <a:uFillTx/>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i="0" u="none" strike="noStrike" kern="0" cap="none" spc="0" normalizeH="0" baseline="0" noProof="0" dirty="0" smtClean="0">
                <a:ln>
                  <a:noFill/>
                </a:ln>
                <a:solidFill>
                  <a:srgbClr val="646464"/>
                </a:solidFill>
                <a:effectLst/>
                <a:uLnTx/>
                <a:uFillTx/>
                <a:ea typeface="微软雅黑" panose="020B0503020204020204" pitchFamily="34" charset="-122"/>
              </a:rPr>
              <a:t>单击此处添加段落文字内容</a:t>
            </a:r>
            <a:endParaRPr kumimoji="0" lang="zh-CN" altLang="en-US" sz="1200" i="0" u="none" strike="noStrike" kern="0" cap="none" spc="0" normalizeH="0" baseline="0" noProof="0" dirty="0" smtClean="0">
              <a:ln>
                <a:noFill/>
              </a:ln>
              <a:solidFill>
                <a:srgbClr val="646464"/>
              </a:solidFill>
              <a:effectLst/>
              <a:uLnTx/>
              <a:uFillTx/>
              <a:ea typeface="微软雅黑" panose="020B0503020204020204" pitchFamily="34" charset="-122"/>
            </a:endParaRPr>
          </a:p>
        </p:txBody>
      </p:sp>
      <p:sp>
        <p:nvSpPr>
          <p:cNvPr id="11" name="Rectangle 11"/>
          <p:cNvSpPr>
            <a:spLocks noChangeArrowheads="1"/>
          </p:cNvSpPr>
          <p:nvPr/>
        </p:nvSpPr>
        <p:spPr bwMode="auto">
          <a:xfrm>
            <a:off x="5184701" y="1943943"/>
            <a:ext cx="2233612" cy="10802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smtClean="0">
                <a:ln>
                  <a:noFill/>
                </a:ln>
                <a:effectLst/>
                <a:uLnTx/>
                <a:uFillTx/>
                <a:ea typeface="微软雅黑" panose="020B0503020204020204" pitchFamily="34" charset="-122"/>
              </a:rPr>
              <a:t>单击此处添加段落文字内容</a:t>
            </a:r>
            <a:endParaRPr kumimoji="0" lang="zh-CN" altLang="en-US" sz="1200" b="0" i="0" u="none" strike="noStrike" kern="0" cap="none" spc="0" normalizeH="0" baseline="0" noProof="0" dirty="0" smtClean="0">
              <a:ln>
                <a:noFill/>
              </a:ln>
              <a:effectLst/>
              <a:uLnTx/>
              <a:uFillTx/>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smtClean="0">
                <a:ln>
                  <a:noFill/>
                </a:ln>
                <a:effectLst/>
                <a:uLnTx/>
                <a:uFillTx/>
                <a:ea typeface="微软雅黑" panose="020B0503020204020204" pitchFamily="34" charset="-122"/>
              </a:rPr>
              <a:t>单击此处添加段落文字内容</a:t>
            </a:r>
            <a:endParaRPr kumimoji="0" lang="zh-CN" altLang="en-US" sz="1200" b="0" i="0" u="none" strike="noStrike" kern="0" cap="none" spc="0" normalizeH="0" baseline="0" noProof="0" dirty="0" smtClean="0">
              <a:ln>
                <a:noFill/>
              </a:ln>
              <a:effectLst/>
              <a:uLnTx/>
              <a:uFillTx/>
              <a:ea typeface="微软雅黑" panose="020B0503020204020204" pitchFamily="34" charset="-122"/>
            </a:endParaRPr>
          </a:p>
        </p:txBody>
      </p:sp>
      <p:sp>
        <p:nvSpPr>
          <p:cNvPr id="14" name="Rectangle 12"/>
          <p:cNvSpPr>
            <a:spLocks noChangeArrowheads="1"/>
          </p:cNvSpPr>
          <p:nvPr/>
        </p:nvSpPr>
        <p:spPr bwMode="auto">
          <a:xfrm>
            <a:off x="2231952" y="4122268"/>
            <a:ext cx="2233612" cy="108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smtClean="0">
                <a:ln>
                  <a:noFill/>
                </a:ln>
                <a:effectLst/>
                <a:uLnTx/>
                <a:uFillTx/>
                <a:ea typeface="微软雅黑" panose="020B0503020204020204" pitchFamily="34" charset="-122"/>
              </a:rPr>
              <a:t>单击此处添加段落文字内容</a:t>
            </a:r>
            <a:endParaRPr kumimoji="0" lang="zh-CN" altLang="en-US" sz="1200" b="0" i="0" u="none" strike="noStrike" kern="0" cap="none" spc="0" normalizeH="0" baseline="0" noProof="0" dirty="0" smtClean="0">
              <a:ln>
                <a:noFill/>
              </a:ln>
              <a:effectLst/>
              <a:uLnTx/>
              <a:uFillTx/>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smtClean="0">
                <a:ln>
                  <a:noFill/>
                </a:ln>
                <a:effectLst/>
                <a:uLnTx/>
                <a:uFillTx/>
                <a:ea typeface="微软雅黑" panose="020B0503020204020204" pitchFamily="34" charset="-122"/>
              </a:rPr>
              <a:t>单击此处添加段落文字内容</a:t>
            </a:r>
            <a:endParaRPr kumimoji="0" lang="zh-CN" altLang="en-US" sz="1200" b="0" i="0" u="none" strike="noStrike" kern="0" cap="none" spc="0" normalizeH="0" baseline="0" noProof="0" dirty="0" smtClean="0">
              <a:ln>
                <a:noFill/>
              </a:ln>
              <a:effectLst/>
              <a:uLnTx/>
              <a:uFillTx/>
              <a:ea typeface="微软雅黑" panose="020B0503020204020204" pitchFamily="34" charset="-122"/>
            </a:endParaRPr>
          </a:p>
        </p:txBody>
      </p:sp>
      <p:sp>
        <p:nvSpPr>
          <p:cNvPr id="17" name="Rectangle 13"/>
          <p:cNvSpPr>
            <a:spLocks noChangeArrowheads="1"/>
          </p:cNvSpPr>
          <p:nvPr/>
        </p:nvSpPr>
        <p:spPr bwMode="auto">
          <a:xfrm>
            <a:off x="6697588" y="4122268"/>
            <a:ext cx="2233613" cy="108023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smtClean="0">
                <a:ln>
                  <a:noFill/>
                </a:ln>
                <a:effectLst/>
                <a:uLnTx/>
                <a:uFillTx/>
                <a:ea typeface="微软雅黑" panose="020B0503020204020204" pitchFamily="34" charset="-122"/>
              </a:rPr>
              <a:t>单击此处添加段落文字内容</a:t>
            </a:r>
            <a:endParaRPr kumimoji="0" lang="zh-CN" altLang="en-US" sz="1200" b="0" i="0" u="none" strike="noStrike" kern="0" cap="none" spc="0" normalizeH="0" baseline="0" noProof="0" dirty="0" smtClean="0">
              <a:ln>
                <a:noFill/>
              </a:ln>
              <a:effectLst/>
              <a:uLnTx/>
              <a:uFillTx/>
              <a:ea typeface="微软雅黑" panose="020B0503020204020204" pitchFamily="34" charset="-122"/>
            </a:endParaRPr>
          </a:p>
          <a:p>
            <a:pPr marL="0" marR="0" lvl="0" indent="0" algn="ctr" defTabSz="914400" eaLnBrk="1" fontAlgn="auto" latinLnBrk="0" hangingPunct="1">
              <a:lnSpc>
                <a:spcPct val="120000"/>
              </a:lnSpc>
              <a:spcBef>
                <a:spcPts val="0"/>
              </a:spcBef>
              <a:spcAft>
                <a:spcPts val="0"/>
              </a:spcAft>
              <a:buClrTx/>
              <a:buSzTx/>
              <a:buFontTx/>
              <a:buNone/>
              <a:defRPr/>
            </a:pPr>
            <a:r>
              <a:rPr kumimoji="0" lang="zh-CN" altLang="en-US" sz="1200" b="0" i="0" u="none" strike="noStrike" kern="0" cap="none" spc="0" normalizeH="0" baseline="0" noProof="0" dirty="0" smtClean="0">
                <a:ln>
                  <a:noFill/>
                </a:ln>
                <a:effectLst/>
                <a:uLnTx/>
                <a:uFillTx/>
                <a:ea typeface="微软雅黑" panose="020B0503020204020204" pitchFamily="34" charset="-122"/>
              </a:rPr>
              <a:t>单击此处添加段落文字内容</a:t>
            </a:r>
            <a:endParaRPr kumimoji="0" lang="zh-CN" altLang="en-US" sz="1200" b="0" i="0" u="none" strike="noStrike" kern="0" cap="none" spc="0" normalizeH="0" baseline="0" noProof="0" dirty="0" smtClean="0">
              <a:ln>
                <a:noFill/>
              </a:ln>
              <a:effectLst/>
              <a:uLnTx/>
              <a:uFillTx/>
              <a:ea typeface="微软雅黑" panose="020B0503020204020204" pitchFamily="34" charset="-122"/>
            </a:endParaRPr>
          </a:p>
        </p:txBody>
      </p:sp>
      <p:sp>
        <p:nvSpPr>
          <p:cNvPr id="18" name="AutoShape 19"/>
          <p:cNvSpPr>
            <a:spLocks noChangeArrowheads="1"/>
          </p:cNvSpPr>
          <p:nvPr/>
        </p:nvSpPr>
        <p:spPr bwMode="auto">
          <a:xfrm>
            <a:off x="7946582" y="3217114"/>
            <a:ext cx="1811707" cy="693158"/>
          </a:xfrm>
          <a:prstGeom prst="chevron">
            <a:avLst>
              <a:gd name="adj" fmla="val 33678"/>
            </a:avLst>
          </a:prstGeom>
          <a:solidFill>
            <a:srgbClr val="0070C0"/>
          </a:solidFill>
          <a:ln>
            <a:solidFill>
              <a:srgbClr val="9BCB3B"/>
            </a:solidFill>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a typeface="微软雅黑" panose="020B0503020204020204" pitchFamily="34" charset="-122"/>
            </a:endParaRPr>
          </a:p>
        </p:txBody>
      </p:sp>
      <p:grpSp>
        <p:nvGrpSpPr>
          <p:cNvPr id="19" name="组合 18"/>
          <p:cNvGrpSpPr/>
          <p:nvPr/>
        </p:nvGrpSpPr>
        <p:grpSpPr>
          <a:xfrm>
            <a:off x="1730400" y="3217114"/>
            <a:ext cx="1811707" cy="693158"/>
            <a:chOff x="541436" y="3500438"/>
            <a:chExt cx="1811707" cy="923925"/>
          </a:xfrm>
          <a:solidFill>
            <a:srgbClr val="0070C0"/>
          </a:solidFill>
        </p:grpSpPr>
        <p:sp>
          <p:nvSpPr>
            <p:cNvPr id="20" name="AutoShape 15"/>
            <p:cNvSpPr>
              <a:spLocks noChangeArrowheads="1"/>
            </p:cNvSpPr>
            <p:nvPr/>
          </p:nvSpPr>
          <p:spPr bwMode="auto">
            <a:xfrm>
              <a:off x="541436" y="3500438"/>
              <a:ext cx="1811707" cy="923925"/>
            </a:xfrm>
            <a:prstGeom prst="homePlate">
              <a:avLst>
                <a:gd name="adj" fmla="val 33678"/>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ysClr val="windowText" lastClr="000000"/>
                </a:solidFill>
                <a:effectLst/>
                <a:uLnTx/>
                <a:uFillTx/>
                <a:ea typeface="微软雅黑" panose="020B0503020204020204" pitchFamily="34" charset="-122"/>
              </a:endParaRPr>
            </a:p>
          </p:txBody>
        </p:sp>
        <p:sp>
          <p:nvSpPr>
            <p:cNvPr id="21" name="WordArt 20"/>
            <p:cNvSpPr>
              <a:spLocks noChangeArrowheads="1" noChangeShapeType="1"/>
            </p:cNvSpPr>
            <p:nvPr/>
          </p:nvSpPr>
          <p:spPr bwMode="auto">
            <a:xfrm>
              <a:off x="890588" y="3771900"/>
              <a:ext cx="733425" cy="412750"/>
            </a:xfrm>
            <a:prstGeom prst="rect">
              <a:avLst/>
            </a:prstGeom>
            <a:grpFill/>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10" cap="none" spc="0" normalizeH="0" baseline="0" noProof="0" dirty="0" smtClean="0">
                  <a:ln w="9525">
                    <a:solidFill>
                      <a:srgbClr val="FFFFFF"/>
                    </a:solidFill>
                    <a:round/>
                  </a:ln>
                  <a:solidFill>
                    <a:srgbClr val="FFFFFF"/>
                  </a:solidFill>
                  <a:effectLst/>
                  <a:uLnTx/>
                  <a:uFillTx/>
                  <a:latin typeface="微软雅黑" panose="020B0503020204020204" pitchFamily="34" charset="-122"/>
                  <a:ea typeface="微软雅黑" panose="020B0503020204020204" pitchFamily="34" charset="-122"/>
                </a:rPr>
                <a:t>点击添加</a:t>
              </a:r>
              <a:endParaRPr kumimoji="0" lang="zh-CN" altLang="en-US" sz="2400" b="0" i="0" u="none" strike="noStrike" kern="10" cap="none" spc="0" normalizeH="0" baseline="0" noProof="0" dirty="0" smtClean="0">
                <a:ln w="9525">
                  <a:solidFill>
                    <a:srgbClr val="FFFFFF"/>
                  </a:solidFill>
                  <a:round/>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10" cap="none" spc="0" normalizeH="0" baseline="0" noProof="0" dirty="0" smtClean="0">
                  <a:ln w="9525">
                    <a:solidFill>
                      <a:srgbClr val="FFFFFF"/>
                    </a:solidFill>
                    <a:round/>
                  </a:ln>
                  <a:solidFill>
                    <a:srgbClr val="FFFFFF"/>
                  </a:solidFill>
                  <a:effectLst/>
                  <a:uLnTx/>
                  <a:uFillTx/>
                  <a:latin typeface="微软雅黑" panose="020B0503020204020204" pitchFamily="34" charset="-122"/>
                  <a:ea typeface="微软雅黑" panose="020B0503020204020204" pitchFamily="34" charset="-122"/>
                </a:rPr>
                <a:t>标题文字</a:t>
              </a:r>
              <a:endParaRPr kumimoji="0" lang="zh-CN" altLang="en-US" sz="2400" b="0" i="0" u="none" strike="noStrike" kern="10" cap="none" spc="0" normalizeH="0" baseline="0" noProof="0" dirty="0" smtClean="0">
                <a:ln w="9525">
                  <a:solidFill>
                    <a:srgbClr val="FFFFFF"/>
                  </a:solidFill>
                  <a:round/>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22" name="组合 21"/>
          <p:cNvGrpSpPr/>
          <p:nvPr/>
        </p:nvGrpSpPr>
        <p:grpSpPr>
          <a:xfrm>
            <a:off x="3285343" y="3217114"/>
            <a:ext cx="1811707" cy="693158"/>
            <a:chOff x="2096379" y="3500438"/>
            <a:chExt cx="1811707" cy="923925"/>
          </a:xfrm>
        </p:grpSpPr>
        <p:sp>
          <p:nvSpPr>
            <p:cNvPr id="23" name="AutoShape 16"/>
            <p:cNvSpPr>
              <a:spLocks noChangeArrowheads="1"/>
            </p:cNvSpPr>
            <p:nvPr/>
          </p:nvSpPr>
          <p:spPr bwMode="auto">
            <a:xfrm>
              <a:off x="2096379" y="3500438"/>
              <a:ext cx="1811707" cy="923925"/>
            </a:xfrm>
            <a:prstGeom prst="chevron">
              <a:avLst>
                <a:gd name="adj" fmla="val 33678"/>
              </a:avLst>
            </a:prstGeom>
            <a:solidFill>
              <a:schemeClr val="bg1">
                <a:lumMod val="75000"/>
              </a:schemeClr>
            </a:solidFill>
            <a:ln w="9525">
              <a:solidFill>
                <a:srgbClr val="EAEAEA"/>
              </a:solidFill>
              <a:miter lim="800000"/>
            </a:ln>
          </p:spPr>
          <p:txBody>
            <a:bodyPr wrap="none" anchor="ctr"/>
            <a:lstStyle/>
            <a:p>
              <a:endParaRPr lang="zh-CN" altLang="en-US" kern="0" dirty="0">
                <a:solidFill>
                  <a:schemeClr val="tx1">
                    <a:lumMod val="85000"/>
                    <a:lumOff val="15000"/>
                  </a:schemeClr>
                </a:solidFill>
                <a:ea typeface="微软雅黑" panose="020B0503020204020204" pitchFamily="34" charset="-122"/>
              </a:endParaRPr>
            </a:p>
          </p:txBody>
        </p:sp>
        <p:sp>
          <p:nvSpPr>
            <p:cNvPr id="24" name="WordArt 21"/>
            <p:cNvSpPr>
              <a:spLocks noChangeArrowheads="1" noChangeShapeType="1"/>
            </p:cNvSpPr>
            <p:nvPr/>
          </p:nvSpPr>
          <p:spPr bwMode="auto">
            <a:xfrm>
              <a:off x="2747963" y="3771900"/>
              <a:ext cx="733425" cy="41275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zh-CN" altLang="en-US" sz="2400" kern="10" dirty="0" smtClean="0">
                  <a:solidFill>
                    <a:schemeClr val="tx1">
                      <a:lumMod val="85000"/>
                      <a:lumOff val="15000"/>
                    </a:schemeClr>
                  </a:solidFill>
                  <a:latin typeface="微软雅黑" panose="020B0503020204020204" pitchFamily="34" charset="-122"/>
                  <a:ea typeface="微软雅黑" panose="020B0503020204020204" pitchFamily="34" charset="-122"/>
                </a:rPr>
                <a:t>点击</a:t>
              </a:r>
              <a:r>
                <a:rPr lang="zh-CN" altLang="en-US" sz="2400" kern="10" dirty="0">
                  <a:solidFill>
                    <a:schemeClr val="tx1">
                      <a:lumMod val="85000"/>
                      <a:lumOff val="15000"/>
                    </a:schemeClr>
                  </a:solidFill>
                  <a:latin typeface="微软雅黑" panose="020B0503020204020204" pitchFamily="34" charset="-122"/>
                  <a:ea typeface="微软雅黑" panose="020B0503020204020204" pitchFamily="34" charset="-122"/>
                </a:rPr>
                <a:t>添加</a:t>
              </a:r>
              <a:endParaRPr lang="zh-CN" altLang="en-US" sz="2400" kern="1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2400" kern="10" dirty="0">
                  <a:solidFill>
                    <a:schemeClr val="tx1">
                      <a:lumMod val="85000"/>
                      <a:lumOff val="15000"/>
                    </a:schemeClr>
                  </a:solidFill>
                  <a:latin typeface="微软雅黑" panose="020B0503020204020204" pitchFamily="34" charset="-122"/>
                  <a:ea typeface="微软雅黑" panose="020B0503020204020204" pitchFamily="34" charset="-122"/>
                </a:rPr>
                <a:t>标题文字</a:t>
              </a:r>
              <a:endParaRPr lang="zh-CN" altLang="en-US" sz="2400" kern="1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grpSp>
        <p:nvGrpSpPr>
          <p:cNvPr id="25" name="组合 24"/>
          <p:cNvGrpSpPr/>
          <p:nvPr/>
        </p:nvGrpSpPr>
        <p:grpSpPr>
          <a:xfrm>
            <a:off x="4852856" y="3217114"/>
            <a:ext cx="1811707" cy="693158"/>
            <a:chOff x="3663892" y="3500438"/>
            <a:chExt cx="1811707" cy="923925"/>
          </a:xfrm>
          <a:solidFill>
            <a:srgbClr val="0070C0"/>
          </a:solidFill>
        </p:grpSpPr>
        <p:sp>
          <p:nvSpPr>
            <p:cNvPr id="26" name="AutoShape 17"/>
            <p:cNvSpPr>
              <a:spLocks noChangeArrowheads="1"/>
            </p:cNvSpPr>
            <p:nvPr/>
          </p:nvSpPr>
          <p:spPr bwMode="auto">
            <a:xfrm>
              <a:off x="3663892" y="3500438"/>
              <a:ext cx="1811707" cy="923925"/>
            </a:xfrm>
            <a:prstGeom prst="chevron">
              <a:avLst>
                <a:gd name="adj" fmla="val 33678"/>
              </a:avLst>
            </a:prstGeom>
            <a:grpFill/>
            <a:ln>
              <a:noFill/>
            </a:ln>
            <a:extLst>
              <a:ext uri="{91240B29-F687-4F45-9708-019B960494DF}">
                <a14:hiddenLine xmlns:a14="http://schemas.microsoft.com/office/drawing/2010/main" w="9525">
                  <a:solidFill>
                    <a:srgbClr val="000000"/>
                  </a:solidFill>
                  <a:miter lim="800000"/>
                  <a:headEnd/>
                  <a:tailEnd/>
                </a14:hiddenLine>
              </a:ext>
            </a:extLst>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ysClr val="windowText" lastClr="000000"/>
                </a:solidFill>
                <a:effectLst/>
                <a:uLnTx/>
                <a:uFillTx/>
                <a:ea typeface="微软雅黑" panose="020B0503020204020204" pitchFamily="34" charset="-122"/>
              </a:endParaRPr>
            </a:p>
          </p:txBody>
        </p:sp>
        <p:sp>
          <p:nvSpPr>
            <p:cNvPr id="27" name="WordArt 22"/>
            <p:cNvSpPr>
              <a:spLocks noChangeArrowheads="1" noChangeShapeType="1"/>
            </p:cNvSpPr>
            <p:nvPr/>
          </p:nvSpPr>
          <p:spPr bwMode="auto">
            <a:xfrm>
              <a:off x="4330700" y="3771900"/>
              <a:ext cx="733425" cy="412750"/>
            </a:xfrm>
            <a:prstGeom prst="rect">
              <a:avLst/>
            </a:prstGeom>
            <a:grpFill/>
          </p:spPr>
          <p:txBody>
            <a:bodyPr wrap="none" fromWordArt="1">
              <a:prstTxWarp prst="textPlain">
                <a:avLst>
                  <a:gd name="adj" fmla="val 50000"/>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10" cap="none" spc="0" normalizeH="0" baseline="0" noProof="0" dirty="0">
                  <a:ln w="9525">
                    <a:solidFill>
                      <a:srgbClr val="FFFFFF"/>
                    </a:solidFill>
                    <a:round/>
                  </a:ln>
                  <a:solidFill>
                    <a:srgbClr val="FFFFFF"/>
                  </a:solidFill>
                  <a:effectLst/>
                  <a:uLnTx/>
                  <a:uFillTx/>
                  <a:latin typeface="微软雅黑" panose="020B0503020204020204" pitchFamily="34" charset="-122"/>
                  <a:ea typeface="微软雅黑" panose="020B0503020204020204" pitchFamily="34" charset="-122"/>
                </a:rPr>
                <a:t>点</a:t>
              </a:r>
              <a:r>
                <a:rPr kumimoji="0" lang="zh-CN" altLang="en-US" sz="2400" b="0" i="0" u="none" strike="noStrike" kern="10" cap="none" spc="0" normalizeH="0" baseline="0" noProof="0" dirty="0" smtClean="0">
                  <a:ln w="9525">
                    <a:solidFill>
                      <a:srgbClr val="FFFFFF"/>
                    </a:solidFill>
                    <a:round/>
                  </a:ln>
                  <a:solidFill>
                    <a:srgbClr val="FFFFFF"/>
                  </a:solidFill>
                  <a:effectLst/>
                  <a:uLnTx/>
                  <a:uFillTx/>
                  <a:latin typeface="微软雅黑" panose="020B0503020204020204" pitchFamily="34" charset="-122"/>
                  <a:ea typeface="微软雅黑" panose="020B0503020204020204" pitchFamily="34" charset="-122"/>
                </a:rPr>
                <a:t>击添加</a:t>
              </a:r>
              <a:endParaRPr kumimoji="0" lang="zh-CN" altLang="en-US" sz="2400" b="0" i="0" u="none" strike="noStrike" kern="10" cap="none" spc="0" normalizeH="0" baseline="0" noProof="0" dirty="0" smtClean="0">
                <a:ln w="9525">
                  <a:solidFill>
                    <a:srgbClr val="FFFFFF"/>
                  </a:solidFill>
                  <a:round/>
                </a:ln>
                <a:solidFill>
                  <a:srgbClr val="FFFFFF"/>
                </a:solidFill>
                <a:effectLst/>
                <a:uLnTx/>
                <a:uFillTx/>
                <a:latin typeface="微软雅黑" panose="020B0503020204020204" pitchFamily="34" charset="-122"/>
                <a:ea typeface="微软雅黑" panose="020B0503020204020204" pitchFamily="34" charset="-122"/>
              </a:endParaRPr>
            </a:p>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400" b="0" i="0" u="none" strike="noStrike" kern="10" cap="none" spc="0" normalizeH="0" baseline="0" noProof="0" dirty="0" smtClean="0">
                  <a:ln w="9525">
                    <a:solidFill>
                      <a:srgbClr val="FFFFFF"/>
                    </a:solidFill>
                    <a:round/>
                  </a:ln>
                  <a:solidFill>
                    <a:srgbClr val="FFFFFF"/>
                  </a:solidFill>
                  <a:effectLst/>
                  <a:uLnTx/>
                  <a:uFillTx/>
                  <a:latin typeface="微软雅黑" panose="020B0503020204020204" pitchFamily="34" charset="-122"/>
                  <a:ea typeface="微软雅黑" panose="020B0503020204020204" pitchFamily="34" charset="-122"/>
                </a:rPr>
                <a:t>标题文字</a:t>
              </a:r>
              <a:endParaRPr kumimoji="0" lang="zh-CN" altLang="en-US" sz="2400" b="0" i="0" u="none" strike="noStrike" kern="10" cap="none" spc="0" normalizeH="0" baseline="0" noProof="0" dirty="0" smtClean="0">
                <a:ln w="9525">
                  <a:solidFill>
                    <a:srgbClr val="FFFFFF"/>
                  </a:solidFill>
                  <a:round/>
                </a:ln>
                <a:solidFill>
                  <a:srgbClr val="FFFFFF"/>
                </a:solidFill>
                <a:effectLst/>
                <a:uLnTx/>
                <a:uFillTx/>
                <a:latin typeface="微软雅黑" panose="020B0503020204020204" pitchFamily="34" charset="-122"/>
                <a:ea typeface="微软雅黑" panose="020B0503020204020204" pitchFamily="34" charset="-122"/>
              </a:endParaRPr>
            </a:p>
          </p:txBody>
        </p:sp>
      </p:grpSp>
      <p:grpSp>
        <p:nvGrpSpPr>
          <p:cNvPr id="28" name="组合 27"/>
          <p:cNvGrpSpPr/>
          <p:nvPr/>
        </p:nvGrpSpPr>
        <p:grpSpPr>
          <a:xfrm>
            <a:off x="6398821" y="3217114"/>
            <a:ext cx="1811707" cy="693158"/>
            <a:chOff x="5209857" y="3500438"/>
            <a:chExt cx="1811707" cy="923925"/>
          </a:xfrm>
        </p:grpSpPr>
        <p:sp>
          <p:nvSpPr>
            <p:cNvPr id="29" name="AutoShape 18"/>
            <p:cNvSpPr>
              <a:spLocks noChangeArrowheads="1"/>
            </p:cNvSpPr>
            <p:nvPr/>
          </p:nvSpPr>
          <p:spPr bwMode="auto">
            <a:xfrm>
              <a:off x="5209857" y="3500438"/>
              <a:ext cx="1811707" cy="923925"/>
            </a:xfrm>
            <a:prstGeom prst="chevron">
              <a:avLst>
                <a:gd name="adj" fmla="val 33678"/>
              </a:avLst>
            </a:prstGeom>
            <a:solidFill>
              <a:schemeClr val="bg1">
                <a:lumMod val="75000"/>
              </a:schemeClr>
            </a:solidFill>
            <a:ln w="9525">
              <a:solidFill>
                <a:srgbClr val="EAEAEA"/>
              </a:solidFill>
              <a:miter lim="800000"/>
            </a:ln>
          </p:spPr>
          <p:txBody>
            <a:bodyPr wrap="none"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smtClean="0">
                <a:ln>
                  <a:noFill/>
                </a:ln>
                <a:solidFill>
                  <a:schemeClr val="tx1">
                    <a:lumMod val="85000"/>
                    <a:lumOff val="15000"/>
                  </a:schemeClr>
                </a:solidFill>
                <a:effectLst/>
                <a:uLnTx/>
                <a:uFillTx/>
                <a:ea typeface="微软雅黑" panose="020B0503020204020204" pitchFamily="34" charset="-122"/>
              </a:endParaRPr>
            </a:p>
          </p:txBody>
        </p:sp>
        <p:sp>
          <p:nvSpPr>
            <p:cNvPr id="30" name="WordArt 23"/>
            <p:cNvSpPr>
              <a:spLocks noChangeArrowheads="1" noChangeShapeType="1"/>
            </p:cNvSpPr>
            <p:nvPr/>
          </p:nvSpPr>
          <p:spPr bwMode="auto">
            <a:xfrm>
              <a:off x="5854700" y="3771900"/>
              <a:ext cx="733425" cy="412750"/>
            </a:xfrm>
            <a:prstGeom prst="rect">
              <a:avLst/>
            </a:prstGeom>
            <a:extLst>
              <a:ext uri="{91240B29-F687-4F45-9708-019B960494DF}">
                <a14:hiddenLine xmlns:a14="http://schemas.microsoft.com/office/drawing/2010/main" w="9525">
                  <a:solidFill>
                    <a:srgbClr val="000000"/>
                  </a:solidFill>
                  <a:round/>
                </a14:hiddenLine>
              </a:ext>
            </a:extLst>
          </p:spPr>
          <p:txBody>
            <a:bodyPr wrap="none" fromWordArt="1">
              <a:prstTxWarp prst="textPlain">
                <a:avLst>
                  <a:gd name="adj" fmla="val 50000"/>
                </a:avLst>
              </a:prstTxWarp>
            </a:bodyPr>
            <a:lstStyle/>
            <a:p>
              <a:pPr algn="ctr"/>
              <a:r>
                <a:rPr lang="zh-CN" altLang="en-US" sz="2400" kern="10" dirty="0" smtClean="0">
                  <a:solidFill>
                    <a:schemeClr val="tx1">
                      <a:lumMod val="85000"/>
                      <a:lumOff val="15000"/>
                    </a:schemeClr>
                  </a:solidFill>
                  <a:latin typeface="微软雅黑" panose="020B0503020204020204" pitchFamily="34" charset="-122"/>
                  <a:ea typeface="微软雅黑" panose="020B0503020204020204" pitchFamily="34" charset="-122"/>
                </a:rPr>
                <a:t>点击</a:t>
              </a:r>
              <a:r>
                <a:rPr lang="zh-CN" altLang="en-US" sz="2400" kern="10" dirty="0">
                  <a:solidFill>
                    <a:schemeClr val="tx1">
                      <a:lumMod val="85000"/>
                      <a:lumOff val="15000"/>
                    </a:schemeClr>
                  </a:solidFill>
                  <a:latin typeface="微软雅黑" panose="020B0503020204020204" pitchFamily="34" charset="-122"/>
                  <a:ea typeface="微软雅黑" panose="020B0503020204020204" pitchFamily="34" charset="-122"/>
                </a:rPr>
                <a:t>添加</a:t>
              </a:r>
              <a:endParaRPr lang="zh-CN" altLang="en-US" sz="2400" kern="1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2400" kern="10" dirty="0">
                  <a:solidFill>
                    <a:schemeClr val="tx1">
                      <a:lumMod val="85000"/>
                      <a:lumOff val="15000"/>
                    </a:schemeClr>
                  </a:solidFill>
                  <a:latin typeface="微软雅黑" panose="020B0503020204020204" pitchFamily="34" charset="-122"/>
                  <a:ea typeface="微软雅黑" panose="020B0503020204020204" pitchFamily="34" charset="-122"/>
                </a:rPr>
                <a:t>标题文字</a:t>
              </a:r>
              <a:endParaRPr lang="zh-CN" altLang="en-US" sz="2400" kern="10" dirty="0">
                <a:solidFill>
                  <a:schemeClr val="tx1">
                    <a:lumMod val="85000"/>
                    <a:lumOff val="15000"/>
                  </a:schemeClr>
                </a:solidFill>
                <a:latin typeface="微软雅黑" panose="020B0503020204020204" pitchFamily="34" charset="-122"/>
                <a:ea typeface="微软雅黑" panose="020B0503020204020204" pitchFamily="34" charset="-122"/>
              </a:endParaRPr>
            </a:p>
          </p:txBody>
        </p:sp>
      </p:grpSp>
      <p:pic>
        <p:nvPicPr>
          <p:cNvPr id="31" name="Picture 24" descr="flag_source_128"/>
          <p:cNvPicPr>
            <a:picLocks noChangeAspect="1" noChangeArrowheads="1"/>
          </p:cNvPicPr>
          <p:nvPr/>
        </p:nvPicPr>
        <p:blipFill>
          <a:blip r:embed="rId1" cstate="print">
            <a:lum bright="100000"/>
            <a:extLst>
              <a:ext uri="{28A0092B-C50C-407E-A947-70E740481C1C}">
                <a14:useLocalDpi xmlns:a14="http://schemas.microsoft.com/office/drawing/2010/main" val="0"/>
              </a:ext>
            </a:extLst>
          </a:blip>
          <a:srcRect/>
          <a:stretch>
            <a:fillRect/>
          </a:stretch>
        </p:blipFill>
        <p:spPr bwMode="auto">
          <a:xfrm rot="20019827">
            <a:off x="8469239" y="2871726"/>
            <a:ext cx="1147763" cy="86108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pic>
        <p:nvPicPr>
          <p:cNvPr id="32" name="Picture 25" descr="flag_source_128"/>
          <p:cNvPicPr>
            <a:picLocks noChangeAspect="1" noChangeArrowheads="1"/>
          </p:cNvPicPr>
          <p:nvPr/>
        </p:nvPicPr>
        <p:blipFill>
          <a:blip r:embed="rId1" cstate="print">
            <a:extLst>
              <a:ext uri="{28A0092B-C50C-407E-A947-70E740481C1C}">
                <a14:useLocalDpi xmlns:a14="http://schemas.microsoft.com/office/drawing/2010/main" val="0"/>
              </a:ext>
            </a:extLst>
          </a:blip>
          <a:srcRect/>
          <a:stretch>
            <a:fillRect/>
          </a:stretch>
        </p:blipFill>
        <p:spPr bwMode="auto">
          <a:xfrm rot="20019827">
            <a:off x="8463481" y="2882703"/>
            <a:ext cx="1147763" cy="86108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6"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8" fill="hold" nodeType="clickEffect">
                                  <p:stCondLst>
                                    <p:cond delay="0"/>
                                  </p:stCondLst>
                                  <p:childTnLst>
                                    <p:set>
                                      <p:cBhvr>
                                        <p:cTn id="6" dur="1" fill="hold">
                                          <p:stCondLst>
                                            <p:cond delay="0"/>
                                          </p:stCondLst>
                                        </p:cTn>
                                        <p:tgtEl>
                                          <p:spTgt spid="19"/>
                                        </p:tgtEl>
                                        <p:attrNameLst>
                                          <p:attrName>style.visibility</p:attrName>
                                        </p:attrNameLst>
                                      </p:cBhvr>
                                      <p:to>
                                        <p:strVal val="visible"/>
                                      </p:to>
                                    </p:set>
                                    <p:anim calcmode="lin" valueType="num">
                                      <p:cBhvr additive="base">
                                        <p:cTn id="7" dur="500" fill="hold"/>
                                        <p:tgtEl>
                                          <p:spTgt spid="19"/>
                                        </p:tgtEl>
                                        <p:attrNameLst>
                                          <p:attrName>ppt_x</p:attrName>
                                        </p:attrNameLst>
                                      </p:cBhvr>
                                      <p:tavLst>
                                        <p:tav tm="0">
                                          <p:val>
                                            <p:strVal val="0-#ppt_w/2"/>
                                          </p:val>
                                        </p:tav>
                                        <p:tav tm="100000">
                                          <p:val>
                                            <p:strVal val="#ppt_x"/>
                                          </p:val>
                                        </p:tav>
                                      </p:tavLst>
                                    </p:anim>
                                    <p:anim calcmode="lin" valueType="num">
                                      <p:cBhvr additive="base">
                                        <p:cTn id="8" dur="500" fill="hold"/>
                                        <p:tgtEl>
                                          <p:spTgt spid="19"/>
                                        </p:tgtEl>
                                        <p:attrNameLst>
                                          <p:attrName>ppt_y</p:attrName>
                                        </p:attrNameLst>
                                      </p:cBhvr>
                                      <p:tavLst>
                                        <p:tav tm="0">
                                          <p:val>
                                            <p:strVal val="#ppt_y"/>
                                          </p:val>
                                        </p:tav>
                                        <p:tav tm="100000">
                                          <p:val>
                                            <p:strVal val="#ppt_y"/>
                                          </p:val>
                                        </p:tav>
                                      </p:tavLst>
                                    </p:anim>
                                  </p:childTnLst>
                                </p:cTn>
                              </p:par>
                            </p:childTnLst>
                          </p:cTn>
                        </p:par>
                        <p:par>
                          <p:cTn id="9" fill="hold">
                            <p:stCondLst>
                              <p:cond delay="500"/>
                            </p:stCondLst>
                            <p:childTnLst>
                              <p:par>
                                <p:cTn id="10" presetID="22" presetClass="entr" presetSubtype="4"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down)">
                                      <p:cBhvr>
                                        <p:cTn id="12" dur="500"/>
                                        <p:tgtEl>
                                          <p:spTgt spid="2"/>
                                        </p:tgtEl>
                                      </p:cBhvr>
                                    </p:animEffect>
                                  </p:childTnLst>
                                </p:cTn>
                              </p:par>
                            </p:childTnLst>
                          </p:cTn>
                        </p:par>
                      </p:childTnLst>
                    </p:cTn>
                  </p:par>
                  <p:par>
                    <p:cTn id="13" fill="hold">
                      <p:stCondLst>
                        <p:cond delay="indefinite"/>
                      </p:stCondLst>
                      <p:childTnLst>
                        <p:par>
                          <p:cTn id="14" fill="hold">
                            <p:stCondLst>
                              <p:cond delay="0"/>
                            </p:stCondLst>
                            <p:childTnLst>
                              <p:par>
                                <p:cTn id="15" presetID="2" presetClass="entr" presetSubtype="8" fill="hold" nodeType="clickEffect">
                                  <p:stCondLst>
                                    <p:cond delay="0"/>
                                  </p:stCondLst>
                                  <p:childTnLst>
                                    <p:set>
                                      <p:cBhvr>
                                        <p:cTn id="16" dur="1" fill="hold">
                                          <p:stCondLst>
                                            <p:cond delay="0"/>
                                          </p:stCondLst>
                                        </p:cTn>
                                        <p:tgtEl>
                                          <p:spTgt spid="22"/>
                                        </p:tgtEl>
                                        <p:attrNameLst>
                                          <p:attrName>style.visibility</p:attrName>
                                        </p:attrNameLst>
                                      </p:cBhvr>
                                      <p:to>
                                        <p:strVal val="visible"/>
                                      </p:to>
                                    </p:set>
                                    <p:anim calcmode="lin" valueType="num">
                                      <p:cBhvr additive="base">
                                        <p:cTn id="17" dur="500" fill="hold"/>
                                        <p:tgtEl>
                                          <p:spTgt spid="22"/>
                                        </p:tgtEl>
                                        <p:attrNameLst>
                                          <p:attrName>ppt_x</p:attrName>
                                        </p:attrNameLst>
                                      </p:cBhvr>
                                      <p:tavLst>
                                        <p:tav tm="0">
                                          <p:val>
                                            <p:strVal val="0-#ppt_w/2"/>
                                          </p:val>
                                        </p:tav>
                                        <p:tav tm="100000">
                                          <p:val>
                                            <p:strVal val="#ppt_x"/>
                                          </p:val>
                                        </p:tav>
                                      </p:tavLst>
                                    </p:anim>
                                    <p:anim calcmode="lin" valueType="num">
                                      <p:cBhvr additive="base">
                                        <p:cTn id="18" dur="500" fill="hold"/>
                                        <p:tgtEl>
                                          <p:spTgt spid="22"/>
                                        </p:tgtEl>
                                        <p:attrNameLst>
                                          <p:attrName>ppt_y</p:attrName>
                                        </p:attrNameLst>
                                      </p:cBhvr>
                                      <p:tavLst>
                                        <p:tav tm="0">
                                          <p:val>
                                            <p:strVal val="#ppt_y"/>
                                          </p:val>
                                        </p:tav>
                                        <p:tav tm="100000">
                                          <p:val>
                                            <p:strVal val="#ppt_y"/>
                                          </p:val>
                                        </p:tav>
                                      </p:tavLst>
                                    </p:anim>
                                  </p:childTnLst>
                                </p:cTn>
                              </p:par>
                            </p:childTnLst>
                          </p:cTn>
                        </p:par>
                        <p:par>
                          <p:cTn id="19" fill="hold">
                            <p:stCondLst>
                              <p:cond delay="500"/>
                            </p:stCondLst>
                            <p:childTnLst>
                              <p:par>
                                <p:cTn id="20" presetID="22" presetClass="entr" presetSubtype="1" fill="hold" grpId="0" nodeType="afterEffect">
                                  <p:stCondLst>
                                    <p:cond delay="0"/>
                                  </p:stCondLst>
                                  <p:childTnLst>
                                    <p:set>
                                      <p:cBhvr>
                                        <p:cTn id="21" dur="1" fill="hold">
                                          <p:stCondLst>
                                            <p:cond delay="0"/>
                                          </p:stCondLst>
                                        </p:cTn>
                                        <p:tgtEl>
                                          <p:spTgt spid="4"/>
                                        </p:tgtEl>
                                        <p:attrNameLst>
                                          <p:attrName>style.visibility</p:attrName>
                                        </p:attrNameLst>
                                      </p:cBhvr>
                                      <p:to>
                                        <p:strVal val="visible"/>
                                      </p:to>
                                    </p:set>
                                    <p:animEffect transition="in" filter="wipe(up)">
                                      <p:cBhvr>
                                        <p:cTn id="22" dur="500"/>
                                        <p:tgtEl>
                                          <p:spTgt spid="4"/>
                                        </p:tgtEl>
                                      </p:cBhvr>
                                    </p:animEffect>
                                  </p:childTnLst>
                                </p:cTn>
                              </p:par>
                            </p:childTnLst>
                          </p:cTn>
                        </p:par>
                      </p:childTnLst>
                    </p:cTn>
                  </p:par>
                  <p:par>
                    <p:cTn id="23" fill="hold">
                      <p:stCondLst>
                        <p:cond delay="indefinite"/>
                      </p:stCondLst>
                      <p:childTnLst>
                        <p:par>
                          <p:cTn id="24" fill="hold">
                            <p:stCondLst>
                              <p:cond delay="0"/>
                            </p:stCondLst>
                            <p:childTnLst>
                              <p:par>
                                <p:cTn id="25" presetID="2" presetClass="entr" presetSubtype="8" fill="hold" nodeType="clickEffect">
                                  <p:stCondLst>
                                    <p:cond delay="0"/>
                                  </p:stCondLst>
                                  <p:childTnLst>
                                    <p:set>
                                      <p:cBhvr>
                                        <p:cTn id="26" dur="1" fill="hold">
                                          <p:stCondLst>
                                            <p:cond delay="0"/>
                                          </p:stCondLst>
                                        </p:cTn>
                                        <p:tgtEl>
                                          <p:spTgt spid="25"/>
                                        </p:tgtEl>
                                        <p:attrNameLst>
                                          <p:attrName>style.visibility</p:attrName>
                                        </p:attrNameLst>
                                      </p:cBhvr>
                                      <p:to>
                                        <p:strVal val="visible"/>
                                      </p:to>
                                    </p:set>
                                    <p:anim calcmode="lin" valueType="num">
                                      <p:cBhvr additive="base">
                                        <p:cTn id="27" dur="500" fill="hold"/>
                                        <p:tgtEl>
                                          <p:spTgt spid="25"/>
                                        </p:tgtEl>
                                        <p:attrNameLst>
                                          <p:attrName>ppt_x</p:attrName>
                                        </p:attrNameLst>
                                      </p:cBhvr>
                                      <p:tavLst>
                                        <p:tav tm="0">
                                          <p:val>
                                            <p:strVal val="0-#ppt_w/2"/>
                                          </p:val>
                                        </p:tav>
                                        <p:tav tm="100000">
                                          <p:val>
                                            <p:strVal val="#ppt_x"/>
                                          </p:val>
                                        </p:tav>
                                      </p:tavLst>
                                    </p:anim>
                                    <p:anim calcmode="lin" valueType="num">
                                      <p:cBhvr additive="base">
                                        <p:cTn id="28" dur="500" fill="hold"/>
                                        <p:tgtEl>
                                          <p:spTgt spid="25"/>
                                        </p:tgtEl>
                                        <p:attrNameLst>
                                          <p:attrName>ppt_y</p:attrName>
                                        </p:attrNameLst>
                                      </p:cBhvr>
                                      <p:tavLst>
                                        <p:tav tm="0">
                                          <p:val>
                                            <p:strVal val="#ppt_y"/>
                                          </p:val>
                                        </p:tav>
                                        <p:tav tm="100000">
                                          <p:val>
                                            <p:strVal val="#ppt_y"/>
                                          </p:val>
                                        </p:tav>
                                      </p:tavLst>
                                    </p:anim>
                                  </p:childTnLst>
                                </p:cTn>
                              </p:par>
                            </p:childTnLst>
                          </p:cTn>
                        </p:par>
                        <p:par>
                          <p:cTn id="29" fill="hold">
                            <p:stCondLst>
                              <p:cond delay="500"/>
                            </p:stCondLst>
                            <p:childTnLst>
                              <p:par>
                                <p:cTn id="30" presetID="22" presetClass="entr" presetSubtype="4" fill="hold" grpId="0" nodeType="afterEffect">
                                  <p:stCondLst>
                                    <p:cond delay="0"/>
                                  </p:stCondLst>
                                  <p:childTnLst>
                                    <p:set>
                                      <p:cBhvr>
                                        <p:cTn id="31" dur="1" fill="hold">
                                          <p:stCondLst>
                                            <p:cond delay="0"/>
                                          </p:stCondLst>
                                        </p:cTn>
                                        <p:tgtEl>
                                          <p:spTgt spid="3"/>
                                        </p:tgtEl>
                                        <p:attrNameLst>
                                          <p:attrName>style.visibility</p:attrName>
                                        </p:attrNameLst>
                                      </p:cBhvr>
                                      <p:to>
                                        <p:strVal val="visible"/>
                                      </p:to>
                                    </p:set>
                                    <p:animEffect transition="in" filter="wipe(down)">
                                      <p:cBhvr>
                                        <p:cTn id="32" dur="500"/>
                                        <p:tgtEl>
                                          <p:spTgt spid="3"/>
                                        </p:tgtEl>
                                      </p:cBhvr>
                                    </p:animEffect>
                                  </p:childTnLst>
                                </p:cTn>
                              </p:par>
                            </p:childTnLst>
                          </p:cTn>
                        </p:par>
                      </p:childTnLst>
                    </p:cTn>
                  </p:par>
                  <p:par>
                    <p:cTn id="33" fill="hold">
                      <p:stCondLst>
                        <p:cond delay="indefinite"/>
                      </p:stCondLst>
                      <p:childTnLst>
                        <p:par>
                          <p:cTn id="34" fill="hold">
                            <p:stCondLst>
                              <p:cond delay="0"/>
                            </p:stCondLst>
                            <p:childTnLst>
                              <p:par>
                                <p:cTn id="35" presetID="2" presetClass="entr" presetSubtype="8" fill="hold" nodeType="clickEffect">
                                  <p:stCondLst>
                                    <p:cond delay="0"/>
                                  </p:stCondLst>
                                  <p:childTnLst>
                                    <p:set>
                                      <p:cBhvr>
                                        <p:cTn id="36" dur="1" fill="hold">
                                          <p:stCondLst>
                                            <p:cond delay="0"/>
                                          </p:stCondLst>
                                        </p:cTn>
                                        <p:tgtEl>
                                          <p:spTgt spid="28"/>
                                        </p:tgtEl>
                                        <p:attrNameLst>
                                          <p:attrName>style.visibility</p:attrName>
                                        </p:attrNameLst>
                                      </p:cBhvr>
                                      <p:to>
                                        <p:strVal val="visible"/>
                                      </p:to>
                                    </p:set>
                                    <p:anim calcmode="lin" valueType="num">
                                      <p:cBhvr additive="base">
                                        <p:cTn id="37" dur="500" fill="hold"/>
                                        <p:tgtEl>
                                          <p:spTgt spid="28"/>
                                        </p:tgtEl>
                                        <p:attrNameLst>
                                          <p:attrName>ppt_x</p:attrName>
                                        </p:attrNameLst>
                                      </p:cBhvr>
                                      <p:tavLst>
                                        <p:tav tm="0">
                                          <p:val>
                                            <p:strVal val="0-#ppt_w/2"/>
                                          </p:val>
                                        </p:tav>
                                        <p:tav tm="100000">
                                          <p:val>
                                            <p:strVal val="#ppt_x"/>
                                          </p:val>
                                        </p:tav>
                                      </p:tavLst>
                                    </p:anim>
                                    <p:anim calcmode="lin" valueType="num">
                                      <p:cBhvr additive="base">
                                        <p:cTn id="38" dur="500" fill="hold"/>
                                        <p:tgtEl>
                                          <p:spTgt spid="28"/>
                                        </p:tgtEl>
                                        <p:attrNameLst>
                                          <p:attrName>ppt_y</p:attrName>
                                        </p:attrNameLst>
                                      </p:cBhvr>
                                      <p:tavLst>
                                        <p:tav tm="0">
                                          <p:val>
                                            <p:strVal val="#ppt_y"/>
                                          </p:val>
                                        </p:tav>
                                        <p:tav tm="100000">
                                          <p:val>
                                            <p:strVal val="#ppt_y"/>
                                          </p:val>
                                        </p:tav>
                                      </p:tavLst>
                                    </p:anim>
                                  </p:childTnLst>
                                </p:cTn>
                              </p:par>
                            </p:childTnLst>
                          </p:cTn>
                        </p:par>
                        <p:par>
                          <p:cTn id="39" fill="hold">
                            <p:stCondLst>
                              <p:cond delay="500"/>
                            </p:stCondLst>
                            <p:childTnLst>
                              <p:par>
                                <p:cTn id="40" presetID="22" presetClass="entr" presetSubtype="1"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Effect transition="in" filter="wipe(up)">
                                      <p:cBhvr>
                                        <p:cTn id="42" dur="500"/>
                                        <p:tgtEl>
                                          <p:spTgt spid="5"/>
                                        </p:tgtEl>
                                      </p:cBhvr>
                                    </p:animEffect>
                                  </p:childTnLst>
                                </p:cTn>
                              </p:par>
                            </p:childTnLst>
                          </p:cTn>
                        </p:par>
                      </p:childTnLst>
                    </p:cTn>
                  </p:par>
                  <p:par>
                    <p:cTn id="43" fill="hold">
                      <p:stCondLst>
                        <p:cond delay="indefinite"/>
                      </p:stCondLst>
                      <p:childTnLst>
                        <p:par>
                          <p:cTn id="44" fill="hold">
                            <p:stCondLst>
                              <p:cond delay="0"/>
                            </p:stCondLst>
                            <p:childTnLst>
                              <p:par>
                                <p:cTn id="45" presetID="2" presetClass="entr" presetSubtype="8" fill="hold" grpId="0" nodeType="clickEffect">
                                  <p:stCondLst>
                                    <p:cond delay="0"/>
                                  </p:stCondLst>
                                  <p:childTnLst>
                                    <p:set>
                                      <p:cBhvr>
                                        <p:cTn id="46" dur="1" fill="hold">
                                          <p:stCondLst>
                                            <p:cond delay="0"/>
                                          </p:stCondLst>
                                        </p:cTn>
                                        <p:tgtEl>
                                          <p:spTgt spid="18"/>
                                        </p:tgtEl>
                                        <p:attrNameLst>
                                          <p:attrName>style.visibility</p:attrName>
                                        </p:attrNameLst>
                                      </p:cBhvr>
                                      <p:to>
                                        <p:strVal val="visible"/>
                                      </p:to>
                                    </p:set>
                                    <p:anim calcmode="lin" valueType="num">
                                      <p:cBhvr additive="base">
                                        <p:cTn id="47" dur="500" fill="hold"/>
                                        <p:tgtEl>
                                          <p:spTgt spid="18"/>
                                        </p:tgtEl>
                                        <p:attrNameLst>
                                          <p:attrName>ppt_x</p:attrName>
                                        </p:attrNameLst>
                                      </p:cBhvr>
                                      <p:tavLst>
                                        <p:tav tm="0">
                                          <p:val>
                                            <p:strVal val="0-#ppt_w/2"/>
                                          </p:val>
                                        </p:tav>
                                        <p:tav tm="100000">
                                          <p:val>
                                            <p:strVal val="#ppt_x"/>
                                          </p:val>
                                        </p:tav>
                                      </p:tavLst>
                                    </p:anim>
                                    <p:anim calcmode="lin" valueType="num">
                                      <p:cBhvr additive="base">
                                        <p:cTn id="48" dur="500" fill="hold"/>
                                        <p:tgtEl>
                                          <p:spTgt spid="18"/>
                                        </p:tgtEl>
                                        <p:attrNameLst>
                                          <p:attrName>ppt_y</p:attrName>
                                        </p:attrNameLst>
                                      </p:cBhvr>
                                      <p:tavLst>
                                        <p:tav tm="0">
                                          <p:val>
                                            <p:strVal val="#ppt_y"/>
                                          </p:val>
                                        </p:tav>
                                        <p:tav tm="100000">
                                          <p:val>
                                            <p:strVal val="#ppt_y"/>
                                          </p:val>
                                        </p:tav>
                                      </p:tavLst>
                                    </p:anim>
                                  </p:childTnLst>
                                </p:cTn>
                              </p:par>
                            </p:childTnLst>
                          </p:cTn>
                        </p:par>
                        <p:par>
                          <p:cTn id="49" fill="hold">
                            <p:stCondLst>
                              <p:cond delay="500"/>
                            </p:stCondLst>
                            <p:childTnLst>
                              <p:par>
                                <p:cTn id="50" presetID="10" presetClass="entr" presetSubtype="0" fill="hold" nodeType="afterEffect">
                                  <p:stCondLst>
                                    <p:cond delay="1000"/>
                                  </p:stCondLst>
                                  <p:childTnLst>
                                    <p:set>
                                      <p:cBhvr>
                                        <p:cTn id="51" dur="1" fill="hold">
                                          <p:stCondLst>
                                            <p:cond delay="0"/>
                                          </p:stCondLst>
                                        </p:cTn>
                                        <p:tgtEl>
                                          <p:spTgt spid="32"/>
                                        </p:tgtEl>
                                        <p:attrNameLst>
                                          <p:attrName>style.visibility</p:attrName>
                                        </p:attrNameLst>
                                      </p:cBhvr>
                                      <p:to>
                                        <p:strVal val="visible"/>
                                      </p:to>
                                    </p:set>
                                    <p:animEffect transition="in" filter="fade">
                                      <p:cBhvr>
                                        <p:cTn id="52" dur="1000"/>
                                        <p:tgtEl>
                                          <p:spTgt spid="32"/>
                                        </p:tgtEl>
                                      </p:cBhvr>
                                    </p:animEffect>
                                  </p:childTnLst>
                                </p:cTn>
                              </p:par>
                            </p:childTnLst>
                          </p:cTn>
                        </p:par>
                        <p:par>
                          <p:cTn id="53" fill="hold">
                            <p:stCondLst>
                              <p:cond delay="2500"/>
                            </p:stCondLst>
                            <p:childTnLst>
                              <p:par>
                                <p:cTn id="54" presetID="2" presetClass="entr" presetSubtype="4" decel="100000" fill="hold" grpId="0" nodeType="afterEffect">
                                  <p:stCondLst>
                                    <p:cond delay="0"/>
                                  </p:stCondLst>
                                  <p:childTnLst>
                                    <p:set>
                                      <p:cBhvr>
                                        <p:cTn id="55" dur="1" fill="hold">
                                          <p:stCondLst>
                                            <p:cond delay="0"/>
                                          </p:stCondLst>
                                        </p:cTn>
                                        <p:tgtEl>
                                          <p:spTgt spid="6"/>
                                        </p:tgtEl>
                                        <p:attrNameLst>
                                          <p:attrName>style.visibility</p:attrName>
                                        </p:attrNameLst>
                                      </p:cBhvr>
                                      <p:to>
                                        <p:strVal val="visible"/>
                                      </p:to>
                                    </p:set>
                                    <p:anim calcmode="lin" valueType="num">
                                      <p:cBhvr additive="base">
                                        <p:cTn id="56" dur="200" fill="hold"/>
                                        <p:tgtEl>
                                          <p:spTgt spid="6"/>
                                        </p:tgtEl>
                                        <p:attrNameLst>
                                          <p:attrName>ppt_x</p:attrName>
                                        </p:attrNameLst>
                                      </p:cBhvr>
                                      <p:tavLst>
                                        <p:tav tm="0">
                                          <p:val>
                                            <p:strVal val="#ppt_x"/>
                                          </p:val>
                                        </p:tav>
                                        <p:tav tm="100000">
                                          <p:val>
                                            <p:strVal val="#ppt_x"/>
                                          </p:val>
                                        </p:tav>
                                      </p:tavLst>
                                    </p:anim>
                                    <p:anim calcmode="lin" valueType="num">
                                      <p:cBhvr additive="base">
                                        <p:cTn id="57" dur="200" fill="hold"/>
                                        <p:tgtEl>
                                          <p:spTgt spid="6"/>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18" grpId="0" animBg="1"/>
      <p:bldP spid="6"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6265093" y="2729201"/>
            <a:ext cx="4314569" cy="1569660"/>
          </a:xfrm>
          <a:prstGeom prst="rect">
            <a:avLst/>
          </a:prstGeom>
        </p:spPr>
        <p:txBody>
          <a:bodyPr wrap="square">
            <a:spAutoFit/>
          </a:bodyPr>
          <a:lstStyle/>
          <a:p>
            <a:pPr marL="285750" indent="-285750">
              <a:lnSpc>
                <a:spcPct val="150000"/>
              </a:lnSpc>
              <a:buFont typeface="Wingdings" panose="05000000000000000000" pitchFamily="2" charset="2"/>
              <a:buChar char="Ø"/>
            </a:pPr>
            <a:r>
              <a:rPr lang="zh-CN" altLang="en-US" sz="1600" b="1" kern="100" dirty="0">
                <a:latin typeface="微软雅黑" panose="020B0503020204020204" pitchFamily="34" charset="-122"/>
                <a:ea typeface="微软雅黑" panose="020B0503020204020204" pitchFamily="34" charset="-122"/>
              </a:rPr>
              <a:t>点击此处添加标题，点击此处添加标题，</a:t>
            </a:r>
            <a:endParaRPr lang="zh-CN" altLang="en-US" sz="1600" b="1" kern="1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zh-CN" altLang="en-US" sz="1600" b="1" kern="100" dirty="0">
                <a:latin typeface="微软雅黑" panose="020B0503020204020204" pitchFamily="34" charset="-122"/>
                <a:ea typeface="微软雅黑" panose="020B0503020204020204" pitchFamily="34" charset="-122"/>
              </a:rPr>
              <a:t>点击此处添加标题，点击此处添加标题</a:t>
            </a:r>
            <a:endParaRPr lang="zh-CN" altLang="en-US" sz="1600" b="1" kern="1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zh-CN" altLang="en-US" sz="1600" b="1" kern="100" dirty="0">
                <a:latin typeface="微软雅黑" panose="020B0503020204020204" pitchFamily="34" charset="-122"/>
                <a:ea typeface="微软雅黑" panose="020B0503020204020204" pitchFamily="34" charset="-122"/>
              </a:rPr>
              <a:t>点击此处添加标题，点击此处添加标题，</a:t>
            </a:r>
            <a:endParaRPr lang="zh-CN" altLang="en-US" sz="1600" b="1" kern="100" dirty="0">
              <a:latin typeface="微软雅黑" panose="020B0503020204020204" pitchFamily="34" charset="-122"/>
              <a:ea typeface="微软雅黑" panose="020B0503020204020204" pitchFamily="34" charset="-122"/>
            </a:endParaRPr>
          </a:p>
          <a:p>
            <a:pPr marL="285750" indent="-285750">
              <a:lnSpc>
                <a:spcPct val="150000"/>
              </a:lnSpc>
              <a:buFont typeface="Wingdings" panose="05000000000000000000" pitchFamily="2" charset="2"/>
              <a:buChar char="Ø"/>
            </a:pPr>
            <a:r>
              <a:rPr lang="zh-CN" altLang="en-US" sz="1600" b="1" kern="100" dirty="0">
                <a:latin typeface="微软雅黑" panose="020B0503020204020204" pitchFamily="34" charset="-122"/>
                <a:ea typeface="微软雅黑" panose="020B0503020204020204" pitchFamily="34" charset="-122"/>
              </a:rPr>
              <a:t>点击此处添加标题，点击此处添加标题</a:t>
            </a:r>
            <a:r>
              <a:rPr lang="zh-CN" altLang="en-US" sz="1600" b="1" kern="100" dirty="0" smtClean="0">
                <a:latin typeface="微软雅黑" panose="020B0503020204020204" pitchFamily="34" charset="-122"/>
                <a:ea typeface="微软雅黑" panose="020B0503020204020204" pitchFamily="34" charset="-122"/>
              </a:rPr>
              <a:t>。</a:t>
            </a:r>
            <a:endParaRPr lang="zh-CN" altLang="en-US" sz="1600" b="1" kern="100" dirty="0">
              <a:latin typeface="微软雅黑" panose="020B0503020204020204" pitchFamily="34" charset="-122"/>
              <a:ea typeface="微软雅黑" panose="020B0503020204020204" pitchFamily="34" charset="-122"/>
            </a:endParaRPr>
          </a:p>
        </p:txBody>
      </p:sp>
      <p:pic>
        <p:nvPicPr>
          <p:cNvPr id="4" name="Picture 2"/>
          <p:cNvPicPr>
            <a:picLocks noChangeAspect="1" noChangeArrowheads="1"/>
          </p:cNvPicPr>
          <p:nvPr/>
        </p:nvPicPr>
        <p:blipFill>
          <a:blip r:embed="rId1">
            <a:extLst>
              <a:ext uri="{28A0092B-C50C-407E-A947-70E740481C1C}">
                <a14:useLocalDpi xmlns:a14="http://schemas.microsoft.com/office/drawing/2010/main" val="0"/>
              </a:ext>
            </a:extLst>
          </a:blip>
          <a:stretch>
            <a:fillRect/>
          </a:stretch>
        </p:blipFill>
        <p:spPr bwMode="auto">
          <a:xfrm>
            <a:off x="1205468" y="2072488"/>
            <a:ext cx="4627399" cy="2883087"/>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3"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decel="100000" fill="hold" grpId="0"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200" fill="hold"/>
                                        <p:tgtEl>
                                          <p:spTgt spid="3"/>
                                        </p:tgtEl>
                                        <p:attrNameLst>
                                          <p:attrName>ppt_x</p:attrName>
                                        </p:attrNameLst>
                                      </p:cBhvr>
                                      <p:tavLst>
                                        <p:tav tm="0">
                                          <p:val>
                                            <p:strVal val="#ppt_x"/>
                                          </p:val>
                                        </p:tav>
                                        <p:tav tm="100000">
                                          <p:val>
                                            <p:strVal val="#ppt_x"/>
                                          </p:val>
                                        </p:tav>
                                      </p:tavLst>
                                    </p:anim>
                                    <p:anim calcmode="lin" valueType="num">
                                      <p:cBhvr additive="base">
                                        <p:cTn id="8" dur="200" fill="hold"/>
                                        <p:tgtEl>
                                          <p:spTgt spid="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右箭头 2"/>
          <p:cNvSpPr/>
          <p:nvPr/>
        </p:nvSpPr>
        <p:spPr>
          <a:xfrm>
            <a:off x="9044429" y="3240087"/>
            <a:ext cx="2074093" cy="702733"/>
          </a:xfrm>
          <a:prstGeom prst="rightArrow">
            <a:avLst>
              <a:gd name="adj1" fmla="val 62125"/>
              <a:gd name="adj2" fmla="val 5220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4" name="右箭头 3"/>
          <p:cNvSpPr/>
          <p:nvPr/>
        </p:nvSpPr>
        <p:spPr>
          <a:xfrm>
            <a:off x="7339932" y="3240087"/>
            <a:ext cx="2074093" cy="702733"/>
          </a:xfrm>
          <a:prstGeom prst="rightArrow">
            <a:avLst>
              <a:gd name="adj1" fmla="val 62125"/>
              <a:gd name="adj2" fmla="val 5220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5" name="右箭头 4"/>
          <p:cNvSpPr/>
          <p:nvPr/>
        </p:nvSpPr>
        <p:spPr>
          <a:xfrm>
            <a:off x="5593326" y="3240087"/>
            <a:ext cx="2074093" cy="702733"/>
          </a:xfrm>
          <a:prstGeom prst="rightArrow">
            <a:avLst>
              <a:gd name="adj1" fmla="val 62125"/>
              <a:gd name="adj2" fmla="val 5220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6" name="右箭头 5"/>
          <p:cNvSpPr/>
          <p:nvPr/>
        </p:nvSpPr>
        <p:spPr>
          <a:xfrm>
            <a:off x="3888829" y="3240087"/>
            <a:ext cx="2074093" cy="702733"/>
          </a:xfrm>
          <a:prstGeom prst="rightArrow">
            <a:avLst>
              <a:gd name="adj1" fmla="val 62125"/>
              <a:gd name="adj2" fmla="val 5220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7" name="右箭头 6"/>
          <p:cNvSpPr/>
          <p:nvPr/>
        </p:nvSpPr>
        <p:spPr>
          <a:xfrm>
            <a:off x="2167171" y="3240087"/>
            <a:ext cx="2074093" cy="702733"/>
          </a:xfrm>
          <a:prstGeom prst="rightArrow">
            <a:avLst>
              <a:gd name="adj1" fmla="val 62125"/>
              <a:gd name="adj2" fmla="val 52205"/>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8" name="右箭头 7"/>
          <p:cNvSpPr/>
          <p:nvPr/>
        </p:nvSpPr>
        <p:spPr>
          <a:xfrm>
            <a:off x="462674" y="3240087"/>
            <a:ext cx="2074093" cy="702733"/>
          </a:xfrm>
          <a:prstGeom prst="rightArrow">
            <a:avLst>
              <a:gd name="adj1" fmla="val 62125"/>
              <a:gd name="adj2" fmla="val 52205"/>
            </a:avLst>
          </a:prstGeom>
          <a:solidFill>
            <a:schemeClr val="bg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917" tIns="60958" rIns="121917" bIns="60958" rtlCol="0" anchor="ctr"/>
          <a:lstStyle/>
          <a:p>
            <a:pPr algn="ctr"/>
            <a:endParaRPr lang="zh-CN" altLang="en-US">
              <a:latin typeface="微软雅黑" panose="020B0503020204020204" pitchFamily="34" charset="-122"/>
              <a:ea typeface="微软雅黑" panose="020B0503020204020204" pitchFamily="34" charset="-122"/>
            </a:endParaRPr>
          </a:p>
        </p:txBody>
      </p:sp>
      <p:sp>
        <p:nvSpPr>
          <p:cNvPr id="9" name="TextBox 34"/>
          <p:cNvSpPr txBox="1"/>
          <p:nvPr/>
        </p:nvSpPr>
        <p:spPr>
          <a:xfrm>
            <a:off x="998910" y="3427331"/>
            <a:ext cx="1184077"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1</a:t>
            </a:r>
            <a:r>
              <a:rPr lang="zh-CN" altLang="en-US" sz="1400" b="1" dirty="0">
                <a:solidFill>
                  <a:schemeClr val="bg1"/>
                </a:solidFill>
                <a:latin typeface="微软雅黑" panose="020B0503020204020204" pitchFamily="34" charset="-122"/>
                <a:ea typeface="微软雅黑" panose="020B0503020204020204" pitchFamily="34" charset="-122"/>
              </a:rPr>
              <a:t>、</a:t>
            </a:r>
            <a:r>
              <a:rPr lang="en-US" altLang="zh-CN" sz="1400" b="1" dirty="0">
                <a:solidFill>
                  <a:schemeClr val="bg1"/>
                </a:solidFill>
                <a:latin typeface="微软雅黑" panose="020B0503020204020204" pitchFamily="34" charset="-122"/>
                <a:ea typeface="微软雅黑" panose="020B0503020204020204" pitchFamily="34" charset="-122"/>
              </a:rPr>
              <a:t>2</a:t>
            </a:r>
            <a:r>
              <a:rPr lang="zh-CN" altLang="en-US" sz="1400" b="1" dirty="0">
                <a:solidFill>
                  <a:schemeClr val="bg1"/>
                </a:solidFill>
                <a:latin typeface="微软雅黑" panose="020B0503020204020204" pitchFamily="34" charset="-122"/>
                <a:ea typeface="微软雅黑" panose="020B0503020204020204" pitchFamily="34" charset="-122"/>
              </a:rPr>
              <a:t>月份</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cxnSp>
        <p:nvCxnSpPr>
          <p:cNvPr id="10" name="直接连接符 9"/>
          <p:cNvCxnSpPr/>
          <p:nvPr/>
        </p:nvCxnSpPr>
        <p:spPr>
          <a:xfrm flipV="1">
            <a:off x="1499720" y="2749441"/>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1" name="TextBox 36"/>
          <p:cNvSpPr txBox="1"/>
          <p:nvPr/>
        </p:nvSpPr>
        <p:spPr>
          <a:xfrm>
            <a:off x="542902" y="2066515"/>
            <a:ext cx="2064750" cy="492443"/>
          </a:xfrm>
          <a:prstGeom prst="rect">
            <a:avLst/>
          </a:prstGeom>
          <a:noFill/>
        </p:spPr>
        <p:txBody>
          <a:bodyPr wrap="square" lIns="0" tIns="0" rIns="0" bIns="0" rtlCol="0">
            <a:spAutoFit/>
          </a:bodyPr>
          <a:lstStyle/>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点击此处添加标题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点击此处添加</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12" name="TextBox 37"/>
          <p:cNvSpPr txBox="1"/>
          <p:nvPr/>
        </p:nvSpPr>
        <p:spPr>
          <a:xfrm>
            <a:off x="1670081" y="4623949"/>
            <a:ext cx="2645017" cy="492443"/>
          </a:xfrm>
          <a:prstGeom prst="rect">
            <a:avLst/>
          </a:prstGeom>
          <a:noFill/>
        </p:spPr>
        <p:txBody>
          <a:bodyPr wrap="square" lIns="0" tIns="0" rIns="0" bIns="0" rtlCol="0">
            <a:spAutoFit/>
          </a:bodyPr>
          <a:lstStyle/>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点击此处添加标题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点击此处添加</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13" name="直接连接符 12"/>
          <p:cNvCxnSpPr/>
          <p:nvPr/>
        </p:nvCxnSpPr>
        <p:spPr>
          <a:xfrm>
            <a:off x="3204217" y="3803669"/>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14" name="TextBox 39"/>
          <p:cNvSpPr txBox="1"/>
          <p:nvPr/>
        </p:nvSpPr>
        <p:spPr>
          <a:xfrm>
            <a:off x="2703408" y="3427331"/>
            <a:ext cx="1184077"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3</a:t>
            </a:r>
            <a:r>
              <a:rPr lang="zh-CN" altLang="en-US" sz="1400" b="1" dirty="0">
                <a:solidFill>
                  <a:schemeClr val="bg1"/>
                </a:solidFill>
                <a:latin typeface="微软雅黑" panose="020B0503020204020204" pitchFamily="34" charset="-122"/>
                <a:ea typeface="微软雅黑" panose="020B0503020204020204" pitchFamily="34" charset="-122"/>
              </a:rPr>
              <a:t>、</a:t>
            </a:r>
            <a:r>
              <a:rPr lang="en-US" altLang="zh-CN" sz="1400" b="1" dirty="0">
                <a:solidFill>
                  <a:schemeClr val="bg1"/>
                </a:solidFill>
                <a:latin typeface="微软雅黑" panose="020B0503020204020204" pitchFamily="34" charset="-122"/>
                <a:ea typeface="微软雅黑" panose="020B0503020204020204" pitchFamily="34" charset="-122"/>
              </a:rPr>
              <a:t>4</a:t>
            </a:r>
            <a:r>
              <a:rPr lang="zh-CN" altLang="en-US" sz="1400" b="1" dirty="0">
                <a:solidFill>
                  <a:schemeClr val="bg1"/>
                </a:solidFill>
                <a:latin typeface="微软雅黑" panose="020B0503020204020204" pitchFamily="34" charset="-122"/>
                <a:ea typeface="微软雅黑" panose="020B0503020204020204" pitchFamily="34" charset="-122"/>
              </a:rPr>
              <a:t>月份</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5" name="TextBox 40"/>
          <p:cNvSpPr txBox="1"/>
          <p:nvPr/>
        </p:nvSpPr>
        <p:spPr>
          <a:xfrm>
            <a:off x="4425065" y="3427331"/>
            <a:ext cx="1184077"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5</a:t>
            </a:r>
            <a:r>
              <a:rPr lang="zh-CN" altLang="en-US" sz="1400" b="1" dirty="0">
                <a:solidFill>
                  <a:schemeClr val="bg1"/>
                </a:solidFill>
                <a:latin typeface="微软雅黑" panose="020B0503020204020204" pitchFamily="34" charset="-122"/>
                <a:ea typeface="微软雅黑" panose="020B0503020204020204" pitchFamily="34" charset="-122"/>
              </a:rPr>
              <a:t>、</a:t>
            </a:r>
            <a:r>
              <a:rPr lang="en-US" altLang="zh-CN" sz="1400" b="1" dirty="0">
                <a:solidFill>
                  <a:schemeClr val="bg1"/>
                </a:solidFill>
                <a:latin typeface="微软雅黑" panose="020B0503020204020204" pitchFamily="34" charset="-122"/>
                <a:ea typeface="微软雅黑" panose="020B0503020204020204" pitchFamily="34" charset="-122"/>
              </a:rPr>
              <a:t>6</a:t>
            </a:r>
            <a:r>
              <a:rPr lang="zh-CN" altLang="en-US" sz="1400" b="1" dirty="0">
                <a:solidFill>
                  <a:schemeClr val="bg1"/>
                </a:solidFill>
                <a:latin typeface="微软雅黑" panose="020B0503020204020204" pitchFamily="34" charset="-122"/>
                <a:ea typeface="微软雅黑" panose="020B0503020204020204" pitchFamily="34" charset="-122"/>
              </a:rPr>
              <a:t>月份</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6" name="TextBox 41"/>
          <p:cNvSpPr txBox="1"/>
          <p:nvPr/>
        </p:nvSpPr>
        <p:spPr>
          <a:xfrm>
            <a:off x="6088399" y="3427331"/>
            <a:ext cx="1281398"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7</a:t>
            </a:r>
            <a:r>
              <a:rPr lang="zh-CN" altLang="en-US" sz="1400" b="1" dirty="0">
                <a:solidFill>
                  <a:schemeClr val="bg1"/>
                </a:solidFill>
                <a:latin typeface="微软雅黑" panose="020B0503020204020204" pitchFamily="34" charset="-122"/>
                <a:ea typeface="微软雅黑" panose="020B0503020204020204" pitchFamily="34" charset="-122"/>
              </a:rPr>
              <a:t>、</a:t>
            </a:r>
            <a:r>
              <a:rPr lang="en-US" altLang="zh-CN" sz="1400" b="1" dirty="0">
                <a:solidFill>
                  <a:schemeClr val="bg1"/>
                </a:solidFill>
                <a:latin typeface="微软雅黑" panose="020B0503020204020204" pitchFamily="34" charset="-122"/>
                <a:ea typeface="微软雅黑" panose="020B0503020204020204" pitchFamily="34" charset="-122"/>
              </a:rPr>
              <a:t>8</a:t>
            </a:r>
            <a:r>
              <a:rPr lang="zh-CN" altLang="en-US" sz="1400" b="1" dirty="0">
                <a:solidFill>
                  <a:schemeClr val="bg1"/>
                </a:solidFill>
                <a:latin typeface="微软雅黑" panose="020B0503020204020204" pitchFamily="34" charset="-122"/>
                <a:ea typeface="微软雅黑" panose="020B0503020204020204" pitchFamily="34" charset="-122"/>
              </a:rPr>
              <a:t>月份</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7" name="TextBox 42"/>
          <p:cNvSpPr txBox="1"/>
          <p:nvPr/>
        </p:nvSpPr>
        <p:spPr>
          <a:xfrm>
            <a:off x="7824334" y="3427331"/>
            <a:ext cx="1306630"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9</a:t>
            </a:r>
            <a:r>
              <a:rPr lang="zh-CN" altLang="en-US" sz="1400" b="1" dirty="0">
                <a:solidFill>
                  <a:schemeClr val="bg1"/>
                </a:solidFill>
                <a:latin typeface="微软雅黑" panose="020B0503020204020204" pitchFamily="34" charset="-122"/>
                <a:ea typeface="微软雅黑" panose="020B0503020204020204" pitchFamily="34" charset="-122"/>
              </a:rPr>
              <a:t>、</a:t>
            </a:r>
            <a:r>
              <a:rPr lang="en-US" altLang="zh-CN" sz="1400" b="1" dirty="0">
                <a:solidFill>
                  <a:schemeClr val="bg1"/>
                </a:solidFill>
                <a:latin typeface="微软雅黑" panose="020B0503020204020204" pitchFamily="34" charset="-122"/>
                <a:ea typeface="微软雅黑" panose="020B0503020204020204" pitchFamily="34" charset="-122"/>
              </a:rPr>
              <a:t>10</a:t>
            </a:r>
            <a:r>
              <a:rPr lang="zh-CN" altLang="en-US" sz="1400" b="1" dirty="0">
                <a:solidFill>
                  <a:schemeClr val="bg1"/>
                </a:solidFill>
                <a:latin typeface="微软雅黑" panose="020B0503020204020204" pitchFamily="34" charset="-122"/>
                <a:ea typeface="微软雅黑" panose="020B0503020204020204" pitchFamily="34" charset="-122"/>
              </a:rPr>
              <a:t>月份</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sp>
        <p:nvSpPr>
          <p:cNvPr id="18" name="TextBox 43"/>
          <p:cNvSpPr txBox="1"/>
          <p:nvPr/>
        </p:nvSpPr>
        <p:spPr>
          <a:xfrm>
            <a:off x="9542561" y="3427331"/>
            <a:ext cx="1274162" cy="338472"/>
          </a:xfrm>
          <a:prstGeom prst="rect">
            <a:avLst/>
          </a:prstGeom>
          <a:noFill/>
        </p:spPr>
        <p:txBody>
          <a:bodyPr wrap="square" lIns="121917" tIns="60958" rIns="121917" bIns="60958" rtlCol="0">
            <a:spAutoFit/>
          </a:bodyPr>
          <a:lstStyle/>
          <a:p>
            <a:pPr algn="ctr"/>
            <a:r>
              <a:rPr lang="en-US" altLang="zh-CN" sz="1400" b="1" dirty="0">
                <a:solidFill>
                  <a:schemeClr val="bg1"/>
                </a:solidFill>
                <a:latin typeface="微软雅黑" panose="020B0503020204020204" pitchFamily="34" charset="-122"/>
                <a:ea typeface="微软雅黑" panose="020B0503020204020204" pitchFamily="34" charset="-122"/>
              </a:rPr>
              <a:t>11</a:t>
            </a:r>
            <a:r>
              <a:rPr lang="zh-CN" altLang="en-US" sz="1400" b="1" dirty="0">
                <a:solidFill>
                  <a:schemeClr val="bg1"/>
                </a:solidFill>
                <a:latin typeface="微软雅黑" panose="020B0503020204020204" pitchFamily="34" charset="-122"/>
                <a:ea typeface="微软雅黑" panose="020B0503020204020204" pitchFamily="34" charset="-122"/>
              </a:rPr>
              <a:t>、</a:t>
            </a:r>
            <a:r>
              <a:rPr lang="en-US" altLang="zh-CN" sz="1400" b="1" dirty="0">
                <a:solidFill>
                  <a:schemeClr val="bg1"/>
                </a:solidFill>
                <a:latin typeface="微软雅黑" panose="020B0503020204020204" pitchFamily="34" charset="-122"/>
                <a:ea typeface="微软雅黑" panose="020B0503020204020204" pitchFamily="34" charset="-122"/>
              </a:rPr>
              <a:t>12</a:t>
            </a:r>
            <a:r>
              <a:rPr lang="zh-CN" altLang="en-US" sz="1400" b="1" dirty="0">
                <a:solidFill>
                  <a:schemeClr val="bg1"/>
                </a:solidFill>
                <a:latin typeface="微软雅黑" panose="020B0503020204020204" pitchFamily="34" charset="-122"/>
                <a:ea typeface="微软雅黑" panose="020B0503020204020204" pitchFamily="34" charset="-122"/>
              </a:rPr>
              <a:t>月份</a:t>
            </a:r>
            <a:endParaRPr lang="zh-CN" altLang="en-US" sz="1400" b="1" dirty="0">
              <a:solidFill>
                <a:schemeClr val="bg1"/>
              </a:solidFill>
              <a:latin typeface="微软雅黑" panose="020B0503020204020204" pitchFamily="34" charset="-122"/>
              <a:ea typeface="微软雅黑" panose="020B0503020204020204" pitchFamily="34" charset="-122"/>
            </a:endParaRPr>
          </a:p>
        </p:txBody>
      </p:sp>
      <p:cxnSp>
        <p:nvCxnSpPr>
          <p:cNvPr id="19" name="直接连接符 18"/>
          <p:cNvCxnSpPr/>
          <p:nvPr/>
        </p:nvCxnSpPr>
        <p:spPr>
          <a:xfrm flipV="1">
            <a:off x="4925875" y="2749441"/>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0" name="TextBox 45"/>
          <p:cNvSpPr txBox="1"/>
          <p:nvPr/>
        </p:nvSpPr>
        <p:spPr>
          <a:xfrm>
            <a:off x="3887485" y="2066514"/>
            <a:ext cx="1992694" cy="492443"/>
          </a:xfrm>
          <a:prstGeom prst="rect">
            <a:avLst/>
          </a:prstGeom>
          <a:noFill/>
        </p:spPr>
        <p:txBody>
          <a:bodyPr wrap="square" lIns="0" tIns="0" rIns="0" bIns="0" rtlCol="0">
            <a:spAutoFit/>
          </a:bodyPr>
          <a:lstStyle/>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点击此处添加标题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点击此处添加</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1" name="TextBox 46"/>
          <p:cNvSpPr txBox="1"/>
          <p:nvPr/>
        </p:nvSpPr>
        <p:spPr>
          <a:xfrm>
            <a:off x="5096235" y="4623949"/>
            <a:ext cx="2645017" cy="492443"/>
          </a:xfrm>
          <a:prstGeom prst="rect">
            <a:avLst/>
          </a:prstGeom>
          <a:noFill/>
        </p:spPr>
        <p:txBody>
          <a:bodyPr wrap="square" lIns="0" tIns="0" rIns="0" bIns="0" rtlCol="0">
            <a:spAutoFit/>
          </a:bodyPr>
          <a:lstStyle/>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点击此处添加标题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点击此处添加</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2" name="直接连接符 21"/>
          <p:cNvCxnSpPr/>
          <p:nvPr/>
        </p:nvCxnSpPr>
        <p:spPr>
          <a:xfrm>
            <a:off x="6630372" y="3803669"/>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cxnSp>
        <p:nvCxnSpPr>
          <p:cNvPr id="23" name="直接连接符 22"/>
          <p:cNvCxnSpPr/>
          <p:nvPr/>
        </p:nvCxnSpPr>
        <p:spPr>
          <a:xfrm flipV="1">
            <a:off x="8376977" y="2749441"/>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4" name="TextBox 49"/>
          <p:cNvSpPr txBox="1"/>
          <p:nvPr/>
        </p:nvSpPr>
        <p:spPr>
          <a:xfrm>
            <a:off x="7400703" y="2066513"/>
            <a:ext cx="2032066" cy="492443"/>
          </a:xfrm>
          <a:prstGeom prst="rect">
            <a:avLst/>
          </a:prstGeom>
          <a:noFill/>
        </p:spPr>
        <p:txBody>
          <a:bodyPr wrap="square" lIns="0" tIns="0" rIns="0" bIns="0" rtlCol="0">
            <a:spAutoFit/>
          </a:bodyPr>
          <a:lstStyle/>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点击此处添加标题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点击此处添加</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sp>
        <p:nvSpPr>
          <p:cNvPr id="25" name="TextBox 50"/>
          <p:cNvSpPr txBox="1"/>
          <p:nvPr/>
        </p:nvSpPr>
        <p:spPr>
          <a:xfrm>
            <a:off x="8503788" y="4623949"/>
            <a:ext cx="2645017" cy="492443"/>
          </a:xfrm>
          <a:prstGeom prst="rect">
            <a:avLst/>
          </a:prstGeom>
          <a:noFill/>
        </p:spPr>
        <p:txBody>
          <a:bodyPr wrap="square" lIns="0" tIns="0" rIns="0" bIns="0" rtlCol="0">
            <a:spAutoFit/>
          </a:bodyPr>
          <a:lstStyle/>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点击此处添加标题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a:p>
            <a:pPr algn="ctr"/>
            <a:r>
              <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rPr>
              <a:t>点击此处添加</a:t>
            </a:r>
            <a:r>
              <a:rPr lang="zh-CN" altLang="en-US" sz="1600" dirty="0" smtClean="0">
                <a:solidFill>
                  <a:schemeClr val="tx1">
                    <a:lumMod val="85000"/>
                    <a:lumOff val="15000"/>
                  </a:schemeClr>
                </a:solidFill>
                <a:latin typeface="微软雅黑" panose="020B0503020204020204" pitchFamily="34" charset="-122"/>
                <a:ea typeface="微软雅黑" panose="020B0503020204020204" pitchFamily="34" charset="-122"/>
              </a:rPr>
              <a:t>标题</a:t>
            </a:r>
            <a:endParaRPr lang="zh-CN" altLang="en-US" sz="1600" dirty="0">
              <a:solidFill>
                <a:schemeClr val="tx1">
                  <a:lumMod val="85000"/>
                  <a:lumOff val="15000"/>
                </a:schemeClr>
              </a:solidFill>
              <a:latin typeface="微软雅黑" panose="020B0503020204020204" pitchFamily="34" charset="-122"/>
              <a:ea typeface="微软雅黑" panose="020B0503020204020204" pitchFamily="34" charset="-122"/>
            </a:endParaRPr>
          </a:p>
        </p:txBody>
      </p:sp>
      <p:cxnSp>
        <p:nvCxnSpPr>
          <p:cNvPr id="26" name="直接连接符 25"/>
          <p:cNvCxnSpPr/>
          <p:nvPr/>
        </p:nvCxnSpPr>
        <p:spPr>
          <a:xfrm>
            <a:off x="10081474" y="3803669"/>
            <a:ext cx="0" cy="624000"/>
          </a:xfrm>
          <a:prstGeom prst="line">
            <a:avLst/>
          </a:prstGeom>
          <a:ln>
            <a:solidFill>
              <a:schemeClr val="bg1">
                <a:lumMod val="50000"/>
              </a:schemeClr>
            </a:solidFill>
            <a:headEnd type="oval"/>
            <a:tailEnd type="none"/>
          </a:ln>
        </p:spPr>
        <p:style>
          <a:lnRef idx="1">
            <a:schemeClr val="accent1"/>
          </a:lnRef>
          <a:fillRef idx="0">
            <a:schemeClr val="accent1"/>
          </a:fillRef>
          <a:effectRef idx="0">
            <a:schemeClr val="accent1"/>
          </a:effectRef>
          <a:fontRef idx="minor">
            <a:schemeClr val="tx1"/>
          </a:fontRef>
        </p:style>
      </p:cxnSp>
      <p:sp>
        <p:nvSpPr>
          <p:cNvPr id="2"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8" fill="hold" grpId="0" nodeType="afterEffect">
                                  <p:stCondLst>
                                    <p:cond delay="0"/>
                                  </p:stCondLst>
                                  <p:childTnLst>
                                    <p:set>
                                      <p:cBhvr>
                                        <p:cTn id="6" dur="1" fill="hold">
                                          <p:stCondLst>
                                            <p:cond delay="0"/>
                                          </p:stCondLst>
                                        </p:cTn>
                                        <p:tgtEl>
                                          <p:spTgt spid="9"/>
                                        </p:tgtEl>
                                        <p:attrNameLst>
                                          <p:attrName>style.visibility</p:attrName>
                                        </p:attrNameLst>
                                      </p:cBhvr>
                                      <p:to>
                                        <p:strVal val="visible"/>
                                      </p:to>
                                    </p:set>
                                    <p:anim calcmode="lin" valueType="num">
                                      <p:cBhvr additive="base">
                                        <p:cTn id="7" dur="200" fill="hold"/>
                                        <p:tgtEl>
                                          <p:spTgt spid="9"/>
                                        </p:tgtEl>
                                        <p:attrNameLst>
                                          <p:attrName>ppt_x</p:attrName>
                                        </p:attrNameLst>
                                      </p:cBhvr>
                                      <p:tavLst>
                                        <p:tav tm="0">
                                          <p:val>
                                            <p:strVal val="0-#ppt_w/2"/>
                                          </p:val>
                                        </p:tav>
                                        <p:tav tm="100000">
                                          <p:val>
                                            <p:strVal val="#ppt_x"/>
                                          </p:val>
                                        </p:tav>
                                      </p:tavLst>
                                    </p:anim>
                                    <p:anim calcmode="lin" valueType="num">
                                      <p:cBhvr additive="base">
                                        <p:cTn id="8" dur="200" fill="hold"/>
                                        <p:tgtEl>
                                          <p:spTgt spid="9"/>
                                        </p:tgtEl>
                                        <p:attrNameLst>
                                          <p:attrName>ppt_y</p:attrName>
                                        </p:attrNameLst>
                                      </p:cBhvr>
                                      <p:tavLst>
                                        <p:tav tm="0">
                                          <p:val>
                                            <p:strVal val="#ppt_y"/>
                                          </p:val>
                                        </p:tav>
                                        <p:tav tm="100000">
                                          <p:val>
                                            <p:strVal val="#ppt_y"/>
                                          </p:val>
                                        </p:tav>
                                      </p:tavLst>
                                    </p:anim>
                                  </p:childTnLst>
                                </p:cTn>
                              </p:par>
                              <p:par>
                                <p:cTn id="9" presetID="2" presetClass="entr" presetSubtype="8" fill="hold" grpId="0" nodeType="withEffect">
                                  <p:stCondLst>
                                    <p:cond delay="0"/>
                                  </p:stCondLst>
                                  <p:childTnLst>
                                    <p:set>
                                      <p:cBhvr>
                                        <p:cTn id="10" dur="1" fill="hold">
                                          <p:stCondLst>
                                            <p:cond delay="0"/>
                                          </p:stCondLst>
                                        </p:cTn>
                                        <p:tgtEl>
                                          <p:spTgt spid="8"/>
                                        </p:tgtEl>
                                        <p:attrNameLst>
                                          <p:attrName>style.visibility</p:attrName>
                                        </p:attrNameLst>
                                      </p:cBhvr>
                                      <p:to>
                                        <p:strVal val="visible"/>
                                      </p:to>
                                    </p:set>
                                    <p:anim calcmode="lin" valueType="num">
                                      <p:cBhvr additive="base">
                                        <p:cTn id="11" dur="200" fill="hold"/>
                                        <p:tgtEl>
                                          <p:spTgt spid="8"/>
                                        </p:tgtEl>
                                        <p:attrNameLst>
                                          <p:attrName>ppt_x</p:attrName>
                                        </p:attrNameLst>
                                      </p:cBhvr>
                                      <p:tavLst>
                                        <p:tav tm="0">
                                          <p:val>
                                            <p:strVal val="0-#ppt_w/2"/>
                                          </p:val>
                                        </p:tav>
                                        <p:tav tm="100000">
                                          <p:val>
                                            <p:strVal val="#ppt_x"/>
                                          </p:val>
                                        </p:tav>
                                      </p:tavLst>
                                    </p:anim>
                                    <p:anim calcmode="lin" valueType="num">
                                      <p:cBhvr additive="base">
                                        <p:cTn id="12" dur="200" fill="hold"/>
                                        <p:tgtEl>
                                          <p:spTgt spid="8"/>
                                        </p:tgtEl>
                                        <p:attrNameLst>
                                          <p:attrName>ppt_y</p:attrName>
                                        </p:attrNameLst>
                                      </p:cBhvr>
                                      <p:tavLst>
                                        <p:tav tm="0">
                                          <p:val>
                                            <p:strVal val="#ppt_y"/>
                                          </p:val>
                                        </p:tav>
                                        <p:tav tm="100000">
                                          <p:val>
                                            <p:strVal val="#ppt_y"/>
                                          </p:val>
                                        </p:tav>
                                      </p:tavLst>
                                    </p:anim>
                                  </p:childTnLst>
                                </p:cTn>
                              </p:par>
                            </p:childTnLst>
                          </p:cTn>
                        </p:par>
                        <p:par>
                          <p:cTn id="13" fill="hold">
                            <p:stCondLst>
                              <p:cond delay="500"/>
                            </p:stCondLst>
                            <p:childTnLst>
                              <p:par>
                                <p:cTn id="14" presetID="22" presetClass="entr" presetSubtype="4" fill="hold" nodeType="afterEffect">
                                  <p:stCondLst>
                                    <p:cond delay="0"/>
                                  </p:stCondLst>
                                  <p:childTnLst>
                                    <p:set>
                                      <p:cBhvr>
                                        <p:cTn id="15" dur="1" fill="hold">
                                          <p:stCondLst>
                                            <p:cond delay="0"/>
                                          </p:stCondLst>
                                        </p:cTn>
                                        <p:tgtEl>
                                          <p:spTgt spid="10"/>
                                        </p:tgtEl>
                                        <p:attrNameLst>
                                          <p:attrName>style.visibility</p:attrName>
                                        </p:attrNameLst>
                                      </p:cBhvr>
                                      <p:to>
                                        <p:strVal val="visible"/>
                                      </p:to>
                                    </p:set>
                                    <p:animEffect transition="in" filter="wipe(down)">
                                      <p:cBhvr>
                                        <p:cTn id="16" dur="500"/>
                                        <p:tgtEl>
                                          <p:spTgt spid="10"/>
                                        </p:tgtEl>
                                      </p:cBhvr>
                                    </p:animEffect>
                                  </p:childTnLst>
                                </p:cTn>
                              </p:par>
                            </p:childTnLst>
                          </p:cTn>
                        </p:par>
                        <p:par>
                          <p:cTn id="17" fill="hold">
                            <p:stCondLst>
                              <p:cond delay="1000"/>
                            </p:stCondLst>
                            <p:childTnLst>
                              <p:par>
                                <p:cTn id="18" presetID="22" presetClass="entr" presetSubtype="4" fill="hold" grpId="0" nodeType="afterEffect">
                                  <p:stCondLst>
                                    <p:cond delay="0"/>
                                  </p:stCondLst>
                                  <p:childTnLst>
                                    <p:set>
                                      <p:cBhvr>
                                        <p:cTn id="19" dur="1" fill="hold">
                                          <p:stCondLst>
                                            <p:cond delay="0"/>
                                          </p:stCondLst>
                                        </p:cTn>
                                        <p:tgtEl>
                                          <p:spTgt spid="11"/>
                                        </p:tgtEl>
                                        <p:attrNameLst>
                                          <p:attrName>style.visibility</p:attrName>
                                        </p:attrNameLst>
                                      </p:cBhvr>
                                      <p:to>
                                        <p:strVal val="visible"/>
                                      </p:to>
                                    </p:set>
                                    <p:animEffect transition="in" filter="wipe(down)">
                                      <p:cBhvr>
                                        <p:cTn id="20" dur="500"/>
                                        <p:tgtEl>
                                          <p:spTgt spid="11"/>
                                        </p:tgtEl>
                                      </p:cBhvr>
                                    </p:animEffect>
                                  </p:childTnLst>
                                </p:cTn>
                              </p:par>
                            </p:childTnLst>
                          </p:cTn>
                        </p:par>
                        <p:par>
                          <p:cTn id="21" fill="hold">
                            <p:stCondLst>
                              <p:cond delay="1500"/>
                            </p:stCondLst>
                            <p:childTnLst>
                              <p:par>
                                <p:cTn id="22" presetID="2" presetClass="entr" presetSubtype="8" fill="hold" grpId="0" nodeType="afterEffect">
                                  <p:stCondLst>
                                    <p:cond delay="0"/>
                                  </p:stCondLst>
                                  <p:childTnLst>
                                    <p:set>
                                      <p:cBhvr>
                                        <p:cTn id="23" dur="1" fill="hold">
                                          <p:stCondLst>
                                            <p:cond delay="0"/>
                                          </p:stCondLst>
                                        </p:cTn>
                                        <p:tgtEl>
                                          <p:spTgt spid="7"/>
                                        </p:tgtEl>
                                        <p:attrNameLst>
                                          <p:attrName>style.visibility</p:attrName>
                                        </p:attrNameLst>
                                      </p:cBhvr>
                                      <p:to>
                                        <p:strVal val="visible"/>
                                      </p:to>
                                    </p:set>
                                    <p:anim calcmode="lin" valueType="num">
                                      <p:cBhvr additive="base">
                                        <p:cTn id="24" dur="200" fill="hold"/>
                                        <p:tgtEl>
                                          <p:spTgt spid="7"/>
                                        </p:tgtEl>
                                        <p:attrNameLst>
                                          <p:attrName>ppt_x</p:attrName>
                                        </p:attrNameLst>
                                      </p:cBhvr>
                                      <p:tavLst>
                                        <p:tav tm="0">
                                          <p:val>
                                            <p:strVal val="0-#ppt_w/2"/>
                                          </p:val>
                                        </p:tav>
                                        <p:tav tm="100000">
                                          <p:val>
                                            <p:strVal val="#ppt_x"/>
                                          </p:val>
                                        </p:tav>
                                      </p:tavLst>
                                    </p:anim>
                                    <p:anim calcmode="lin" valueType="num">
                                      <p:cBhvr additive="base">
                                        <p:cTn id="25" dur="200" fill="hold"/>
                                        <p:tgtEl>
                                          <p:spTgt spid="7"/>
                                        </p:tgtEl>
                                        <p:attrNameLst>
                                          <p:attrName>ppt_y</p:attrName>
                                        </p:attrNameLst>
                                      </p:cBhvr>
                                      <p:tavLst>
                                        <p:tav tm="0">
                                          <p:val>
                                            <p:strVal val="#ppt_y"/>
                                          </p:val>
                                        </p:tav>
                                        <p:tav tm="100000">
                                          <p:val>
                                            <p:strVal val="#ppt_y"/>
                                          </p:val>
                                        </p:tav>
                                      </p:tavLst>
                                    </p:anim>
                                  </p:childTnLst>
                                </p:cTn>
                              </p:par>
                              <p:par>
                                <p:cTn id="26" presetID="2" presetClass="entr" presetSubtype="8" fill="hold" grpId="0" nodeType="withEffect">
                                  <p:stCondLst>
                                    <p:cond delay="0"/>
                                  </p:stCondLst>
                                  <p:childTnLst>
                                    <p:set>
                                      <p:cBhvr>
                                        <p:cTn id="27" dur="1" fill="hold">
                                          <p:stCondLst>
                                            <p:cond delay="0"/>
                                          </p:stCondLst>
                                        </p:cTn>
                                        <p:tgtEl>
                                          <p:spTgt spid="14"/>
                                        </p:tgtEl>
                                        <p:attrNameLst>
                                          <p:attrName>style.visibility</p:attrName>
                                        </p:attrNameLst>
                                      </p:cBhvr>
                                      <p:to>
                                        <p:strVal val="visible"/>
                                      </p:to>
                                    </p:set>
                                    <p:anim calcmode="lin" valueType="num">
                                      <p:cBhvr additive="base">
                                        <p:cTn id="28" dur="200" fill="hold"/>
                                        <p:tgtEl>
                                          <p:spTgt spid="14"/>
                                        </p:tgtEl>
                                        <p:attrNameLst>
                                          <p:attrName>ppt_x</p:attrName>
                                        </p:attrNameLst>
                                      </p:cBhvr>
                                      <p:tavLst>
                                        <p:tav tm="0">
                                          <p:val>
                                            <p:strVal val="0-#ppt_w/2"/>
                                          </p:val>
                                        </p:tav>
                                        <p:tav tm="100000">
                                          <p:val>
                                            <p:strVal val="#ppt_x"/>
                                          </p:val>
                                        </p:tav>
                                      </p:tavLst>
                                    </p:anim>
                                    <p:anim calcmode="lin" valueType="num">
                                      <p:cBhvr additive="base">
                                        <p:cTn id="29" dur="200" fill="hold"/>
                                        <p:tgtEl>
                                          <p:spTgt spid="14"/>
                                        </p:tgtEl>
                                        <p:attrNameLst>
                                          <p:attrName>ppt_y</p:attrName>
                                        </p:attrNameLst>
                                      </p:cBhvr>
                                      <p:tavLst>
                                        <p:tav tm="0">
                                          <p:val>
                                            <p:strVal val="#ppt_y"/>
                                          </p:val>
                                        </p:tav>
                                        <p:tav tm="100000">
                                          <p:val>
                                            <p:strVal val="#ppt_y"/>
                                          </p:val>
                                        </p:tav>
                                      </p:tavLst>
                                    </p:anim>
                                  </p:childTnLst>
                                </p:cTn>
                              </p:par>
                            </p:childTnLst>
                          </p:cTn>
                        </p:par>
                        <p:par>
                          <p:cTn id="30" fill="hold">
                            <p:stCondLst>
                              <p:cond delay="2000"/>
                            </p:stCondLst>
                            <p:childTnLst>
                              <p:par>
                                <p:cTn id="31" presetID="22" presetClass="entr" presetSubtype="1" fill="hold" nodeType="afterEffect">
                                  <p:stCondLst>
                                    <p:cond delay="0"/>
                                  </p:stCondLst>
                                  <p:childTnLst>
                                    <p:set>
                                      <p:cBhvr>
                                        <p:cTn id="32" dur="1" fill="hold">
                                          <p:stCondLst>
                                            <p:cond delay="0"/>
                                          </p:stCondLst>
                                        </p:cTn>
                                        <p:tgtEl>
                                          <p:spTgt spid="13"/>
                                        </p:tgtEl>
                                        <p:attrNameLst>
                                          <p:attrName>style.visibility</p:attrName>
                                        </p:attrNameLst>
                                      </p:cBhvr>
                                      <p:to>
                                        <p:strVal val="visible"/>
                                      </p:to>
                                    </p:set>
                                    <p:animEffect transition="in" filter="wipe(up)">
                                      <p:cBhvr>
                                        <p:cTn id="33" dur="500"/>
                                        <p:tgtEl>
                                          <p:spTgt spid="13"/>
                                        </p:tgtEl>
                                      </p:cBhvr>
                                    </p:animEffect>
                                  </p:childTnLst>
                                </p:cTn>
                              </p:par>
                            </p:childTnLst>
                          </p:cTn>
                        </p:par>
                        <p:par>
                          <p:cTn id="34" fill="hold">
                            <p:stCondLst>
                              <p:cond delay="2500"/>
                            </p:stCondLst>
                            <p:childTnLst>
                              <p:par>
                                <p:cTn id="35" presetID="22" presetClass="entr" presetSubtype="1" fill="hold" grpId="0" nodeType="afterEffect">
                                  <p:stCondLst>
                                    <p:cond delay="0"/>
                                  </p:stCondLst>
                                  <p:childTnLst>
                                    <p:set>
                                      <p:cBhvr>
                                        <p:cTn id="36" dur="1" fill="hold">
                                          <p:stCondLst>
                                            <p:cond delay="0"/>
                                          </p:stCondLst>
                                        </p:cTn>
                                        <p:tgtEl>
                                          <p:spTgt spid="12"/>
                                        </p:tgtEl>
                                        <p:attrNameLst>
                                          <p:attrName>style.visibility</p:attrName>
                                        </p:attrNameLst>
                                      </p:cBhvr>
                                      <p:to>
                                        <p:strVal val="visible"/>
                                      </p:to>
                                    </p:set>
                                    <p:animEffect transition="in" filter="wipe(up)">
                                      <p:cBhvr>
                                        <p:cTn id="37" dur="500"/>
                                        <p:tgtEl>
                                          <p:spTgt spid="12"/>
                                        </p:tgtEl>
                                      </p:cBhvr>
                                    </p:animEffect>
                                  </p:childTnLst>
                                </p:cTn>
                              </p:par>
                            </p:childTnLst>
                          </p:cTn>
                        </p:par>
                        <p:par>
                          <p:cTn id="38" fill="hold">
                            <p:stCondLst>
                              <p:cond delay="3000"/>
                            </p:stCondLst>
                            <p:childTnLst>
                              <p:par>
                                <p:cTn id="39" presetID="2" presetClass="entr" presetSubtype="8" fill="hold" grpId="0" nodeType="afterEffect">
                                  <p:stCondLst>
                                    <p:cond delay="0"/>
                                  </p:stCondLst>
                                  <p:childTnLst>
                                    <p:set>
                                      <p:cBhvr>
                                        <p:cTn id="40" dur="1" fill="hold">
                                          <p:stCondLst>
                                            <p:cond delay="0"/>
                                          </p:stCondLst>
                                        </p:cTn>
                                        <p:tgtEl>
                                          <p:spTgt spid="6"/>
                                        </p:tgtEl>
                                        <p:attrNameLst>
                                          <p:attrName>style.visibility</p:attrName>
                                        </p:attrNameLst>
                                      </p:cBhvr>
                                      <p:to>
                                        <p:strVal val="visible"/>
                                      </p:to>
                                    </p:set>
                                    <p:anim calcmode="lin" valueType="num">
                                      <p:cBhvr additive="base">
                                        <p:cTn id="41" dur="200" fill="hold"/>
                                        <p:tgtEl>
                                          <p:spTgt spid="6"/>
                                        </p:tgtEl>
                                        <p:attrNameLst>
                                          <p:attrName>ppt_x</p:attrName>
                                        </p:attrNameLst>
                                      </p:cBhvr>
                                      <p:tavLst>
                                        <p:tav tm="0">
                                          <p:val>
                                            <p:strVal val="0-#ppt_w/2"/>
                                          </p:val>
                                        </p:tav>
                                        <p:tav tm="100000">
                                          <p:val>
                                            <p:strVal val="#ppt_x"/>
                                          </p:val>
                                        </p:tav>
                                      </p:tavLst>
                                    </p:anim>
                                    <p:anim calcmode="lin" valueType="num">
                                      <p:cBhvr additive="base">
                                        <p:cTn id="42" dur="200" fill="hold"/>
                                        <p:tgtEl>
                                          <p:spTgt spid="6"/>
                                        </p:tgtEl>
                                        <p:attrNameLst>
                                          <p:attrName>ppt_y</p:attrName>
                                        </p:attrNameLst>
                                      </p:cBhvr>
                                      <p:tavLst>
                                        <p:tav tm="0">
                                          <p:val>
                                            <p:strVal val="#ppt_y"/>
                                          </p:val>
                                        </p:tav>
                                        <p:tav tm="100000">
                                          <p:val>
                                            <p:strVal val="#ppt_y"/>
                                          </p:val>
                                        </p:tav>
                                      </p:tavLst>
                                    </p:anim>
                                  </p:childTnLst>
                                </p:cTn>
                              </p:par>
                              <p:par>
                                <p:cTn id="43" presetID="2" presetClass="entr" presetSubtype="8" fill="hold" grpId="0" nodeType="withEffect">
                                  <p:stCondLst>
                                    <p:cond delay="0"/>
                                  </p:stCondLst>
                                  <p:childTnLst>
                                    <p:set>
                                      <p:cBhvr>
                                        <p:cTn id="44" dur="1" fill="hold">
                                          <p:stCondLst>
                                            <p:cond delay="0"/>
                                          </p:stCondLst>
                                        </p:cTn>
                                        <p:tgtEl>
                                          <p:spTgt spid="15"/>
                                        </p:tgtEl>
                                        <p:attrNameLst>
                                          <p:attrName>style.visibility</p:attrName>
                                        </p:attrNameLst>
                                      </p:cBhvr>
                                      <p:to>
                                        <p:strVal val="visible"/>
                                      </p:to>
                                    </p:set>
                                    <p:anim calcmode="lin" valueType="num">
                                      <p:cBhvr additive="base">
                                        <p:cTn id="45" dur="200" fill="hold"/>
                                        <p:tgtEl>
                                          <p:spTgt spid="15"/>
                                        </p:tgtEl>
                                        <p:attrNameLst>
                                          <p:attrName>ppt_x</p:attrName>
                                        </p:attrNameLst>
                                      </p:cBhvr>
                                      <p:tavLst>
                                        <p:tav tm="0">
                                          <p:val>
                                            <p:strVal val="0-#ppt_w/2"/>
                                          </p:val>
                                        </p:tav>
                                        <p:tav tm="100000">
                                          <p:val>
                                            <p:strVal val="#ppt_x"/>
                                          </p:val>
                                        </p:tav>
                                      </p:tavLst>
                                    </p:anim>
                                    <p:anim calcmode="lin" valueType="num">
                                      <p:cBhvr additive="base">
                                        <p:cTn id="46" dur="200" fill="hold"/>
                                        <p:tgtEl>
                                          <p:spTgt spid="15"/>
                                        </p:tgtEl>
                                        <p:attrNameLst>
                                          <p:attrName>ppt_y</p:attrName>
                                        </p:attrNameLst>
                                      </p:cBhvr>
                                      <p:tavLst>
                                        <p:tav tm="0">
                                          <p:val>
                                            <p:strVal val="#ppt_y"/>
                                          </p:val>
                                        </p:tav>
                                        <p:tav tm="100000">
                                          <p:val>
                                            <p:strVal val="#ppt_y"/>
                                          </p:val>
                                        </p:tav>
                                      </p:tavLst>
                                    </p:anim>
                                  </p:childTnLst>
                                </p:cTn>
                              </p:par>
                            </p:childTnLst>
                          </p:cTn>
                        </p:par>
                        <p:par>
                          <p:cTn id="47" fill="hold">
                            <p:stCondLst>
                              <p:cond delay="3500"/>
                            </p:stCondLst>
                            <p:childTnLst>
                              <p:par>
                                <p:cTn id="48" presetID="22" presetClass="entr" presetSubtype="4" fill="hold"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down)">
                                      <p:cBhvr>
                                        <p:cTn id="50" dur="500"/>
                                        <p:tgtEl>
                                          <p:spTgt spid="19"/>
                                        </p:tgtEl>
                                      </p:cBhvr>
                                    </p:animEffect>
                                  </p:childTnLst>
                                </p:cTn>
                              </p:par>
                            </p:childTnLst>
                          </p:cTn>
                        </p:par>
                        <p:par>
                          <p:cTn id="51" fill="hold">
                            <p:stCondLst>
                              <p:cond delay="4000"/>
                            </p:stCondLst>
                            <p:childTnLst>
                              <p:par>
                                <p:cTn id="52" presetID="22" presetClass="entr" presetSubtype="4" fill="hold" grpId="0" nodeType="afterEffect">
                                  <p:stCondLst>
                                    <p:cond delay="0"/>
                                  </p:stCondLst>
                                  <p:childTnLst>
                                    <p:set>
                                      <p:cBhvr>
                                        <p:cTn id="53" dur="1" fill="hold">
                                          <p:stCondLst>
                                            <p:cond delay="0"/>
                                          </p:stCondLst>
                                        </p:cTn>
                                        <p:tgtEl>
                                          <p:spTgt spid="20"/>
                                        </p:tgtEl>
                                        <p:attrNameLst>
                                          <p:attrName>style.visibility</p:attrName>
                                        </p:attrNameLst>
                                      </p:cBhvr>
                                      <p:to>
                                        <p:strVal val="visible"/>
                                      </p:to>
                                    </p:set>
                                    <p:animEffect transition="in" filter="wipe(down)">
                                      <p:cBhvr>
                                        <p:cTn id="54" dur="500"/>
                                        <p:tgtEl>
                                          <p:spTgt spid="20"/>
                                        </p:tgtEl>
                                      </p:cBhvr>
                                    </p:animEffect>
                                  </p:childTnLst>
                                </p:cTn>
                              </p:par>
                            </p:childTnLst>
                          </p:cTn>
                        </p:par>
                        <p:par>
                          <p:cTn id="55" fill="hold">
                            <p:stCondLst>
                              <p:cond delay="4500"/>
                            </p:stCondLst>
                            <p:childTnLst>
                              <p:par>
                                <p:cTn id="56" presetID="2" presetClass="entr" presetSubtype="8" fill="hold" grpId="0" nodeType="afterEffect">
                                  <p:stCondLst>
                                    <p:cond delay="0"/>
                                  </p:stCondLst>
                                  <p:childTnLst>
                                    <p:set>
                                      <p:cBhvr>
                                        <p:cTn id="57" dur="1" fill="hold">
                                          <p:stCondLst>
                                            <p:cond delay="0"/>
                                          </p:stCondLst>
                                        </p:cTn>
                                        <p:tgtEl>
                                          <p:spTgt spid="5"/>
                                        </p:tgtEl>
                                        <p:attrNameLst>
                                          <p:attrName>style.visibility</p:attrName>
                                        </p:attrNameLst>
                                      </p:cBhvr>
                                      <p:to>
                                        <p:strVal val="visible"/>
                                      </p:to>
                                    </p:set>
                                    <p:anim calcmode="lin" valueType="num">
                                      <p:cBhvr additive="base">
                                        <p:cTn id="58" dur="200" fill="hold"/>
                                        <p:tgtEl>
                                          <p:spTgt spid="5"/>
                                        </p:tgtEl>
                                        <p:attrNameLst>
                                          <p:attrName>ppt_x</p:attrName>
                                        </p:attrNameLst>
                                      </p:cBhvr>
                                      <p:tavLst>
                                        <p:tav tm="0">
                                          <p:val>
                                            <p:strVal val="0-#ppt_w/2"/>
                                          </p:val>
                                        </p:tav>
                                        <p:tav tm="100000">
                                          <p:val>
                                            <p:strVal val="#ppt_x"/>
                                          </p:val>
                                        </p:tav>
                                      </p:tavLst>
                                    </p:anim>
                                    <p:anim calcmode="lin" valueType="num">
                                      <p:cBhvr additive="base">
                                        <p:cTn id="59" dur="200" fill="hold"/>
                                        <p:tgtEl>
                                          <p:spTgt spid="5"/>
                                        </p:tgtEl>
                                        <p:attrNameLst>
                                          <p:attrName>ppt_y</p:attrName>
                                        </p:attrNameLst>
                                      </p:cBhvr>
                                      <p:tavLst>
                                        <p:tav tm="0">
                                          <p:val>
                                            <p:strVal val="#ppt_y"/>
                                          </p:val>
                                        </p:tav>
                                        <p:tav tm="100000">
                                          <p:val>
                                            <p:strVal val="#ppt_y"/>
                                          </p:val>
                                        </p:tav>
                                      </p:tavLst>
                                    </p:anim>
                                  </p:childTnLst>
                                </p:cTn>
                              </p:par>
                              <p:par>
                                <p:cTn id="60" presetID="2" presetClass="entr" presetSubtype="8" fill="hold" grpId="0" nodeType="withEffect">
                                  <p:stCondLst>
                                    <p:cond delay="0"/>
                                  </p:stCondLst>
                                  <p:childTnLst>
                                    <p:set>
                                      <p:cBhvr>
                                        <p:cTn id="61" dur="1" fill="hold">
                                          <p:stCondLst>
                                            <p:cond delay="0"/>
                                          </p:stCondLst>
                                        </p:cTn>
                                        <p:tgtEl>
                                          <p:spTgt spid="16"/>
                                        </p:tgtEl>
                                        <p:attrNameLst>
                                          <p:attrName>style.visibility</p:attrName>
                                        </p:attrNameLst>
                                      </p:cBhvr>
                                      <p:to>
                                        <p:strVal val="visible"/>
                                      </p:to>
                                    </p:set>
                                    <p:anim calcmode="lin" valueType="num">
                                      <p:cBhvr additive="base">
                                        <p:cTn id="62" dur="200" fill="hold"/>
                                        <p:tgtEl>
                                          <p:spTgt spid="16"/>
                                        </p:tgtEl>
                                        <p:attrNameLst>
                                          <p:attrName>ppt_x</p:attrName>
                                        </p:attrNameLst>
                                      </p:cBhvr>
                                      <p:tavLst>
                                        <p:tav tm="0">
                                          <p:val>
                                            <p:strVal val="0-#ppt_w/2"/>
                                          </p:val>
                                        </p:tav>
                                        <p:tav tm="100000">
                                          <p:val>
                                            <p:strVal val="#ppt_x"/>
                                          </p:val>
                                        </p:tav>
                                      </p:tavLst>
                                    </p:anim>
                                    <p:anim calcmode="lin" valueType="num">
                                      <p:cBhvr additive="base">
                                        <p:cTn id="63" dur="200" fill="hold"/>
                                        <p:tgtEl>
                                          <p:spTgt spid="16"/>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22" presetClass="entr" presetSubtype="1" fill="hold" nodeType="afterEffect">
                                  <p:stCondLst>
                                    <p:cond delay="0"/>
                                  </p:stCondLst>
                                  <p:childTnLst>
                                    <p:set>
                                      <p:cBhvr>
                                        <p:cTn id="66" dur="1" fill="hold">
                                          <p:stCondLst>
                                            <p:cond delay="0"/>
                                          </p:stCondLst>
                                        </p:cTn>
                                        <p:tgtEl>
                                          <p:spTgt spid="22"/>
                                        </p:tgtEl>
                                        <p:attrNameLst>
                                          <p:attrName>style.visibility</p:attrName>
                                        </p:attrNameLst>
                                      </p:cBhvr>
                                      <p:to>
                                        <p:strVal val="visible"/>
                                      </p:to>
                                    </p:set>
                                    <p:animEffect transition="in" filter="wipe(up)">
                                      <p:cBhvr>
                                        <p:cTn id="67" dur="500"/>
                                        <p:tgtEl>
                                          <p:spTgt spid="22"/>
                                        </p:tgtEl>
                                      </p:cBhvr>
                                    </p:animEffect>
                                  </p:childTnLst>
                                </p:cTn>
                              </p:par>
                            </p:childTnLst>
                          </p:cTn>
                        </p:par>
                        <p:par>
                          <p:cTn id="68" fill="hold">
                            <p:stCondLst>
                              <p:cond delay="5500"/>
                            </p:stCondLst>
                            <p:childTnLst>
                              <p:par>
                                <p:cTn id="69" presetID="22" presetClass="entr" presetSubtype="1" fill="hold" grpId="0" nodeType="afterEffect">
                                  <p:stCondLst>
                                    <p:cond delay="0"/>
                                  </p:stCondLst>
                                  <p:childTnLst>
                                    <p:set>
                                      <p:cBhvr>
                                        <p:cTn id="70" dur="1" fill="hold">
                                          <p:stCondLst>
                                            <p:cond delay="0"/>
                                          </p:stCondLst>
                                        </p:cTn>
                                        <p:tgtEl>
                                          <p:spTgt spid="21"/>
                                        </p:tgtEl>
                                        <p:attrNameLst>
                                          <p:attrName>style.visibility</p:attrName>
                                        </p:attrNameLst>
                                      </p:cBhvr>
                                      <p:to>
                                        <p:strVal val="visible"/>
                                      </p:to>
                                    </p:set>
                                    <p:animEffect transition="in" filter="wipe(up)">
                                      <p:cBhvr>
                                        <p:cTn id="71" dur="500"/>
                                        <p:tgtEl>
                                          <p:spTgt spid="21"/>
                                        </p:tgtEl>
                                      </p:cBhvr>
                                    </p:animEffect>
                                  </p:childTnLst>
                                </p:cTn>
                              </p:par>
                            </p:childTnLst>
                          </p:cTn>
                        </p:par>
                        <p:par>
                          <p:cTn id="72" fill="hold">
                            <p:stCondLst>
                              <p:cond delay="6000"/>
                            </p:stCondLst>
                            <p:childTnLst>
                              <p:par>
                                <p:cTn id="73" presetID="2" presetClass="entr" presetSubtype="8" fill="hold" grpId="0" nodeType="afterEffect">
                                  <p:stCondLst>
                                    <p:cond delay="0"/>
                                  </p:stCondLst>
                                  <p:childTnLst>
                                    <p:set>
                                      <p:cBhvr>
                                        <p:cTn id="74" dur="1" fill="hold">
                                          <p:stCondLst>
                                            <p:cond delay="0"/>
                                          </p:stCondLst>
                                        </p:cTn>
                                        <p:tgtEl>
                                          <p:spTgt spid="4"/>
                                        </p:tgtEl>
                                        <p:attrNameLst>
                                          <p:attrName>style.visibility</p:attrName>
                                        </p:attrNameLst>
                                      </p:cBhvr>
                                      <p:to>
                                        <p:strVal val="visible"/>
                                      </p:to>
                                    </p:set>
                                    <p:anim calcmode="lin" valueType="num">
                                      <p:cBhvr additive="base">
                                        <p:cTn id="75" dur="200" fill="hold"/>
                                        <p:tgtEl>
                                          <p:spTgt spid="4"/>
                                        </p:tgtEl>
                                        <p:attrNameLst>
                                          <p:attrName>ppt_x</p:attrName>
                                        </p:attrNameLst>
                                      </p:cBhvr>
                                      <p:tavLst>
                                        <p:tav tm="0">
                                          <p:val>
                                            <p:strVal val="0-#ppt_w/2"/>
                                          </p:val>
                                        </p:tav>
                                        <p:tav tm="100000">
                                          <p:val>
                                            <p:strVal val="#ppt_x"/>
                                          </p:val>
                                        </p:tav>
                                      </p:tavLst>
                                    </p:anim>
                                    <p:anim calcmode="lin" valueType="num">
                                      <p:cBhvr additive="base">
                                        <p:cTn id="76" dur="200" fill="hold"/>
                                        <p:tgtEl>
                                          <p:spTgt spid="4"/>
                                        </p:tgtEl>
                                        <p:attrNameLst>
                                          <p:attrName>ppt_y</p:attrName>
                                        </p:attrNameLst>
                                      </p:cBhvr>
                                      <p:tavLst>
                                        <p:tav tm="0">
                                          <p:val>
                                            <p:strVal val="#ppt_y"/>
                                          </p:val>
                                        </p:tav>
                                        <p:tav tm="100000">
                                          <p:val>
                                            <p:strVal val="#ppt_y"/>
                                          </p:val>
                                        </p:tav>
                                      </p:tavLst>
                                    </p:anim>
                                  </p:childTnLst>
                                </p:cTn>
                              </p:par>
                              <p:par>
                                <p:cTn id="77" presetID="2" presetClass="entr" presetSubtype="8" fill="hold" grpId="0" nodeType="withEffect">
                                  <p:stCondLst>
                                    <p:cond delay="0"/>
                                  </p:stCondLst>
                                  <p:childTnLst>
                                    <p:set>
                                      <p:cBhvr>
                                        <p:cTn id="78" dur="1" fill="hold">
                                          <p:stCondLst>
                                            <p:cond delay="0"/>
                                          </p:stCondLst>
                                        </p:cTn>
                                        <p:tgtEl>
                                          <p:spTgt spid="17"/>
                                        </p:tgtEl>
                                        <p:attrNameLst>
                                          <p:attrName>style.visibility</p:attrName>
                                        </p:attrNameLst>
                                      </p:cBhvr>
                                      <p:to>
                                        <p:strVal val="visible"/>
                                      </p:to>
                                    </p:set>
                                    <p:anim calcmode="lin" valueType="num">
                                      <p:cBhvr additive="base">
                                        <p:cTn id="79" dur="200" fill="hold"/>
                                        <p:tgtEl>
                                          <p:spTgt spid="17"/>
                                        </p:tgtEl>
                                        <p:attrNameLst>
                                          <p:attrName>ppt_x</p:attrName>
                                        </p:attrNameLst>
                                      </p:cBhvr>
                                      <p:tavLst>
                                        <p:tav tm="0">
                                          <p:val>
                                            <p:strVal val="0-#ppt_w/2"/>
                                          </p:val>
                                        </p:tav>
                                        <p:tav tm="100000">
                                          <p:val>
                                            <p:strVal val="#ppt_x"/>
                                          </p:val>
                                        </p:tav>
                                      </p:tavLst>
                                    </p:anim>
                                    <p:anim calcmode="lin" valueType="num">
                                      <p:cBhvr additive="base">
                                        <p:cTn id="80" dur="200" fill="hold"/>
                                        <p:tgtEl>
                                          <p:spTgt spid="17"/>
                                        </p:tgtEl>
                                        <p:attrNameLst>
                                          <p:attrName>ppt_y</p:attrName>
                                        </p:attrNameLst>
                                      </p:cBhvr>
                                      <p:tavLst>
                                        <p:tav tm="0">
                                          <p:val>
                                            <p:strVal val="#ppt_y"/>
                                          </p:val>
                                        </p:tav>
                                        <p:tav tm="100000">
                                          <p:val>
                                            <p:strVal val="#ppt_y"/>
                                          </p:val>
                                        </p:tav>
                                      </p:tavLst>
                                    </p:anim>
                                  </p:childTnLst>
                                </p:cTn>
                              </p:par>
                            </p:childTnLst>
                          </p:cTn>
                        </p:par>
                        <p:par>
                          <p:cTn id="81" fill="hold">
                            <p:stCondLst>
                              <p:cond delay="6500"/>
                            </p:stCondLst>
                            <p:childTnLst>
                              <p:par>
                                <p:cTn id="82" presetID="22" presetClass="entr" presetSubtype="4" fill="hold" nodeType="afterEffect">
                                  <p:stCondLst>
                                    <p:cond delay="0"/>
                                  </p:stCondLst>
                                  <p:childTnLst>
                                    <p:set>
                                      <p:cBhvr>
                                        <p:cTn id="83" dur="1" fill="hold">
                                          <p:stCondLst>
                                            <p:cond delay="0"/>
                                          </p:stCondLst>
                                        </p:cTn>
                                        <p:tgtEl>
                                          <p:spTgt spid="23"/>
                                        </p:tgtEl>
                                        <p:attrNameLst>
                                          <p:attrName>style.visibility</p:attrName>
                                        </p:attrNameLst>
                                      </p:cBhvr>
                                      <p:to>
                                        <p:strVal val="visible"/>
                                      </p:to>
                                    </p:set>
                                    <p:animEffect transition="in" filter="wipe(down)">
                                      <p:cBhvr>
                                        <p:cTn id="84" dur="500"/>
                                        <p:tgtEl>
                                          <p:spTgt spid="23"/>
                                        </p:tgtEl>
                                      </p:cBhvr>
                                    </p:animEffect>
                                  </p:childTnLst>
                                </p:cTn>
                              </p:par>
                            </p:childTnLst>
                          </p:cTn>
                        </p:par>
                        <p:par>
                          <p:cTn id="85" fill="hold">
                            <p:stCondLst>
                              <p:cond delay="7000"/>
                            </p:stCondLst>
                            <p:childTnLst>
                              <p:par>
                                <p:cTn id="86" presetID="22" presetClass="entr" presetSubtype="4" fill="hold" grpId="0" nodeType="afterEffect">
                                  <p:stCondLst>
                                    <p:cond delay="0"/>
                                  </p:stCondLst>
                                  <p:childTnLst>
                                    <p:set>
                                      <p:cBhvr>
                                        <p:cTn id="87" dur="1" fill="hold">
                                          <p:stCondLst>
                                            <p:cond delay="0"/>
                                          </p:stCondLst>
                                        </p:cTn>
                                        <p:tgtEl>
                                          <p:spTgt spid="24"/>
                                        </p:tgtEl>
                                        <p:attrNameLst>
                                          <p:attrName>style.visibility</p:attrName>
                                        </p:attrNameLst>
                                      </p:cBhvr>
                                      <p:to>
                                        <p:strVal val="visible"/>
                                      </p:to>
                                    </p:set>
                                    <p:animEffect transition="in" filter="wipe(down)">
                                      <p:cBhvr>
                                        <p:cTn id="88" dur="500"/>
                                        <p:tgtEl>
                                          <p:spTgt spid="24"/>
                                        </p:tgtEl>
                                      </p:cBhvr>
                                    </p:animEffect>
                                  </p:childTnLst>
                                </p:cTn>
                              </p:par>
                            </p:childTnLst>
                          </p:cTn>
                        </p:par>
                        <p:par>
                          <p:cTn id="89" fill="hold">
                            <p:stCondLst>
                              <p:cond delay="7500"/>
                            </p:stCondLst>
                            <p:childTnLst>
                              <p:par>
                                <p:cTn id="90" presetID="2" presetClass="entr" presetSubtype="8" fill="hold" grpId="0" nodeType="afterEffect">
                                  <p:stCondLst>
                                    <p:cond delay="0"/>
                                  </p:stCondLst>
                                  <p:childTnLst>
                                    <p:set>
                                      <p:cBhvr>
                                        <p:cTn id="91" dur="1" fill="hold">
                                          <p:stCondLst>
                                            <p:cond delay="0"/>
                                          </p:stCondLst>
                                        </p:cTn>
                                        <p:tgtEl>
                                          <p:spTgt spid="3"/>
                                        </p:tgtEl>
                                        <p:attrNameLst>
                                          <p:attrName>style.visibility</p:attrName>
                                        </p:attrNameLst>
                                      </p:cBhvr>
                                      <p:to>
                                        <p:strVal val="visible"/>
                                      </p:to>
                                    </p:set>
                                    <p:anim calcmode="lin" valueType="num">
                                      <p:cBhvr additive="base">
                                        <p:cTn id="92" dur="200" fill="hold"/>
                                        <p:tgtEl>
                                          <p:spTgt spid="3"/>
                                        </p:tgtEl>
                                        <p:attrNameLst>
                                          <p:attrName>ppt_x</p:attrName>
                                        </p:attrNameLst>
                                      </p:cBhvr>
                                      <p:tavLst>
                                        <p:tav tm="0">
                                          <p:val>
                                            <p:strVal val="0-#ppt_w/2"/>
                                          </p:val>
                                        </p:tav>
                                        <p:tav tm="100000">
                                          <p:val>
                                            <p:strVal val="#ppt_x"/>
                                          </p:val>
                                        </p:tav>
                                      </p:tavLst>
                                    </p:anim>
                                    <p:anim calcmode="lin" valueType="num">
                                      <p:cBhvr additive="base">
                                        <p:cTn id="93" dur="200" fill="hold"/>
                                        <p:tgtEl>
                                          <p:spTgt spid="3"/>
                                        </p:tgtEl>
                                        <p:attrNameLst>
                                          <p:attrName>ppt_y</p:attrName>
                                        </p:attrNameLst>
                                      </p:cBhvr>
                                      <p:tavLst>
                                        <p:tav tm="0">
                                          <p:val>
                                            <p:strVal val="#ppt_y"/>
                                          </p:val>
                                        </p:tav>
                                        <p:tav tm="100000">
                                          <p:val>
                                            <p:strVal val="#ppt_y"/>
                                          </p:val>
                                        </p:tav>
                                      </p:tavLst>
                                    </p:anim>
                                  </p:childTnLst>
                                </p:cTn>
                              </p:par>
                              <p:par>
                                <p:cTn id="94" presetID="2" presetClass="entr" presetSubtype="8" fill="hold" grpId="0" nodeType="withEffect">
                                  <p:stCondLst>
                                    <p:cond delay="0"/>
                                  </p:stCondLst>
                                  <p:childTnLst>
                                    <p:set>
                                      <p:cBhvr>
                                        <p:cTn id="95" dur="1" fill="hold">
                                          <p:stCondLst>
                                            <p:cond delay="0"/>
                                          </p:stCondLst>
                                        </p:cTn>
                                        <p:tgtEl>
                                          <p:spTgt spid="18"/>
                                        </p:tgtEl>
                                        <p:attrNameLst>
                                          <p:attrName>style.visibility</p:attrName>
                                        </p:attrNameLst>
                                      </p:cBhvr>
                                      <p:to>
                                        <p:strVal val="visible"/>
                                      </p:to>
                                    </p:set>
                                    <p:anim calcmode="lin" valueType="num">
                                      <p:cBhvr additive="base">
                                        <p:cTn id="96" dur="200" fill="hold"/>
                                        <p:tgtEl>
                                          <p:spTgt spid="18"/>
                                        </p:tgtEl>
                                        <p:attrNameLst>
                                          <p:attrName>ppt_x</p:attrName>
                                        </p:attrNameLst>
                                      </p:cBhvr>
                                      <p:tavLst>
                                        <p:tav tm="0">
                                          <p:val>
                                            <p:strVal val="0-#ppt_w/2"/>
                                          </p:val>
                                        </p:tav>
                                        <p:tav tm="100000">
                                          <p:val>
                                            <p:strVal val="#ppt_x"/>
                                          </p:val>
                                        </p:tav>
                                      </p:tavLst>
                                    </p:anim>
                                    <p:anim calcmode="lin" valueType="num">
                                      <p:cBhvr additive="base">
                                        <p:cTn id="97" dur="200" fill="hold"/>
                                        <p:tgtEl>
                                          <p:spTgt spid="18"/>
                                        </p:tgtEl>
                                        <p:attrNameLst>
                                          <p:attrName>ppt_y</p:attrName>
                                        </p:attrNameLst>
                                      </p:cBhvr>
                                      <p:tavLst>
                                        <p:tav tm="0">
                                          <p:val>
                                            <p:strVal val="#ppt_y"/>
                                          </p:val>
                                        </p:tav>
                                        <p:tav tm="100000">
                                          <p:val>
                                            <p:strVal val="#ppt_y"/>
                                          </p:val>
                                        </p:tav>
                                      </p:tavLst>
                                    </p:anim>
                                  </p:childTnLst>
                                </p:cTn>
                              </p:par>
                            </p:childTnLst>
                          </p:cTn>
                        </p:par>
                        <p:par>
                          <p:cTn id="98" fill="hold">
                            <p:stCondLst>
                              <p:cond delay="8000"/>
                            </p:stCondLst>
                            <p:childTnLst>
                              <p:par>
                                <p:cTn id="99" presetID="22" presetClass="entr" presetSubtype="1" fill="hold" nodeType="afterEffect">
                                  <p:stCondLst>
                                    <p:cond delay="0"/>
                                  </p:stCondLst>
                                  <p:childTnLst>
                                    <p:set>
                                      <p:cBhvr>
                                        <p:cTn id="100" dur="1" fill="hold">
                                          <p:stCondLst>
                                            <p:cond delay="0"/>
                                          </p:stCondLst>
                                        </p:cTn>
                                        <p:tgtEl>
                                          <p:spTgt spid="26"/>
                                        </p:tgtEl>
                                        <p:attrNameLst>
                                          <p:attrName>style.visibility</p:attrName>
                                        </p:attrNameLst>
                                      </p:cBhvr>
                                      <p:to>
                                        <p:strVal val="visible"/>
                                      </p:to>
                                    </p:set>
                                    <p:animEffect transition="in" filter="wipe(up)">
                                      <p:cBhvr>
                                        <p:cTn id="101" dur="500"/>
                                        <p:tgtEl>
                                          <p:spTgt spid="26"/>
                                        </p:tgtEl>
                                      </p:cBhvr>
                                    </p:animEffect>
                                  </p:childTnLst>
                                </p:cTn>
                              </p:par>
                            </p:childTnLst>
                          </p:cTn>
                        </p:par>
                        <p:par>
                          <p:cTn id="102" fill="hold">
                            <p:stCondLst>
                              <p:cond delay="8500"/>
                            </p:stCondLst>
                            <p:childTnLst>
                              <p:par>
                                <p:cTn id="103" presetID="22" presetClass="entr" presetSubtype="1" fill="hold" grpId="0" nodeType="afterEffect">
                                  <p:stCondLst>
                                    <p:cond delay="0"/>
                                  </p:stCondLst>
                                  <p:childTnLst>
                                    <p:set>
                                      <p:cBhvr>
                                        <p:cTn id="104" dur="1" fill="hold">
                                          <p:stCondLst>
                                            <p:cond delay="0"/>
                                          </p:stCondLst>
                                        </p:cTn>
                                        <p:tgtEl>
                                          <p:spTgt spid="25"/>
                                        </p:tgtEl>
                                        <p:attrNameLst>
                                          <p:attrName>style.visibility</p:attrName>
                                        </p:attrNameLst>
                                      </p:cBhvr>
                                      <p:to>
                                        <p:strVal val="visible"/>
                                      </p:to>
                                    </p:set>
                                    <p:animEffect transition="in" filter="wipe(up)">
                                      <p:cBhvr>
                                        <p:cTn id="105" dur="500"/>
                                        <p:tgtEl>
                                          <p:spTgt spid="25"/>
                                        </p:tgtEl>
                                      </p:cBhvr>
                                    </p:animEffect>
                                  </p:childTnLst>
                                </p:cTn>
                              </p:par>
                            </p:childTnLst>
                          </p:cTn>
                        </p:par>
                        <p:par>
                          <p:cTn id="106" fill="hold">
                            <p:stCondLst>
                              <p:cond delay="9000"/>
                            </p:stCondLst>
                            <p:childTnLst>
                              <p:par>
                                <p:cTn id="107" presetID="2" presetClass="entr" presetSubtype="4" decel="100000" fill="hold" grpId="0" nodeType="afterEffect">
                                  <p:stCondLst>
                                    <p:cond delay="0"/>
                                  </p:stCondLst>
                                  <p:childTnLst>
                                    <p:set>
                                      <p:cBhvr>
                                        <p:cTn id="108" dur="1" fill="hold">
                                          <p:stCondLst>
                                            <p:cond delay="0"/>
                                          </p:stCondLst>
                                        </p:cTn>
                                        <p:tgtEl>
                                          <p:spTgt spid="2"/>
                                        </p:tgtEl>
                                        <p:attrNameLst>
                                          <p:attrName>style.visibility</p:attrName>
                                        </p:attrNameLst>
                                      </p:cBhvr>
                                      <p:to>
                                        <p:strVal val="visible"/>
                                      </p:to>
                                    </p:set>
                                    <p:anim calcmode="lin" valueType="num">
                                      <p:cBhvr additive="base">
                                        <p:cTn id="109" dur="200" fill="hold"/>
                                        <p:tgtEl>
                                          <p:spTgt spid="2"/>
                                        </p:tgtEl>
                                        <p:attrNameLst>
                                          <p:attrName>ppt_x</p:attrName>
                                        </p:attrNameLst>
                                      </p:cBhvr>
                                      <p:tavLst>
                                        <p:tav tm="0">
                                          <p:val>
                                            <p:strVal val="#ppt_x"/>
                                          </p:val>
                                        </p:tav>
                                        <p:tav tm="100000">
                                          <p:val>
                                            <p:strVal val="#ppt_x"/>
                                          </p:val>
                                        </p:tav>
                                      </p:tavLst>
                                    </p:anim>
                                    <p:anim calcmode="lin" valueType="num">
                                      <p:cBhvr additive="base">
                                        <p:cTn id="110" dur="2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p:bldP spid="11" grpId="0"/>
      <p:bldP spid="12" grpId="0"/>
      <p:bldP spid="14" grpId="0"/>
      <p:bldP spid="15" grpId="0"/>
      <p:bldP spid="16" grpId="0"/>
      <p:bldP spid="17" grpId="0"/>
      <p:bldP spid="18" grpId="0"/>
      <p:bldP spid="20" grpId="0"/>
      <p:bldP spid="21" grpId="0"/>
      <p:bldP spid="24" grpId="0"/>
      <p:bldP spid="25" grpId="0"/>
      <p:bldP spid="2"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cxnSp>
        <p:nvCxnSpPr>
          <p:cNvPr id="2" name="直接连接符 1"/>
          <p:cNvCxnSpPr>
            <a:stCxn id="3" idx="6"/>
            <a:endCxn id="6" idx="2"/>
          </p:cNvCxnSpPr>
          <p:nvPr/>
        </p:nvCxnSpPr>
        <p:spPr>
          <a:xfrm>
            <a:off x="2652192" y="3660875"/>
            <a:ext cx="5917083" cy="57640"/>
          </a:xfrm>
          <a:prstGeom prst="line">
            <a:avLst/>
          </a:prstGeom>
          <a:noFill/>
          <a:ln w="38100" cap="flat" cmpd="sng" algn="ctr">
            <a:solidFill>
              <a:schemeClr val="tx1">
                <a:lumMod val="75000"/>
                <a:lumOff val="25000"/>
              </a:schemeClr>
            </a:solidFill>
            <a:prstDash val="solid"/>
          </a:ln>
          <a:effectLst/>
        </p:spPr>
      </p:cxnSp>
      <p:sp>
        <p:nvSpPr>
          <p:cNvPr id="3" name="椭圆 2"/>
          <p:cNvSpPr/>
          <p:nvPr/>
        </p:nvSpPr>
        <p:spPr>
          <a:xfrm>
            <a:off x="1873200" y="3265291"/>
            <a:ext cx="778992" cy="791168"/>
          </a:xfrm>
          <a:prstGeom prst="ellipse">
            <a:avLst/>
          </a:prstGeom>
          <a:solidFill>
            <a:srgbClr val="0070C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en-US" altLang="zh-CN" sz="36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rPr>
              <a:t>A</a:t>
            </a:r>
            <a:endParaRPr kumimoji="0" lang="zh-CN" altLang="en-US" sz="36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4" name="椭圆 3"/>
          <p:cNvSpPr/>
          <p:nvPr/>
        </p:nvSpPr>
        <p:spPr>
          <a:xfrm>
            <a:off x="4752925" y="3096071"/>
            <a:ext cx="1080537" cy="1095565"/>
          </a:xfrm>
          <a:prstGeom prst="ellipse">
            <a:avLst/>
          </a:prstGeom>
          <a:solidFill>
            <a:srgbClr val="0070C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en-US" altLang="zh-CN" sz="36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rPr>
              <a:t>B</a:t>
            </a:r>
            <a:endParaRPr kumimoji="0" lang="zh-CN" altLang="en-US" sz="36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5" name="椭圆 4"/>
          <p:cNvSpPr/>
          <p:nvPr/>
        </p:nvSpPr>
        <p:spPr>
          <a:xfrm>
            <a:off x="7057977" y="3135580"/>
            <a:ext cx="1009118" cy="1024494"/>
          </a:xfrm>
          <a:prstGeom prst="ellipse">
            <a:avLst/>
          </a:prstGeom>
          <a:solidFill>
            <a:srgbClr val="0070C0"/>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r>
              <a:rPr kumimoji="0" lang="en-US" altLang="zh-CN" sz="36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rPr>
              <a:t>C</a:t>
            </a:r>
            <a:endParaRPr kumimoji="0" lang="zh-CN" altLang="en-US" sz="3600" b="1"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6" name="椭圆 5"/>
          <p:cNvSpPr/>
          <p:nvPr/>
        </p:nvSpPr>
        <p:spPr>
          <a:xfrm>
            <a:off x="8569275" y="3353773"/>
            <a:ext cx="720799" cy="729483"/>
          </a:xfrm>
          <a:prstGeom prst="ellipse">
            <a:avLst/>
          </a:prstGeom>
          <a:solidFill>
            <a:schemeClr val="bg1">
              <a:lumMod val="65000"/>
            </a:schemeClr>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7" name="椭圆 6"/>
          <p:cNvSpPr/>
          <p:nvPr/>
        </p:nvSpPr>
        <p:spPr>
          <a:xfrm>
            <a:off x="4105225" y="2840455"/>
            <a:ext cx="719476" cy="729483"/>
          </a:xfrm>
          <a:prstGeom prst="ellipse">
            <a:avLst/>
          </a:prstGeom>
          <a:solidFill>
            <a:schemeClr val="bg1">
              <a:lumMod val="65000"/>
            </a:schemeClr>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8" name="椭圆 7"/>
          <p:cNvSpPr/>
          <p:nvPr/>
        </p:nvSpPr>
        <p:spPr>
          <a:xfrm>
            <a:off x="3889325" y="3640653"/>
            <a:ext cx="719476" cy="730824"/>
          </a:xfrm>
          <a:prstGeom prst="ellipse">
            <a:avLst/>
          </a:prstGeom>
          <a:solidFill>
            <a:schemeClr val="bg1">
              <a:lumMod val="65000"/>
            </a:schemeClr>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sp>
        <p:nvSpPr>
          <p:cNvPr id="9" name="椭圆 8"/>
          <p:cNvSpPr/>
          <p:nvPr/>
        </p:nvSpPr>
        <p:spPr>
          <a:xfrm>
            <a:off x="5714950" y="3703776"/>
            <a:ext cx="720799" cy="730824"/>
          </a:xfrm>
          <a:prstGeom prst="ellipse">
            <a:avLst/>
          </a:prstGeom>
          <a:solidFill>
            <a:schemeClr val="bg1">
              <a:lumMod val="65000"/>
            </a:schemeClr>
          </a:solidFill>
          <a:ln w="3175" cap="flat" cmpd="sng" algn="ctr">
            <a:solidFill>
              <a:srgbClr val="D7D7D7"/>
            </a:solidFill>
            <a:prstDash val="solid"/>
          </a:ln>
          <a:effectLst>
            <a:outerShdw blurRad="50800" dist="38100" dir="2700000" algn="tl" rotWithShape="0">
              <a:prstClr val="black">
                <a:alpha val="40000"/>
              </a:prstClr>
            </a:outerShdw>
          </a:effectLst>
        </p:spPr>
        <p:txBody>
          <a:bodyPr anchor="ctr"/>
          <a:lstStyle/>
          <a:p>
            <a:pPr marL="0" marR="0" lvl="0" indent="0" defTabSz="914400" eaLnBrk="1" fontAlgn="auto" latinLnBrk="0" hangingPunct="1">
              <a:lnSpc>
                <a:spcPct val="120000"/>
              </a:lnSpc>
              <a:spcBef>
                <a:spcPts val="0"/>
              </a:spcBef>
              <a:spcAft>
                <a:spcPts val="0"/>
              </a:spcAft>
              <a:buClrTx/>
              <a:buSzTx/>
              <a:buFontTx/>
              <a:buNone/>
              <a:defRPr/>
            </a:pPr>
            <a:endParaRPr kumimoji="0" lang="zh-CN" altLang="en-US" sz="1200" b="0" i="0" u="none" strike="noStrike" kern="0" cap="none" spc="0" normalizeH="0" baseline="0" noProof="0" dirty="0">
              <a:ln>
                <a:noFill/>
              </a:ln>
              <a:solidFill>
                <a:srgbClr val="F9F9F9"/>
              </a:solidFill>
              <a:effectLst/>
              <a:uLnTx/>
              <a:uFillTx/>
              <a:latin typeface="微软雅黑" panose="020B0503020204020204" pitchFamily="34" charset="-122"/>
              <a:ea typeface="微软雅黑" panose="020B0503020204020204" pitchFamily="34" charset="-122"/>
              <a:cs typeface="+mn-cs"/>
            </a:endParaRPr>
          </a:p>
        </p:txBody>
      </p:sp>
      <p:cxnSp>
        <p:nvCxnSpPr>
          <p:cNvPr id="10" name="直接连接符 9"/>
          <p:cNvCxnSpPr/>
          <p:nvPr/>
        </p:nvCxnSpPr>
        <p:spPr>
          <a:xfrm>
            <a:off x="4125060" y="4349313"/>
            <a:ext cx="72062" cy="549046"/>
          </a:xfrm>
          <a:prstGeom prst="line">
            <a:avLst/>
          </a:prstGeom>
          <a:noFill/>
          <a:ln w="9525" cap="flat" cmpd="sng" algn="ctr">
            <a:solidFill>
              <a:schemeClr val="tx1">
                <a:lumMod val="75000"/>
                <a:lumOff val="25000"/>
              </a:schemeClr>
            </a:solidFill>
            <a:prstDash val="solid"/>
          </a:ln>
          <a:effectLst/>
        </p:spPr>
      </p:cxnSp>
      <p:cxnSp>
        <p:nvCxnSpPr>
          <p:cNvPr id="11" name="直接连接符 10"/>
          <p:cNvCxnSpPr/>
          <p:nvPr/>
        </p:nvCxnSpPr>
        <p:spPr>
          <a:xfrm>
            <a:off x="6075349" y="4434600"/>
            <a:ext cx="0" cy="647900"/>
          </a:xfrm>
          <a:prstGeom prst="line">
            <a:avLst/>
          </a:prstGeom>
          <a:noFill/>
          <a:ln w="9525" cap="flat" cmpd="sng" algn="ctr">
            <a:solidFill>
              <a:schemeClr val="tx1">
                <a:lumMod val="75000"/>
                <a:lumOff val="25000"/>
              </a:schemeClr>
            </a:solidFill>
            <a:prstDash val="solid"/>
          </a:ln>
          <a:effectLst/>
        </p:spPr>
      </p:cxnSp>
      <p:cxnSp>
        <p:nvCxnSpPr>
          <p:cNvPr id="12" name="直接连接符 11"/>
          <p:cNvCxnSpPr/>
          <p:nvPr/>
        </p:nvCxnSpPr>
        <p:spPr>
          <a:xfrm flipH="1">
            <a:off x="9189441" y="3995309"/>
            <a:ext cx="794" cy="381713"/>
          </a:xfrm>
          <a:prstGeom prst="line">
            <a:avLst/>
          </a:prstGeom>
          <a:noFill/>
          <a:ln w="9525" cap="flat" cmpd="sng" algn="ctr">
            <a:solidFill>
              <a:schemeClr val="tx1">
                <a:lumMod val="75000"/>
                <a:lumOff val="25000"/>
              </a:schemeClr>
            </a:solidFill>
            <a:prstDash val="solid"/>
          </a:ln>
          <a:effectLst/>
        </p:spPr>
      </p:cxnSp>
      <p:cxnSp>
        <p:nvCxnSpPr>
          <p:cNvPr id="13" name="直接连接符 12"/>
          <p:cNvCxnSpPr>
            <a:stCxn id="7" idx="2"/>
          </p:cNvCxnSpPr>
          <p:nvPr/>
        </p:nvCxnSpPr>
        <p:spPr>
          <a:xfrm flipH="1">
            <a:off x="3673425" y="3205197"/>
            <a:ext cx="431800" cy="40791"/>
          </a:xfrm>
          <a:prstGeom prst="line">
            <a:avLst/>
          </a:prstGeom>
          <a:noFill/>
          <a:ln w="9525" cap="flat" cmpd="sng" algn="ctr">
            <a:solidFill>
              <a:schemeClr val="tx1">
                <a:lumMod val="75000"/>
                <a:lumOff val="25000"/>
              </a:schemeClr>
            </a:solidFill>
            <a:prstDash val="solid"/>
          </a:ln>
          <a:effectLst/>
        </p:spPr>
      </p:cxnSp>
      <p:grpSp>
        <p:nvGrpSpPr>
          <p:cNvPr id="14" name="组合 13"/>
          <p:cNvGrpSpPr/>
          <p:nvPr/>
        </p:nvGrpSpPr>
        <p:grpSpPr>
          <a:xfrm>
            <a:off x="1800871" y="1565414"/>
            <a:ext cx="1728787" cy="1350988"/>
            <a:chOff x="7307974" y="1772816"/>
            <a:chExt cx="1728787" cy="1800761"/>
          </a:xfrm>
        </p:grpSpPr>
        <p:sp>
          <p:nvSpPr>
            <p:cNvPr id="15" name="TextBox 19"/>
            <p:cNvSpPr txBox="1">
              <a:spLocks noChangeArrowheads="1"/>
            </p:cNvSpPr>
            <p:nvPr/>
          </p:nvSpPr>
          <p:spPr bwMode="auto">
            <a:xfrm>
              <a:off x="7308304" y="1772816"/>
              <a:ext cx="1728238"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b="1" dirty="0">
                  <a:solidFill>
                    <a:srgbClr val="4D4D4D"/>
                  </a:solidFill>
                  <a:latin typeface="微软雅黑" panose="020B0503020204020204" pitchFamily="34" charset="-122"/>
                  <a:ea typeface="微软雅黑" panose="020B0503020204020204" pitchFamily="34" charset="-122"/>
                </a:rPr>
                <a:t>单击此处添加标题</a:t>
              </a:r>
              <a:endParaRPr lang="zh-CN" altLang="en-US" sz="1400" b="1" dirty="0">
                <a:solidFill>
                  <a:srgbClr val="4D4D4D"/>
                </a:solidFill>
                <a:latin typeface="微软雅黑" panose="020B0503020204020204" pitchFamily="34" charset="-122"/>
                <a:ea typeface="微软雅黑" panose="020B0503020204020204" pitchFamily="34" charset="-122"/>
              </a:endParaRPr>
            </a:p>
          </p:txBody>
        </p:sp>
        <p:sp>
          <p:nvSpPr>
            <p:cNvPr id="16" name="TextBox 15"/>
            <p:cNvSpPr txBox="1"/>
            <p:nvPr/>
          </p:nvSpPr>
          <p:spPr bwMode="auto">
            <a:xfrm>
              <a:off x="7307974" y="2096705"/>
              <a:ext cx="1728787" cy="1476872"/>
            </a:xfrm>
            <a:prstGeom prst="rect">
              <a:avLst/>
            </a:prstGeom>
            <a:noFill/>
          </p:spPr>
          <p:txBody>
            <a:bodyPr>
              <a:spAutoFit/>
            </a:bodyPr>
            <a:lstStyle/>
            <a:p>
              <a:pPr algn="ctr">
                <a:lnSpc>
                  <a:spcPct val="150000"/>
                </a:lnSpc>
                <a:defRPr/>
              </a:pPr>
              <a:r>
                <a:rPr lang="zh-CN" altLang="en-US" sz="1100" dirty="0">
                  <a:solidFill>
                    <a:srgbClr val="4D4D4D"/>
                  </a:solidFill>
                  <a:latin typeface="微软雅黑" panose="020B0503020204020204" pitchFamily="34" charset="-122"/>
                  <a:ea typeface="微软雅黑" panose="020B0503020204020204" pitchFamily="34" charset="-122"/>
                </a:rPr>
                <a:t>单击此处添加段落</a:t>
              </a:r>
              <a:r>
                <a:rPr lang="zh-CN" altLang="en-US" sz="1100" dirty="0" smtClean="0">
                  <a:solidFill>
                    <a:srgbClr val="4D4D4D"/>
                  </a:solidFill>
                  <a:latin typeface="微软雅黑" panose="020B0503020204020204" pitchFamily="34" charset="-122"/>
                  <a:ea typeface="微软雅黑" panose="020B0503020204020204" pitchFamily="34" charset="-122"/>
                </a:rPr>
                <a:t>文本</a:t>
              </a:r>
              <a:endParaRPr lang="en-US" altLang="zh-CN" sz="1100" dirty="0" smtClean="0">
                <a:solidFill>
                  <a:srgbClr val="4D4D4D"/>
                </a:solidFill>
                <a:latin typeface="微软雅黑" panose="020B0503020204020204" pitchFamily="34" charset="-122"/>
                <a:ea typeface="微软雅黑" panose="020B0503020204020204" pitchFamily="34" charset="-122"/>
              </a:endParaRPr>
            </a:p>
            <a:p>
              <a:pPr algn="ctr">
                <a:lnSpc>
                  <a:spcPct val="150000"/>
                </a:lnSpc>
                <a:defRPr/>
              </a:pPr>
              <a:r>
                <a:rPr lang="zh-CN" altLang="en-US" sz="1100" dirty="0" smtClean="0">
                  <a:solidFill>
                    <a:srgbClr val="4D4D4D"/>
                  </a:solidFill>
                  <a:latin typeface="微软雅黑" panose="020B0503020204020204" pitchFamily="34" charset="-122"/>
                  <a:ea typeface="微软雅黑" panose="020B0503020204020204" pitchFamily="34" charset="-122"/>
                </a:rPr>
                <a:t>单击</a:t>
              </a:r>
              <a:r>
                <a:rPr lang="zh-CN" altLang="en-US" sz="1100" dirty="0">
                  <a:solidFill>
                    <a:srgbClr val="4D4D4D"/>
                  </a:solidFill>
                  <a:latin typeface="微软雅黑" panose="020B0503020204020204" pitchFamily="34" charset="-122"/>
                  <a:ea typeface="微软雅黑" panose="020B0503020204020204" pitchFamily="34" charset="-122"/>
                </a:rPr>
                <a:t>此处添加段落</a:t>
              </a:r>
              <a:r>
                <a:rPr lang="zh-CN" altLang="en-US" sz="1100" dirty="0" smtClean="0">
                  <a:solidFill>
                    <a:srgbClr val="4D4D4D"/>
                  </a:solidFill>
                  <a:latin typeface="微软雅黑" panose="020B0503020204020204" pitchFamily="34" charset="-122"/>
                  <a:ea typeface="微软雅黑" panose="020B0503020204020204" pitchFamily="34" charset="-122"/>
                </a:rPr>
                <a:t>文本</a:t>
              </a:r>
              <a:endParaRPr lang="en-US" altLang="zh-CN" sz="1100" dirty="0" smtClean="0">
                <a:solidFill>
                  <a:srgbClr val="4D4D4D"/>
                </a:solidFill>
                <a:latin typeface="微软雅黑" panose="020B0503020204020204" pitchFamily="34" charset="-122"/>
                <a:ea typeface="微软雅黑" panose="020B0503020204020204" pitchFamily="34" charset="-122"/>
              </a:endParaRPr>
            </a:p>
            <a:p>
              <a:pPr algn="ctr">
                <a:lnSpc>
                  <a:spcPct val="150000"/>
                </a:lnSpc>
                <a:defRPr/>
              </a:pPr>
              <a:r>
                <a:rPr lang="zh-CN" altLang="en-US" sz="1100" dirty="0" smtClean="0">
                  <a:solidFill>
                    <a:srgbClr val="4D4D4D"/>
                  </a:solidFill>
                  <a:latin typeface="微软雅黑" panose="020B0503020204020204" pitchFamily="34" charset="-122"/>
                  <a:ea typeface="微软雅黑" panose="020B0503020204020204" pitchFamily="34" charset="-122"/>
                </a:rPr>
                <a:t>单击</a:t>
              </a:r>
              <a:r>
                <a:rPr lang="zh-CN" altLang="en-US" sz="1100" dirty="0">
                  <a:solidFill>
                    <a:srgbClr val="4D4D4D"/>
                  </a:solidFill>
                  <a:latin typeface="微软雅黑" panose="020B0503020204020204" pitchFamily="34" charset="-122"/>
                  <a:ea typeface="微软雅黑" panose="020B0503020204020204" pitchFamily="34" charset="-122"/>
                </a:rPr>
                <a:t>此处添加段落</a:t>
              </a:r>
              <a:r>
                <a:rPr lang="zh-CN" altLang="en-US" sz="1100" dirty="0" smtClean="0">
                  <a:solidFill>
                    <a:srgbClr val="4D4D4D"/>
                  </a:solidFill>
                  <a:latin typeface="微软雅黑" panose="020B0503020204020204" pitchFamily="34" charset="-122"/>
                  <a:ea typeface="微软雅黑" panose="020B0503020204020204" pitchFamily="34" charset="-122"/>
                </a:rPr>
                <a:t>文本</a:t>
              </a:r>
              <a:endParaRPr lang="en-US" altLang="zh-CN" sz="1100" dirty="0" smtClean="0">
                <a:solidFill>
                  <a:srgbClr val="4D4D4D"/>
                </a:solidFill>
                <a:latin typeface="微软雅黑" panose="020B0503020204020204" pitchFamily="34" charset="-122"/>
                <a:ea typeface="微软雅黑" panose="020B0503020204020204" pitchFamily="34" charset="-122"/>
              </a:endParaRPr>
            </a:p>
            <a:p>
              <a:pPr algn="ctr">
                <a:lnSpc>
                  <a:spcPct val="150000"/>
                </a:lnSpc>
                <a:defRPr/>
              </a:pPr>
              <a:r>
                <a:rPr lang="zh-CN" altLang="en-US" sz="1100" dirty="0" smtClean="0">
                  <a:solidFill>
                    <a:srgbClr val="4D4D4D"/>
                  </a:solidFill>
                  <a:latin typeface="微软雅黑" panose="020B0503020204020204" pitchFamily="34" charset="-122"/>
                  <a:ea typeface="微软雅黑" panose="020B0503020204020204" pitchFamily="34" charset="-122"/>
                </a:rPr>
                <a:t>单击</a:t>
              </a:r>
              <a:r>
                <a:rPr lang="zh-CN" altLang="en-US" sz="1100" dirty="0">
                  <a:solidFill>
                    <a:srgbClr val="4D4D4D"/>
                  </a:solidFill>
                  <a:latin typeface="微软雅黑" panose="020B0503020204020204" pitchFamily="34" charset="-122"/>
                  <a:ea typeface="微软雅黑" panose="020B0503020204020204" pitchFamily="34" charset="-122"/>
                </a:rPr>
                <a:t>此处添加段落文本</a:t>
              </a:r>
              <a:endParaRPr lang="zh-CN" altLang="en-US" sz="1100" dirty="0">
                <a:solidFill>
                  <a:srgbClr val="4D4D4D"/>
                </a:solidFill>
                <a:latin typeface="微软雅黑" panose="020B0503020204020204" pitchFamily="34" charset="-122"/>
                <a:ea typeface="微软雅黑" panose="020B0503020204020204" pitchFamily="34" charset="-122"/>
              </a:endParaRPr>
            </a:p>
          </p:txBody>
        </p:sp>
      </p:grpSp>
      <p:grpSp>
        <p:nvGrpSpPr>
          <p:cNvPr id="17" name="组合 19"/>
          <p:cNvGrpSpPr/>
          <p:nvPr/>
        </p:nvGrpSpPr>
        <p:grpSpPr>
          <a:xfrm>
            <a:off x="4465167" y="1565414"/>
            <a:ext cx="1728787" cy="1350988"/>
            <a:chOff x="7307974" y="1772816"/>
            <a:chExt cx="1728787" cy="1800761"/>
          </a:xfrm>
        </p:grpSpPr>
        <p:sp>
          <p:nvSpPr>
            <p:cNvPr id="18" name="TextBox 19"/>
            <p:cNvSpPr txBox="1">
              <a:spLocks noChangeArrowheads="1"/>
            </p:cNvSpPr>
            <p:nvPr/>
          </p:nvSpPr>
          <p:spPr bwMode="auto">
            <a:xfrm>
              <a:off x="7308304" y="1772816"/>
              <a:ext cx="1728238"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b="1" dirty="0">
                  <a:solidFill>
                    <a:srgbClr val="4D4D4D"/>
                  </a:solidFill>
                  <a:latin typeface="微软雅黑" panose="020B0503020204020204" pitchFamily="34" charset="-122"/>
                  <a:ea typeface="微软雅黑" panose="020B0503020204020204" pitchFamily="34" charset="-122"/>
                </a:rPr>
                <a:t>单击此处添加标题</a:t>
              </a:r>
              <a:endParaRPr lang="zh-CN" altLang="en-US" sz="1400" b="1" dirty="0">
                <a:solidFill>
                  <a:srgbClr val="4D4D4D"/>
                </a:solidFill>
                <a:latin typeface="微软雅黑" panose="020B0503020204020204" pitchFamily="34" charset="-122"/>
                <a:ea typeface="微软雅黑" panose="020B0503020204020204" pitchFamily="34" charset="-122"/>
              </a:endParaRPr>
            </a:p>
          </p:txBody>
        </p:sp>
        <p:sp>
          <p:nvSpPr>
            <p:cNvPr id="19" name="TextBox 18"/>
            <p:cNvSpPr txBox="1"/>
            <p:nvPr/>
          </p:nvSpPr>
          <p:spPr bwMode="auto">
            <a:xfrm>
              <a:off x="7307974" y="2096705"/>
              <a:ext cx="1728787" cy="1476872"/>
            </a:xfrm>
            <a:prstGeom prst="rect">
              <a:avLst/>
            </a:prstGeom>
            <a:noFill/>
          </p:spPr>
          <p:txBody>
            <a:bodyPr>
              <a:spAutoFit/>
            </a:bodyPr>
            <a:lstStyle/>
            <a:p>
              <a:pPr algn="ctr">
                <a:lnSpc>
                  <a:spcPct val="150000"/>
                </a:lnSpc>
                <a:defRPr/>
              </a:pPr>
              <a:r>
                <a:rPr lang="zh-CN" altLang="en-US" sz="1100" dirty="0">
                  <a:solidFill>
                    <a:srgbClr val="4D4D4D"/>
                  </a:solidFill>
                  <a:latin typeface="微软雅黑" panose="020B0503020204020204" pitchFamily="34" charset="-122"/>
                  <a:ea typeface="微软雅黑" panose="020B0503020204020204" pitchFamily="34" charset="-122"/>
                </a:rPr>
                <a:t>单击此处添加段落</a:t>
              </a:r>
              <a:r>
                <a:rPr lang="zh-CN" altLang="en-US" sz="1100" dirty="0" smtClean="0">
                  <a:solidFill>
                    <a:srgbClr val="4D4D4D"/>
                  </a:solidFill>
                  <a:latin typeface="微软雅黑" panose="020B0503020204020204" pitchFamily="34" charset="-122"/>
                  <a:ea typeface="微软雅黑" panose="020B0503020204020204" pitchFamily="34" charset="-122"/>
                </a:rPr>
                <a:t>文本</a:t>
              </a:r>
              <a:endParaRPr lang="en-US" altLang="zh-CN" sz="1100" dirty="0" smtClean="0">
                <a:solidFill>
                  <a:srgbClr val="4D4D4D"/>
                </a:solidFill>
                <a:latin typeface="微软雅黑" panose="020B0503020204020204" pitchFamily="34" charset="-122"/>
                <a:ea typeface="微软雅黑" panose="020B0503020204020204" pitchFamily="34" charset="-122"/>
              </a:endParaRPr>
            </a:p>
            <a:p>
              <a:pPr algn="ctr">
                <a:lnSpc>
                  <a:spcPct val="150000"/>
                </a:lnSpc>
                <a:defRPr/>
              </a:pPr>
              <a:r>
                <a:rPr lang="zh-CN" altLang="en-US" sz="1100" dirty="0" smtClean="0">
                  <a:solidFill>
                    <a:srgbClr val="4D4D4D"/>
                  </a:solidFill>
                  <a:latin typeface="微软雅黑" panose="020B0503020204020204" pitchFamily="34" charset="-122"/>
                  <a:ea typeface="微软雅黑" panose="020B0503020204020204" pitchFamily="34" charset="-122"/>
                </a:rPr>
                <a:t>单击</a:t>
              </a:r>
              <a:r>
                <a:rPr lang="zh-CN" altLang="en-US" sz="1100" dirty="0">
                  <a:solidFill>
                    <a:srgbClr val="4D4D4D"/>
                  </a:solidFill>
                  <a:latin typeface="微软雅黑" panose="020B0503020204020204" pitchFamily="34" charset="-122"/>
                  <a:ea typeface="微软雅黑" panose="020B0503020204020204" pitchFamily="34" charset="-122"/>
                </a:rPr>
                <a:t>此处添加段落</a:t>
              </a:r>
              <a:r>
                <a:rPr lang="zh-CN" altLang="en-US" sz="1100" dirty="0" smtClean="0">
                  <a:solidFill>
                    <a:srgbClr val="4D4D4D"/>
                  </a:solidFill>
                  <a:latin typeface="微软雅黑" panose="020B0503020204020204" pitchFamily="34" charset="-122"/>
                  <a:ea typeface="微软雅黑" panose="020B0503020204020204" pitchFamily="34" charset="-122"/>
                </a:rPr>
                <a:t>文本</a:t>
              </a:r>
              <a:endParaRPr lang="en-US" altLang="zh-CN" sz="1100" dirty="0" smtClean="0">
                <a:solidFill>
                  <a:srgbClr val="4D4D4D"/>
                </a:solidFill>
                <a:latin typeface="微软雅黑" panose="020B0503020204020204" pitchFamily="34" charset="-122"/>
                <a:ea typeface="微软雅黑" panose="020B0503020204020204" pitchFamily="34" charset="-122"/>
              </a:endParaRPr>
            </a:p>
            <a:p>
              <a:pPr algn="ctr">
                <a:lnSpc>
                  <a:spcPct val="150000"/>
                </a:lnSpc>
                <a:defRPr/>
              </a:pPr>
              <a:r>
                <a:rPr lang="zh-CN" altLang="en-US" sz="1100" dirty="0" smtClean="0">
                  <a:solidFill>
                    <a:srgbClr val="4D4D4D"/>
                  </a:solidFill>
                  <a:latin typeface="微软雅黑" panose="020B0503020204020204" pitchFamily="34" charset="-122"/>
                  <a:ea typeface="微软雅黑" panose="020B0503020204020204" pitchFamily="34" charset="-122"/>
                </a:rPr>
                <a:t>单击</a:t>
              </a:r>
              <a:r>
                <a:rPr lang="zh-CN" altLang="en-US" sz="1100" dirty="0">
                  <a:solidFill>
                    <a:srgbClr val="4D4D4D"/>
                  </a:solidFill>
                  <a:latin typeface="微软雅黑" panose="020B0503020204020204" pitchFamily="34" charset="-122"/>
                  <a:ea typeface="微软雅黑" panose="020B0503020204020204" pitchFamily="34" charset="-122"/>
                </a:rPr>
                <a:t>此处添加段落</a:t>
              </a:r>
              <a:r>
                <a:rPr lang="zh-CN" altLang="en-US" sz="1100" dirty="0" smtClean="0">
                  <a:solidFill>
                    <a:srgbClr val="4D4D4D"/>
                  </a:solidFill>
                  <a:latin typeface="微软雅黑" panose="020B0503020204020204" pitchFamily="34" charset="-122"/>
                  <a:ea typeface="微软雅黑" panose="020B0503020204020204" pitchFamily="34" charset="-122"/>
                </a:rPr>
                <a:t>文本</a:t>
              </a:r>
              <a:endParaRPr lang="en-US" altLang="zh-CN" sz="1100" dirty="0" smtClean="0">
                <a:solidFill>
                  <a:srgbClr val="4D4D4D"/>
                </a:solidFill>
                <a:latin typeface="微软雅黑" panose="020B0503020204020204" pitchFamily="34" charset="-122"/>
                <a:ea typeface="微软雅黑" panose="020B0503020204020204" pitchFamily="34" charset="-122"/>
              </a:endParaRPr>
            </a:p>
            <a:p>
              <a:pPr algn="ctr">
                <a:lnSpc>
                  <a:spcPct val="150000"/>
                </a:lnSpc>
                <a:defRPr/>
              </a:pPr>
              <a:r>
                <a:rPr lang="zh-CN" altLang="en-US" sz="1100" dirty="0" smtClean="0">
                  <a:solidFill>
                    <a:srgbClr val="4D4D4D"/>
                  </a:solidFill>
                  <a:latin typeface="微软雅黑" panose="020B0503020204020204" pitchFamily="34" charset="-122"/>
                  <a:ea typeface="微软雅黑" panose="020B0503020204020204" pitchFamily="34" charset="-122"/>
                </a:rPr>
                <a:t>单击</a:t>
              </a:r>
              <a:r>
                <a:rPr lang="zh-CN" altLang="en-US" sz="1100" dirty="0">
                  <a:solidFill>
                    <a:srgbClr val="4D4D4D"/>
                  </a:solidFill>
                  <a:latin typeface="微软雅黑" panose="020B0503020204020204" pitchFamily="34" charset="-122"/>
                  <a:ea typeface="微软雅黑" panose="020B0503020204020204" pitchFamily="34" charset="-122"/>
                </a:rPr>
                <a:t>此处添加段落文本</a:t>
              </a:r>
              <a:endParaRPr lang="zh-CN" altLang="en-US" sz="1100" dirty="0">
                <a:solidFill>
                  <a:srgbClr val="4D4D4D"/>
                </a:solidFill>
                <a:latin typeface="微软雅黑" panose="020B0503020204020204" pitchFamily="34" charset="-122"/>
                <a:ea typeface="微软雅黑" panose="020B0503020204020204" pitchFamily="34" charset="-122"/>
              </a:endParaRPr>
            </a:p>
          </p:txBody>
        </p:sp>
      </p:grpSp>
      <p:grpSp>
        <p:nvGrpSpPr>
          <p:cNvPr id="20" name="组合 22"/>
          <p:cNvGrpSpPr/>
          <p:nvPr/>
        </p:nvGrpSpPr>
        <p:grpSpPr>
          <a:xfrm>
            <a:off x="6841431" y="1565414"/>
            <a:ext cx="1728787" cy="1350988"/>
            <a:chOff x="7307974" y="1772816"/>
            <a:chExt cx="1728787" cy="1800761"/>
          </a:xfrm>
        </p:grpSpPr>
        <p:sp>
          <p:nvSpPr>
            <p:cNvPr id="21" name="TextBox 19"/>
            <p:cNvSpPr txBox="1">
              <a:spLocks noChangeArrowheads="1"/>
            </p:cNvSpPr>
            <p:nvPr/>
          </p:nvSpPr>
          <p:spPr bwMode="auto">
            <a:xfrm>
              <a:off x="7308304" y="1772816"/>
              <a:ext cx="1728238" cy="46767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b="1" dirty="0">
                  <a:solidFill>
                    <a:srgbClr val="4D4D4D"/>
                  </a:solidFill>
                  <a:latin typeface="微软雅黑" panose="020B0503020204020204" pitchFamily="34" charset="-122"/>
                  <a:ea typeface="微软雅黑" panose="020B0503020204020204" pitchFamily="34" charset="-122"/>
                </a:rPr>
                <a:t>单击此处添加标题</a:t>
              </a:r>
              <a:endParaRPr lang="zh-CN" altLang="en-US" sz="1400" b="1" dirty="0">
                <a:solidFill>
                  <a:srgbClr val="4D4D4D"/>
                </a:solidFill>
                <a:latin typeface="微软雅黑" panose="020B0503020204020204" pitchFamily="34" charset="-122"/>
                <a:ea typeface="微软雅黑" panose="020B0503020204020204" pitchFamily="34" charset="-122"/>
              </a:endParaRPr>
            </a:p>
          </p:txBody>
        </p:sp>
        <p:sp>
          <p:nvSpPr>
            <p:cNvPr id="22" name="TextBox 21"/>
            <p:cNvSpPr txBox="1"/>
            <p:nvPr/>
          </p:nvSpPr>
          <p:spPr bwMode="auto">
            <a:xfrm>
              <a:off x="7307974" y="2096705"/>
              <a:ext cx="1728787" cy="1476872"/>
            </a:xfrm>
            <a:prstGeom prst="rect">
              <a:avLst/>
            </a:prstGeom>
            <a:noFill/>
          </p:spPr>
          <p:txBody>
            <a:bodyPr>
              <a:spAutoFit/>
            </a:bodyPr>
            <a:lstStyle/>
            <a:p>
              <a:pPr algn="ctr">
                <a:lnSpc>
                  <a:spcPct val="150000"/>
                </a:lnSpc>
                <a:defRPr/>
              </a:pPr>
              <a:r>
                <a:rPr lang="zh-CN" altLang="en-US" sz="1100" dirty="0">
                  <a:solidFill>
                    <a:srgbClr val="4D4D4D"/>
                  </a:solidFill>
                  <a:latin typeface="微软雅黑" panose="020B0503020204020204" pitchFamily="34" charset="-122"/>
                  <a:ea typeface="微软雅黑" panose="020B0503020204020204" pitchFamily="34" charset="-122"/>
                </a:rPr>
                <a:t>单击此处添加段落</a:t>
              </a:r>
              <a:r>
                <a:rPr lang="zh-CN" altLang="en-US" sz="1100" dirty="0" smtClean="0">
                  <a:solidFill>
                    <a:srgbClr val="4D4D4D"/>
                  </a:solidFill>
                  <a:latin typeface="微软雅黑" panose="020B0503020204020204" pitchFamily="34" charset="-122"/>
                  <a:ea typeface="微软雅黑" panose="020B0503020204020204" pitchFamily="34" charset="-122"/>
                </a:rPr>
                <a:t>文本</a:t>
              </a:r>
              <a:endParaRPr lang="en-US" altLang="zh-CN" sz="1100" dirty="0" smtClean="0">
                <a:solidFill>
                  <a:srgbClr val="4D4D4D"/>
                </a:solidFill>
                <a:latin typeface="微软雅黑" panose="020B0503020204020204" pitchFamily="34" charset="-122"/>
                <a:ea typeface="微软雅黑" panose="020B0503020204020204" pitchFamily="34" charset="-122"/>
              </a:endParaRPr>
            </a:p>
            <a:p>
              <a:pPr algn="ctr">
                <a:lnSpc>
                  <a:spcPct val="150000"/>
                </a:lnSpc>
                <a:defRPr/>
              </a:pPr>
              <a:r>
                <a:rPr lang="zh-CN" altLang="en-US" sz="1100" dirty="0" smtClean="0">
                  <a:solidFill>
                    <a:srgbClr val="4D4D4D"/>
                  </a:solidFill>
                  <a:latin typeface="微软雅黑" panose="020B0503020204020204" pitchFamily="34" charset="-122"/>
                  <a:ea typeface="微软雅黑" panose="020B0503020204020204" pitchFamily="34" charset="-122"/>
                </a:rPr>
                <a:t>单击</a:t>
              </a:r>
              <a:r>
                <a:rPr lang="zh-CN" altLang="en-US" sz="1100" dirty="0">
                  <a:solidFill>
                    <a:srgbClr val="4D4D4D"/>
                  </a:solidFill>
                  <a:latin typeface="微软雅黑" panose="020B0503020204020204" pitchFamily="34" charset="-122"/>
                  <a:ea typeface="微软雅黑" panose="020B0503020204020204" pitchFamily="34" charset="-122"/>
                </a:rPr>
                <a:t>此处添加段落</a:t>
              </a:r>
              <a:r>
                <a:rPr lang="zh-CN" altLang="en-US" sz="1100" dirty="0" smtClean="0">
                  <a:solidFill>
                    <a:srgbClr val="4D4D4D"/>
                  </a:solidFill>
                  <a:latin typeface="微软雅黑" panose="020B0503020204020204" pitchFamily="34" charset="-122"/>
                  <a:ea typeface="微软雅黑" panose="020B0503020204020204" pitchFamily="34" charset="-122"/>
                </a:rPr>
                <a:t>文本</a:t>
              </a:r>
              <a:endParaRPr lang="en-US" altLang="zh-CN" sz="1100" dirty="0" smtClean="0">
                <a:solidFill>
                  <a:srgbClr val="4D4D4D"/>
                </a:solidFill>
                <a:latin typeface="微软雅黑" panose="020B0503020204020204" pitchFamily="34" charset="-122"/>
                <a:ea typeface="微软雅黑" panose="020B0503020204020204" pitchFamily="34" charset="-122"/>
              </a:endParaRPr>
            </a:p>
            <a:p>
              <a:pPr algn="ctr">
                <a:lnSpc>
                  <a:spcPct val="150000"/>
                </a:lnSpc>
                <a:defRPr/>
              </a:pPr>
              <a:r>
                <a:rPr lang="zh-CN" altLang="en-US" sz="1100" dirty="0" smtClean="0">
                  <a:solidFill>
                    <a:srgbClr val="4D4D4D"/>
                  </a:solidFill>
                  <a:latin typeface="微软雅黑" panose="020B0503020204020204" pitchFamily="34" charset="-122"/>
                  <a:ea typeface="微软雅黑" panose="020B0503020204020204" pitchFamily="34" charset="-122"/>
                </a:rPr>
                <a:t>单击</a:t>
              </a:r>
              <a:r>
                <a:rPr lang="zh-CN" altLang="en-US" sz="1100" dirty="0">
                  <a:solidFill>
                    <a:srgbClr val="4D4D4D"/>
                  </a:solidFill>
                  <a:latin typeface="微软雅黑" panose="020B0503020204020204" pitchFamily="34" charset="-122"/>
                  <a:ea typeface="微软雅黑" panose="020B0503020204020204" pitchFamily="34" charset="-122"/>
                </a:rPr>
                <a:t>此处添加段落</a:t>
              </a:r>
              <a:r>
                <a:rPr lang="zh-CN" altLang="en-US" sz="1100" dirty="0" smtClean="0">
                  <a:solidFill>
                    <a:srgbClr val="4D4D4D"/>
                  </a:solidFill>
                  <a:latin typeface="微软雅黑" panose="020B0503020204020204" pitchFamily="34" charset="-122"/>
                  <a:ea typeface="微软雅黑" panose="020B0503020204020204" pitchFamily="34" charset="-122"/>
                </a:rPr>
                <a:t>文本</a:t>
              </a:r>
              <a:endParaRPr lang="en-US" altLang="zh-CN" sz="1100" dirty="0" smtClean="0">
                <a:solidFill>
                  <a:srgbClr val="4D4D4D"/>
                </a:solidFill>
                <a:latin typeface="微软雅黑" panose="020B0503020204020204" pitchFamily="34" charset="-122"/>
                <a:ea typeface="微软雅黑" panose="020B0503020204020204" pitchFamily="34" charset="-122"/>
              </a:endParaRPr>
            </a:p>
            <a:p>
              <a:pPr algn="ctr">
                <a:lnSpc>
                  <a:spcPct val="150000"/>
                </a:lnSpc>
                <a:defRPr/>
              </a:pPr>
              <a:r>
                <a:rPr lang="zh-CN" altLang="en-US" sz="1100" dirty="0" smtClean="0">
                  <a:solidFill>
                    <a:srgbClr val="4D4D4D"/>
                  </a:solidFill>
                  <a:latin typeface="微软雅黑" panose="020B0503020204020204" pitchFamily="34" charset="-122"/>
                  <a:ea typeface="微软雅黑" panose="020B0503020204020204" pitchFamily="34" charset="-122"/>
                </a:rPr>
                <a:t>单击</a:t>
              </a:r>
              <a:r>
                <a:rPr lang="zh-CN" altLang="en-US" sz="1100" dirty="0">
                  <a:solidFill>
                    <a:srgbClr val="4D4D4D"/>
                  </a:solidFill>
                  <a:latin typeface="微软雅黑" panose="020B0503020204020204" pitchFamily="34" charset="-122"/>
                  <a:ea typeface="微软雅黑" panose="020B0503020204020204" pitchFamily="34" charset="-122"/>
                </a:rPr>
                <a:t>此处添加段落文本</a:t>
              </a:r>
              <a:endParaRPr lang="zh-CN" altLang="en-US" sz="1100" dirty="0">
                <a:solidFill>
                  <a:srgbClr val="4D4D4D"/>
                </a:solidFill>
                <a:latin typeface="微软雅黑" panose="020B0503020204020204" pitchFamily="34" charset="-122"/>
                <a:ea typeface="微软雅黑" panose="020B0503020204020204" pitchFamily="34" charset="-122"/>
              </a:endParaRPr>
            </a:p>
          </p:txBody>
        </p:sp>
      </p:grpSp>
      <p:sp>
        <p:nvSpPr>
          <p:cNvPr id="23" name="TextBox 19"/>
          <p:cNvSpPr txBox="1">
            <a:spLocks noChangeArrowheads="1"/>
          </p:cNvSpPr>
          <p:nvPr/>
        </p:nvSpPr>
        <p:spPr bwMode="auto">
          <a:xfrm>
            <a:off x="2034456" y="3024026"/>
            <a:ext cx="1728238"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b="1" dirty="0">
                <a:solidFill>
                  <a:srgbClr val="4D4D4D"/>
                </a:solidFill>
                <a:latin typeface="微软雅黑" panose="020B0503020204020204" pitchFamily="34" charset="-122"/>
                <a:ea typeface="微软雅黑" panose="020B0503020204020204" pitchFamily="34" charset="-122"/>
              </a:rPr>
              <a:t>单击此处添加标题</a:t>
            </a:r>
            <a:endParaRPr lang="zh-CN" altLang="en-US" sz="1400" b="1" dirty="0">
              <a:solidFill>
                <a:srgbClr val="4D4D4D"/>
              </a:solidFill>
              <a:latin typeface="微软雅黑" panose="020B0503020204020204" pitchFamily="34" charset="-122"/>
              <a:ea typeface="微软雅黑" panose="020B0503020204020204" pitchFamily="34" charset="-122"/>
            </a:endParaRPr>
          </a:p>
        </p:txBody>
      </p:sp>
      <p:sp>
        <p:nvSpPr>
          <p:cNvPr id="24" name="TextBox 19"/>
          <p:cNvSpPr txBox="1">
            <a:spLocks noChangeArrowheads="1"/>
          </p:cNvSpPr>
          <p:nvPr/>
        </p:nvSpPr>
        <p:spPr bwMode="auto">
          <a:xfrm>
            <a:off x="4125060" y="4944274"/>
            <a:ext cx="1728238"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b="1" dirty="0">
                <a:solidFill>
                  <a:srgbClr val="4D4D4D"/>
                </a:solidFill>
                <a:latin typeface="微软雅黑" panose="020B0503020204020204" pitchFamily="34" charset="-122"/>
                <a:ea typeface="微软雅黑" panose="020B0503020204020204" pitchFamily="34" charset="-122"/>
              </a:rPr>
              <a:t>单击此处添加标题</a:t>
            </a:r>
            <a:endParaRPr lang="zh-CN" altLang="en-US" sz="1400" b="1" dirty="0">
              <a:solidFill>
                <a:srgbClr val="4D4D4D"/>
              </a:solidFill>
              <a:latin typeface="微软雅黑" panose="020B0503020204020204" pitchFamily="34" charset="-122"/>
              <a:ea typeface="微软雅黑" panose="020B0503020204020204" pitchFamily="34" charset="-122"/>
            </a:endParaRPr>
          </a:p>
        </p:txBody>
      </p:sp>
      <p:sp>
        <p:nvSpPr>
          <p:cNvPr id="25" name="TextBox 24"/>
          <p:cNvSpPr txBox="1">
            <a:spLocks noChangeArrowheads="1"/>
          </p:cNvSpPr>
          <p:nvPr/>
        </p:nvSpPr>
        <p:spPr bwMode="auto">
          <a:xfrm>
            <a:off x="5976048" y="4968768"/>
            <a:ext cx="1728238"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b="1" dirty="0">
                <a:solidFill>
                  <a:srgbClr val="4D4D4D"/>
                </a:solidFill>
                <a:latin typeface="微软雅黑" panose="020B0503020204020204" pitchFamily="34" charset="-122"/>
                <a:ea typeface="微软雅黑" panose="020B0503020204020204" pitchFamily="34" charset="-122"/>
              </a:rPr>
              <a:t>单击此处添加标题</a:t>
            </a:r>
            <a:endParaRPr lang="zh-CN" altLang="en-US" sz="1400" b="1" dirty="0">
              <a:solidFill>
                <a:srgbClr val="4D4D4D"/>
              </a:solidFill>
              <a:latin typeface="微软雅黑" panose="020B0503020204020204" pitchFamily="34" charset="-122"/>
              <a:ea typeface="微软雅黑" panose="020B0503020204020204" pitchFamily="34" charset="-122"/>
            </a:endParaRPr>
          </a:p>
        </p:txBody>
      </p:sp>
      <p:sp>
        <p:nvSpPr>
          <p:cNvPr id="26" name="TextBox 19"/>
          <p:cNvSpPr txBox="1">
            <a:spLocks noChangeArrowheads="1"/>
          </p:cNvSpPr>
          <p:nvPr/>
        </p:nvSpPr>
        <p:spPr bwMode="auto">
          <a:xfrm>
            <a:off x="7706099" y="4434600"/>
            <a:ext cx="1728238" cy="35086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eaLnBrk="0" hangingPunct="0">
              <a:defRPr>
                <a:solidFill>
                  <a:schemeClr val="tx1"/>
                </a:solidFill>
                <a:latin typeface="Arial" panose="020B0604020202020204" pitchFamily="34" charset="0"/>
                <a:ea typeface="宋体" panose="02010600030101010101" pitchFamily="2" charset="-122"/>
              </a:defRPr>
            </a:lvl1pPr>
            <a:lvl2pPr marL="742950" indent="-285750" eaLnBrk="0" hangingPunct="0">
              <a:defRPr>
                <a:solidFill>
                  <a:schemeClr val="tx1"/>
                </a:solidFill>
                <a:latin typeface="Arial" panose="020B0604020202020204" pitchFamily="34" charset="0"/>
                <a:ea typeface="宋体" panose="02010600030101010101" pitchFamily="2" charset="-122"/>
              </a:defRPr>
            </a:lvl2pPr>
            <a:lvl3pPr marL="1143000" indent="-228600" eaLnBrk="0" hangingPunct="0">
              <a:defRPr>
                <a:solidFill>
                  <a:schemeClr val="tx1"/>
                </a:solidFill>
                <a:latin typeface="Arial" panose="020B0604020202020204" pitchFamily="34" charset="0"/>
                <a:ea typeface="宋体" panose="02010600030101010101" pitchFamily="2" charset="-122"/>
              </a:defRPr>
            </a:lvl3pPr>
            <a:lvl4pPr marL="1600200" indent="-228600" eaLnBrk="0" hangingPunct="0">
              <a:defRPr>
                <a:solidFill>
                  <a:schemeClr val="tx1"/>
                </a:solidFill>
                <a:latin typeface="Arial" panose="020B0604020202020204" pitchFamily="34" charset="0"/>
                <a:ea typeface="宋体" panose="02010600030101010101" pitchFamily="2" charset="-122"/>
              </a:defRPr>
            </a:lvl4pPr>
            <a:lvl5pPr marL="2057400" indent="-228600" eaLnBrk="0" hangingPunct="0">
              <a:defRPr>
                <a:solidFill>
                  <a:schemeClr val="tx1"/>
                </a:solidFill>
                <a:latin typeface="Arial" panose="020B060402020202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Arial" panose="020B0604020202020204" pitchFamily="34" charset="0"/>
                <a:ea typeface="宋体" panose="02010600030101010101" pitchFamily="2" charset="-122"/>
              </a:defRPr>
            </a:lvl9pPr>
          </a:lstStyle>
          <a:p>
            <a:pPr algn="ctr" eaLnBrk="1" hangingPunct="1">
              <a:lnSpc>
                <a:spcPct val="120000"/>
              </a:lnSpc>
            </a:pPr>
            <a:r>
              <a:rPr lang="zh-CN" altLang="en-US" sz="1400" b="1" dirty="0">
                <a:solidFill>
                  <a:srgbClr val="4D4D4D"/>
                </a:solidFill>
                <a:latin typeface="微软雅黑" panose="020B0503020204020204" pitchFamily="34" charset="-122"/>
                <a:ea typeface="微软雅黑" panose="020B0503020204020204" pitchFamily="34" charset="-122"/>
              </a:rPr>
              <a:t>单击此处添加标题</a:t>
            </a:r>
            <a:endParaRPr lang="zh-CN" altLang="en-US" sz="1400" b="1" dirty="0">
              <a:solidFill>
                <a:srgbClr val="4D4D4D"/>
              </a:solidFill>
              <a:latin typeface="微软雅黑" panose="020B0503020204020204" pitchFamily="34" charset="-122"/>
              <a:ea typeface="微软雅黑" panose="020B0503020204020204" pitchFamily="34" charset="-122"/>
            </a:endParaRPr>
          </a:p>
        </p:txBody>
      </p:sp>
      <p:sp>
        <p:nvSpPr>
          <p:cNvPr id="27"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8"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ipe(left)">
                                      <p:cBhvr>
                                        <p:cTn id="7" dur="1500"/>
                                        <p:tgtEl>
                                          <p:spTgt spid="2"/>
                                        </p:tgtEl>
                                      </p:cBhvr>
                                    </p:animEffect>
                                  </p:childTnLst>
                                </p:cTn>
                              </p:par>
                              <p:par>
                                <p:cTn id="8" presetID="53" presetClass="entr" presetSubtype="16" fill="hold" grpId="0" nodeType="withEffect">
                                  <p:stCondLst>
                                    <p:cond delay="0"/>
                                  </p:stCondLst>
                                  <p:childTnLst>
                                    <p:set>
                                      <p:cBhvr>
                                        <p:cTn id="9" dur="1" fill="hold">
                                          <p:stCondLst>
                                            <p:cond delay="0"/>
                                          </p:stCondLst>
                                        </p:cTn>
                                        <p:tgtEl>
                                          <p:spTgt spid="3"/>
                                        </p:tgtEl>
                                        <p:attrNameLst>
                                          <p:attrName>style.visibility</p:attrName>
                                        </p:attrNameLst>
                                      </p:cBhvr>
                                      <p:to>
                                        <p:strVal val="visible"/>
                                      </p:to>
                                    </p:set>
                                    <p:anim calcmode="lin" valueType="num">
                                      <p:cBhvr>
                                        <p:cTn id="10" dur="500" fill="hold"/>
                                        <p:tgtEl>
                                          <p:spTgt spid="3"/>
                                        </p:tgtEl>
                                        <p:attrNameLst>
                                          <p:attrName>ppt_w</p:attrName>
                                        </p:attrNameLst>
                                      </p:cBhvr>
                                      <p:tavLst>
                                        <p:tav tm="0">
                                          <p:val>
                                            <p:fltVal val="0"/>
                                          </p:val>
                                        </p:tav>
                                        <p:tav tm="100000">
                                          <p:val>
                                            <p:strVal val="#ppt_w"/>
                                          </p:val>
                                        </p:tav>
                                      </p:tavLst>
                                    </p:anim>
                                    <p:anim calcmode="lin" valueType="num">
                                      <p:cBhvr>
                                        <p:cTn id="11" dur="500" fill="hold"/>
                                        <p:tgtEl>
                                          <p:spTgt spid="3"/>
                                        </p:tgtEl>
                                        <p:attrNameLst>
                                          <p:attrName>ppt_h</p:attrName>
                                        </p:attrNameLst>
                                      </p:cBhvr>
                                      <p:tavLst>
                                        <p:tav tm="0">
                                          <p:val>
                                            <p:fltVal val="0"/>
                                          </p:val>
                                        </p:tav>
                                        <p:tav tm="100000">
                                          <p:val>
                                            <p:strVal val="#ppt_h"/>
                                          </p:val>
                                        </p:tav>
                                      </p:tavLst>
                                    </p:anim>
                                    <p:animEffect transition="in" filter="fade">
                                      <p:cBhvr>
                                        <p:cTn id="12" dur="500"/>
                                        <p:tgtEl>
                                          <p:spTgt spid="3"/>
                                        </p:tgtEl>
                                      </p:cBhvr>
                                    </p:animEffect>
                                  </p:childTnLst>
                                </p:cTn>
                              </p:par>
                            </p:childTnLst>
                          </p:cTn>
                        </p:par>
                      </p:childTnLst>
                    </p:cTn>
                  </p:par>
                  <p:par>
                    <p:cTn id="13" fill="hold">
                      <p:stCondLst>
                        <p:cond delay="indefinite"/>
                      </p:stCondLst>
                      <p:childTnLst>
                        <p:par>
                          <p:cTn id="14" fill="hold">
                            <p:stCondLst>
                              <p:cond delay="0"/>
                            </p:stCondLst>
                            <p:childTnLst>
                              <p:par>
                                <p:cTn id="15" presetID="52" presetClass="entr" presetSubtype="0" fill="hold" nodeType="clickEffect">
                                  <p:stCondLst>
                                    <p:cond delay="0"/>
                                  </p:stCondLst>
                                  <p:childTnLst>
                                    <p:set>
                                      <p:cBhvr>
                                        <p:cTn id="16" dur="1" fill="hold">
                                          <p:stCondLst>
                                            <p:cond delay="0"/>
                                          </p:stCondLst>
                                        </p:cTn>
                                        <p:tgtEl>
                                          <p:spTgt spid="14"/>
                                        </p:tgtEl>
                                        <p:attrNameLst>
                                          <p:attrName>style.visibility</p:attrName>
                                        </p:attrNameLst>
                                      </p:cBhvr>
                                      <p:to>
                                        <p:strVal val="visible"/>
                                      </p:to>
                                    </p:set>
                                    <p:animScale>
                                      <p:cBhvr>
                                        <p:cTn id="17" dur="1000" decel="50000" fill="hold">
                                          <p:stCondLst>
                                            <p:cond delay="0"/>
                                          </p:stCondLst>
                                        </p:cTn>
                                        <p:tgtEl>
                                          <p:spTgt spid="14"/>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18" dur="1000" decel="50000" fill="hold">
                                          <p:stCondLst>
                                            <p:cond delay="0"/>
                                          </p:stCondLst>
                                        </p:cTn>
                                        <p:tgtEl>
                                          <p:spTgt spid="14"/>
                                        </p:tgtEl>
                                        <p:attrNameLst>
                                          <p:attrName>ppt_x</p:attrName>
                                          <p:attrName>ppt_y</p:attrName>
                                        </p:attrNameLst>
                                      </p:cBhvr>
                                    </p:animMotion>
                                    <p:animEffect transition="in" filter="fade">
                                      <p:cBhvr>
                                        <p:cTn id="19" dur="1000"/>
                                        <p:tgtEl>
                                          <p:spTgt spid="14"/>
                                        </p:tgtEl>
                                      </p:cBhvr>
                                    </p:animEffect>
                                  </p:childTnLst>
                                </p:cTn>
                              </p:par>
                              <p:par>
                                <p:cTn id="20" presetID="52" presetClass="entr" presetSubtype="0" fill="hold" nodeType="withEffect">
                                  <p:stCondLst>
                                    <p:cond delay="0"/>
                                  </p:stCondLst>
                                  <p:childTnLst>
                                    <p:set>
                                      <p:cBhvr>
                                        <p:cTn id="21" dur="1" fill="hold">
                                          <p:stCondLst>
                                            <p:cond delay="0"/>
                                          </p:stCondLst>
                                        </p:cTn>
                                        <p:tgtEl>
                                          <p:spTgt spid="17"/>
                                        </p:tgtEl>
                                        <p:attrNameLst>
                                          <p:attrName>style.visibility</p:attrName>
                                        </p:attrNameLst>
                                      </p:cBhvr>
                                      <p:to>
                                        <p:strVal val="visible"/>
                                      </p:to>
                                    </p:set>
                                    <p:animScale>
                                      <p:cBhvr>
                                        <p:cTn id="22" dur="1000" decel="50000" fill="hold">
                                          <p:stCondLst>
                                            <p:cond delay="0"/>
                                          </p:stCondLst>
                                        </p:cTn>
                                        <p:tgtEl>
                                          <p:spTgt spid="17"/>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23" dur="1000" decel="50000" fill="hold">
                                          <p:stCondLst>
                                            <p:cond delay="0"/>
                                          </p:stCondLst>
                                        </p:cTn>
                                        <p:tgtEl>
                                          <p:spTgt spid="17"/>
                                        </p:tgtEl>
                                        <p:attrNameLst>
                                          <p:attrName>ppt_x</p:attrName>
                                          <p:attrName>ppt_y</p:attrName>
                                        </p:attrNameLst>
                                      </p:cBhvr>
                                    </p:animMotion>
                                    <p:animEffect transition="in" filter="fade">
                                      <p:cBhvr>
                                        <p:cTn id="24" dur="1000"/>
                                        <p:tgtEl>
                                          <p:spTgt spid="17"/>
                                        </p:tgtEl>
                                      </p:cBhvr>
                                    </p:animEffect>
                                  </p:childTnLst>
                                </p:cTn>
                              </p:par>
                              <p:par>
                                <p:cTn id="25" presetID="53" presetClass="entr" presetSubtype="16" fill="hold" grpId="0" nodeType="withEffect">
                                  <p:stCondLst>
                                    <p:cond delay="500"/>
                                  </p:stCondLst>
                                  <p:childTnLst>
                                    <p:set>
                                      <p:cBhvr>
                                        <p:cTn id="26" dur="1" fill="hold">
                                          <p:stCondLst>
                                            <p:cond delay="0"/>
                                          </p:stCondLst>
                                        </p:cTn>
                                        <p:tgtEl>
                                          <p:spTgt spid="4"/>
                                        </p:tgtEl>
                                        <p:attrNameLst>
                                          <p:attrName>style.visibility</p:attrName>
                                        </p:attrNameLst>
                                      </p:cBhvr>
                                      <p:to>
                                        <p:strVal val="visible"/>
                                      </p:to>
                                    </p:set>
                                    <p:anim calcmode="lin" valueType="num">
                                      <p:cBhvr>
                                        <p:cTn id="27" dur="500" fill="hold"/>
                                        <p:tgtEl>
                                          <p:spTgt spid="4"/>
                                        </p:tgtEl>
                                        <p:attrNameLst>
                                          <p:attrName>ppt_w</p:attrName>
                                        </p:attrNameLst>
                                      </p:cBhvr>
                                      <p:tavLst>
                                        <p:tav tm="0">
                                          <p:val>
                                            <p:fltVal val="0"/>
                                          </p:val>
                                        </p:tav>
                                        <p:tav tm="100000">
                                          <p:val>
                                            <p:strVal val="#ppt_w"/>
                                          </p:val>
                                        </p:tav>
                                      </p:tavLst>
                                    </p:anim>
                                    <p:anim calcmode="lin" valueType="num">
                                      <p:cBhvr>
                                        <p:cTn id="28" dur="500" fill="hold"/>
                                        <p:tgtEl>
                                          <p:spTgt spid="4"/>
                                        </p:tgtEl>
                                        <p:attrNameLst>
                                          <p:attrName>ppt_h</p:attrName>
                                        </p:attrNameLst>
                                      </p:cBhvr>
                                      <p:tavLst>
                                        <p:tav tm="0">
                                          <p:val>
                                            <p:fltVal val="0"/>
                                          </p:val>
                                        </p:tav>
                                        <p:tav tm="100000">
                                          <p:val>
                                            <p:strVal val="#ppt_h"/>
                                          </p:val>
                                        </p:tav>
                                      </p:tavLst>
                                    </p:anim>
                                    <p:animEffect transition="in" filter="fade">
                                      <p:cBhvr>
                                        <p:cTn id="29" dur="500"/>
                                        <p:tgtEl>
                                          <p:spTgt spid="4"/>
                                        </p:tgtEl>
                                      </p:cBhvr>
                                    </p:animEffect>
                                  </p:childTnLst>
                                </p:cTn>
                              </p:par>
                              <p:par>
                                <p:cTn id="30" presetID="52" presetClass="entr" presetSubtype="0" fill="hold" nodeType="withEffect">
                                  <p:stCondLst>
                                    <p:cond delay="0"/>
                                  </p:stCondLst>
                                  <p:childTnLst>
                                    <p:set>
                                      <p:cBhvr>
                                        <p:cTn id="31" dur="1" fill="hold">
                                          <p:stCondLst>
                                            <p:cond delay="0"/>
                                          </p:stCondLst>
                                        </p:cTn>
                                        <p:tgtEl>
                                          <p:spTgt spid="20"/>
                                        </p:tgtEl>
                                        <p:attrNameLst>
                                          <p:attrName>style.visibility</p:attrName>
                                        </p:attrNameLst>
                                      </p:cBhvr>
                                      <p:to>
                                        <p:strVal val="visible"/>
                                      </p:to>
                                    </p:set>
                                    <p:animScale>
                                      <p:cBhvr>
                                        <p:cTn id="32" dur="1000" decel="50000" fill="hold">
                                          <p:stCondLst>
                                            <p:cond delay="0"/>
                                          </p:stCondLst>
                                        </p:cTn>
                                        <p:tgtEl>
                                          <p:spTgt spid="20"/>
                                        </p:tgtEl>
                                      </p:cBhvr>
                                      <p:from x="250000" y="250000"/>
                                      <p:to x="100000" y="100000"/>
                                    </p:animScale>
                                    <p:animMotion origin="layout" path="M -0.46736 0.92887  C -0.37517 0.88508  -0.02552 0.75279  0.0908 0.66613  C  0.20747 0.57948  0.21649 0.50394  0.23177 0.40825  C 0.24705 0.31256  0.22118 0.15964   0.18264 0.09152  C 0.1441 0.02341  0.03802 0.0  0.0 0.0  " pathEditMode="relative" ptsTypes="">
                                      <p:cBhvr>
                                        <p:cTn id="33" dur="1000" decel="50000" fill="hold">
                                          <p:stCondLst>
                                            <p:cond delay="0"/>
                                          </p:stCondLst>
                                        </p:cTn>
                                        <p:tgtEl>
                                          <p:spTgt spid="20"/>
                                        </p:tgtEl>
                                        <p:attrNameLst>
                                          <p:attrName>ppt_x</p:attrName>
                                          <p:attrName>ppt_y</p:attrName>
                                        </p:attrNameLst>
                                      </p:cBhvr>
                                    </p:animMotion>
                                    <p:animEffect transition="in" filter="fade">
                                      <p:cBhvr>
                                        <p:cTn id="34" dur="1000"/>
                                        <p:tgtEl>
                                          <p:spTgt spid="20"/>
                                        </p:tgtEl>
                                      </p:cBhvr>
                                    </p:animEffect>
                                  </p:childTnLst>
                                </p:cTn>
                              </p:par>
                              <p:par>
                                <p:cTn id="35" presetID="53" presetClass="entr" presetSubtype="16" fill="hold" grpId="0" nodeType="withEffect">
                                  <p:stCondLst>
                                    <p:cond delay="1000"/>
                                  </p:stCondLst>
                                  <p:childTnLst>
                                    <p:set>
                                      <p:cBhvr>
                                        <p:cTn id="36" dur="1" fill="hold">
                                          <p:stCondLst>
                                            <p:cond delay="0"/>
                                          </p:stCondLst>
                                        </p:cTn>
                                        <p:tgtEl>
                                          <p:spTgt spid="5"/>
                                        </p:tgtEl>
                                        <p:attrNameLst>
                                          <p:attrName>style.visibility</p:attrName>
                                        </p:attrNameLst>
                                      </p:cBhvr>
                                      <p:to>
                                        <p:strVal val="visible"/>
                                      </p:to>
                                    </p:set>
                                    <p:anim calcmode="lin" valueType="num">
                                      <p:cBhvr>
                                        <p:cTn id="37" dur="500" fill="hold"/>
                                        <p:tgtEl>
                                          <p:spTgt spid="5"/>
                                        </p:tgtEl>
                                        <p:attrNameLst>
                                          <p:attrName>ppt_w</p:attrName>
                                        </p:attrNameLst>
                                      </p:cBhvr>
                                      <p:tavLst>
                                        <p:tav tm="0">
                                          <p:val>
                                            <p:fltVal val="0"/>
                                          </p:val>
                                        </p:tav>
                                        <p:tav tm="100000">
                                          <p:val>
                                            <p:strVal val="#ppt_w"/>
                                          </p:val>
                                        </p:tav>
                                      </p:tavLst>
                                    </p:anim>
                                    <p:anim calcmode="lin" valueType="num">
                                      <p:cBhvr>
                                        <p:cTn id="38" dur="500" fill="hold"/>
                                        <p:tgtEl>
                                          <p:spTgt spid="5"/>
                                        </p:tgtEl>
                                        <p:attrNameLst>
                                          <p:attrName>ppt_h</p:attrName>
                                        </p:attrNameLst>
                                      </p:cBhvr>
                                      <p:tavLst>
                                        <p:tav tm="0">
                                          <p:val>
                                            <p:fltVal val="0"/>
                                          </p:val>
                                        </p:tav>
                                        <p:tav tm="100000">
                                          <p:val>
                                            <p:strVal val="#ppt_h"/>
                                          </p:val>
                                        </p:tav>
                                      </p:tavLst>
                                    </p:anim>
                                    <p:animEffect transition="in" filter="fade">
                                      <p:cBhvr>
                                        <p:cTn id="39" dur="500"/>
                                        <p:tgtEl>
                                          <p:spTgt spid="5"/>
                                        </p:tgtEl>
                                      </p:cBhvr>
                                    </p:animEffect>
                                  </p:childTnLst>
                                </p:cTn>
                              </p:par>
                            </p:childTnLst>
                          </p:cTn>
                        </p:par>
                      </p:childTnLst>
                    </p:cTn>
                  </p:par>
                  <p:par>
                    <p:cTn id="40" fill="hold">
                      <p:stCondLst>
                        <p:cond delay="indefinite"/>
                      </p:stCondLst>
                      <p:childTnLst>
                        <p:par>
                          <p:cTn id="41" fill="hold">
                            <p:stCondLst>
                              <p:cond delay="0"/>
                            </p:stCondLst>
                            <p:childTnLst>
                              <p:par>
                                <p:cTn id="42" presetID="53" presetClass="entr" presetSubtype="16" fill="hold" grpId="0" nodeType="clickEffect">
                                  <p:stCondLst>
                                    <p:cond delay="0"/>
                                  </p:stCondLst>
                                  <p:childTnLst>
                                    <p:set>
                                      <p:cBhvr>
                                        <p:cTn id="43" dur="1" fill="hold">
                                          <p:stCondLst>
                                            <p:cond delay="0"/>
                                          </p:stCondLst>
                                        </p:cTn>
                                        <p:tgtEl>
                                          <p:spTgt spid="7"/>
                                        </p:tgtEl>
                                        <p:attrNameLst>
                                          <p:attrName>style.visibility</p:attrName>
                                        </p:attrNameLst>
                                      </p:cBhvr>
                                      <p:to>
                                        <p:strVal val="visible"/>
                                      </p:to>
                                    </p:set>
                                    <p:anim calcmode="lin" valueType="num">
                                      <p:cBhvr>
                                        <p:cTn id="44" dur="500" fill="hold"/>
                                        <p:tgtEl>
                                          <p:spTgt spid="7"/>
                                        </p:tgtEl>
                                        <p:attrNameLst>
                                          <p:attrName>ppt_w</p:attrName>
                                        </p:attrNameLst>
                                      </p:cBhvr>
                                      <p:tavLst>
                                        <p:tav tm="0">
                                          <p:val>
                                            <p:fltVal val="0"/>
                                          </p:val>
                                        </p:tav>
                                        <p:tav tm="100000">
                                          <p:val>
                                            <p:strVal val="#ppt_w"/>
                                          </p:val>
                                        </p:tav>
                                      </p:tavLst>
                                    </p:anim>
                                    <p:anim calcmode="lin" valueType="num">
                                      <p:cBhvr>
                                        <p:cTn id="45" dur="500" fill="hold"/>
                                        <p:tgtEl>
                                          <p:spTgt spid="7"/>
                                        </p:tgtEl>
                                        <p:attrNameLst>
                                          <p:attrName>ppt_h</p:attrName>
                                        </p:attrNameLst>
                                      </p:cBhvr>
                                      <p:tavLst>
                                        <p:tav tm="0">
                                          <p:val>
                                            <p:fltVal val="0"/>
                                          </p:val>
                                        </p:tav>
                                        <p:tav tm="100000">
                                          <p:val>
                                            <p:strVal val="#ppt_h"/>
                                          </p:val>
                                        </p:tav>
                                      </p:tavLst>
                                    </p:anim>
                                    <p:animEffect transition="in" filter="fade">
                                      <p:cBhvr>
                                        <p:cTn id="46" dur="500"/>
                                        <p:tgtEl>
                                          <p:spTgt spid="7"/>
                                        </p:tgtEl>
                                      </p:cBhvr>
                                    </p:animEffect>
                                  </p:childTnLst>
                                </p:cTn>
                              </p:par>
                              <p:par>
                                <p:cTn id="47" presetID="53" presetClass="entr" presetSubtype="16" fill="hold" grpId="0" nodeType="withEffect">
                                  <p:stCondLst>
                                    <p:cond delay="0"/>
                                  </p:stCondLst>
                                  <p:childTnLst>
                                    <p:set>
                                      <p:cBhvr>
                                        <p:cTn id="48" dur="1" fill="hold">
                                          <p:stCondLst>
                                            <p:cond delay="0"/>
                                          </p:stCondLst>
                                        </p:cTn>
                                        <p:tgtEl>
                                          <p:spTgt spid="8"/>
                                        </p:tgtEl>
                                        <p:attrNameLst>
                                          <p:attrName>style.visibility</p:attrName>
                                        </p:attrNameLst>
                                      </p:cBhvr>
                                      <p:to>
                                        <p:strVal val="visible"/>
                                      </p:to>
                                    </p:set>
                                    <p:anim calcmode="lin" valueType="num">
                                      <p:cBhvr>
                                        <p:cTn id="49" dur="500" fill="hold"/>
                                        <p:tgtEl>
                                          <p:spTgt spid="8"/>
                                        </p:tgtEl>
                                        <p:attrNameLst>
                                          <p:attrName>ppt_w</p:attrName>
                                        </p:attrNameLst>
                                      </p:cBhvr>
                                      <p:tavLst>
                                        <p:tav tm="0">
                                          <p:val>
                                            <p:fltVal val="0"/>
                                          </p:val>
                                        </p:tav>
                                        <p:tav tm="100000">
                                          <p:val>
                                            <p:strVal val="#ppt_w"/>
                                          </p:val>
                                        </p:tav>
                                      </p:tavLst>
                                    </p:anim>
                                    <p:anim calcmode="lin" valueType="num">
                                      <p:cBhvr>
                                        <p:cTn id="50" dur="500" fill="hold"/>
                                        <p:tgtEl>
                                          <p:spTgt spid="8"/>
                                        </p:tgtEl>
                                        <p:attrNameLst>
                                          <p:attrName>ppt_h</p:attrName>
                                        </p:attrNameLst>
                                      </p:cBhvr>
                                      <p:tavLst>
                                        <p:tav tm="0">
                                          <p:val>
                                            <p:fltVal val="0"/>
                                          </p:val>
                                        </p:tav>
                                        <p:tav tm="100000">
                                          <p:val>
                                            <p:strVal val="#ppt_h"/>
                                          </p:val>
                                        </p:tav>
                                      </p:tavLst>
                                    </p:anim>
                                    <p:animEffect transition="in" filter="fade">
                                      <p:cBhvr>
                                        <p:cTn id="51" dur="500"/>
                                        <p:tgtEl>
                                          <p:spTgt spid="8"/>
                                        </p:tgtEl>
                                      </p:cBhvr>
                                    </p:animEffect>
                                  </p:childTnLst>
                                </p:cTn>
                              </p:par>
                              <p:par>
                                <p:cTn id="52" presetID="53" presetClass="entr" presetSubtype="16" fill="hold" grpId="0" nodeType="withEffect">
                                  <p:stCondLst>
                                    <p:cond delay="0"/>
                                  </p:stCondLst>
                                  <p:childTnLst>
                                    <p:set>
                                      <p:cBhvr>
                                        <p:cTn id="53" dur="1" fill="hold">
                                          <p:stCondLst>
                                            <p:cond delay="0"/>
                                          </p:stCondLst>
                                        </p:cTn>
                                        <p:tgtEl>
                                          <p:spTgt spid="9"/>
                                        </p:tgtEl>
                                        <p:attrNameLst>
                                          <p:attrName>style.visibility</p:attrName>
                                        </p:attrNameLst>
                                      </p:cBhvr>
                                      <p:to>
                                        <p:strVal val="visible"/>
                                      </p:to>
                                    </p:set>
                                    <p:anim calcmode="lin" valueType="num">
                                      <p:cBhvr>
                                        <p:cTn id="54" dur="500" fill="hold"/>
                                        <p:tgtEl>
                                          <p:spTgt spid="9"/>
                                        </p:tgtEl>
                                        <p:attrNameLst>
                                          <p:attrName>ppt_w</p:attrName>
                                        </p:attrNameLst>
                                      </p:cBhvr>
                                      <p:tavLst>
                                        <p:tav tm="0">
                                          <p:val>
                                            <p:fltVal val="0"/>
                                          </p:val>
                                        </p:tav>
                                        <p:tav tm="100000">
                                          <p:val>
                                            <p:strVal val="#ppt_w"/>
                                          </p:val>
                                        </p:tav>
                                      </p:tavLst>
                                    </p:anim>
                                    <p:anim calcmode="lin" valueType="num">
                                      <p:cBhvr>
                                        <p:cTn id="55" dur="500" fill="hold"/>
                                        <p:tgtEl>
                                          <p:spTgt spid="9"/>
                                        </p:tgtEl>
                                        <p:attrNameLst>
                                          <p:attrName>ppt_h</p:attrName>
                                        </p:attrNameLst>
                                      </p:cBhvr>
                                      <p:tavLst>
                                        <p:tav tm="0">
                                          <p:val>
                                            <p:fltVal val="0"/>
                                          </p:val>
                                        </p:tav>
                                        <p:tav tm="100000">
                                          <p:val>
                                            <p:strVal val="#ppt_h"/>
                                          </p:val>
                                        </p:tav>
                                      </p:tavLst>
                                    </p:anim>
                                    <p:animEffect transition="in" filter="fade">
                                      <p:cBhvr>
                                        <p:cTn id="56" dur="500"/>
                                        <p:tgtEl>
                                          <p:spTgt spid="9"/>
                                        </p:tgtEl>
                                      </p:cBhvr>
                                    </p:animEffect>
                                  </p:childTnLst>
                                </p:cTn>
                              </p:par>
                              <p:par>
                                <p:cTn id="57" presetID="53" presetClass="entr" presetSubtype="16" fill="hold" grpId="0" nodeType="withEffect">
                                  <p:stCondLst>
                                    <p:cond delay="0"/>
                                  </p:stCondLst>
                                  <p:childTnLst>
                                    <p:set>
                                      <p:cBhvr>
                                        <p:cTn id="58" dur="1" fill="hold">
                                          <p:stCondLst>
                                            <p:cond delay="0"/>
                                          </p:stCondLst>
                                        </p:cTn>
                                        <p:tgtEl>
                                          <p:spTgt spid="6"/>
                                        </p:tgtEl>
                                        <p:attrNameLst>
                                          <p:attrName>style.visibility</p:attrName>
                                        </p:attrNameLst>
                                      </p:cBhvr>
                                      <p:to>
                                        <p:strVal val="visible"/>
                                      </p:to>
                                    </p:set>
                                    <p:anim calcmode="lin" valueType="num">
                                      <p:cBhvr>
                                        <p:cTn id="59" dur="500" fill="hold"/>
                                        <p:tgtEl>
                                          <p:spTgt spid="6"/>
                                        </p:tgtEl>
                                        <p:attrNameLst>
                                          <p:attrName>ppt_w</p:attrName>
                                        </p:attrNameLst>
                                      </p:cBhvr>
                                      <p:tavLst>
                                        <p:tav tm="0">
                                          <p:val>
                                            <p:fltVal val="0"/>
                                          </p:val>
                                        </p:tav>
                                        <p:tav tm="100000">
                                          <p:val>
                                            <p:strVal val="#ppt_w"/>
                                          </p:val>
                                        </p:tav>
                                      </p:tavLst>
                                    </p:anim>
                                    <p:anim calcmode="lin" valueType="num">
                                      <p:cBhvr>
                                        <p:cTn id="60" dur="500" fill="hold"/>
                                        <p:tgtEl>
                                          <p:spTgt spid="6"/>
                                        </p:tgtEl>
                                        <p:attrNameLst>
                                          <p:attrName>ppt_h</p:attrName>
                                        </p:attrNameLst>
                                      </p:cBhvr>
                                      <p:tavLst>
                                        <p:tav tm="0">
                                          <p:val>
                                            <p:fltVal val="0"/>
                                          </p:val>
                                        </p:tav>
                                        <p:tav tm="100000">
                                          <p:val>
                                            <p:strVal val="#ppt_h"/>
                                          </p:val>
                                        </p:tav>
                                      </p:tavLst>
                                    </p:anim>
                                    <p:animEffect transition="in" filter="fade">
                                      <p:cBhvr>
                                        <p:cTn id="61" dur="500"/>
                                        <p:tgtEl>
                                          <p:spTgt spid="6"/>
                                        </p:tgtEl>
                                      </p:cBhvr>
                                    </p:animEffect>
                                  </p:childTnLst>
                                </p:cTn>
                              </p:par>
                            </p:childTnLst>
                          </p:cTn>
                        </p:par>
                        <p:par>
                          <p:cTn id="62" fill="hold">
                            <p:stCondLst>
                              <p:cond delay="500"/>
                            </p:stCondLst>
                            <p:childTnLst>
                              <p:par>
                                <p:cTn id="63" presetID="22" presetClass="entr" presetSubtype="2" fill="hold" nodeType="afterEffect">
                                  <p:stCondLst>
                                    <p:cond delay="0"/>
                                  </p:stCondLst>
                                  <p:childTnLst>
                                    <p:set>
                                      <p:cBhvr>
                                        <p:cTn id="64" dur="1" fill="hold">
                                          <p:stCondLst>
                                            <p:cond delay="0"/>
                                          </p:stCondLst>
                                        </p:cTn>
                                        <p:tgtEl>
                                          <p:spTgt spid="13"/>
                                        </p:tgtEl>
                                        <p:attrNameLst>
                                          <p:attrName>style.visibility</p:attrName>
                                        </p:attrNameLst>
                                      </p:cBhvr>
                                      <p:to>
                                        <p:strVal val="visible"/>
                                      </p:to>
                                    </p:set>
                                    <p:animEffect transition="in" filter="wipe(right)">
                                      <p:cBhvr>
                                        <p:cTn id="65" dur="500"/>
                                        <p:tgtEl>
                                          <p:spTgt spid="13"/>
                                        </p:tgtEl>
                                      </p:cBhvr>
                                    </p:animEffect>
                                  </p:childTnLst>
                                </p:cTn>
                              </p:par>
                              <p:par>
                                <p:cTn id="66" presetID="22" presetClass="entr" presetSubtype="1" fill="hold" nodeType="withEffect">
                                  <p:stCondLst>
                                    <p:cond delay="0"/>
                                  </p:stCondLst>
                                  <p:childTnLst>
                                    <p:set>
                                      <p:cBhvr>
                                        <p:cTn id="67" dur="1" fill="hold">
                                          <p:stCondLst>
                                            <p:cond delay="0"/>
                                          </p:stCondLst>
                                        </p:cTn>
                                        <p:tgtEl>
                                          <p:spTgt spid="10"/>
                                        </p:tgtEl>
                                        <p:attrNameLst>
                                          <p:attrName>style.visibility</p:attrName>
                                        </p:attrNameLst>
                                      </p:cBhvr>
                                      <p:to>
                                        <p:strVal val="visible"/>
                                      </p:to>
                                    </p:set>
                                    <p:animEffect transition="in" filter="wipe(up)">
                                      <p:cBhvr>
                                        <p:cTn id="68" dur="500"/>
                                        <p:tgtEl>
                                          <p:spTgt spid="10"/>
                                        </p:tgtEl>
                                      </p:cBhvr>
                                    </p:animEffect>
                                  </p:childTnLst>
                                </p:cTn>
                              </p:par>
                              <p:par>
                                <p:cTn id="69" presetID="22" presetClass="entr" presetSubtype="1" fill="hold" nodeType="withEffect">
                                  <p:stCondLst>
                                    <p:cond delay="0"/>
                                  </p:stCondLst>
                                  <p:childTnLst>
                                    <p:set>
                                      <p:cBhvr>
                                        <p:cTn id="70" dur="1" fill="hold">
                                          <p:stCondLst>
                                            <p:cond delay="0"/>
                                          </p:stCondLst>
                                        </p:cTn>
                                        <p:tgtEl>
                                          <p:spTgt spid="11"/>
                                        </p:tgtEl>
                                        <p:attrNameLst>
                                          <p:attrName>style.visibility</p:attrName>
                                        </p:attrNameLst>
                                      </p:cBhvr>
                                      <p:to>
                                        <p:strVal val="visible"/>
                                      </p:to>
                                    </p:set>
                                    <p:animEffect transition="in" filter="wipe(up)">
                                      <p:cBhvr>
                                        <p:cTn id="71" dur="500"/>
                                        <p:tgtEl>
                                          <p:spTgt spid="11"/>
                                        </p:tgtEl>
                                      </p:cBhvr>
                                    </p:animEffect>
                                  </p:childTnLst>
                                </p:cTn>
                              </p:par>
                              <p:par>
                                <p:cTn id="72" presetID="22" presetClass="entr" presetSubtype="1" fill="hold" nodeType="withEffect">
                                  <p:stCondLst>
                                    <p:cond delay="0"/>
                                  </p:stCondLst>
                                  <p:childTnLst>
                                    <p:set>
                                      <p:cBhvr>
                                        <p:cTn id="73" dur="1" fill="hold">
                                          <p:stCondLst>
                                            <p:cond delay="0"/>
                                          </p:stCondLst>
                                        </p:cTn>
                                        <p:tgtEl>
                                          <p:spTgt spid="12"/>
                                        </p:tgtEl>
                                        <p:attrNameLst>
                                          <p:attrName>style.visibility</p:attrName>
                                        </p:attrNameLst>
                                      </p:cBhvr>
                                      <p:to>
                                        <p:strVal val="visible"/>
                                      </p:to>
                                    </p:set>
                                    <p:animEffect transition="in" filter="wipe(up)">
                                      <p:cBhvr>
                                        <p:cTn id="74" dur="500"/>
                                        <p:tgtEl>
                                          <p:spTgt spid="12"/>
                                        </p:tgtEl>
                                      </p:cBhvr>
                                    </p:animEffect>
                                  </p:childTnLst>
                                </p:cTn>
                              </p:par>
                            </p:childTnLst>
                          </p:cTn>
                        </p:par>
                        <p:par>
                          <p:cTn id="75" fill="hold">
                            <p:stCondLst>
                              <p:cond delay="1000"/>
                            </p:stCondLst>
                            <p:childTnLst>
                              <p:par>
                                <p:cTn id="76" presetID="10" presetClass="entr" presetSubtype="0" fill="hold" grpId="0" nodeType="afterEffect">
                                  <p:stCondLst>
                                    <p:cond delay="0"/>
                                  </p:stCondLst>
                                  <p:childTnLst>
                                    <p:set>
                                      <p:cBhvr>
                                        <p:cTn id="77" dur="1" fill="hold">
                                          <p:stCondLst>
                                            <p:cond delay="0"/>
                                          </p:stCondLst>
                                        </p:cTn>
                                        <p:tgtEl>
                                          <p:spTgt spid="23"/>
                                        </p:tgtEl>
                                        <p:attrNameLst>
                                          <p:attrName>style.visibility</p:attrName>
                                        </p:attrNameLst>
                                      </p:cBhvr>
                                      <p:to>
                                        <p:strVal val="visible"/>
                                      </p:to>
                                    </p:set>
                                    <p:animEffect transition="in" filter="fade">
                                      <p:cBhvr>
                                        <p:cTn id="78" dur="500"/>
                                        <p:tgtEl>
                                          <p:spTgt spid="23"/>
                                        </p:tgtEl>
                                      </p:cBhvr>
                                    </p:animEffect>
                                  </p:childTnLst>
                                </p:cTn>
                              </p:par>
                              <p:par>
                                <p:cTn id="79" presetID="10" presetClass="entr" presetSubtype="0" fill="hold" grpId="0" nodeType="withEffect">
                                  <p:stCondLst>
                                    <p:cond delay="0"/>
                                  </p:stCondLst>
                                  <p:childTnLst>
                                    <p:set>
                                      <p:cBhvr>
                                        <p:cTn id="80" dur="1" fill="hold">
                                          <p:stCondLst>
                                            <p:cond delay="0"/>
                                          </p:stCondLst>
                                        </p:cTn>
                                        <p:tgtEl>
                                          <p:spTgt spid="24"/>
                                        </p:tgtEl>
                                        <p:attrNameLst>
                                          <p:attrName>style.visibility</p:attrName>
                                        </p:attrNameLst>
                                      </p:cBhvr>
                                      <p:to>
                                        <p:strVal val="visible"/>
                                      </p:to>
                                    </p:set>
                                    <p:animEffect transition="in" filter="fade">
                                      <p:cBhvr>
                                        <p:cTn id="81" dur="500"/>
                                        <p:tgtEl>
                                          <p:spTgt spid="24"/>
                                        </p:tgtEl>
                                      </p:cBhvr>
                                    </p:animEffect>
                                  </p:childTnLst>
                                </p:cTn>
                              </p:par>
                              <p:par>
                                <p:cTn id="82" presetID="10" presetClass="entr" presetSubtype="0" fill="hold" grpId="0" nodeType="withEffect">
                                  <p:stCondLst>
                                    <p:cond delay="0"/>
                                  </p:stCondLst>
                                  <p:childTnLst>
                                    <p:set>
                                      <p:cBhvr>
                                        <p:cTn id="83" dur="1" fill="hold">
                                          <p:stCondLst>
                                            <p:cond delay="0"/>
                                          </p:stCondLst>
                                        </p:cTn>
                                        <p:tgtEl>
                                          <p:spTgt spid="25"/>
                                        </p:tgtEl>
                                        <p:attrNameLst>
                                          <p:attrName>style.visibility</p:attrName>
                                        </p:attrNameLst>
                                      </p:cBhvr>
                                      <p:to>
                                        <p:strVal val="visible"/>
                                      </p:to>
                                    </p:set>
                                    <p:animEffect transition="in" filter="fade">
                                      <p:cBhvr>
                                        <p:cTn id="84" dur="500"/>
                                        <p:tgtEl>
                                          <p:spTgt spid="25"/>
                                        </p:tgtEl>
                                      </p:cBhvr>
                                    </p:animEffect>
                                  </p:childTnLst>
                                </p:cTn>
                              </p:par>
                              <p:par>
                                <p:cTn id="85" presetID="10" presetClass="entr" presetSubtype="0" fill="hold" grpId="0" nodeType="withEffect">
                                  <p:stCondLst>
                                    <p:cond delay="0"/>
                                  </p:stCondLst>
                                  <p:childTnLst>
                                    <p:set>
                                      <p:cBhvr>
                                        <p:cTn id="86" dur="1" fill="hold">
                                          <p:stCondLst>
                                            <p:cond delay="0"/>
                                          </p:stCondLst>
                                        </p:cTn>
                                        <p:tgtEl>
                                          <p:spTgt spid="26"/>
                                        </p:tgtEl>
                                        <p:attrNameLst>
                                          <p:attrName>style.visibility</p:attrName>
                                        </p:attrNameLst>
                                      </p:cBhvr>
                                      <p:to>
                                        <p:strVal val="visible"/>
                                      </p:to>
                                    </p:set>
                                    <p:animEffect transition="in" filter="fade">
                                      <p:cBhvr>
                                        <p:cTn id="87" dur="500"/>
                                        <p:tgtEl>
                                          <p:spTgt spid="26"/>
                                        </p:tgtEl>
                                      </p:cBhvr>
                                    </p:animEffect>
                                  </p:childTnLst>
                                </p:cTn>
                              </p:par>
                            </p:childTnLst>
                          </p:cTn>
                        </p:par>
                        <p:par>
                          <p:cTn id="88" fill="hold">
                            <p:stCondLst>
                              <p:cond delay="1500"/>
                            </p:stCondLst>
                            <p:childTnLst>
                              <p:par>
                                <p:cTn id="89" presetID="2" presetClass="entr" presetSubtype="4" decel="100000" fill="hold" grpId="0" nodeType="afterEffect">
                                  <p:stCondLst>
                                    <p:cond delay="0"/>
                                  </p:stCondLst>
                                  <p:childTnLst>
                                    <p:set>
                                      <p:cBhvr>
                                        <p:cTn id="90" dur="1" fill="hold">
                                          <p:stCondLst>
                                            <p:cond delay="0"/>
                                          </p:stCondLst>
                                        </p:cTn>
                                        <p:tgtEl>
                                          <p:spTgt spid="27"/>
                                        </p:tgtEl>
                                        <p:attrNameLst>
                                          <p:attrName>style.visibility</p:attrName>
                                        </p:attrNameLst>
                                      </p:cBhvr>
                                      <p:to>
                                        <p:strVal val="visible"/>
                                      </p:to>
                                    </p:set>
                                    <p:anim calcmode="lin" valueType="num">
                                      <p:cBhvr additive="base">
                                        <p:cTn id="91" dur="200" fill="hold"/>
                                        <p:tgtEl>
                                          <p:spTgt spid="27"/>
                                        </p:tgtEl>
                                        <p:attrNameLst>
                                          <p:attrName>ppt_x</p:attrName>
                                        </p:attrNameLst>
                                      </p:cBhvr>
                                      <p:tavLst>
                                        <p:tav tm="0">
                                          <p:val>
                                            <p:strVal val="#ppt_x"/>
                                          </p:val>
                                        </p:tav>
                                        <p:tav tm="100000">
                                          <p:val>
                                            <p:strVal val="#ppt_x"/>
                                          </p:val>
                                        </p:tav>
                                      </p:tavLst>
                                    </p:anim>
                                    <p:anim calcmode="lin" valueType="num">
                                      <p:cBhvr additive="base">
                                        <p:cTn id="92" dur="200" fill="hold"/>
                                        <p:tgtEl>
                                          <p:spTgt spid="2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4" grpId="0" animBg="1"/>
      <p:bldP spid="5" grpId="0" animBg="1"/>
      <p:bldP spid="6" grpId="0" animBg="1"/>
      <p:bldP spid="7" grpId="0" animBg="1"/>
      <p:bldP spid="8" grpId="0" animBg="1"/>
      <p:bldP spid="9" grpId="0" animBg="1"/>
      <p:bldP spid="23" grpId="0"/>
      <p:bldP spid="24" grpId="0"/>
      <p:bldP spid="25" grpId="0"/>
      <p:bldP spid="26" grpId="0"/>
      <p:bldP spid="27"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r="16704"/>
          <a:stretch>
            <a:fillRect/>
          </a:stretch>
        </p:blipFill>
        <p:spPr>
          <a:xfrm>
            <a:off x="31973" y="-17321"/>
            <a:ext cx="11489704" cy="6465919"/>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831" y="1065501"/>
            <a:ext cx="5688632" cy="5242464"/>
          </a:xfrm>
          <a:prstGeom prst="rect">
            <a:avLst/>
          </a:prstGeom>
        </p:spPr>
      </p:pic>
      <p:pic>
        <p:nvPicPr>
          <p:cNvPr id="13" name="图片 12"/>
          <p:cNvPicPr>
            <a:picLocks noChangeAspect="1"/>
          </p:cNvPicPr>
          <p:nvPr/>
        </p:nvPicPr>
        <p:blipFill rotWithShape="1">
          <a:blip r:embed="rId3" cstate="print">
            <a:extLst>
              <a:ext uri="{28A0092B-C50C-407E-A947-70E740481C1C}">
                <a14:useLocalDpi xmlns:a14="http://schemas.microsoft.com/office/drawing/2010/main" val="0"/>
              </a:ext>
            </a:extLst>
          </a:blip>
          <a:srcRect t="21499"/>
          <a:stretch>
            <a:fillRect/>
          </a:stretch>
        </p:blipFill>
        <p:spPr>
          <a:xfrm>
            <a:off x="5400997" y="359767"/>
            <a:ext cx="5003692" cy="1437145"/>
          </a:xfrm>
          <a:prstGeom prst="rect">
            <a:avLst/>
          </a:prstGeom>
        </p:spPr>
      </p:pic>
      <p:sp>
        <p:nvSpPr>
          <p:cNvPr id="11" name="Rectangle 49"/>
          <p:cNvSpPr/>
          <p:nvPr/>
        </p:nvSpPr>
        <p:spPr>
          <a:xfrm>
            <a:off x="6241500" y="3548968"/>
            <a:ext cx="4199954" cy="1138773"/>
          </a:xfrm>
          <a:prstGeom prst="rect">
            <a:avLst/>
          </a:prstGeom>
          <a:effectLst/>
        </p:spPr>
        <p:txBody>
          <a:bodyPr wrap="square">
            <a:spAutoFit/>
          </a:bodyPr>
          <a:lstStyle/>
          <a:p>
            <a:pPr marL="0" lvl="1"/>
            <a:r>
              <a:rPr lang="zh-CN" altLang="en-US" sz="48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rPr>
              <a:t>添加标题文字</a:t>
            </a:r>
            <a:endParaRPr lang="zh-CN" altLang="en-US" sz="48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endParaRPr>
          </a:p>
          <a:p>
            <a:pPr marL="0" lvl="1"/>
            <a:r>
              <a:rPr lang="en-US" altLang="zh-CN" sz="2000"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rPr>
              <a:t>CORPORATE CULTURE</a:t>
            </a:r>
            <a:endParaRPr lang="en-US" altLang="zh-CN" sz="20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endParaRPr>
          </a:p>
        </p:txBody>
      </p:sp>
      <p:sp>
        <p:nvSpPr>
          <p:cNvPr id="12" name="Rectangle 49"/>
          <p:cNvSpPr/>
          <p:nvPr/>
        </p:nvSpPr>
        <p:spPr>
          <a:xfrm>
            <a:off x="6562996" y="1148003"/>
            <a:ext cx="2920013" cy="2646878"/>
          </a:xfrm>
          <a:prstGeom prst="rect">
            <a:avLst/>
          </a:prstGeom>
          <a:effectLst/>
        </p:spPr>
        <p:txBody>
          <a:bodyPr wrap="square">
            <a:spAutoFit/>
          </a:bodyPr>
          <a:lstStyle/>
          <a:p>
            <a:pPr marL="0" lvl="1"/>
            <a:r>
              <a:rPr lang="en-US" altLang="zh-CN" sz="166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rPr>
              <a:t>03</a:t>
            </a:r>
            <a:endParaRPr lang="en-US" altLang="zh-CN" sz="166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矩形 2"/>
          <p:cNvSpPr/>
          <p:nvPr/>
        </p:nvSpPr>
        <p:spPr>
          <a:xfrm>
            <a:off x="1339457" y="1403801"/>
            <a:ext cx="3086723" cy="1941094"/>
          </a:xfrm>
          <a:prstGeom prst="rect">
            <a:avLst/>
          </a:prstGeom>
          <a:blipFill>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4" name="组合 3"/>
          <p:cNvGrpSpPr/>
          <p:nvPr/>
        </p:nvGrpSpPr>
        <p:grpSpPr>
          <a:xfrm>
            <a:off x="1512566" y="3472908"/>
            <a:ext cx="621346" cy="621346"/>
            <a:chOff x="4552638" y="3941011"/>
            <a:chExt cx="692503" cy="692503"/>
          </a:xfrm>
        </p:grpSpPr>
        <p:sp>
          <p:nvSpPr>
            <p:cNvPr id="5" name="椭圆 4"/>
            <p:cNvSpPr/>
            <p:nvPr/>
          </p:nvSpPr>
          <p:spPr>
            <a:xfrm>
              <a:off x="4552638" y="3941011"/>
              <a:ext cx="692503" cy="692503"/>
            </a:xfrm>
            <a:prstGeom prst="ellips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6" name="Group 9"/>
            <p:cNvGrpSpPr/>
            <p:nvPr/>
          </p:nvGrpSpPr>
          <p:grpSpPr>
            <a:xfrm>
              <a:off x="4628499" y="4110631"/>
              <a:ext cx="541426" cy="401480"/>
              <a:chOff x="4572000" y="3414713"/>
              <a:chExt cx="374651" cy="277813"/>
            </a:xfrm>
            <a:solidFill>
              <a:schemeClr val="bg1"/>
            </a:solidFill>
          </p:grpSpPr>
          <p:sp>
            <p:nvSpPr>
              <p:cNvPr id="7" name="Freeform 17"/>
              <p:cNvSpPr/>
              <p:nvPr/>
            </p:nvSpPr>
            <p:spPr bwMode="auto">
              <a:xfrm>
                <a:off x="4713288" y="3481388"/>
                <a:ext cx="233363" cy="211138"/>
              </a:xfrm>
              <a:custGeom>
                <a:avLst/>
                <a:gdLst>
                  <a:gd name="T0" fmla="*/ 89 w 89"/>
                  <a:gd name="T1" fmla="*/ 33 h 81"/>
                  <a:gd name="T2" fmla="*/ 43 w 89"/>
                  <a:gd name="T3" fmla="*/ 0 h 81"/>
                  <a:gd name="T4" fmla="*/ 40 w 89"/>
                  <a:gd name="T5" fmla="*/ 1 h 81"/>
                  <a:gd name="T6" fmla="*/ 43 w 89"/>
                  <a:gd name="T7" fmla="*/ 11 h 81"/>
                  <a:gd name="T8" fmla="*/ 0 w 89"/>
                  <a:gd name="T9" fmla="*/ 44 h 81"/>
                  <a:gd name="T10" fmla="*/ 0 w 89"/>
                  <a:gd name="T11" fmla="*/ 44 h 81"/>
                  <a:gd name="T12" fmla="*/ 40 w 89"/>
                  <a:gd name="T13" fmla="*/ 65 h 81"/>
                  <a:gd name="T14" fmla="*/ 74 w 89"/>
                  <a:gd name="T15" fmla="*/ 81 h 81"/>
                  <a:gd name="T16" fmla="*/ 64 w 89"/>
                  <a:gd name="T17" fmla="*/ 62 h 81"/>
                  <a:gd name="T18" fmla="*/ 89 w 89"/>
                  <a:gd name="T19" fmla="*/ 33 h 8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89" h="81">
                    <a:moveTo>
                      <a:pt x="89" y="33"/>
                    </a:moveTo>
                    <a:cubicBezTo>
                      <a:pt x="89" y="15"/>
                      <a:pt x="68" y="0"/>
                      <a:pt x="43" y="0"/>
                    </a:cubicBezTo>
                    <a:cubicBezTo>
                      <a:pt x="42" y="0"/>
                      <a:pt x="41" y="1"/>
                      <a:pt x="40" y="1"/>
                    </a:cubicBezTo>
                    <a:cubicBezTo>
                      <a:pt x="42" y="4"/>
                      <a:pt x="43" y="8"/>
                      <a:pt x="43" y="11"/>
                    </a:cubicBezTo>
                    <a:cubicBezTo>
                      <a:pt x="43" y="29"/>
                      <a:pt x="24" y="43"/>
                      <a:pt x="0" y="44"/>
                    </a:cubicBezTo>
                    <a:cubicBezTo>
                      <a:pt x="0" y="44"/>
                      <a:pt x="0" y="44"/>
                      <a:pt x="0" y="44"/>
                    </a:cubicBezTo>
                    <a:cubicBezTo>
                      <a:pt x="6" y="56"/>
                      <a:pt x="21" y="64"/>
                      <a:pt x="40" y="65"/>
                    </a:cubicBezTo>
                    <a:cubicBezTo>
                      <a:pt x="53" y="75"/>
                      <a:pt x="74" y="81"/>
                      <a:pt x="74" y="81"/>
                    </a:cubicBezTo>
                    <a:cubicBezTo>
                      <a:pt x="64" y="72"/>
                      <a:pt x="63" y="65"/>
                      <a:pt x="64" y="62"/>
                    </a:cubicBezTo>
                    <a:cubicBezTo>
                      <a:pt x="79" y="56"/>
                      <a:pt x="89" y="46"/>
                      <a:pt x="89" y="33"/>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sp>
            <p:nvSpPr>
              <p:cNvPr id="8" name="Freeform 18"/>
              <p:cNvSpPr/>
              <p:nvPr/>
            </p:nvSpPr>
            <p:spPr bwMode="auto">
              <a:xfrm>
                <a:off x="4572000" y="3414713"/>
                <a:ext cx="241300" cy="209550"/>
              </a:xfrm>
              <a:custGeom>
                <a:avLst/>
                <a:gdLst>
                  <a:gd name="T0" fmla="*/ 89 w 92"/>
                  <a:gd name="T1" fmla="*/ 21 h 80"/>
                  <a:gd name="T2" fmla="*/ 46 w 92"/>
                  <a:gd name="T3" fmla="*/ 0 h 80"/>
                  <a:gd name="T4" fmla="*/ 0 w 92"/>
                  <a:gd name="T5" fmla="*/ 32 h 80"/>
                  <a:gd name="T6" fmla="*/ 25 w 92"/>
                  <a:gd name="T7" fmla="*/ 61 h 80"/>
                  <a:gd name="T8" fmla="*/ 14 w 92"/>
                  <a:gd name="T9" fmla="*/ 80 h 80"/>
                  <a:gd name="T10" fmla="*/ 48 w 92"/>
                  <a:gd name="T11" fmla="*/ 65 h 80"/>
                  <a:gd name="T12" fmla="*/ 49 w 92"/>
                  <a:gd name="T13" fmla="*/ 64 h 80"/>
                  <a:gd name="T14" fmla="*/ 92 w 92"/>
                  <a:gd name="T15" fmla="*/ 32 h 80"/>
                  <a:gd name="T16" fmla="*/ 89 w 92"/>
                  <a:gd name="T17" fmla="*/ 21 h 8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92" h="80">
                    <a:moveTo>
                      <a:pt x="89" y="21"/>
                    </a:moveTo>
                    <a:cubicBezTo>
                      <a:pt x="83" y="9"/>
                      <a:pt x="66" y="0"/>
                      <a:pt x="46" y="0"/>
                    </a:cubicBezTo>
                    <a:cubicBezTo>
                      <a:pt x="20" y="0"/>
                      <a:pt x="0" y="14"/>
                      <a:pt x="0" y="32"/>
                    </a:cubicBezTo>
                    <a:cubicBezTo>
                      <a:pt x="0" y="45"/>
                      <a:pt x="10" y="56"/>
                      <a:pt x="25" y="61"/>
                    </a:cubicBezTo>
                    <a:cubicBezTo>
                      <a:pt x="26" y="65"/>
                      <a:pt x="25" y="71"/>
                      <a:pt x="14" y="80"/>
                    </a:cubicBezTo>
                    <a:cubicBezTo>
                      <a:pt x="14" y="80"/>
                      <a:pt x="36" y="75"/>
                      <a:pt x="48" y="65"/>
                    </a:cubicBezTo>
                    <a:cubicBezTo>
                      <a:pt x="49" y="64"/>
                      <a:pt x="49" y="64"/>
                      <a:pt x="49" y="64"/>
                    </a:cubicBezTo>
                    <a:cubicBezTo>
                      <a:pt x="73" y="63"/>
                      <a:pt x="92" y="49"/>
                      <a:pt x="92" y="32"/>
                    </a:cubicBezTo>
                    <a:cubicBezTo>
                      <a:pt x="92" y="28"/>
                      <a:pt x="91" y="25"/>
                      <a:pt x="89" y="21"/>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en-US" sz="3200"/>
              </a:p>
            </p:txBody>
          </p:sp>
        </p:grpSp>
      </p:grpSp>
      <p:sp>
        <p:nvSpPr>
          <p:cNvPr id="16" name="矩形 47"/>
          <p:cNvSpPr>
            <a:spLocks noChangeArrowheads="1"/>
          </p:cNvSpPr>
          <p:nvPr/>
        </p:nvSpPr>
        <p:spPr bwMode="auto">
          <a:xfrm>
            <a:off x="1339457" y="4137656"/>
            <a:ext cx="2830462" cy="13619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图片，在此录入上述图表的综合描述说明。</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粘贴。</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17" name="矩形 3"/>
          <p:cNvSpPr>
            <a:spLocks noChangeArrowheads="1"/>
          </p:cNvSpPr>
          <p:nvPr/>
        </p:nvSpPr>
        <p:spPr bwMode="auto">
          <a:xfrm>
            <a:off x="2201978" y="3624838"/>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200" b="1" dirty="0" smtClean="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tx1">
                  <a:lumMod val="85000"/>
                  <a:lumOff val="1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21" name="矩形 20"/>
          <p:cNvSpPr/>
          <p:nvPr/>
        </p:nvSpPr>
        <p:spPr>
          <a:xfrm>
            <a:off x="5256981" y="1312570"/>
            <a:ext cx="6265094" cy="4186991"/>
          </a:xfrm>
          <a:prstGeom prst="rect">
            <a:avLst/>
          </a:prstGeom>
          <a:solidFill>
            <a:srgbClr val="0070C0">
              <a:alpha val="70000"/>
            </a:srgb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2" name="组合 21"/>
          <p:cNvGrpSpPr/>
          <p:nvPr/>
        </p:nvGrpSpPr>
        <p:grpSpPr>
          <a:xfrm>
            <a:off x="6796253" y="1695354"/>
            <a:ext cx="756000" cy="756000"/>
            <a:chOff x="4534974" y="2476851"/>
            <a:chExt cx="756000" cy="756000"/>
          </a:xfrm>
        </p:grpSpPr>
        <p:sp>
          <p:nvSpPr>
            <p:cNvPr id="23" name="矩形 22"/>
            <p:cNvSpPr/>
            <p:nvPr/>
          </p:nvSpPr>
          <p:spPr>
            <a:xfrm>
              <a:off x="4534974" y="2476851"/>
              <a:ext cx="756000" cy="756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24" name="组合 23"/>
            <p:cNvGrpSpPr/>
            <p:nvPr/>
          </p:nvGrpSpPr>
          <p:grpSpPr>
            <a:xfrm>
              <a:off x="4687974" y="2629656"/>
              <a:ext cx="450000" cy="434596"/>
              <a:chOff x="5512720" y="2152017"/>
              <a:chExt cx="583915" cy="496874"/>
            </a:xfrm>
          </p:grpSpPr>
          <p:sp>
            <p:nvSpPr>
              <p:cNvPr id="25" name="Freeform 159"/>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p>
            </p:txBody>
          </p:sp>
          <p:sp>
            <p:nvSpPr>
              <p:cNvPr id="26" name="Freeform 160"/>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C0000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p>
            </p:txBody>
          </p:sp>
        </p:grpSp>
      </p:grpSp>
      <p:sp>
        <p:nvSpPr>
          <p:cNvPr id="27" name="矩形 47"/>
          <p:cNvSpPr>
            <a:spLocks noChangeArrowheads="1"/>
          </p:cNvSpPr>
          <p:nvPr/>
        </p:nvSpPr>
        <p:spPr bwMode="auto">
          <a:xfrm>
            <a:off x="6700001" y="4032636"/>
            <a:ext cx="3747958" cy="112184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25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28" name="矩形 3"/>
          <p:cNvSpPr>
            <a:spLocks noChangeArrowheads="1"/>
          </p:cNvSpPr>
          <p:nvPr/>
        </p:nvSpPr>
        <p:spPr bwMode="auto">
          <a:xfrm>
            <a:off x="6716524" y="3580587"/>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2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29" name="TextBox 30"/>
          <p:cNvSpPr txBox="1"/>
          <p:nvPr/>
        </p:nvSpPr>
        <p:spPr>
          <a:xfrm>
            <a:off x="6700002" y="2565916"/>
            <a:ext cx="3747958" cy="875624"/>
          </a:xfrm>
          <a:prstGeom prst="rect">
            <a:avLst/>
          </a:prstGeom>
          <a:noFill/>
        </p:spPr>
        <p:txBody>
          <a:bodyPr wrap="square" rtlCol="0">
            <a:spAutoFit/>
          </a:bodyPr>
          <a:lstStyle/>
          <a:p>
            <a:pPr>
              <a:lnSpc>
                <a:spcPct val="125000"/>
              </a:lnSpc>
            </a:pPr>
            <a:r>
              <a:rPr lang="zh-CN" altLang="en-US" sz="1400" dirty="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a:t>
            </a:r>
            <a:r>
              <a:rPr lang="zh-CN" altLang="en-US" sz="1400" dirty="0" smtClean="0">
                <a:solidFill>
                  <a:schemeClr val="bg1"/>
                </a:solidFill>
                <a:latin typeface="微软雅黑" panose="020B0503020204020204" pitchFamily="34" charset="-122"/>
                <a:ea typeface="微软雅黑" panose="020B0503020204020204" pitchFamily="34" charset="-122"/>
              </a:rPr>
              <a:t>。您的内容打在这里。</a:t>
            </a:r>
            <a:endParaRPr lang="zh-CN" altLang="en-US" sz="1400" dirty="0">
              <a:solidFill>
                <a:schemeClr val="bg1"/>
              </a:solidFill>
              <a:latin typeface="微软雅黑" panose="020B0503020204020204" pitchFamily="34" charset="-122"/>
              <a:ea typeface="微软雅黑" panose="020B0503020204020204" pitchFamily="34" charset="-122"/>
            </a:endParaRPr>
          </a:p>
        </p:txBody>
      </p:sp>
      <p:sp>
        <p:nvSpPr>
          <p:cNvPr id="30" name="矩形 3"/>
          <p:cNvSpPr>
            <a:spLocks noChangeArrowheads="1"/>
          </p:cNvSpPr>
          <p:nvPr/>
        </p:nvSpPr>
        <p:spPr bwMode="auto">
          <a:xfrm>
            <a:off x="7705253" y="1799927"/>
            <a:ext cx="2646860" cy="5847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eaLnBrk="1" hangingPunct="1">
              <a:spcBef>
                <a:spcPct val="0"/>
              </a:spcBef>
              <a:buFont typeface="Arial" panose="020B0604020202020204" pitchFamily="34" charset="0"/>
              <a:buNone/>
            </a:pPr>
            <a:r>
              <a:rPr lang="zh-CN" altLang="en-US" b="1" dirty="0" smtClean="0">
                <a:solidFill>
                  <a:schemeClr val="bg1"/>
                </a:solidFill>
                <a:latin typeface="Arial" panose="020B0604020202020204" pitchFamily="34" charset="0"/>
                <a:cs typeface="Arial" panose="020B0604020202020204" pitchFamily="34" charset="0"/>
                <a:sym typeface="Impact" panose="020B0806030902050204" pitchFamily="34" charset="0"/>
              </a:rPr>
              <a:t>点击添加</a:t>
            </a:r>
            <a:r>
              <a:rPr lang="zh-CN" altLang="en-US" b="1" dirty="0">
                <a:solidFill>
                  <a:schemeClr val="bg1"/>
                </a:solidFill>
                <a:latin typeface="Arial" panose="020B0604020202020204" pitchFamily="34" charset="0"/>
                <a:cs typeface="Arial" panose="020B0604020202020204" pitchFamily="34" charset="0"/>
                <a:sym typeface="Impact" panose="020B0806030902050204" pitchFamily="34" charset="0"/>
              </a:rPr>
              <a:t>标题</a:t>
            </a:r>
            <a:endParaRPr lang="zh-CN" altLang="en-US" b="1" dirty="0">
              <a:solidFill>
                <a:schemeClr val="bg1"/>
              </a:solidFill>
              <a:latin typeface="Arial" panose="020B0604020202020204" pitchFamily="34" charset="0"/>
              <a:cs typeface="Arial" panose="020B0604020202020204" pitchFamily="34" charset="0"/>
            </a:endParaRPr>
          </a:p>
        </p:txBody>
      </p:sp>
      <p:sp>
        <p:nvSpPr>
          <p:cNvPr id="2"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9" presetClass="entr" presetSubtype="0" decel="100000" fill="hold" grpId="0" nodeType="with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p:cTn id="7" dur="500" fill="hold"/>
                                        <p:tgtEl>
                                          <p:spTgt spid="3"/>
                                        </p:tgtEl>
                                        <p:attrNameLst>
                                          <p:attrName>ppt_w</p:attrName>
                                        </p:attrNameLst>
                                      </p:cBhvr>
                                      <p:tavLst>
                                        <p:tav tm="0">
                                          <p:val>
                                            <p:fltVal val="0"/>
                                          </p:val>
                                        </p:tav>
                                        <p:tav tm="100000">
                                          <p:val>
                                            <p:strVal val="#ppt_w"/>
                                          </p:val>
                                        </p:tav>
                                      </p:tavLst>
                                    </p:anim>
                                    <p:anim calcmode="lin" valueType="num">
                                      <p:cBhvr>
                                        <p:cTn id="8" dur="500" fill="hold"/>
                                        <p:tgtEl>
                                          <p:spTgt spid="3"/>
                                        </p:tgtEl>
                                        <p:attrNameLst>
                                          <p:attrName>ppt_h</p:attrName>
                                        </p:attrNameLst>
                                      </p:cBhvr>
                                      <p:tavLst>
                                        <p:tav tm="0">
                                          <p:val>
                                            <p:fltVal val="0"/>
                                          </p:val>
                                        </p:tav>
                                        <p:tav tm="100000">
                                          <p:val>
                                            <p:strVal val="#ppt_h"/>
                                          </p:val>
                                        </p:tav>
                                      </p:tavLst>
                                    </p:anim>
                                    <p:anim calcmode="lin" valueType="num">
                                      <p:cBhvr>
                                        <p:cTn id="9" dur="500" fill="hold"/>
                                        <p:tgtEl>
                                          <p:spTgt spid="3"/>
                                        </p:tgtEl>
                                        <p:attrNameLst>
                                          <p:attrName>style.rotation</p:attrName>
                                        </p:attrNameLst>
                                      </p:cBhvr>
                                      <p:tavLst>
                                        <p:tav tm="0">
                                          <p:val>
                                            <p:fltVal val="360"/>
                                          </p:val>
                                        </p:tav>
                                        <p:tav tm="100000">
                                          <p:val>
                                            <p:fltVal val="0"/>
                                          </p:val>
                                        </p:tav>
                                      </p:tavLst>
                                    </p:anim>
                                    <p:animEffect transition="in" filter="fade">
                                      <p:cBhvr>
                                        <p:cTn id="10" dur="500"/>
                                        <p:tgtEl>
                                          <p:spTgt spid="3"/>
                                        </p:tgtEl>
                                      </p:cBhvr>
                                    </p:animEffect>
                                  </p:childTnLst>
                                </p:cTn>
                              </p:par>
                            </p:childTnLst>
                          </p:cTn>
                        </p:par>
                        <p:par>
                          <p:cTn id="11" fill="hold">
                            <p:stCondLst>
                              <p:cond delay="500"/>
                            </p:stCondLst>
                            <p:childTnLst>
                              <p:par>
                                <p:cTn id="12" presetID="10" presetClass="entr" presetSubtype="0" fill="hold" nodeType="afterEffect">
                                  <p:stCondLst>
                                    <p:cond delay="0"/>
                                  </p:stCondLst>
                                  <p:childTnLst>
                                    <p:set>
                                      <p:cBhvr>
                                        <p:cTn id="13" dur="1" fill="hold">
                                          <p:stCondLst>
                                            <p:cond delay="0"/>
                                          </p:stCondLst>
                                        </p:cTn>
                                        <p:tgtEl>
                                          <p:spTgt spid="4"/>
                                        </p:tgtEl>
                                        <p:attrNameLst>
                                          <p:attrName>style.visibility</p:attrName>
                                        </p:attrNameLst>
                                      </p:cBhvr>
                                      <p:to>
                                        <p:strVal val="visible"/>
                                      </p:to>
                                    </p:set>
                                    <p:animEffect transition="in" filter="fade">
                                      <p:cBhvr>
                                        <p:cTn id="14" dur="500"/>
                                        <p:tgtEl>
                                          <p:spTgt spid="4"/>
                                        </p:tgtEl>
                                      </p:cBhvr>
                                    </p:animEffect>
                                  </p:childTnLst>
                                </p:cTn>
                              </p:par>
                            </p:childTnLst>
                          </p:cTn>
                        </p:par>
                        <p:par>
                          <p:cTn id="15" fill="hold">
                            <p:stCondLst>
                              <p:cond delay="1000"/>
                            </p:stCondLst>
                            <p:childTnLst>
                              <p:par>
                                <p:cTn id="16" presetID="2" presetClass="entr" presetSubtype="4" fill="hold" grpId="0" nodeType="afterEffect">
                                  <p:stCondLst>
                                    <p:cond delay="0"/>
                                  </p:stCondLst>
                                  <p:childTnLst>
                                    <p:set>
                                      <p:cBhvr>
                                        <p:cTn id="17" dur="1" fill="hold">
                                          <p:stCondLst>
                                            <p:cond delay="0"/>
                                          </p:stCondLst>
                                        </p:cTn>
                                        <p:tgtEl>
                                          <p:spTgt spid="17"/>
                                        </p:tgtEl>
                                        <p:attrNameLst>
                                          <p:attrName>style.visibility</p:attrName>
                                        </p:attrNameLst>
                                      </p:cBhvr>
                                      <p:to>
                                        <p:strVal val="visible"/>
                                      </p:to>
                                    </p:set>
                                    <p:anim calcmode="lin" valueType="num">
                                      <p:cBhvr additive="base">
                                        <p:cTn id="18" dur="350" fill="hold"/>
                                        <p:tgtEl>
                                          <p:spTgt spid="17"/>
                                        </p:tgtEl>
                                        <p:attrNameLst>
                                          <p:attrName>ppt_x</p:attrName>
                                        </p:attrNameLst>
                                      </p:cBhvr>
                                      <p:tavLst>
                                        <p:tav tm="0">
                                          <p:val>
                                            <p:strVal val="#ppt_x"/>
                                          </p:val>
                                        </p:tav>
                                        <p:tav tm="100000">
                                          <p:val>
                                            <p:strVal val="#ppt_x"/>
                                          </p:val>
                                        </p:tav>
                                      </p:tavLst>
                                    </p:anim>
                                    <p:anim calcmode="lin" valueType="num">
                                      <p:cBhvr additive="base">
                                        <p:cTn id="19" dur="350" fill="hold"/>
                                        <p:tgtEl>
                                          <p:spTgt spid="17"/>
                                        </p:tgtEl>
                                        <p:attrNameLst>
                                          <p:attrName>ppt_y</p:attrName>
                                        </p:attrNameLst>
                                      </p:cBhvr>
                                      <p:tavLst>
                                        <p:tav tm="0">
                                          <p:val>
                                            <p:strVal val="1+#ppt_h/2"/>
                                          </p:val>
                                        </p:tav>
                                        <p:tav tm="100000">
                                          <p:val>
                                            <p:strVal val="#ppt_y"/>
                                          </p:val>
                                        </p:tav>
                                      </p:tavLst>
                                    </p:anim>
                                  </p:childTnLst>
                                </p:cTn>
                              </p:par>
                              <p:par>
                                <p:cTn id="20" presetID="2" presetClass="entr" presetSubtype="4" fill="hold" grpId="0" nodeType="withEffect">
                                  <p:stCondLst>
                                    <p:cond delay="0"/>
                                  </p:stCondLst>
                                  <p:childTnLst>
                                    <p:set>
                                      <p:cBhvr>
                                        <p:cTn id="21" dur="1" fill="hold">
                                          <p:stCondLst>
                                            <p:cond delay="0"/>
                                          </p:stCondLst>
                                        </p:cTn>
                                        <p:tgtEl>
                                          <p:spTgt spid="16"/>
                                        </p:tgtEl>
                                        <p:attrNameLst>
                                          <p:attrName>style.visibility</p:attrName>
                                        </p:attrNameLst>
                                      </p:cBhvr>
                                      <p:to>
                                        <p:strVal val="visible"/>
                                      </p:to>
                                    </p:set>
                                    <p:anim calcmode="lin" valueType="num">
                                      <p:cBhvr additive="base">
                                        <p:cTn id="22" dur="350" fill="hold"/>
                                        <p:tgtEl>
                                          <p:spTgt spid="16"/>
                                        </p:tgtEl>
                                        <p:attrNameLst>
                                          <p:attrName>ppt_x</p:attrName>
                                        </p:attrNameLst>
                                      </p:cBhvr>
                                      <p:tavLst>
                                        <p:tav tm="0">
                                          <p:val>
                                            <p:strVal val="#ppt_x"/>
                                          </p:val>
                                        </p:tav>
                                        <p:tav tm="100000">
                                          <p:val>
                                            <p:strVal val="#ppt_x"/>
                                          </p:val>
                                        </p:tav>
                                      </p:tavLst>
                                    </p:anim>
                                    <p:anim calcmode="lin" valueType="num">
                                      <p:cBhvr additive="base">
                                        <p:cTn id="23" dur="350" fill="hold"/>
                                        <p:tgtEl>
                                          <p:spTgt spid="16"/>
                                        </p:tgtEl>
                                        <p:attrNameLst>
                                          <p:attrName>ppt_y</p:attrName>
                                        </p:attrNameLst>
                                      </p:cBhvr>
                                      <p:tavLst>
                                        <p:tav tm="0">
                                          <p:val>
                                            <p:strVal val="1+#ppt_h/2"/>
                                          </p:val>
                                        </p:tav>
                                        <p:tav tm="100000">
                                          <p:val>
                                            <p:strVal val="#ppt_y"/>
                                          </p:val>
                                        </p:tav>
                                      </p:tavLst>
                                    </p:anim>
                                  </p:childTnLst>
                                </p:cTn>
                              </p:par>
                            </p:childTnLst>
                          </p:cTn>
                        </p:par>
                        <p:par>
                          <p:cTn id="24" fill="hold">
                            <p:stCondLst>
                              <p:cond delay="1500"/>
                            </p:stCondLst>
                            <p:childTnLst>
                              <p:par>
                                <p:cTn id="25" presetID="23" presetClass="entr" presetSubtype="528" fill="hold" grpId="0" nodeType="afterEffect">
                                  <p:stCondLst>
                                    <p:cond delay="0"/>
                                  </p:stCondLst>
                                  <p:childTnLst>
                                    <p:set>
                                      <p:cBhvr>
                                        <p:cTn id="26" dur="1" fill="hold">
                                          <p:stCondLst>
                                            <p:cond delay="0"/>
                                          </p:stCondLst>
                                        </p:cTn>
                                        <p:tgtEl>
                                          <p:spTgt spid="21"/>
                                        </p:tgtEl>
                                        <p:attrNameLst>
                                          <p:attrName>style.visibility</p:attrName>
                                        </p:attrNameLst>
                                      </p:cBhvr>
                                      <p:to>
                                        <p:strVal val="visible"/>
                                      </p:to>
                                    </p:set>
                                    <p:anim calcmode="lin" valueType="num">
                                      <p:cBhvr>
                                        <p:cTn id="27" dur="250" fill="hold"/>
                                        <p:tgtEl>
                                          <p:spTgt spid="21"/>
                                        </p:tgtEl>
                                        <p:attrNameLst>
                                          <p:attrName>ppt_w</p:attrName>
                                        </p:attrNameLst>
                                      </p:cBhvr>
                                      <p:tavLst>
                                        <p:tav tm="0">
                                          <p:val>
                                            <p:fltVal val="0"/>
                                          </p:val>
                                        </p:tav>
                                        <p:tav tm="100000">
                                          <p:val>
                                            <p:strVal val="#ppt_w"/>
                                          </p:val>
                                        </p:tav>
                                      </p:tavLst>
                                    </p:anim>
                                    <p:anim calcmode="lin" valueType="num">
                                      <p:cBhvr>
                                        <p:cTn id="28" dur="250" fill="hold"/>
                                        <p:tgtEl>
                                          <p:spTgt spid="21"/>
                                        </p:tgtEl>
                                        <p:attrNameLst>
                                          <p:attrName>ppt_h</p:attrName>
                                        </p:attrNameLst>
                                      </p:cBhvr>
                                      <p:tavLst>
                                        <p:tav tm="0">
                                          <p:val>
                                            <p:fltVal val="0"/>
                                          </p:val>
                                        </p:tav>
                                        <p:tav tm="100000">
                                          <p:val>
                                            <p:strVal val="#ppt_h"/>
                                          </p:val>
                                        </p:tav>
                                      </p:tavLst>
                                    </p:anim>
                                    <p:anim calcmode="lin" valueType="num">
                                      <p:cBhvr>
                                        <p:cTn id="29" dur="250" fill="hold"/>
                                        <p:tgtEl>
                                          <p:spTgt spid="21"/>
                                        </p:tgtEl>
                                        <p:attrNameLst>
                                          <p:attrName>ppt_x</p:attrName>
                                        </p:attrNameLst>
                                      </p:cBhvr>
                                      <p:tavLst>
                                        <p:tav tm="0">
                                          <p:val>
                                            <p:fltVal val="0.5"/>
                                          </p:val>
                                        </p:tav>
                                        <p:tav tm="100000">
                                          <p:val>
                                            <p:strVal val="#ppt_x"/>
                                          </p:val>
                                        </p:tav>
                                      </p:tavLst>
                                    </p:anim>
                                    <p:anim calcmode="lin" valueType="num">
                                      <p:cBhvr>
                                        <p:cTn id="30" dur="250" fill="hold"/>
                                        <p:tgtEl>
                                          <p:spTgt spid="21"/>
                                        </p:tgtEl>
                                        <p:attrNameLst>
                                          <p:attrName>ppt_y</p:attrName>
                                        </p:attrNameLst>
                                      </p:cBhvr>
                                      <p:tavLst>
                                        <p:tav tm="0">
                                          <p:val>
                                            <p:fltVal val="0.5"/>
                                          </p:val>
                                        </p:tav>
                                        <p:tav tm="100000">
                                          <p:val>
                                            <p:strVal val="#ppt_y"/>
                                          </p:val>
                                        </p:tav>
                                      </p:tavLst>
                                    </p:anim>
                                  </p:childTnLst>
                                </p:cTn>
                              </p:par>
                            </p:childTnLst>
                          </p:cTn>
                        </p:par>
                        <p:par>
                          <p:cTn id="31" fill="hold">
                            <p:stCondLst>
                              <p:cond delay="2000"/>
                            </p:stCondLst>
                            <p:childTnLst>
                              <p:par>
                                <p:cTn id="32" presetID="23" presetClass="entr" presetSubtype="32" fill="hold" nodeType="afterEffect">
                                  <p:stCondLst>
                                    <p:cond delay="100"/>
                                  </p:stCondLst>
                                  <p:childTnLst>
                                    <p:set>
                                      <p:cBhvr>
                                        <p:cTn id="33" dur="1" fill="hold">
                                          <p:stCondLst>
                                            <p:cond delay="0"/>
                                          </p:stCondLst>
                                        </p:cTn>
                                        <p:tgtEl>
                                          <p:spTgt spid="22"/>
                                        </p:tgtEl>
                                        <p:attrNameLst>
                                          <p:attrName>style.visibility</p:attrName>
                                        </p:attrNameLst>
                                      </p:cBhvr>
                                      <p:to>
                                        <p:strVal val="visible"/>
                                      </p:to>
                                    </p:set>
                                    <p:anim calcmode="lin" valueType="num">
                                      <p:cBhvr>
                                        <p:cTn id="34" dur="250" fill="hold"/>
                                        <p:tgtEl>
                                          <p:spTgt spid="22"/>
                                        </p:tgtEl>
                                        <p:attrNameLst>
                                          <p:attrName>ppt_w</p:attrName>
                                        </p:attrNameLst>
                                      </p:cBhvr>
                                      <p:tavLst>
                                        <p:tav tm="0">
                                          <p:val>
                                            <p:strVal val="4*#ppt_w"/>
                                          </p:val>
                                        </p:tav>
                                        <p:tav tm="100000">
                                          <p:val>
                                            <p:strVal val="#ppt_w"/>
                                          </p:val>
                                        </p:tav>
                                      </p:tavLst>
                                    </p:anim>
                                    <p:anim calcmode="lin" valueType="num">
                                      <p:cBhvr>
                                        <p:cTn id="35" dur="250" fill="hold"/>
                                        <p:tgtEl>
                                          <p:spTgt spid="22"/>
                                        </p:tgtEl>
                                        <p:attrNameLst>
                                          <p:attrName>ppt_h</p:attrName>
                                        </p:attrNameLst>
                                      </p:cBhvr>
                                      <p:tavLst>
                                        <p:tav tm="0">
                                          <p:val>
                                            <p:strVal val="4*#ppt_h"/>
                                          </p:val>
                                        </p:tav>
                                        <p:tav tm="100000">
                                          <p:val>
                                            <p:strVal val="#ppt_h"/>
                                          </p:val>
                                        </p:tav>
                                      </p:tavLst>
                                    </p:anim>
                                  </p:childTnLst>
                                </p:cTn>
                              </p:par>
                            </p:childTnLst>
                          </p:cTn>
                        </p:par>
                        <p:par>
                          <p:cTn id="36" fill="hold">
                            <p:stCondLst>
                              <p:cond delay="2600"/>
                            </p:stCondLst>
                            <p:childTnLst>
                              <p:par>
                                <p:cTn id="37" presetID="22" presetClass="entr" presetSubtype="8" fill="hold" grpId="0" nodeType="afterEffect">
                                  <p:stCondLst>
                                    <p:cond delay="0"/>
                                  </p:stCondLst>
                                  <p:childTnLst>
                                    <p:set>
                                      <p:cBhvr>
                                        <p:cTn id="38" dur="1" fill="hold">
                                          <p:stCondLst>
                                            <p:cond delay="0"/>
                                          </p:stCondLst>
                                        </p:cTn>
                                        <p:tgtEl>
                                          <p:spTgt spid="30"/>
                                        </p:tgtEl>
                                        <p:attrNameLst>
                                          <p:attrName>style.visibility</p:attrName>
                                        </p:attrNameLst>
                                      </p:cBhvr>
                                      <p:to>
                                        <p:strVal val="visible"/>
                                      </p:to>
                                    </p:set>
                                    <p:animEffect transition="in" filter="wipe(left)">
                                      <p:cBhvr>
                                        <p:cTn id="39" dur="500"/>
                                        <p:tgtEl>
                                          <p:spTgt spid="30"/>
                                        </p:tgtEl>
                                      </p:cBhvr>
                                    </p:animEffect>
                                  </p:childTnLst>
                                </p:cTn>
                              </p:par>
                            </p:childTnLst>
                          </p:cTn>
                        </p:par>
                        <p:par>
                          <p:cTn id="40" fill="hold">
                            <p:stCondLst>
                              <p:cond delay="3100"/>
                            </p:stCondLst>
                            <p:childTnLst>
                              <p:par>
                                <p:cTn id="41" presetID="10" presetClass="entr" presetSubtype="0" fill="hold" grpId="0" nodeType="afterEffect">
                                  <p:stCondLst>
                                    <p:cond delay="0"/>
                                  </p:stCondLst>
                                  <p:iterate type="lt">
                                    <p:tmPct val="10000"/>
                                  </p:iterate>
                                  <p:childTnLst>
                                    <p:set>
                                      <p:cBhvr>
                                        <p:cTn id="42" dur="1" fill="hold">
                                          <p:stCondLst>
                                            <p:cond delay="0"/>
                                          </p:stCondLst>
                                        </p:cTn>
                                        <p:tgtEl>
                                          <p:spTgt spid="29"/>
                                        </p:tgtEl>
                                        <p:attrNameLst>
                                          <p:attrName>style.visibility</p:attrName>
                                        </p:attrNameLst>
                                      </p:cBhvr>
                                      <p:to>
                                        <p:strVal val="visible"/>
                                      </p:to>
                                    </p:set>
                                    <p:animEffect transition="in" filter="fade">
                                      <p:cBhvr>
                                        <p:cTn id="43" dur="100"/>
                                        <p:tgtEl>
                                          <p:spTgt spid="29"/>
                                        </p:tgtEl>
                                      </p:cBhvr>
                                    </p:animEffect>
                                  </p:childTnLst>
                                </p:cTn>
                              </p:par>
                            </p:childTnLst>
                          </p:cTn>
                        </p:par>
                        <p:par>
                          <p:cTn id="44" fill="hold">
                            <p:stCondLst>
                              <p:cond delay="2519"/>
                            </p:stCondLst>
                            <p:childTnLst>
                              <p:par>
                                <p:cTn id="45" presetID="22" presetClass="entr" presetSubtype="8" fill="hold" grpId="0" nodeType="afterEffect">
                                  <p:stCondLst>
                                    <p:cond delay="0"/>
                                  </p:stCondLst>
                                  <p:childTnLst>
                                    <p:set>
                                      <p:cBhvr>
                                        <p:cTn id="46" dur="1" fill="hold">
                                          <p:stCondLst>
                                            <p:cond delay="0"/>
                                          </p:stCondLst>
                                        </p:cTn>
                                        <p:tgtEl>
                                          <p:spTgt spid="28"/>
                                        </p:tgtEl>
                                        <p:attrNameLst>
                                          <p:attrName>style.visibility</p:attrName>
                                        </p:attrNameLst>
                                      </p:cBhvr>
                                      <p:to>
                                        <p:strVal val="visible"/>
                                      </p:to>
                                    </p:set>
                                    <p:animEffect transition="in" filter="wipe(left)">
                                      <p:cBhvr>
                                        <p:cTn id="47" dur="500"/>
                                        <p:tgtEl>
                                          <p:spTgt spid="28"/>
                                        </p:tgtEl>
                                      </p:cBhvr>
                                    </p:animEffect>
                                  </p:childTnLst>
                                </p:cTn>
                              </p:par>
                            </p:childTnLst>
                          </p:cTn>
                        </p:par>
                        <p:par>
                          <p:cTn id="48" fill="hold">
                            <p:stCondLst>
                              <p:cond delay="3019"/>
                            </p:stCondLst>
                            <p:childTnLst>
                              <p:par>
                                <p:cTn id="49" presetID="14" presetClass="entr" presetSubtype="10" fill="hold" grpId="0" nodeType="afterEffect">
                                  <p:stCondLst>
                                    <p:cond delay="0"/>
                                  </p:stCondLst>
                                  <p:childTnLst>
                                    <p:set>
                                      <p:cBhvr>
                                        <p:cTn id="50" dur="1" fill="hold">
                                          <p:stCondLst>
                                            <p:cond delay="0"/>
                                          </p:stCondLst>
                                        </p:cTn>
                                        <p:tgtEl>
                                          <p:spTgt spid="27"/>
                                        </p:tgtEl>
                                        <p:attrNameLst>
                                          <p:attrName>style.visibility</p:attrName>
                                        </p:attrNameLst>
                                      </p:cBhvr>
                                      <p:to>
                                        <p:strVal val="visible"/>
                                      </p:to>
                                    </p:set>
                                    <p:animEffect transition="in" filter="randombar(horizontal)">
                                      <p:cBhvr>
                                        <p:cTn id="51" dur="750"/>
                                        <p:tgtEl>
                                          <p:spTgt spid="27"/>
                                        </p:tgtEl>
                                      </p:cBhvr>
                                    </p:animEffect>
                                  </p:childTnLst>
                                </p:cTn>
                              </p:par>
                            </p:childTnLst>
                          </p:cTn>
                        </p:par>
                        <p:par>
                          <p:cTn id="52" fill="hold">
                            <p:stCondLst>
                              <p:cond delay="4019"/>
                            </p:stCondLst>
                            <p:childTnLst>
                              <p:par>
                                <p:cTn id="53" presetID="2" presetClass="entr" presetSubtype="4" decel="100000" fill="hold" grpId="0" nodeType="afterEffect">
                                  <p:stCondLst>
                                    <p:cond delay="0"/>
                                  </p:stCondLst>
                                  <p:childTnLst>
                                    <p:set>
                                      <p:cBhvr>
                                        <p:cTn id="54" dur="1" fill="hold">
                                          <p:stCondLst>
                                            <p:cond delay="0"/>
                                          </p:stCondLst>
                                        </p:cTn>
                                        <p:tgtEl>
                                          <p:spTgt spid="2"/>
                                        </p:tgtEl>
                                        <p:attrNameLst>
                                          <p:attrName>style.visibility</p:attrName>
                                        </p:attrNameLst>
                                      </p:cBhvr>
                                      <p:to>
                                        <p:strVal val="visible"/>
                                      </p:to>
                                    </p:set>
                                    <p:anim calcmode="lin" valueType="num">
                                      <p:cBhvr additive="base">
                                        <p:cTn id="55" dur="200" fill="hold"/>
                                        <p:tgtEl>
                                          <p:spTgt spid="2"/>
                                        </p:tgtEl>
                                        <p:attrNameLst>
                                          <p:attrName>ppt_x</p:attrName>
                                        </p:attrNameLst>
                                      </p:cBhvr>
                                      <p:tavLst>
                                        <p:tav tm="0">
                                          <p:val>
                                            <p:strVal val="#ppt_x"/>
                                          </p:val>
                                        </p:tav>
                                        <p:tav tm="100000">
                                          <p:val>
                                            <p:strVal val="#ppt_x"/>
                                          </p:val>
                                        </p:tav>
                                      </p:tavLst>
                                    </p:anim>
                                    <p:anim calcmode="lin" valueType="num">
                                      <p:cBhvr additive="base">
                                        <p:cTn id="56" dur="2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animBg="1"/>
      <p:bldP spid="16" grpId="0"/>
      <p:bldP spid="17" grpId="0"/>
      <p:bldP spid="21" grpId="0" animBg="1"/>
      <p:bldP spid="27" grpId="0"/>
      <p:bldP spid="28" grpId="0"/>
      <p:bldP spid="29" grpId="0"/>
      <p:bldP spid="30" grpId="0"/>
      <p:bldP spid="2"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flipV="1">
            <a:off x="0" y="3706571"/>
            <a:ext cx="11522075" cy="1399299"/>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3" name="组合 2"/>
          <p:cNvGrpSpPr/>
          <p:nvPr/>
        </p:nvGrpSpPr>
        <p:grpSpPr>
          <a:xfrm>
            <a:off x="9217421" y="3083016"/>
            <a:ext cx="852426" cy="852426"/>
            <a:chOff x="4580100" y="2521977"/>
            <a:chExt cx="665749" cy="665749"/>
          </a:xfrm>
        </p:grpSpPr>
        <p:sp>
          <p:nvSpPr>
            <p:cNvPr id="4" name="矩形 3"/>
            <p:cNvSpPr/>
            <p:nvPr/>
          </p:nvSpPr>
          <p:spPr>
            <a:xfrm>
              <a:off x="4580100" y="2521977"/>
              <a:ext cx="665749" cy="66574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5" name="组合 4"/>
            <p:cNvGrpSpPr/>
            <p:nvPr/>
          </p:nvGrpSpPr>
          <p:grpSpPr>
            <a:xfrm>
              <a:off x="4687974" y="2629656"/>
              <a:ext cx="450000" cy="434596"/>
              <a:chOff x="5512720" y="2152017"/>
              <a:chExt cx="583915" cy="496874"/>
            </a:xfrm>
          </p:grpSpPr>
          <p:sp>
            <p:nvSpPr>
              <p:cNvPr id="6" name="Freeform 159"/>
              <p:cNvSpPr/>
              <p:nvPr/>
            </p:nvSpPr>
            <p:spPr bwMode="auto">
              <a:xfrm>
                <a:off x="5574376" y="2246314"/>
                <a:ext cx="460603" cy="402577"/>
              </a:xfrm>
              <a:custGeom>
                <a:avLst/>
                <a:gdLst>
                  <a:gd name="T0" fmla="*/ 29 w 54"/>
                  <a:gd name="T1" fmla="*/ 1 h 47"/>
                  <a:gd name="T2" fmla="*/ 24 w 54"/>
                  <a:gd name="T3" fmla="*/ 1 h 47"/>
                  <a:gd name="T4" fmla="*/ 2 w 54"/>
                  <a:gd name="T5" fmla="*/ 15 h 47"/>
                  <a:gd name="T6" fmla="*/ 0 w 54"/>
                  <a:gd name="T7" fmla="*/ 20 h 47"/>
                  <a:gd name="T8" fmla="*/ 0 w 54"/>
                  <a:gd name="T9" fmla="*/ 44 h 47"/>
                  <a:gd name="T10" fmla="*/ 3 w 54"/>
                  <a:gd name="T11" fmla="*/ 47 h 47"/>
                  <a:gd name="T12" fmla="*/ 13 w 54"/>
                  <a:gd name="T13" fmla="*/ 47 h 47"/>
                  <a:gd name="T14" fmla="*/ 16 w 54"/>
                  <a:gd name="T15" fmla="*/ 44 h 47"/>
                  <a:gd name="T16" fmla="*/ 16 w 54"/>
                  <a:gd name="T17" fmla="*/ 27 h 47"/>
                  <a:gd name="T18" fmla="*/ 19 w 54"/>
                  <a:gd name="T19" fmla="*/ 24 h 47"/>
                  <a:gd name="T20" fmla="*/ 35 w 54"/>
                  <a:gd name="T21" fmla="*/ 24 h 47"/>
                  <a:gd name="T22" fmla="*/ 38 w 54"/>
                  <a:gd name="T23" fmla="*/ 27 h 47"/>
                  <a:gd name="T24" fmla="*/ 38 w 54"/>
                  <a:gd name="T25" fmla="*/ 44 h 47"/>
                  <a:gd name="T26" fmla="*/ 41 w 54"/>
                  <a:gd name="T27" fmla="*/ 47 h 47"/>
                  <a:gd name="T28" fmla="*/ 51 w 54"/>
                  <a:gd name="T29" fmla="*/ 47 h 47"/>
                  <a:gd name="T30" fmla="*/ 54 w 54"/>
                  <a:gd name="T31" fmla="*/ 44 h 47"/>
                  <a:gd name="T32" fmla="*/ 54 w 54"/>
                  <a:gd name="T33" fmla="*/ 20 h 47"/>
                  <a:gd name="T34" fmla="*/ 52 w 54"/>
                  <a:gd name="T35" fmla="*/ 16 h 47"/>
                  <a:gd name="T36" fmla="*/ 29 w 54"/>
                  <a:gd name="T37" fmla="*/ 1 h 4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Lst>
                <a:rect l="0" t="0" r="r" b="b"/>
                <a:pathLst>
                  <a:path w="54" h="47">
                    <a:moveTo>
                      <a:pt x="29" y="1"/>
                    </a:moveTo>
                    <a:cubicBezTo>
                      <a:pt x="28" y="0"/>
                      <a:pt x="25" y="0"/>
                      <a:pt x="24" y="1"/>
                    </a:cubicBezTo>
                    <a:cubicBezTo>
                      <a:pt x="2" y="15"/>
                      <a:pt x="2" y="15"/>
                      <a:pt x="2" y="15"/>
                    </a:cubicBezTo>
                    <a:cubicBezTo>
                      <a:pt x="1" y="16"/>
                      <a:pt x="0" y="18"/>
                      <a:pt x="0" y="20"/>
                    </a:cubicBezTo>
                    <a:cubicBezTo>
                      <a:pt x="0" y="44"/>
                      <a:pt x="0" y="44"/>
                      <a:pt x="0" y="44"/>
                    </a:cubicBezTo>
                    <a:cubicBezTo>
                      <a:pt x="0" y="46"/>
                      <a:pt x="1" y="47"/>
                      <a:pt x="3" y="47"/>
                    </a:cubicBezTo>
                    <a:cubicBezTo>
                      <a:pt x="13" y="47"/>
                      <a:pt x="13" y="47"/>
                      <a:pt x="13" y="47"/>
                    </a:cubicBezTo>
                    <a:cubicBezTo>
                      <a:pt x="14" y="47"/>
                      <a:pt x="16" y="46"/>
                      <a:pt x="16" y="44"/>
                    </a:cubicBezTo>
                    <a:cubicBezTo>
                      <a:pt x="16" y="27"/>
                      <a:pt x="16" y="27"/>
                      <a:pt x="16" y="27"/>
                    </a:cubicBezTo>
                    <a:cubicBezTo>
                      <a:pt x="16" y="26"/>
                      <a:pt x="17" y="24"/>
                      <a:pt x="19" y="24"/>
                    </a:cubicBezTo>
                    <a:cubicBezTo>
                      <a:pt x="35" y="24"/>
                      <a:pt x="35" y="24"/>
                      <a:pt x="35" y="24"/>
                    </a:cubicBezTo>
                    <a:cubicBezTo>
                      <a:pt x="37" y="24"/>
                      <a:pt x="38" y="26"/>
                      <a:pt x="38" y="27"/>
                    </a:cubicBezTo>
                    <a:cubicBezTo>
                      <a:pt x="38" y="44"/>
                      <a:pt x="38" y="44"/>
                      <a:pt x="38" y="44"/>
                    </a:cubicBezTo>
                    <a:cubicBezTo>
                      <a:pt x="38" y="46"/>
                      <a:pt x="39" y="47"/>
                      <a:pt x="41" y="47"/>
                    </a:cubicBezTo>
                    <a:cubicBezTo>
                      <a:pt x="51" y="47"/>
                      <a:pt x="51" y="47"/>
                      <a:pt x="51" y="47"/>
                    </a:cubicBezTo>
                    <a:cubicBezTo>
                      <a:pt x="53" y="47"/>
                      <a:pt x="54" y="46"/>
                      <a:pt x="54" y="44"/>
                    </a:cubicBezTo>
                    <a:cubicBezTo>
                      <a:pt x="54" y="20"/>
                      <a:pt x="54" y="20"/>
                      <a:pt x="54" y="20"/>
                    </a:cubicBezTo>
                    <a:cubicBezTo>
                      <a:pt x="54" y="19"/>
                      <a:pt x="53" y="17"/>
                      <a:pt x="52" y="16"/>
                    </a:cubicBezTo>
                    <a:lnTo>
                      <a:pt x="29" y="1"/>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p>
            </p:txBody>
          </p:sp>
          <p:sp>
            <p:nvSpPr>
              <p:cNvPr id="7" name="Freeform 160"/>
              <p:cNvSpPr/>
              <p:nvPr/>
            </p:nvSpPr>
            <p:spPr bwMode="auto">
              <a:xfrm>
                <a:off x="5512720" y="2152017"/>
                <a:ext cx="583915" cy="224863"/>
              </a:xfrm>
              <a:custGeom>
                <a:avLst/>
                <a:gdLst>
                  <a:gd name="T0" fmla="*/ 64 w 68"/>
                  <a:gd name="T1" fmla="*/ 20 h 26"/>
                  <a:gd name="T2" fmla="*/ 61 w 68"/>
                  <a:gd name="T3" fmla="*/ 15 h 26"/>
                  <a:gd name="T4" fmla="*/ 61 w 68"/>
                  <a:gd name="T5" fmla="*/ 10 h 26"/>
                  <a:gd name="T6" fmla="*/ 58 w 68"/>
                  <a:gd name="T7" fmla="*/ 7 h 26"/>
                  <a:gd name="T8" fmla="*/ 57 w 68"/>
                  <a:gd name="T9" fmla="*/ 7 h 26"/>
                  <a:gd name="T10" fmla="*/ 54 w 68"/>
                  <a:gd name="T11" fmla="*/ 10 h 26"/>
                  <a:gd name="T12" fmla="*/ 54 w 68"/>
                  <a:gd name="T13" fmla="*/ 10 h 26"/>
                  <a:gd name="T14" fmla="*/ 52 w 68"/>
                  <a:gd name="T15" fmla="*/ 12 h 26"/>
                  <a:gd name="T16" fmla="*/ 36 w 68"/>
                  <a:gd name="T17" fmla="*/ 1 h 26"/>
                  <a:gd name="T18" fmla="*/ 33 w 68"/>
                  <a:gd name="T19" fmla="*/ 0 h 26"/>
                  <a:gd name="T20" fmla="*/ 30 w 68"/>
                  <a:gd name="T21" fmla="*/ 1 h 26"/>
                  <a:gd name="T22" fmla="*/ 2 w 68"/>
                  <a:gd name="T23" fmla="*/ 20 h 26"/>
                  <a:gd name="T24" fmla="*/ 1 w 68"/>
                  <a:gd name="T25" fmla="*/ 24 h 26"/>
                  <a:gd name="T26" fmla="*/ 5 w 68"/>
                  <a:gd name="T27" fmla="*/ 24 h 26"/>
                  <a:gd name="T28" fmla="*/ 31 w 68"/>
                  <a:gd name="T29" fmla="*/ 7 h 26"/>
                  <a:gd name="T30" fmla="*/ 36 w 68"/>
                  <a:gd name="T31" fmla="*/ 7 h 26"/>
                  <a:gd name="T32" fmla="*/ 63 w 68"/>
                  <a:gd name="T33" fmla="*/ 25 h 26"/>
                  <a:gd name="T34" fmla="*/ 67 w 68"/>
                  <a:gd name="T35" fmla="*/ 25 h 26"/>
                  <a:gd name="T36" fmla="*/ 66 w 68"/>
                  <a:gd name="T37" fmla="*/ 21 h 26"/>
                  <a:gd name="T38" fmla="*/ 64 w 68"/>
                  <a:gd name="T39" fmla="*/ 2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68" h="26">
                    <a:moveTo>
                      <a:pt x="64" y="20"/>
                    </a:moveTo>
                    <a:cubicBezTo>
                      <a:pt x="62" y="19"/>
                      <a:pt x="61" y="17"/>
                      <a:pt x="61" y="15"/>
                    </a:cubicBezTo>
                    <a:cubicBezTo>
                      <a:pt x="61" y="10"/>
                      <a:pt x="61" y="10"/>
                      <a:pt x="61" y="10"/>
                    </a:cubicBezTo>
                    <a:cubicBezTo>
                      <a:pt x="61" y="8"/>
                      <a:pt x="60" y="7"/>
                      <a:pt x="58" y="7"/>
                    </a:cubicBezTo>
                    <a:cubicBezTo>
                      <a:pt x="57" y="7"/>
                      <a:pt x="57" y="7"/>
                      <a:pt x="57" y="7"/>
                    </a:cubicBezTo>
                    <a:cubicBezTo>
                      <a:pt x="56" y="7"/>
                      <a:pt x="54" y="8"/>
                      <a:pt x="54" y="10"/>
                    </a:cubicBezTo>
                    <a:cubicBezTo>
                      <a:pt x="54" y="10"/>
                      <a:pt x="54" y="10"/>
                      <a:pt x="54" y="10"/>
                    </a:cubicBezTo>
                    <a:cubicBezTo>
                      <a:pt x="54" y="12"/>
                      <a:pt x="53" y="13"/>
                      <a:pt x="52" y="12"/>
                    </a:cubicBezTo>
                    <a:cubicBezTo>
                      <a:pt x="36" y="1"/>
                      <a:pt x="36" y="1"/>
                      <a:pt x="36" y="1"/>
                    </a:cubicBezTo>
                    <a:cubicBezTo>
                      <a:pt x="35" y="1"/>
                      <a:pt x="33" y="0"/>
                      <a:pt x="33" y="0"/>
                    </a:cubicBezTo>
                    <a:cubicBezTo>
                      <a:pt x="33" y="0"/>
                      <a:pt x="32" y="1"/>
                      <a:pt x="30" y="1"/>
                    </a:cubicBezTo>
                    <a:cubicBezTo>
                      <a:pt x="2" y="20"/>
                      <a:pt x="2" y="20"/>
                      <a:pt x="2" y="20"/>
                    </a:cubicBezTo>
                    <a:cubicBezTo>
                      <a:pt x="1" y="21"/>
                      <a:pt x="0" y="23"/>
                      <a:pt x="1" y="24"/>
                    </a:cubicBezTo>
                    <a:cubicBezTo>
                      <a:pt x="2" y="25"/>
                      <a:pt x="3" y="25"/>
                      <a:pt x="5" y="24"/>
                    </a:cubicBezTo>
                    <a:cubicBezTo>
                      <a:pt x="31" y="7"/>
                      <a:pt x="31" y="7"/>
                      <a:pt x="31" y="7"/>
                    </a:cubicBezTo>
                    <a:cubicBezTo>
                      <a:pt x="32" y="6"/>
                      <a:pt x="34" y="6"/>
                      <a:pt x="36" y="7"/>
                    </a:cubicBezTo>
                    <a:cubicBezTo>
                      <a:pt x="63" y="25"/>
                      <a:pt x="63" y="25"/>
                      <a:pt x="63" y="25"/>
                    </a:cubicBezTo>
                    <a:cubicBezTo>
                      <a:pt x="64" y="26"/>
                      <a:pt x="66" y="26"/>
                      <a:pt x="67" y="25"/>
                    </a:cubicBezTo>
                    <a:cubicBezTo>
                      <a:pt x="68" y="24"/>
                      <a:pt x="67" y="22"/>
                      <a:pt x="66" y="21"/>
                    </a:cubicBezTo>
                    <a:lnTo>
                      <a:pt x="64" y="20"/>
                    </a:ln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121920" tIns="60960" rIns="121920" bIns="60960" numCol="1" anchor="t" anchorCtr="0" compatLnSpc="1"/>
              <a:lstStyle/>
              <a:p>
                <a:endParaRPr lang="zh-CN" altLang="en-US" sz="2490"/>
              </a:p>
            </p:txBody>
          </p:sp>
        </p:grpSp>
      </p:grpSp>
      <p:sp>
        <p:nvSpPr>
          <p:cNvPr id="8" name="矩形 47"/>
          <p:cNvSpPr>
            <a:spLocks noChangeArrowheads="1"/>
          </p:cNvSpPr>
          <p:nvPr/>
        </p:nvSpPr>
        <p:spPr bwMode="auto">
          <a:xfrm>
            <a:off x="991778" y="3935442"/>
            <a:ext cx="6857491"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r>
              <a:rPr lang="zh-CN" altLang="en-US" sz="1400" dirty="0" smtClean="0">
                <a:solidFill>
                  <a:schemeClr val="bg1"/>
                </a:solidFill>
                <a:latin typeface="微软雅黑" panose="020B0503020204020204" pitchFamily="34" charset="-122"/>
                <a:ea typeface="微软雅黑" panose="020B0503020204020204" pitchFamily="34" charset="-122"/>
                <a:sym typeface="微软雅黑" panose="020B0503020204020204" pitchFamily="34" charset="-122"/>
              </a:rPr>
              <a:t>。</a:t>
            </a:r>
            <a:r>
              <a:rPr lang="zh-CN" altLang="en-US" sz="1400" dirty="0" smtClean="0">
                <a:solidFill>
                  <a:schemeClr val="bg1"/>
                </a:solidFill>
                <a:latin typeface="微软雅黑" panose="020B0503020204020204" pitchFamily="34" charset="-122"/>
                <a:ea typeface="微软雅黑" panose="020B0503020204020204" pitchFamily="34" charset="-122"/>
              </a:rPr>
              <a:t>您的内容打在这里，或者通过复制您的文本后，在此框中选择粘贴，并选择只保留文字。您的内容打在这里。</a:t>
            </a:r>
            <a:endParaRPr lang="zh-CN" altLang="en-US" sz="1400" dirty="0" smtClean="0">
              <a:solidFill>
                <a:schemeClr val="bg1"/>
              </a:solidFill>
              <a:latin typeface="微软雅黑" panose="020B0503020204020204" pitchFamily="34" charset="-122"/>
              <a:ea typeface="微软雅黑" panose="020B0503020204020204" pitchFamily="34" charset="-122"/>
            </a:endParaRPr>
          </a:p>
        </p:txBody>
      </p:sp>
      <p:sp>
        <p:nvSpPr>
          <p:cNvPr id="9" name="矩形 3"/>
          <p:cNvSpPr>
            <a:spLocks noChangeArrowheads="1"/>
          </p:cNvSpPr>
          <p:nvPr/>
        </p:nvSpPr>
        <p:spPr bwMode="auto">
          <a:xfrm>
            <a:off x="8396558" y="4210952"/>
            <a:ext cx="2446810" cy="53090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nchor="ctr">
            <a:spAutoFit/>
          </a:bodyPr>
          <a:lstStyle/>
          <a:p>
            <a:pPr algn="ctr">
              <a:spcBef>
                <a:spcPct val="0"/>
              </a:spcBef>
              <a:buFont typeface="Arial" panose="020B0604020202020204" pitchFamily="34" charset="0"/>
              <a:buNone/>
            </a:pPr>
            <a:r>
              <a:rPr lang="zh-CN" altLang="en-US" sz="3000" b="1" dirty="0" smtClean="0">
                <a:solidFill>
                  <a:schemeClr val="bg1"/>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3000" b="1" dirty="0">
              <a:solidFill>
                <a:schemeClr val="bg1"/>
              </a:solidFill>
              <a:latin typeface="Arial" panose="020B0604020202020204" pitchFamily="34" charset="0"/>
              <a:ea typeface="微软雅黑" panose="020B0503020204020204" pitchFamily="34" charset="-122"/>
              <a:cs typeface="Arial" panose="020B0604020202020204" pitchFamily="34" charset="0"/>
            </a:endParaRPr>
          </a:p>
        </p:txBody>
      </p:sp>
      <p:sp>
        <p:nvSpPr>
          <p:cNvPr id="10" name="矩形 9"/>
          <p:cNvSpPr/>
          <p:nvPr/>
        </p:nvSpPr>
        <p:spPr>
          <a:xfrm>
            <a:off x="4464893" y="1484106"/>
            <a:ext cx="4217158" cy="1910687"/>
          </a:xfrm>
          <a:prstGeom prst="rect">
            <a:avLst/>
          </a:prstGeom>
          <a:blipFill>
            <a:blip r:embed="rId1"/>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11" name="组合 10"/>
          <p:cNvGrpSpPr/>
          <p:nvPr/>
        </p:nvGrpSpPr>
        <p:grpSpPr>
          <a:xfrm>
            <a:off x="2318901" y="1484106"/>
            <a:ext cx="2129051" cy="1910687"/>
            <a:chOff x="1327904" y="4039736"/>
            <a:chExt cx="2129051" cy="1910687"/>
          </a:xfrm>
        </p:grpSpPr>
        <p:sp>
          <p:nvSpPr>
            <p:cNvPr id="12" name="矩形 11"/>
            <p:cNvSpPr/>
            <p:nvPr/>
          </p:nvSpPr>
          <p:spPr>
            <a:xfrm>
              <a:off x="1327904" y="4039736"/>
              <a:ext cx="2129051" cy="1910687"/>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3" name="Freeform 232"/>
            <p:cNvSpPr>
              <a:spLocks noEditPoints="1"/>
            </p:cNvSpPr>
            <p:nvPr/>
          </p:nvSpPr>
          <p:spPr bwMode="auto">
            <a:xfrm>
              <a:off x="2043547" y="4687152"/>
              <a:ext cx="697765" cy="645108"/>
            </a:xfrm>
            <a:custGeom>
              <a:avLst/>
              <a:gdLst>
                <a:gd name="T0" fmla="*/ 42 w 67"/>
                <a:gd name="T1" fmla="*/ 22 h 62"/>
                <a:gd name="T2" fmla="*/ 27 w 67"/>
                <a:gd name="T3" fmla="*/ 37 h 62"/>
                <a:gd name="T4" fmla="*/ 42 w 67"/>
                <a:gd name="T5" fmla="*/ 52 h 62"/>
                <a:gd name="T6" fmla="*/ 56 w 67"/>
                <a:gd name="T7" fmla="*/ 37 h 62"/>
                <a:gd name="T8" fmla="*/ 42 w 67"/>
                <a:gd name="T9" fmla="*/ 22 h 62"/>
                <a:gd name="T10" fmla="*/ 42 w 67"/>
                <a:gd name="T11" fmla="*/ 47 h 62"/>
                <a:gd name="T12" fmla="*/ 31 w 67"/>
                <a:gd name="T13" fmla="*/ 37 h 62"/>
                <a:gd name="T14" fmla="*/ 42 w 67"/>
                <a:gd name="T15" fmla="*/ 26 h 62"/>
                <a:gd name="T16" fmla="*/ 52 w 67"/>
                <a:gd name="T17" fmla="*/ 37 h 62"/>
                <a:gd name="T18" fmla="*/ 42 w 67"/>
                <a:gd name="T19" fmla="*/ 47 h 62"/>
                <a:gd name="T20" fmla="*/ 57 w 67"/>
                <a:gd name="T21" fmla="*/ 12 h 62"/>
                <a:gd name="T22" fmla="*/ 10 w 67"/>
                <a:gd name="T23" fmla="*/ 12 h 62"/>
                <a:gd name="T24" fmla="*/ 0 w 67"/>
                <a:gd name="T25" fmla="*/ 23 h 62"/>
                <a:gd name="T26" fmla="*/ 0 w 67"/>
                <a:gd name="T27" fmla="*/ 52 h 62"/>
                <a:gd name="T28" fmla="*/ 10 w 67"/>
                <a:gd name="T29" fmla="*/ 62 h 62"/>
                <a:gd name="T30" fmla="*/ 57 w 67"/>
                <a:gd name="T31" fmla="*/ 62 h 62"/>
                <a:gd name="T32" fmla="*/ 67 w 67"/>
                <a:gd name="T33" fmla="*/ 52 h 62"/>
                <a:gd name="T34" fmla="*/ 67 w 67"/>
                <a:gd name="T35" fmla="*/ 23 h 62"/>
                <a:gd name="T36" fmla="*/ 57 w 67"/>
                <a:gd name="T37" fmla="*/ 12 h 62"/>
                <a:gd name="T38" fmla="*/ 23 w 67"/>
                <a:gd name="T39" fmla="*/ 22 h 62"/>
                <a:gd name="T40" fmla="*/ 9 w 67"/>
                <a:gd name="T41" fmla="*/ 22 h 62"/>
                <a:gd name="T42" fmla="*/ 9 w 67"/>
                <a:gd name="T43" fmla="*/ 18 h 62"/>
                <a:gd name="T44" fmla="*/ 23 w 67"/>
                <a:gd name="T45" fmla="*/ 18 h 62"/>
                <a:gd name="T46" fmla="*/ 23 w 67"/>
                <a:gd name="T47" fmla="*/ 22 h 62"/>
                <a:gd name="T48" fmla="*/ 42 w 67"/>
                <a:gd name="T49" fmla="*/ 55 h 62"/>
                <a:gd name="T50" fmla="*/ 23 w 67"/>
                <a:gd name="T51" fmla="*/ 37 h 62"/>
                <a:gd name="T52" fmla="*/ 42 w 67"/>
                <a:gd name="T53" fmla="*/ 18 h 62"/>
                <a:gd name="T54" fmla="*/ 60 w 67"/>
                <a:gd name="T55" fmla="*/ 37 h 62"/>
                <a:gd name="T56" fmla="*/ 42 w 67"/>
                <a:gd name="T57" fmla="*/ 55 h 62"/>
                <a:gd name="T58" fmla="*/ 43 w 67"/>
                <a:gd name="T59" fmla="*/ 0 h 62"/>
                <a:gd name="T60" fmla="*/ 23 w 67"/>
                <a:gd name="T61" fmla="*/ 0 h 62"/>
                <a:gd name="T62" fmla="*/ 23 w 67"/>
                <a:gd name="T63" fmla="*/ 10 h 62"/>
                <a:gd name="T64" fmla="*/ 43 w 67"/>
                <a:gd name="T65" fmla="*/ 10 h 62"/>
                <a:gd name="T66" fmla="*/ 43 w 67"/>
                <a:gd name="T67" fmla="*/ 0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Lst>
              <a:rect l="0" t="0" r="r" b="b"/>
              <a:pathLst>
                <a:path w="67" h="62">
                  <a:moveTo>
                    <a:pt x="42" y="22"/>
                  </a:moveTo>
                  <a:cubicBezTo>
                    <a:pt x="33" y="22"/>
                    <a:pt x="27" y="29"/>
                    <a:pt x="27" y="37"/>
                  </a:cubicBezTo>
                  <a:cubicBezTo>
                    <a:pt x="27" y="45"/>
                    <a:pt x="33" y="52"/>
                    <a:pt x="42" y="52"/>
                  </a:cubicBezTo>
                  <a:cubicBezTo>
                    <a:pt x="50" y="52"/>
                    <a:pt x="56" y="45"/>
                    <a:pt x="56" y="37"/>
                  </a:cubicBezTo>
                  <a:cubicBezTo>
                    <a:pt x="56" y="29"/>
                    <a:pt x="50" y="22"/>
                    <a:pt x="42" y="22"/>
                  </a:cubicBezTo>
                  <a:close/>
                  <a:moveTo>
                    <a:pt x="42" y="47"/>
                  </a:moveTo>
                  <a:cubicBezTo>
                    <a:pt x="36" y="47"/>
                    <a:pt x="31" y="43"/>
                    <a:pt x="31" y="37"/>
                  </a:cubicBezTo>
                  <a:cubicBezTo>
                    <a:pt x="31" y="31"/>
                    <a:pt x="36" y="26"/>
                    <a:pt x="42" y="26"/>
                  </a:cubicBezTo>
                  <a:cubicBezTo>
                    <a:pt x="47" y="26"/>
                    <a:pt x="52" y="31"/>
                    <a:pt x="52" y="37"/>
                  </a:cubicBezTo>
                  <a:cubicBezTo>
                    <a:pt x="52" y="43"/>
                    <a:pt x="47" y="47"/>
                    <a:pt x="42" y="47"/>
                  </a:cubicBezTo>
                  <a:close/>
                  <a:moveTo>
                    <a:pt x="57" y="12"/>
                  </a:moveTo>
                  <a:cubicBezTo>
                    <a:pt x="10" y="12"/>
                    <a:pt x="10" y="12"/>
                    <a:pt x="10" y="12"/>
                  </a:cubicBezTo>
                  <a:cubicBezTo>
                    <a:pt x="4" y="12"/>
                    <a:pt x="0" y="17"/>
                    <a:pt x="0" y="23"/>
                  </a:cubicBezTo>
                  <a:cubicBezTo>
                    <a:pt x="0" y="52"/>
                    <a:pt x="0" y="52"/>
                    <a:pt x="0" y="52"/>
                  </a:cubicBezTo>
                  <a:cubicBezTo>
                    <a:pt x="0" y="57"/>
                    <a:pt x="4" y="62"/>
                    <a:pt x="10" y="62"/>
                  </a:cubicBezTo>
                  <a:cubicBezTo>
                    <a:pt x="57" y="62"/>
                    <a:pt x="57" y="62"/>
                    <a:pt x="57" y="62"/>
                  </a:cubicBezTo>
                  <a:cubicBezTo>
                    <a:pt x="62" y="62"/>
                    <a:pt x="67" y="57"/>
                    <a:pt x="67" y="52"/>
                  </a:cubicBezTo>
                  <a:cubicBezTo>
                    <a:pt x="67" y="23"/>
                    <a:pt x="67" y="23"/>
                    <a:pt x="67" y="23"/>
                  </a:cubicBezTo>
                  <a:cubicBezTo>
                    <a:pt x="67" y="17"/>
                    <a:pt x="62" y="12"/>
                    <a:pt x="57" y="12"/>
                  </a:cubicBezTo>
                  <a:close/>
                  <a:moveTo>
                    <a:pt x="23" y="22"/>
                  </a:moveTo>
                  <a:cubicBezTo>
                    <a:pt x="9" y="22"/>
                    <a:pt x="9" y="22"/>
                    <a:pt x="9" y="22"/>
                  </a:cubicBezTo>
                  <a:cubicBezTo>
                    <a:pt x="9" y="18"/>
                    <a:pt x="9" y="18"/>
                    <a:pt x="9" y="18"/>
                  </a:cubicBezTo>
                  <a:cubicBezTo>
                    <a:pt x="23" y="18"/>
                    <a:pt x="23" y="18"/>
                    <a:pt x="23" y="18"/>
                  </a:cubicBezTo>
                  <a:lnTo>
                    <a:pt x="23" y="22"/>
                  </a:lnTo>
                  <a:close/>
                  <a:moveTo>
                    <a:pt x="42" y="55"/>
                  </a:moveTo>
                  <a:cubicBezTo>
                    <a:pt x="31" y="55"/>
                    <a:pt x="23" y="47"/>
                    <a:pt x="23" y="37"/>
                  </a:cubicBezTo>
                  <a:cubicBezTo>
                    <a:pt x="23" y="27"/>
                    <a:pt x="31" y="18"/>
                    <a:pt x="42" y="18"/>
                  </a:cubicBezTo>
                  <a:cubicBezTo>
                    <a:pt x="52" y="18"/>
                    <a:pt x="60" y="27"/>
                    <a:pt x="60" y="37"/>
                  </a:cubicBezTo>
                  <a:cubicBezTo>
                    <a:pt x="60" y="47"/>
                    <a:pt x="52" y="55"/>
                    <a:pt x="42" y="55"/>
                  </a:cubicBezTo>
                  <a:close/>
                  <a:moveTo>
                    <a:pt x="43" y="0"/>
                  </a:moveTo>
                  <a:cubicBezTo>
                    <a:pt x="23" y="0"/>
                    <a:pt x="23" y="0"/>
                    <a:pt x="23" y="0"/>
                  </a:cubicBezTo>
                  <a:cubicBezTo>
                    <a:pt x="23" y="10"/>
                    <a:pt x="23" y="10"/>
                    <a:pt x="23" y="10"/>
                  </a:cubicBezTo>
                  <a:cubicBezTo>
                    <a:pt x="43" y="10"/>
                    <a:pt x="43" y="10"/>
                    <a:pt x="43" y="10"/>
                  </a:cubicBezTo>
                  <a:lnTo>
                    <a:pt x="43" y="0"/>
                  </a:lnTo>
                  <a:close/>
                </a:path>
              </a:pathLst>
            </a:custGeom>
            <a:solidFill>
              <a:schemeClr val="bg1"/>
            </a:solidFill>
            <a:ln>
              <a:noFill/>
            </a:ln>
          </p:spPr>
          <p:txBody>
            <a:bodyPr vert="horz" wrap="square" lIns="91440" tIns="45720" rIns="91440" bIns="45720" numCol="1" anchor="t" anchorCtr="0" compatLnSpc="1"/>
            <a:lstStyle/>
            <a:p>
              <a:endParaRPr lang="zh-CN" altLang="en-US"/>
            </a:p>
          </p:txBody>
        </p:sp>
      </p:grpSp>
      <p:sp>
        <p:nvSpPr>
          <p:cNvPr id="14"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14:presetBounceEnd="38000">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14:bounceEnd="38000">
                                          <p:cBhvr additive="base">
                                            <p:cTn id="7" dur="500" fill="hold"/>
                                            <p:tgtEl>
                                              <p:spTgt spid="3"/>
                                            </p:tgtEl>
                                            <p:attrNameLst>
                                              <p:attrName>ppt_x</p:attrName>
                                            </p:attrNameLst>
                                          </p:cBhvr>
                                          <p:tavLst>
                                            <p:tav tm="0">
                                              <p:val>
                                                <p:strVal val="#ppt_x"/>
                                              </p:val>
                                            </p:tav>
                                            <p:tav tm="100000">
                                              <p:val>
                                                <p:strVal val="#ppt_x"/>
                                              </p:val>
                                            </p:tav>
                                          </p:tavLst>
                                        </p:anim>
                                        <p:anim calcmode="lin" valueType="num" p14:bounceEnd="38000">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par>
                              <p:cTn id="13" fill="hold">
                                <p:stCondLst>
                                  <p:cond delay="1000"/>
                                </p:stCondLst>
                                <p:childTnLst>
                                  <p:par>
                                    <p:cTn id="14" presetID="19" presetClass="entr" presetSubtype="10" fill="hold" grpId="0" nodeType="afterEffect">
                                      <p:stCondLst>
                                        <p:cond delay="0"/>
                                      </p:stCondLst>
                                      <p:iterate type="lt">
                                        <p:tmPct val="20000"/>
                                      </p:iterate>
                                      <p:childTnLst>
                                        <p:set>
                                          <p:cBhvr>
                                            <p:cTn id="15" dur="1" fill="hold">
                                              <p:stCondLst>
                                                <p:cond delay="0"/>
                                              </p:stCondLst>
                                            </p:cTn>
                                            <p:tgtEl>
                                              <p:spTgt spid="9"/>
                                            </p:tgtEl>
                                            <p:attrNameLst>
                                              <p:attrName>style.visibility</p:attrName>
                                            </p:attrNameLst>
                                          </p:cBhvr>
                                          <p:to>
                                            <p:strVal val="visible"/>
                                          </p:to>
                                        </p:set>
                                        <p:anim calcmode="lin" valueType="num">
                                          <p:cBhvr>
                                            <p:cTn id="16" dur="700" fill="hold"/>
                                            <p:tgtEl>
                                              <p:spTgt spid="9"/>
                                            </p:tgtEl>
                                            <p:attrNameLst>
                                              <p:attrName>ppt_w</p:attrName>
                                            </p:attrNameLst>
                                          </p:cBhvr>
                                          <p:tavLst>
                                            <p:tav tm="0" fmla="#ppt_w*sin(2.5*pi*$)">
                                              <p:val>
                                                <p:fltVal val="0"/>
                                              </p:val>
                                            </p:tav>
                                            <p:tav tm="100000">
                                              <p:val>
                                                <p:fltVal val="1"/>
                                              </p:val>
                                            </p:tav>
                                          </p:tavLst>
                                        </p:anim>
                                        <p:anim calcmode="lin" valueType="num">
                                          <p:cBhvr>
                                            <p:cTn id="17" dur="700" fill="hold"/>
                                            <p:tgtEl>
                                              <p:spTgt spid="9"/>
                                            </p:tgtEl>
                                            <p:attrNameLst>
                                              <p:attrName>ppt_h</p:attrName>
                                            </p:attrNameLst>
                                          </p:cBhvr>
                                          <p:tavLst>
                                            <p:tav tm="0">
                                              <p:val>
                                                <p:strVal val="#ppt_h"/>
                                              </p:val>
                                            </p:tav>
                                            <p:tav tm="100000">
                                              <p:val>
                                                <p:strVal val="#ppt_h"/>
                                              </p:val>
                                            </p:tav>
                                          </p:tavLst>
                                        </p:anim>
                                      </p:childTnLst>
                                    </p:cTn>
                                  </p:par>
                                </p:childTnLst>
                              </p:cTn>
                            </p:par>
                            <p:par>
                              <p:cTn id="18" fill="hold">
                                <p:stCondLst>
                                  <p:cond delay="240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2900"/>
                                </p:stCondLst>
                                <p:childTnLst>
                                  <p:par>
                                    <p:cTn id="23" presetID="22" presetClass="entr" presetSubtype="1" fill="hold" nodeType="afterEffect">
                                      <p:stCondLst>
                                        <p:cond delay="250"/>
                                      </p:stCondLst>
                                      <p:childTnLst>
                                        <p:set>
                                          <p:cBhvr>
                                            <p:cTn id="24" dur="1" fill="hold">
                                              <p:stCondLst>
                                                <p:cond delay="0"/>
                                              </p:stCondLst>
                                            </p:cTn>
                                            <p:tgtEl>
                                              <p:spTgt spid="11"/>
                                            </p:tgtEl>
                                            <p:attrNameLst>
                                              <p:attrName>style.visibility</p:attrName>
                                            </p:attrNameLst>
                                          </p:cBhvr>
                                          <p:to>
                                            <p:strVal val="visible"/>
                                          </p:to>
                                        </p:set>
                                        <p:animEffect transition="in" filter="wipe(up)">
                                          <p:cBhvr>
                                            <p:cTn id="25" dur="500"/>
                                            <p:tgtEl>
                                              <p:spTgt spid="11"/>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up)">
                                          <p:cBhvr>
                                            <p:cTn id="28" dur="500"/>
                                            <p:tgtEl>
                                              <p:spTgt spid="10"/>
                                            </p:tgtEl>
                                          </p:cBhvr>
                                        </p:animEffect>
                                      </p:childTnLst>
                                    </p:cTn>
                                  </p:par>
                                </p:childTnLst>
                              </p:cTn>
                            </p:par>
                            <p:par>
                              <p:cTn id="29" fill="hold">
                                <p:stCondLst>
                                  <p:cond delay="3650"/>
                                </p:stCondLst>
                                <p:childTnLst>
                                  <p:par>
                                    <p:cTn id="30" presetID="2" presetClass="entr" presetSubtype="4" decel="10000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200" fill="hold"/>
                                            <p:tgtEl>
                                              <p:spTgt spid="14"/>
                                            </p:tgtEl>
                                            <p:attrNameLst>
                                              <p:attrName>ppt_x</p:attrName>
                                            </p:attrNameLst>
                                          </p:cBhvr>
                                          <p:tavLst>
                                            <p:tav tm="0">
                                              <p:val>
                                                <p:strVal val="#ppt_x"/>
                                              </p:val>
                                            </p:tav>
                                            <p:tav tm="100000">
                                              <p:val>
                                                <p:strVal val="#ppt_x"/>
                                              </p:val>
                                            </p:tav>
                                          </p:tavLst>
                                        </p:anim>
                                        <p:anim calcmode="lin" valueType="num">
                                          <p:cBhvr additive="base">
                                            <p:cTn id="33" dur="2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9" grpId="0"/>
          <p:bldP spid="10" grpId="0" animBg="1"/>
          <p:bldP spid="14"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1" fill="hold" nodeType="afterEffect">
                                      <p:stCondLst>
                                        <p:cond delay="0"/>
                                      </p:stCondLst>
                                      <p:childTnLst>
                                        <p:set>
                                          <p:cBhvr>
                                            <p:cTn id="6" dur="1" fill="hold">
                                              <p:stCondLst>
                                                <p:cond delay="0"/>
                                              </p:stCondLst>
                                            </p:cTn>
                                            <p:tgtEl>
                                              <p:spTgt spid="3"/>
                                            </p:tgtEl>
                                            <p:attrNameLst>
                                              <p:attrName>style.visibility</p:attrName>
                                            </p:attrNameLst>
                                          </p:cBhvr>
                                          <p:to>
                                            <p:strVal val="visible"/>
                                          </p:to>
                                        </p:set>
                                        <p:anim calcmode="lin" valueType="num">
                                          <p:cBhvr additive="base">
                                            <p:cTn id="7" dur="500" fill="hold"/>
                                            <p:tgtEl>
                                              <p:spTgt spid="3"/>
                                            </p:tgtEl>
                                            <p:attrNameLst>
                                              <p:attrName>ppt_x</p:attrName>
                                            </p:attrNameLst>
                                          </p:cBhvr>
                                          <p:tavLst>
                                            <p:tav tm="0">
                                              <p:val>
                                                <p:strVal val="#ppt_x"/>
                                              </p:val>
                                            </p:tav>
                                            <p:tav tm="100000">
                                              <p:val>
                                                <p:strVal val="#ppt_x"/>
                                              </p:val>
                                            </p:tav>
                                          </p:tavLst>
                                        </p:anim>
                                        <p:anim calcmode="lin" valueType="num">
                                          <p:cBhvr additive="base">
                                            <p:cTn id="8" dur="500" fill="hold"/>
                                            <p:tgtEl>
                                              <p:spTgt spid="3"/>
                                            </p:tgtEl>
                                            <p:attrNameLst>
                                              <p:attrName>ppt_y</p:attrName>
                                            </p:attrNameLst>
                                          </p:cBhvr>
                                          <p:tavLst>
                                            <p:tav tm="0">
                                              <p:val>
                                                <p:strVal val="0-#ppt_h/2"/>
                                              </p:val>
                                            </p:tav>
                                            <p:tav tm="100000">
                                              <p:val>
                                                <p:strVal val="#ppt_y"/>
                                              </p:val>
                                            </p:tav>
                                          </p:tavLst>
                                        </p:anim>
                                      </p:childTnLst>
                                    </p:cTn>
                                  </p:par>
                                </p:childTnLst>
                              </p:cTn>
                            </p:par>
                            <p:par>
                              <p:cTn id="9" fill="hold">
                                <p:stCondLst>
                                  <p:cond delay="500"/>
                                </p:stCondLst>
                                <p:childTnLst>
                                  <p:par>
                                    <p:cTn id="10" presetID="22" presetClass="entr" presetSubtype="2" fill="hold" grpId="0" nodeType="afterEffect">
                                      <p:stCondLst>
                                        <p:cond delay="0"/>
                                      </p:stCondLst>
                                      <p:childTnLst>
                                        <p:set>
                                          <p:cBhvr>
                                            <p:cTn id="11" dur="1" fill="hold">
                                              <p:stCondLst>
                                                <p:cond delay="0"/>
                                              </p:stCondLst>
                                            </p:cTn>
                                            <p:tgtEl>
                                              <p:spTgt spid="2"/>
                                            </p:tgtEl>
                                            <p:attrNameLst>
                                              <p:attrName>style.visibility</p:attrName>
                                            </p:attrNameLst>
                                          </p:cBhvr>
                                          <p:to>
                                            <p:strVal val="visible"/>
                                          </p:to>
                                        </p:set>
                                        <p:animEffect transition="in" filter="wipe(right)">
                                          <p:cBhvr>
                                            <p:cTn id="12" dur="500"/>
                                            <p:tgtEl>
                                              <p:spTgt spid="2"/>
                                            </p:tgtEl>
                                          </p:cBhvr>
                                        </p:animEffect>
                                      </p:childTnLst>
                                    </p:cTn>
                                  </p:par>
                                </p:childTnLst>
                              </p:cTn>
                            </p:par>
                            <p:par>
                              <p:cTn id="13" fill="hold">
                                <p:stCondLst>
                                  <p:cond delay="1000"/>
                                </p:stCondLst>
                                <p:childTnLst>
                                  <p:par>
                                    <p:cTn id="14" presetID="19" presetClass="entr" presetSubtype="10" fill="hold" grpId="0" nodeType="afterEffect">
                                      <p:stCondLst>
                                        <p:cond delay="0"/>
                                      </p:stCondLst>
                                      <p:iterate type="lt">
                                        <p:tmPct val="20000"/>
                                      </p:iterate>
                                      <p:childTnLst>
                                        <p:set>
                                          <p:cBhvr>
                                            <p:cTn id="15" dur="1" fill="hold">
                                              <p:stCondLst>
                                                <p:cond delay="0"/>
                                              </p:stCondLst>
                                            </p:cTn>
                                            <p:tgtEl>
                                              <p:spTgt spid="9"/>
                                            </p:tgtEl>
                                            <p:attrNameLst>
                                              <p:attrName>style.visibility</p:attrName>
                                            </p:attrNameLst>
                                          </p:cBhvr>
                                          <p:to>
                                            <p:strVal val="visible"/>
                                          </p:to>
                                        </p:set>
                                        <p:anim calcmode="lin" valueType="num">
                                          <p:cBhvr>
                                            <p:cTn id="16" dur="700" fill="hold"/>
                                            <p:tgtEl>
                                              <p:spTgt spid="9"/>
                                            </p:tgtEl>
                                            <p:attrNameLst>
                                              <p:attrName>ppt_w</p:attrName>
                                            </p:attrNameLst>
                                          </p:cBhvr>
                                          <p:tavLst>
                                            <p:tav tm="0" fmla="#ppt_w*sin(2.5*pi*$)">
                                              <p:val>
                                                <p:fltVal val="0"/>
                                              </p:val>
                                            </p:tav>
                                            <p:tav tm="100000">
                                              <p:val>
                                                <p:fltVal val="1"/>
                                              </p:val>
                                            </p:tav>
                                          </p:tavLst>
                                        </p:anim>
                                        <p:anim calcmode="lin" valueType="num">
                                          <p:cBhvr>
                                            <p:cTn id="17" dur="700" fill="hold"/>
                                            <p:tgtEl>
                                              <p:spTgt spid="9"/>
                                            </p:tgtEl>
                                            <p:attrNameLst>
                                              <p:attrName>ppt_h</p:attrName>
                                            </p:attrNameLst>
                                          </p:cBhvr>
                                          <p:tavLst>
                                            <p:tav tm="0">
                                              <p:val>
                                                <p:strVal val="#ppt_h"/>
                                              </p:val>
                                            </p:tav>
                                            <p:tav tm="100000">
                                              <p:val>
                                                <p:strVal val="#ppt_h"/>
                                              </p:val>
                                            </p:tav>
                                          </p:tavLst>
                                        </p:anim>
                                      </p:childTnLst>
                                    </p:cTn>
                                  </p:par>
                                </p:childTnLst>
                              </p:cTn>
                            </p:par>
                            <p:par>
                              <p:cTn id="18" fill="hold">
                                <p:stCondLst>
                                  <p:cond delay="2400"/>
                                </p:stCondLst>
                                <p:childTnLst>
                                  <p:par>
                                    <p:cTn id="19" presetID="22" presetClass="entr" presetSubtype="8" fill="hold" grpId="0" nodeType="afterEffect">
                                      <p:stCondLst>
                                        <p:cond delay="0"/>
                                      </p:stCondLst>
                                      <p:childTnLst>
                                        <p:set>
                                          <p:cBhvr>
                                            <p:cTn id="20" dur="1" fill="hold">
                                              <p:stCondLst>
                                                <p:cond delay="0"/>
                                              </p:stCondLst>
                                            </p:cTn>
                                            <p:tgtEl>
                                              <p:spTgt spid="8"/>
                                            </p:tgtEl>
                                            <p:attrNameLst>
                                              <p:attrName>style.visibility</p:attrName>
                                            </p:attrNameLst>
                                          </p:cBhvr>
                                          <p:to>
                                            <p:strVal val="visible"/>
                                          </p:to>
                                        </p:set>
                                        <p:animEffect transition="in" filter="wipe(left)">
                                          <p:cBhvr>
                                            <p:cTn id="21" dur="500"/>
                                            <p:tgtEl>
                                              <p:spTgt spid="8"/>
                                            </p:tgtEl>
                                          </p:cBhvr>
                                        </p:animEffect>
                                      </p:childTnLst>
                                    </p:cTn>
                                  </p:par>
                                </p:childTnLst>
                              </p:cTn>
                            </p:par>
                            <p:par>
                              <p:cTn id="22" fill="hold">
                                <p:stCondLst>
                                  <p:cond delay="2900"/>
                                </p:stCondLst>
                                <p:childTnLst>
                                  <p:par>
                                    <p:cTn id="23" presetID="22" presetClass="entr" presetSubtype="1" fill="hold" nodeType="afterEffect">
                                      <p:stCondLst>
                                        <p:cond delay="250"/>
                                      </p:stCondLst>
                                      <p:childTnLst>
                                        <p:set>
                                          <p:cBhvr>
                                            <p:cTn id="24" dur="1" fill="hold">
                                              <p:stCondLst>
                                                <p:cond delay="0"/>
                                              </p:stCondLst>
                                            </p:cTn>
                                            <p:tgtEl>
                                              <p:spTgt spid="11"/>
                                            </p:tgtEl>
                                            <p:attrNameLst>
                                              <p:attrName>style.visibility</p:attrName>
                                            </p:attrNameLst>
                                          </p:cBhvr>
                                          <p:to>
                                            <p:strVal val="visible"/>
                                          </p:to>
                                        </p:set>
                                        <p:animEffect transition="in" filter="wipe(up)">
                                          <p:cBhvr>
                                            <p:cTn id="25" dur="500"/>
                                            <p:tgtEl>
                                              <p:spTgt spid="11"/>
                                            </p:tgtEl>
                                          </p:cBhvr>
                                        </p:animEffect>
                                      </p:childTnLst>
                                    </p:cTn>
                                  </p:par>
                                  <p:par>
                                    <p:cTn id="26" presetID="22" presetClass="entr" presetSubtype="1" fill="hold" grpId="0" nodeType="withEffect">
                                      <p:stCondLst>
                                        <p:cond delay="0"/>
                                      </p:stCondLst>
                                      <p:childTnLst>
                                        <p:set>
                                          <p:cBhvr>
                                            <p:cTn id="27" dur="1" fill="hold">
                                              <p:stCondLst>
                                                <p:cond delay="0"/>
                                              </p:stCondLst>
                                            </p:cTn>
                                            <p:tgtEl>
                                              <p:spTgt spid="10"/>
                                            </p:tgtEl>
                                            <p:attrNameLst>
                                              <p:attrName>style.visibility</p:attrName>
                                            </p:attrNameLst>
                                          </p:cBhvr>
                                          <p:to>
                                            <p:strVal val="visible"/>
                                          </p:to>
                                        </p:set>
                                        <p:animEffect transition="in" filter="wipe(up)">
                                          <p:cBhvr>
                                            <p:cTn id="28" dur="500"/>
                                            <p:tgtEl>
                                              <p:spTgt spid="10"/>
                                            </p:tgtEl>
                                          </p:cBhvr>
                                        </p:animEffect>
                                      </p:childTnLst>
                                    </p:cTn>
                                  </p:par>
                                </p:childTnLst>
                              </p:cTn>
                            </p:par>
                            <p:par>
                              <p:cTn id="29" fill="hold">
                                <p:stCondLst>
                                  <p:cond delay="3650"/>
                                </p:stCondLst>
                                <p:childTnLst>
                                  <p:par>
                                    <p:cTn id="30" presetID="2" presetClass="entr" presetSubtype="4" decel="100000" fill="hold" grpId="0" nodeType="afterEffect">
                                      <p:stCondLst>
                                        <p:cond delay="0"/>
                                      </p:stCondLst>
                                      <p:childTnLst>
                                        <p:set>
                                          <p:cBhvr>
                                            <p:cTn id="31" dur="1" fill="hold">
                                              <p:stCondLst>
                                                <p:cond delay="0"/>
                                              </p:stCondLst>
                                            </p:cTn>
                                            <p:tgtEl>
                                              <p:spTgt spid="14"/>
                                            </p:tgtEl>
                                            <p:attrNameLst>
                                              <p:attrName>style.visibility</p:attrName>
                                            </p:attrNameLst>
                                          </p:cBhvr>
                                          <p:to>
                                            <p:strVal val="visible"/>
                                          </p:to>
                                        </p:set>
                                        <p:anim calcmode="lin" valueType="num">
                                          <p:cBhvr additive="base">
                                            <p:cTn id="32" dur="200" fill="hold"/>
                                            <p:tgtEl>
                                              <p:spTgt spid="14"/>
                                            </p:tgtEl>
                                            <p:attrNameLst>
                                              <p:attrName>ppt_x</p:attrName>
                                            </p:attrNameLst>
                                          </p:cBhvr>
                                          <p:tavLst>
                                            <p:tav tm="0">
                                              <p:val>
                                                <p:strVal val="#ppt_x"/>
                                              </p:val>
                                            </p:tav>
                                            <p:tav tm="100000">
                                              <p:val>
                                                <p:strVal val="#ppt_x"/>
                                              </p:val>
                                            </p:tav>
                                          </p:tavLst>
                                        </p:anim>
                                        <p:anim calcmode="lin" valueType="num">
                                          <p:cBhvr additive="base">
                                            <p:cTn id="33" dur="200" fill="hold"/>
                                            <p:tgtEl>
                                              <p:spTgt spid="14"/>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8" grpId="0"/>
          <p:bldP spid="9" grpId="0"/>
          <p:bldP spid="10" grpId="0" animBg="1"/>
          <p:bldP spid="14" grpId="0"/>
        </p:bldLst>
      </p:timing>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1296541" y="1655911"/>
            <a:ext cx="3429475" cy="3139020"/>
            <a:chOff x="118004" y="1584443"/>
            <a:chExt cx="3829074" cy="3677539"/>
          </a:xfrm>
        </p:grpSpPr>
        <p:sp>
          <p:nvSpPr>
            <p:cNvPr id="3" name="Freeform 10"/>
            <p:cNvSpPr/>
            <p:nvPr/>
          </p:nvSpPr>
          <p:spPr bwMode="auto">
            <a:xfrm>
              <a:off x="2146135" y="1702492"/>
              <a:ext cx="1754188" cy="2090737"/>
            </a:xfrm>
            <a:custGeom>
              <a:avLst/>
              <a:gdLst>
                <a:gd name="T0" fmla="*/ 0 w 1105"/>
                <a:gd name="T1" fmla="*/ 156 h 1317"/>
                <a:gd name="T2" fmla="*/ 243 w 1105"/>
                <a:gd name="T3" fmla="*/ 674 h 1317"/>
                <a:gd name="T4" fmla="*/ 224 w 1105"/>
                <a:gd name="T5" fmla="*/ 835 h 1317"/>
                <a:gd name="T6" fmla="*/ 635 w 1105"/>
                <a:gd name="T7" fmla="*/ 1317 h 1317"/>
                <a:gd name="T8" fmla="*/ 1105 w 1105"/>
                <a:gd name="T9" fmla="*/ 674 h 1317"/>
                <a:gd name="T10" fmla="*/ 431 w 1105"/>
                <a:gd name="T11" fmla="*/ 0 h 1317"/>
                <a:gd name="T12" fmla="*/ 0 w 1105"/>
                <a:gd name="T13" fmla="*/ 156 h 1317"/>
              </a:gdLst>
              <a:ahLst/>
              <a:cxnLst>
                <a:cxn ang="0">
                  <a:pos x="T0" y="T1"/>
                </a:cxn>
                <a:cxn ang="0">
                  <a:pos x="T2" y="T3"/>
                </a:cxn>
                <a:cxn ang="0">
                  <a:pos x="T4" y="T5"/>
                </a:cxn>
                <a:cxn ang="0">
                  <a:pos x="T6" y="T7"/>
                </a:cxn>
                <a:cxn ang="0">
                  <a:pos x="T8" y="T9"/>
                </a:cxn>
                <a:cxn ang="0">
                  <a:pos x="T10" y="T11"/>
                </a:cxn>
                <a:cxn ang="0">
                  <a:pos x="T12" y="T13"/>
                </a:cxn>
              </a:cxnLst>
              <a:rect l="0" t="0" r="r" b="b"/>
              <a:pathLst>
                <a:path w="1105" h="1317">
                  <a:moveTo>
                    <a:pt x="0" y="156"/>
                  </a:moveTo>
                  <a:cubicBezTo>
                    <a:pt x="149" y="280"/>
                    <a:pt x="243" y="466"/>
                    <a:pt x="243" y="674"/>
                  </a:cubicBezTo>
                  <a:cubicBezTo>
                    <a:pt x="243" y="730"/>
                    <a:pt x="237" y="783"/>
                    <a:pt x="224" y="835"/>
                  </a:cubicBezTo>
                  <a:cubicBezTo>
                    <a:pt x="430" y="916"/>
                    <a:pt x="587" y="1096"/>
                    <a:pt x="635" y="1317"/>
                  </a:cubicBezTo>
                  <a:cubicBezTo>
                    <a:pt x="908" y="1230"/>
                    <a:pt x="1105" y="975"/>
                    <a:pt x="1105" y="674"/>
                  </a:cubicBezTo>
                  <a:cubicBezTo>
                    <a:pt x="1105" y="302"/>
                    <a:pt x="803" y="0"/>
                    <a:pt x="431" y="0"/>
                  </a:cubicBezTo>
                  <a:cubicBezTo>
                    <a:pt x="267" y="0"/>
                    <a:pt x="117" y="59"/>
                    <a:pt x="0" y="156"/>
                  </a:cubicBezTo>
                </a:path>
              </a:pathLst>
            </a:custGeom>
            <a:solidFill>
              <a:srgbClr val="0070C0"/>
            </a:solidFill>
            <a:ln w="3175"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4" name="Freeform 9"/>
            <p:cNvSpPr/>
            <p:nvPr/>
          </p:nvSpPr>
          <p:spPr bwMode="auto">
            <a:xfrm>
              <a:off x="2146135" y="3028054"/>
              <a:ext cx="1008063" cy="814388"/>
            </a:xfrm>
            <a:custGeom>
              <a:avLst/>
              <a:gdLst>
                <a:gd name="T0" fmla="*/ 0 w 635"/>
                <a:gd name="T1" fmla="*/ 568325 h 513"/>
                <a:gd name="T2" fmla="*/ 684213 w 635"/>
                <a:gd name="T3" fmla="*/ 814387 h 513"/>
                <a:gd name="T4" fmla="*/ 1008063 w 635"/>
                <a:gd name="T5" fmla="*/ 765175 h 513"/>
                <a:gd name="T6" fmla="*/ 355600 w 635"/>
                <a:gd name="T7" fmla="*/ 0 h 513"/>
                <a:gd name="T8" fmla="*/ 0 w 635"/>
                <a:gd name="T9" fmla="*/ 568325 h 513"/>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635" h="513">
                  <a:moveTo>
                    <a:pt x="0" y="358"/>
                  </a:moveTo>
                  <a:cubicBezTo>
                    <a:pt x="117" y="455"/>
                    <a:pt x="267" y="513"/>
                    <a:pt x="431" y="513"/>
                  </a:cubicBezTo>
                  <a:cubicBezTo>
                    <a:pt x="502" y="513"/>
                    <a:pt x="571" y="502"/>
                    <a:pt x="635" y="482"/>
                  </a:cubicBezTo>
                  <a:cubicBezTo>
                    <a:pt x="587" y="261"/>
                    <a:pt x="430" y="81"/>
                    <a:pt x="224" y="0"/>
                  </a:cubicBezTo>
                  <a:cubicBezTo>
                    <a:pt x="189" y="142"/>
                    <a:pt x="109" y="267"/>
                    <a:pt x="0" y="358"/>
                  </a:cubicBezTo>
                </a:path>
              </a:pathLst>
            </a:custGeom>
            <a:solidFill>
              <a:srgbClr val="0070C0"/>
            </a:solidFill>
            <a:ln w="3175" cap="flat" cmpd="sng" algn="ctr">
              <a:solidFill>
                <a:srgbClr val="C5C5C5"/>
              </a:solidFill>
              <a:prstDash val="solid"/>
            </a:ln>
            <a:effectLst/>
          </p:spPr>
          <p:txBody>
            <a:bodyPr vert="eaVert" anchor="ct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5" name="Freeform 12"/>
            <p:cNvSpPr/>
            <p:nvPr/>
          </p:nvSpPr>
          <p:spPr bwMode="auto">
            <a:xfrm>
              <a:off x="391948" y="1702492"/>
              <a:ext cx="1754187" cy="2066925"/>
            </a:xfrm>
            <a:custGeom>
              <a:avLst/>
              <a:gdLst>
                <a:gd name="T0" fmla="*/ 878 w 1105"/>
                <a:gd name="T1" fmla="*/ 820 h 1302"/>
                <a:gd name="T2" fmla="*/ 862 w 1105"/>
                <a:gd name="T3" fmla="*/ 674 h 1302"/>
                <a:gd name="T4" fmla="*/ 1105 w 1105"/>
                <a:gd name="T5" fmla="*/ 156 h 1302"/>
                <a:gd name="T6" fmla="*/ 674 w 1105"/>
                <a:gd name="T7" fmla="*/ 0 h 1302"/>
                <a:gd name="T8" fmla="*/ 0 w 1105"/>
                <a:gd name="T9" fmla="*/ 674 h 1302"/>
                <a:gd name="T10" fmla="*/ 427 w 1105"/>
                <a:gd name="T11" fmla="*/ 1302 h 1302"/>
                <a:gd name="T12" fmla="*/ 878 w 1105"/>
                <a:gd name="T13" fmla="*/ 820 h 1302"/>
              </a:gdLst>
              <a:ahLst/>
              <a:cxnLst>
                <a:cxn ang="0">
                  <a:pos x="T0" y="T1"/>
                </a:cxn>
                <a:cxn ang="0">
                  <a:pos x="T2" y="T3"/>
                </a:cxn>
                <a:cxn ang="0">
                  <a:pos x="T4" y="T5"/>
                </a:cxn>
                <a:cxn ang="0">
                  <a:pos x="T6" y="T7"/>
                </a:cxn>
                <a:cxn ang="0">
                  <a:pos x="T8" y="T9"/>
                </a:cxn>
                <a:cxn ang="0">
                  <a:pos x="T10" y="T11"/>
                </a:cxn>
                <a:cxn ang="0">
                  <a:pos x="T12" y="T13"/>
                </a:cxn>
              </a:cxnLst>
              <a:rect l="0" t="0" r="r" b="b"/>
              <a:pathLst>
                <a:path w="1105" h="1302">
                  <a:moveTo>
                    <a:pt x="878" y="820"/>
                  </a:moveTo>
                  <a:cubicBezTo>
                    <a:pt x="867" y="773"/>
                    <a:pt x="862" y="724"/>
                    <a:pt x="862" y="674"/>
                  </a:cubicBezTo>
                  <a:cubicBezTo>
                    <a:pt x="862" y="466"/>
                    <a:pt x="957" y="280"/>
                    <a:pt x="1105" y="156"/>
                  </a:cubicBezTo>
                  <a:cubicBezTo>
                    <a:pt x="988" y="59"/>
                    <a:pt x="838" y="0"/>
                    <a:pt x="674" y="0"/>
                  </a:cubicBezTo>
                  <a:cubicBezTo>
                    <a:pt x="302" y="0"/>
                    <a:pt x="0" y="302"/>
                    <a:pt x="0" y="674"/>
                  </a:cubicBezTo>
                  <a:cubicBezTo>
                    <a:pt x="0" y="959"/>
                    <a:pt x="177" y="1203"/>
                    <a:pt x="427" y="1302"/>
                  </a:cubicBezTo>
                  <a:cubicBezTo>
                    <a:pt x="483" y="1073"/>
                    <a:pt x="656" y="890"/>
                    <a:pt x="878" y="820"/>
                  </a:cubicBezTo>
                </a:path>
              </a:pathLst>
            </a:custGeom>
            <a:solidFill>
              <a:srgbClr val="0070C0"/>
            </a:solidFill>
            <a:ln w="3175" cap="flat" cmpd="sng" algn="ctr">
              <a:solidFill>
                <a:sysClr val="window" lastClr="FFFFFF"/>
              </a:solidFill>
              <a:prstDash val="solid"/>
            </a:ln>
            <a:effectLst/>
          </p:spPr>
          <p:txBody>
            <a:bodyPr vert="eaVert" anchor="ct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32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6" name="Freeform 8"/>
            <p:cNvSpPr/>
            <p:nvPr/>
          </p:nvSpPr>
          <p:spPr bwMode="auto">
            <a:xfrm>
              <a:off x="1039648" y="3596379"/>
              <a:ext cx="2139950" cy="1497013"/>
            </a:xfrm>
            <a:custGeom>
              <a:avLst/>
              <a:gdLst>
                <a:gd name="T0" fmla="*/ 697 w 1348"/>
                <a:gd name="T1" fmla="*/ 0 h 943"/>
                <a:gd name="T2" fmla="*/ 266 w 1348"/>
                <a:gd name="T3" fmla="*/ 155 h 943"/>
                <a:gd name="T4" fmla="*/ 19 w 1348"/>
                <a:gd name="T5" fmla="*/ 109 h 943"/>
                <a:gd name="T6" fmla="*/ 0 w 1348"/>
                <a:gd name="T7" fmla="*/ 269 h 943"/>
                <a:gd name="T8" fmla="*/ 674 w 1348"/>
                <a:gd name="T9" fmla="*/ 943 h 943"/>
                <a:gd name="T10" fmla="*/ 1348 w 1348"/>
                <a:gd name="T11" fmla="*/ 269 h 943"/>
                <a:gd name="T12" fmla="*/ 1332 w 1348"/>
                <a:gd name="T13" fmla="*/ 124 h 943"/>
                <a:gd name="T14" fmla="*/ 1128 w 1348"/>
                <a:gd name="T15" fmla="*/ 155 h 943"/>
                <a:gd name="T16" fmla="*/ 697 w 1348"/>
                <a:gd name="T17" fmla="*/ 0 h 94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348" h="943">
                  <a:moveTo>
                    <a:pt x="697" y="0"/>
                  </a:moveTo>
                  <a:cubicBezTo>
                    <a:pt x="580" y="97"/>
                    <a:pt x="430" y="155"/>
                    <a:pt x="266" y="155"/>
                  </a:cubicBezTo>
                  <a:cubicBezTo>
                    <a:pt x="179" y="155"/>
                    <a:pt x="96" y="139"/>
                    <a:pt x="19" y="109"/>
                  </a:cubicBezTo>
                  <a:cubicBezTo>
                    <a:pt x="7" y="160"/>
                    <a:pt x="0" y="214"/>
                    <a:pt x="0" y="269"/>
                  </a:cubicBezTo>
                  <a:cubicBezTo>
                    <a:pt x="0" y="641"/>
                    <a:pt x="302" y="943"/>
                    <a:pt x="674" y="943"/>
                  </a:cubicBezTo>
                  <a:cubicBezTo>
                    <a:pt x="1046" y="943"/>
                    <a:pt x="1348" y="641"/>
                    <a:pt x="1348" y="269"/>
                  </a:cubicBezTo>
                  <a:cubicBezTo>
                    <a:pt x="1348" y="219"/>
                    <a:pt x="1343" y="171"/>
                    <a:pt x="1332" y="124"/>
                  </a:cubicBezTo>
                  <a:cubicBezTo>
                    <a:pt x="1268" y="144"/>
                    <a:pt x="1199" y="155"/>
                    <a:pt x="1128" y="155"/>
                  </a:cubicBezTo>
                  <a:cubicBezTo>
                    <a:pt x="964" y="155"/>
                    <a:pt x="814" y="97"/>
                    <a:pt x="697" y="0"/>
                  </a:cubicBezTo>
                </a:path>
              </a:pathLst>
            </a:custGeom>
            <a:solidFill>
              <a:srgbClr val="0070C0"/>
            </a:solidFill>
            <a:ln w="3175" cap="flat" cmpd="sng" algn="ctr">
              <a:noFill/>
              <a:prstDash val="solid"/>
            </a:ln>
            <a:effectLst>
              <a:outerShdw blurRad="50800" dist="38100" dir="2700000" algn="tl" rotWithShape="0">
                <a:prstClr val="black">
                  <a:alpha val="40000"/>
                </a:prstClr>
              </a:outerShdw>
            </a:effectLst>
          </p:spPr>
          <p:txBody>
            <a:bodyPr anchor="ctr"/>
            <a:lstStyle/>
            <a:p>
              <a:pPr marL="0" marR="0" lvl="0" indent="0" algn="ctr" defTabSz="914400" eaLnBrk="1" fontAlgn="auto" latinLnBrk="0" hangingPunct="1">
                <a:lnSpc>
                  <a:spcPct val="120000"/>
                </a:lnSpc>
                <a:spcBef>
                  <a:spcPts val="0"/>
                </a:spcBef>
                <a:spcAft>
                  <a:spcPts val="0"/>
                </a:spcAft>
                <a:buClrTx/>
                <a:buSzTx/>
                <a:buFontTx/>
                <a:buNone/>
                <a:defRPr/>
              </a:pPr>
              <a:endParaRPr kumimoji="0" lang="zh-CN" altLang="en-US" sz="2000" b="0" i="0" u="none" strike="noStrike" kern="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cs typeface="+mn-cs"/>
              </a:endParaRPr>
            </a:p>
          </p:txBody>
        </p:sp>
        <p:sp>
          <p:nvSpPr>
            <p:cNvPr id="7" name="Freeform 11"/>
            <p:cNvSpPr/>
            <p:nvPr/>
          </p:nvSpPr>
          <p:spPr bwMode="auto">
            <a:xfrm>
              <a:off x="1760373" y="1950142"/>
              <a:ext cx="771525" cy="1077912"/>
            </a:xfrm>
            <a:custGeom>
              <a:avLst/>
              <a:gdLst>
                <a:gd name="T0" fmla="*/ 16 w 486"/>
                <a:gd name="T1" fmla="*/ 664 h 679"/>
                <a:gd name="T2" fmla="*/ 220 w 486"/>
                <a:gd name="T3" fmla="*/ 632 h 679"/>
                <a:gd name="T4" fmla="*/ 467 w 486"/>
                <a:gd name="T5" fmla="*/ 679 h 679"/>
                <a:gd name="T6" fmla="*/ 486 w 486"/>
                <a:gd name="T7" fmla="*/ 518 h 679"/>
                <a:gd name="T8" fmla="*/ 243 w 486"/>
                <a:gd name="T9" fmla="*/ 0 h 679"/>
                <a:gd name="T10" fmla="*/ 0 w 486"/>
                <a:gd name="T11" fmla="*/ 518 h 679"/>
                <a:gd name="T12" fmla="*/ 16 w 486"/>
                <a:gd name="T13" fmla="*/ 664 h 679"/>
              </a:gdLst>
              <a:ahLst/>
              <a:cxnLst>
                <a:cxn ang="0">
                  <a:pos x="T0" y="T1"/>
                </a:cxn>
                <a:cxn ang="0">
                  <a:pos x="T2" y="T3"/>
                </a:cxn>
                <a:cxn ang="0">
                  <a:pos x="T4" y="T5"/>
                </a:cxn>
                <a:cxn ang="0">
                  <a:pos x="T6" y="T7"/>
                </a:cxn>
                <a:cxn ang="0">
                  <a:pos x="T8" y="T9"/>
                </a:cxn>
                <a:cxn ang="0">
                  <a:pos x="T10" y="T11"/>
                </a:cxn>
                <a:cxn ang="0">
                  <a:pos x="T12" y="T13"/>
                </a:cxn>
              </a:cxnLst>
              <a:rect l="0" t="0" r="r" b="b"/>
              <a:pathLst>
                <a:path w="486" h="679">
                  <a:moveTo>
                    <a:pt x="16" y="664"/>
                  </a:moveTo>
                  <a:cubicBezTo>
                    <a:pt x="80" y="643"/>
                    <a:pt x="149" y="632"/>
                    <a:pt x="220" y="632"/>
                  </a:cubicBezTo>
                  <a:cubicBezTo>
                    <a:pt x="307" y="632"/>
                    <a:pt x="391" y="649"/>
                    <a:pt x="467" y="679"/>
                  </a:cubicBezTo>
                  <a:cubicBezTo>
                    <a:pt x="480" y="627"/>
                    <a:pt x="486" y="574"/>
                    <a:pt x="486" y="518"/>
                  </a:cubicBezTo>
                  <a:cubicBezTo>
                    <a:pt x="486" y="310"/>
                    <a:pt x="392" y="124"/>
                    <a:pt x="243" y="0"/>
                  </a:cubicBezTo>
                  <a:cubicBezTo>
                    <a:pt x="95" y="124"/>
                    <a:pt x="0" y="310"/>
                    <a:pt x="0" y="518"/>
                  </a:cubicBezTo>
                  <a:cubicBezTo>
                    <a:pt x="0" y="568"/>
                    <a:pt x="5" y="617"/>
                    <a:pt x="16" y="664"/>
                  </a:cubicBezTo>
                </a:path>
              </a:pathLst>
            </a:custGeom>
            <a:solidFill>
              <a:srgbClr val="0070C0"/>
            </a:soli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Impact" panose="020B0806030902050204" pitchFamily="34" charset="0"/>
                <a:ea typeface="微软雅黑" panose="020B0503020204020204" pitchFamily="34" charset="-122"/>
                <a:cs typeface="+mn-cs"/>
              </a:endParaRPr>
            </a:p>
          </p:txBody>
        </p:sp>
        <p:sp>
          <p:nvSpPr>
            <p:cNvPr id="8" name="Freeform 13"/>
            <p:cNvSpPr/>
            <p:nvPr/>
          </p:nvSpPr>
          <p:spPr bwMode="auto">
            <a:xfrm>
              <a:off x="1069810" y="3004242"/>
              <a:ext cx="1076325" cy="838200"/>
            </a:xfrm>
            <a:custGeom>
              <a:avLst/>
              <a:gdLst>
                <a:gd name="T0" fmla="*/ 451 w 678"/>
                <a:gd name="T1" fmla="*/ 0 h 528"/>
                <a:gd name="T2" fmla="*/ 0 w 678"/>
                <a:gd name="T3" fmla="*/ 482 h 528"/>
                <a:gd name="T4" fmla="*/ 247 w 678"/>
                <a:gd name="T5" fmla="*/ 528 h 528"/>
                <a:gd name="T6" fmla="*/ 678 w 678"/>
                <a:gd name="T7" fmla="*/ 373 h 528"/>
                <a:gd name="T8" fmla="*/ 451 w 678"/>
                <a:gd name="T9" fmla="*/ 0 h 528"/>
              </a:gdLst>
              <a:ahLst/>
              <a:cxnLst>
                <a:cxn ang="0">
                  <a:pos x="T0" y="T1"/>
                </a:cxn>
                <a:cxn ang="0">
                  <a:pos x="T2" y="T3"/>
                </a:cxn>
                <a:cxn ang="0">
                  <a:pos x="T4" y="T5"/>
                </a:cxn>
                <a:cxn ang="0">
                  <a:pos x="T6" y="T7"/>
                </a:cxn>
                <a:cxn ang="0">
                  <a:pos x="T8" y="T9"/>
                </a:cxn>
              </a:cxnLst>
              <a:rect l="0" t="0" r="r" b="b"/>
              <a:pathLst>
                <a:path w="678" h="528">
                  <a:moveTo>
                    <a:pt x="451" y="0"/>
                  </a:moveTo>
                  <a:cubicBezTo>
                    <a:pt x="229" y="70"/>
                    <a:pt x="56" y="253"/>
                    <a:pt x="0" y="482"/>
                  </a:cubicBezTo>
                  <a:cubicBezTo>
                    <a:pt x="77" y="512"/>
                    <a:pt x="160" y="528"/>
                    <a:pt x="247" y="528"/>
                  </a:cubicBezTo>
                  <a:cubicBezTo>
                    <a:pt x="411" y="528"/>
                    <a:pt x="561" y="470"/>
                    <a:pt x="678" y="373"/>
                  </a:cubicBezTo>
                  <a:cubicBezTo>
                    <a:pt x="565" y="278"/>
                    <a:pt x="484" y="148"/>
                    <a:pt x="451" y="0"/>
                  </a:cubicBezTo>
                </a:path>
              </a:pathLst>
            </a:custGeom>
            <a:solidFill>
              <a:srgbClr val="0070C0"/>
            </a:solidFill>
            <a:ln w="3175" cap="flat" cmpd="sng" algn="ctr">
              <a:solidFill>
                <a:srgbClr val="2676FF">
                  <a:lumMod val="20000"/>
                  <a:lumOff val="80000"/>
                </a:srgbClr>
              </a:solidFill>
              <a:prstDash val="solid"/>
            </a:ln>
            <a:effectLst>
              <a:outerShdw blurRad="50800" dist="38100" dir="2700000" algn="tl" rotWithShape="0">
                <a:prstClr val="black">
                  <a:alpha val="40000"/>
                </a:prstClr>
              </a:outerShdw>
            </a:effectLst>
          </p:spPr>
          <p:txBody>
            <a:bodyPr rot="0" spcFirstLastPara="0" vertOverflow="overflow" horzOverflow="overflow" vert="horz" wrap="square" lIns="91440" tIns="45720" rIns="91440" bIns="45720" numCol="1" spcCol="0" rtlCol="0" fromWordArt="0" anchor="ctr" anchorCtr="0" forceAA="0" compatLnSpc="1">
              <a:noAutofit/>
            </a:bodyPr>
            <a:lstStyle/>
            <a:p>
              <a:pPr marL="0" marR="0" lvl="0" indent="0" algn="ctr"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Impact" panose="020B0806030902050204" pitchFamily="34" charset="0"/>
                <a:ea typeface="微软雅黑" panose="020B0503020204020204" pitchFamily="34" charset="-122"/>
                <a:cs typeface="+mn-cs"/>
              </a:endParaRPr>
            </a:p>
          </p:txBody>
        </p:sp>
        <p:sp>
          <p:nvSpPr>
            <p:cNvPr id="9" name="Freeform 14"/>
            <p:cNvSpPr/>
            <p:nvPr/>
          </p:nvSpPr>
          <p:spPr bwMode="auto">
            <a:xfrm>
              <a:off x="1785773" y="2953442"/>
              <a:ext cx="715962" cy="642937"/>
            </a:xfrm>
            <a:custGeom>
              <a:avLst/>
              <a:gdLst>
                <a:gd name="T0" fmla="*/ 0 w 451"/>
                <a:gd name="T1" fmla="*/ 50800 h 405"/>
                <a:gd name="T2" fmla="*/ 360362 w 451"/>
                <a:gd name="T3" fmla="*/ 642938 h 405"/>
                <a:gd name="T4" fmla="*/ 715962 w 451"/>
                <a:gd name="T5" fmla="*/ 74613 h 405"/>
                <a:gd name="T6" fmla="*/ 323850 w 451"/>
                <a:gd name="T7" fmla="*/ 0 h 405"/>
                <a:gd name="T8" fmla="*/ 0 w 451"/>
                <a:gd name="T9" fmla="*/ 50800 h 405"/>
                <a:gd name="T10" fmla="*/ 0 60000 65536"/>
                <a:gd name="T11" fmla="*/ 0 60000 65536"/>
                <a:gd name="T12" fmla="*/ 0 60000 65536"/>
                <a:gd name="T13" fmla="*/ 0 60000 65536"/>
                <a:gd name="T14" fmla="*/ 0 60000 65536"/>
              </a:gdLst>
              <a:ahLst/>
              <a:cxnLst>
                <a:cxn ang="T10">
                  <a:pos x="T0" y="T1"/>
                </a:cxn>
                <a:cxn ang="T11">
                  <a:pos x="T2" y="T3"/>
                </a:cxn>
                <a:cxn ang="T12">
                  <a:pos x="T4" y="T5"/>
                </a:cxn>
                <a:cxn ang="T13">
                  <a:pos x="T6" y="T7"/>
                </a:cxn>
                <a:cxn ang="T14">
                  <a:pos x="T8" y="T9"/>
                </a:cxn>
              </a:cxnLst>
              <a:rect l="0" t="0" r="r" b="b"/>
              <a:pathLst>
                <a:path w="451" h="405">
                  <a:moveTo>
                    <a:pt x="0" y="32"/>
                  </a:moveTo>
                  <a:cubicBezTo>
                    <a:pt x="33" y="180"/>
                    <a:pt x="114" y="310"/>
                    <a:pt x="227" y="405"/>
                  </a:cubicBezTo>
                  <a:cubicBezTo>
                    <a:pt x="336" y="314"/>
                    <a:pt x="416" y="189"/>
                    <a:pt x="451" y="47"/>
                  </a:cubicBezTo>
                  <a:cubicBezTo>
                    <a:pt x="375" y="17"/>
                    <a:pt x="291" y="0"/>
                    <a:pt x="204" y="0"/>
                  </a:cubicBezTo>
                  <a:cubicBezTo>
                    <a:pt x="133" y="0"/>
                    <a:pt x="64" y="11"/>
                    <a:pt x="0" y="32"/>
                  </a:cubicBezTo>
                </a:path>
              </a:pathLst>
            </a:custGeom>
            <a:solidFill>
              <a:srgbClr val="F9F9F9"/>
            </a:solidFill>
            <a:ln w="25400" cap="rnd">
              <a:solidFill>
                <a:sysClr val="window" lastClr="FFFFFF"/>
              </a:solidFill>
              <a:prstDash val="solid"/>
              <a:round/>
            </a:ln>
            <a:effectLst>
              <a:outerShdw blurRad="50800" dist="38100" dir="2700000" algn="tl" rotWithShape="0">
                <a:prstClr val="black">
                  <a:alpha val="40000"/>
                </a:prstClr>
              </a:outerShdw>
            </a:effectLst>
          </p:spPr>
          <p:txBody>
            <a:bodyPr/>
            <a:lstStyle/>
            <a:p>
              <a:pPr marL="0" marR="0" lvl="0" indent="0" defTabSz="914400" eaLnBrk="1" fontAlgn="auto" latinLnBrk="0" hangingPunct="1">
                <a:lnSpc>
                  <a:spcPct val="100000"/>
                </a:lnSpc>
                <a:spcBef>
                  <a:spcPts val="0"/>
                </a:spcBef>
                <a:spcAft>
                  <a:spcPts val="0"/>
                </a:spcAft>
                <a:buClrTx/>
                <a:buSzTx/>
                <a:buFontTx/>
                <a:buNone/>
                <a:defRPr/>
              </a:pPr>
              <a:endParaRPr kumimoji="0" lang="zh-CN" altLang="en-US" sz="1800" b="0" i="0" u="none" strike="noStrike" kern="0" cap="none" spc="0" normalizeH="0" baseline="0" noProof="0" dirty="0">
                <a:ln>
                  <a:noFill/>
                </a:ln>
                <a:solidFill>
                  <a:schemeClr val="tx1">
                    <a:lumMod val="85000"/>
                    <a:lumOff val="15000"/>
                  </a:schemeClr>
                </a:solidFill>
                <a:effectLst/>
                <a:uLnTx/>
                <a:uFillTx/>
                <a:latin typeface="Impact" panose="020B0806030902050204" pitchFamily="34" charset="0"/>
                <a:ea typeface="微软雅黑" panose="020B0503020204020204" pitchFamily="34" charset="-122"/>
              </a:endParaRPr>
            </a:p>
          </p:txBody>
        </p:sp>
        <p:sp>
          <p:nvSpPr>
            <p:cNvPr id="10" name="WordArt 20"/>
            <p:cNvSpPr>
              <a:spLocks noChangeArrowheads="1" noChangeShapeType="1" noTextEdit="1"/>
            </p:cNvSpPr>
            <p:nvPr/>
          </p:nvSpPr>
          <p:spPr bwMode="gray">
            <a:xfrm rot="18900000">
              <a:off x="118004" y="1796713"/>
              <a:ext cx="1598574" cy="823881"/>
            </a:xfrm>
            <a:prstGeom prst="rect">
              <a:avLst/>
            </a:prstGeom>
            <a:extLst>
              <a:ext uri="{91240B29-F687-4F45-9708-019B960494DF}">
                <a14:hiddenLine xmlns:a14="http://schemas.microsoft.com/office/drawing/2010/main" w="9525">
                  <a:solidFill>
                    <a:srgbClr val="000000"/>
                  </a:solidFill>
                  <a:round/>
                </a14:hiddenLine>
              </a:ext>
            </a:extLst>
          </p:spPr>
          <p:txBody>
            <a:bodyPr spcFirstLastPara="1" wrap="none" fromWordArt="1">
              <a:prstTxWarp prst="textArchUp">
                <a:avLst>
                  <a:gd name="adj" fmla="val 12555576"/>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 b="0" i="0" u="none" strike="noStrike" kern="1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单击此处输入文字</a:t>
              </a:r>
              <a:endParaRPr kumimoji="0" lang="zh-CN" altLang="en-US" sz="200" b="0" i="0" u="none" strike="noStrike" kern="1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11" name="WordArt 20"/>
            <p:cNvSpPr>
              <a:spLocks noChangeArrowheads="1" noChangeShapeType="1" noTextEdit="1"/>
            </p:cNvSpPr>
            <p:nvPr/>
          </p:nvSpPr>
          <p:spPr bwMode="gray">
            <a:xfrm rot="3547591">
              <a:off x="2735851" y="1971789"/>
              <a:ext cx="1598574" cy="823881"/>
            </a:xfrm>
            <a:prstGeom prst="rect">
              <a:avLst/>
            </a:prstGeom>
            <a:extLst>
              <a:ext uri="{91240B29-F687-4F45-9708-019B960494DF}">
                <a14:hiddenLine xmlns:a14="http://schemas.microsoft.com/office/drawing/2010/main" w="9525">
                  <a:solidFill>
                    <a:srgbClr val="000000"/>
                  </a:solidFill>
                  <a:round/>
                </a14:hiddenLine>
              </a:ext>
            </a:extLst>
          </p:spPr>
          <p:txBody>
            <a:bodyPr spcFirstLastPara="1" wrap="none" fromWordArt="1">
              <a:prstTxWarp prst="textArchUp">
                <a:avLst>
                  <a:gd name="adj" fmla="val 12222466"/>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 b="0" i="0" u="none" strike="noStrike" kern="1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单击此处输入文字</a:t>
              </a:r>
              <a:endParaRPr kumimoji="0" lang="zh-CN" altLang="en-US" sz="200" b="0" i="0" u="none" strike="noStrike" kern="1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sp>
          <p:nvSpPr>
            <p:cNvPr id="12" name="WordArt 20"/>
            <p:cNvSpPr>
              <a:spLocks noChangeArrowheads="1" noChangeShapeType="1" noTextEdit="1"/>
            </p:cNvSpPr>
            <p:nvPr/>
          </p:nvSpPr>
          <p:spPr bwMode="gray">
            <a:xfrm rot="10800000">
              <a:off x="1310336" y="4438101"/>
              <a:ext cx="1598574" cy="823881"/>
            </a:xfrm>
            <a:prstGeom prst="rect">
              <a:avLst/>
            </a:prstGeom>
            <a:extLst>
              <a:ext uri="{91240B29-F687-4F45-9708-019B960494DF}">
                <a14:hiddenLine xmlns:a14="http://schemas.microsoft.com/office/drawing/2010/main" w="9525">
                  <a:solidFill>
                    <a:srgbClr val="000000"/>
                  </a:solidFill>
                  <a:round/>
                </a14:hiddenLine>
              </a:ext>
            </a:extLst>
          </p:spPr>
          <p:txBody>
            <a:bodyPr spcFirstLastPara="1" wrap="none" numCol="1" fromWordArt="1">
              <a:prstTxWarp prst="textArchUp">
                <a:avLst>
                  <a:gd name="adj" fmla="val 12352124"/>
                </a:avLst>
              </a:prstTxWarp>
            </a:bodyPr>
            <a:lstStyle/>
            <a:p>
              <a:pPr marL="0" marR="0" lvl="0" indent="0" algn="ctr" defTabSz="914400" eaLnBrk="1" fontAlgn="auto" latinLnBrk="0" hangingPunct="1">
                <a:lnSpc>
                  <a:spcPct val="100000"/>
                </a:lnSpc>
                <a:spcBef>
                  <a:spcPts val="0"/>
                </a:spcBef>
                <a:spcAft>
                  <a:spcPts val="0"/>
                </a:spcAft>
                <a:buClrTx/>
                <a:buSzTx/>
                <a:buFontTx/>
                <a:buNone/>
                <a:defRPr/>
              </a:pPr>
              <a:r>
                <a:rPr kumimoji="0" lang="zh-CN" altLang="en-US" sz="200" b="0" i="0" u="none" strike="noStrike" kern="1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单击此处输入</a:t>
              </a:r>
              <a:r>
                <a:rPr kumimoji="0" lang="zh-CN" altLang="en-US" sz="200" b="0" i="0" u="none" strike="noStrike" kern="10" cap="none" spc="0" normalizeH="0" baseline="0" noProof="0" dirty="0" smtClean="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rPr>
                <a:t>文字</a:t>
              </a:r>
              <a:endParaRPr kumimoji="0" lang="zh-CN" altLang="en-US" sz="200" b="0" i="0" u="none" strike="noStrike" kern="10" cap="none" spc="0" normalizeH="0" baseline="0" noProof="0" dirty="0">
                <a:ln>
                  <a:noFill/>
                </a:ln>
                <a:solidFill>
                  <a:schemeClr val="tx1">
                    <a:lumMod val="85000"/>
                    <a:lumOff val="15000"/>
                  </a:schemeClr>
                </a:solidFill>
                <a:effectLst/>
                <a:uLnTx/>
                <a:uFillTx/>
                <a:latin typeface="微软雅黑" panose="020B0503020204020204" pitchFamily="34" charset="-122"/>
                <a:ea typeface="微软雅黑" panose="020B0503020204020204" pitchFamily="34" charset="-122"/>
              </a:endParaRPr>
            </a:p>
          </p:txBody>
        </p:sp>
      </p:grpSp>
      <p:sp>
        <p:nvSpPr>
          <p:cNvPr id="32" name="矩形 47"/>
          <p:cNvSpPr>
            <a:spLocks noChangeArrowheads="1"/>
          </p:cNvSpPr>
          <p:nvPr/>
        </p:nvSpPr>
        <p:spPr bwMode="auto">
          <a:xfrm>
            <a:off x="6908102" y="2379098"/>
            <a:ext cx="3436256" cy="76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3" name="矩形 32"/>
          <p:cNvSpPr>
            <a:spLocks noChangeArrowheads="1"/>
          </p:cNvSpPr>
          <p:nvPr/>
        </p:nvSpPr>
        <p:spPr bwMode="auto">
          <a:xfrm>
            <a:off x="6924625" y="1991217"/>
            <a:ext cx="1677368"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34" name="矩形 47"/>
          <p:cNvSpPr>
            <a:spLocks noChangeArrowheads="1"/>
          </p:cNvSpPr>
          <p:nvPr/>
        </p:nvSpPr>
        <p:spPr bwMode="auto">
          <a:xfrm>
            <a:off x="6908102" y="4099702"/>
            <a:ext cx="3436256" cy="76603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2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2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35" name="矩形 3"/>
          <p:cNvSpPr>
            <a:spLocks noChangeArrowheads="1"/>
          </p:cNvSpPr>
          <p:nvPr/>
        </p:nvSpPr>
        <p:spPr bwMode="auto">
          <a:xfrm>
            <a:off x="6924625" y="3711821"/>
            <a:ext cx="1677368" cy="3770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0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0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36" name="组合 35"/>
          <p:cNvGrpSpPr/>
          <p:nvPr/>
        </p:nvGrpSpPr>
        <p:grpSpPr>
          <a:xfrm>
            <a:off x="6144294" y="3788856"/>
            <a:ext cx="626742" cy="621692"/>
            <a:chOff x="4611168" y="4024088"/>
            <a:chExt cx="899446" cy="892198"/>
          </a:xfrm>
        </p:grpSpPr>
        <p:sp>
          <p:nvSpPr>
            <p:cNvPr id="37" name="Oval 119"/>
            <p:cNvSpPr>
              <a:spLocks noChangeArrowheads="1"/>
            </p:cNvSpPr>
            <p:nvPr/>
          </p:nvSpPr>
          <p:spPr bwMode="auto">
            <a:xfrm>
              <a:off x="4611168" y="4024088"/>
              <a:ext cx="899446" cy="892198"/>
            </a:xfrm>
            <a:prstGeom prst="rect">
              <a:avLst/>
            </a:prstGeom>
            <a:solidFill>
              <a:schemeClr val="tx1">
                <a:lumMod val="75000"/>
                <a:lumOff val="25000"/>
              </a:schemeClr>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38" name="任意多边形 37"/>
            <p:cNvSpPr/>
            <p:nvPr/>
          </p:nvSpPr>
          <p:spPr>
            <a:xfrm>
              <a:off x="4747437" y="4290093"/>
              <a:ext cx="585206" cy="378963"/>
            </a:xfrm>
            <a:custGeom>
              <a:avLst/>
              <a:gdLst>
                <a:gd name="connsiteX0" fmla="*/ 394600 w 789200"/>
                <a:gd name="connsiteY0" fmla="*/ 127591 h 511064"/>
                <a:gd name="connsiteX1" fmla="*/ 538741 w 789200"/>
                <a:gd name="connsiteY1" fmla="*/ 255532 h 511064"/>
                <a:gd name="connsiteX2" fmla="*/ 394600 w 789200"/>
                <a:gd name="connsiteY2" fmla="*/ 383473 h 511064"/>
                <a:gd name="connsiteX3" fmla="*/ 250459 w 789200"/>
                <a:gd name="connsiteY3" fmla="*/ 255532 h 511064"/>
                <a:gd name="connsiteX4" fmla="*/ 394600 w 789200"/>
                <a:gd name="connsiteY4" fmla="*/ 127591 h 511064"/>
                <a:gd name="connsiteX5" fmla="*/ 394600 w 789200"/>
                <a:gd name="connsiteY5" fmla="*/ 70132 h 511064"/>
                <a:gd name="connsiteX6" fmla="*/ 193000 w 789200"/>
                <a:gd name="connsiteY6" fmla="*/ 255532 h 511064"/>
                <a:gd name="connsiteX7" fmla="*/ 394600 w 789200"/>
                <a:gd name="connsiteY7" fmla="*/ 440932 h 511064"/>
                <a:gd name="connsiteX8" fmla="*/ 596200 w 789200"/>
                <a:gd name="connsiteY8" fmla="*/ 255532 h 511064"/>
                <a:gd name="connsiteX9" fmla="*/ 394600 w 789200"/>
                <a:gd name="connsiteY9" fmla="*/ 70132 h 511064"/>
                <a:gd name="connsiteX10" fmla="*/ 394600 w 789200"/>
                <a:gd name="connsiteY10" fmla="*/ 0 h 511064"/>
                <a:gd name="connsiteX11" fmla="*/ 754314 w 789200"/>
                <a:gd name="connsiteY11" fmla="*/ 191258 h 511064"/>
                <a:gd name="connsiteX12" fmla="*/ 789200 w 789200"/>
                <a:gd name="connsiteY12" fmla="*/ 255532 h 511064"/>
                <a:gd name="connsiteX13" fmla="*/ 754314 w 789200"/>
                <a:gd name="connsiteY13" fmla="*/ 319806 h 511064"/>
                <a:gd name="connsiteX14" fmla="*/ 394600 w 789200"/>
                <a:gd name="connsiteY14" fmla="*/ 511064 h 511064"/>
                <a:gd name="connsiteX15" fmla="*/ 34886 w 789200"/>
                <a:gd name="connsiteY15" fmla="*/ 319806 h 511064"/>
                <a:gd name="connsiteX16" fmla="*/ 0 w 789200"/>
                <a:gd name="connsiteY16" fmla="*/ 255532 h 511064"/>
                <a:gd name="connsiteX17" fmla="*/ 34886 w 789200"/>
                <a:gd name="connsiteY17" fmla="*/ 191258 h 511064"/>
                <a:gd name="connsiteX18" fmla="*/ 394600 w 789200"/>
                <a:gd name="connsiteY18" fmla="*/ 0 h 51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9200" h="511064">
                  <a:moveTo>
                    <a:pt x="394600" y="127591"/>
                  </a:moveTo>
                  <a:cubicBezTo>
                    <a:pt x="474207" y="127591"/>
                    <a:pt x="538741" y="184872"/>
                    <a:pt x="538741" y="255532"/>
                  </a:cubicBezTo>
                  <a:cubicBezTo>
                    <a:pt x="538741" y="326192"/>
                    <a:pt x="474207" y="383473"/>
                    <a:pt x="394600" y="383473"/>
                  </a:cubicBezTo>
                  <a:cubicBezTo>
                    <a:pt x="314993" y="383473"/>
                    <a:pt x="250459" y="326192"/>
                    <a:pt x="250459" y="255532"/>
                  </a:cubicBezTo>
                  <a:cubicBezTo>
                    <a:pt x="250459" y="184872"/>
                    <a:pt x="314993" y="127591"/>
                    <a:pt x="394600" y="127591"/>
                  </a:cubicBezTo>
                  <a:close/>
                  <a:moveTo>
                    <a:pt x="394600" y="70132"/>
                  </a:moveTo>
                  <a:cubicBezTo>
                    <a:pt x="283259" y="70132"/>
                    <a:pt x="193000" y="153138"/>
                    <a:pt x="193000" y="255532"/>
                  </a:cubicBezTo>
                  <a:cubicBezTo>
                    <a:pt x="193000" y="357926"/>
                    <a:pt x="283259" y="440932"/>
                    <a:pt x="394600" y="440932"/>
                  </a:cubicBezTo>
                  <a:cubicBezTo>
                    <a:pt x="505941" y="440932"/>
                    <a:pt x="596200" y="357926"/>
                    <a:pt x="596200" y="255532"/>
                  </a:cubicBezTo>
                  <a:cubicBezTo>
                    <a:pt x="596200" y="153138"/>
                    <a:pt x="505941" y="70132"/>
                    <a:pt x="394600" y="70132"/>
                  </a:cubicBezTo>
                  <a:close/>
                  <a:moveTo>
                    <a:pt x="394600" y="0"/>
                  </a:moveTo>
                  <a:cubicBezTo>
                    <a:pt x="544338" y="0"/>
                    <a:pt x="676357" y="75867"/>
                    <a:pt x="754314" y="191258"/>
                  </a:cubicBezTo>
                  <a:lnTo>
                    <a:pt x="789200" y="255532"/>
                  </a:lnTo>
                  <a:lnTo>
                    <a:pt x="754314" y="319806"/>
                  </a:lnTo>
                  <a:cubicBezTo>
                    <a:pt x="676357" y="435197"/>
                    <a:pt x="544338" y="511064"/>
                    <a:pt x="394600" y="511064"/>
                  </a:cubicBezTo>
                  <a:cubicBezTo>
                    <a:pt x="244862" y="511064"/>
                    <a:pt x="112843" y="435197"/>
                    <a:pt x="34886" y="319806"/>
                  </a:cubicBezTo>
                  <a:lnTo>
                    <a:pt x="0" y="255532"/>
                  </a:lnTo>
                  <a:lnTo>
                    <a:pt x="34886" y="191258"/>
                  </a:lnTo>
                  <a:cubicBezTo>
                    <a:pt x="112843" y="75867"/>
                    <a:pt x="244862" y="0"/>
                    <a:pt x="394600"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9" name="任意多边形 38"/>
            <p:cNvSpPr/>
            <p:nvPr/>
          </p:nvSpPr>
          <p:spPr>
            <a:xfrm>
              <a:off x="4768288" y="4280706"/>
              <a:ext cx="585206" cy="378963"/>
            </a:xfrm>
            <a:custGeom>
              <a:avLst/>
              <a:gdLst>
                <a:gd name="connsiteX0" fmla="*/ 394600 w 789200"/>
                <a:gd name="connsiteY0" fmla="*/ 127591 h 511064"/>
                <a:gd name="connsiteX1" fmla="*/ 538741 w 789200"/>
                <a:gd name="connsiteY1" fmla="*/ 255532 h 511064"/>
                <a:gd name="connsiteX2" fmla="*/ 394600 w 789200"/>
                <a:gd name="connsiteY2" fmla="*/ 383473 h 511064"/>
                <a:gd name="connsiteX3" fmla="*/ 250459 w 789200"/>
                <a:gd name="connsiteY3" fmla="*/ 255532 h 511064"/>
                <a:gd name="connsiteX4" fmla="*/ 394600 w 789200"/>
                <a:gd name="connsiteY4" fmla="*/ 127591 h 511064"/>
                <a:gd name="connsiteX5" fmla="*/ 394600 w 789200"/>
                <a:gd name="connsiteY5" fmla="*/ 70132 h 511064"/>
                <a:gd name="connsiteX6" fmla="*/ 193000 w 789200"/>
                <a:gd name="connsiteY6" fmla="*/ 255532 h 511064"/>
                <a:gd name="connsiteX7" fmla="*/ 394600 w 789200"/>
                <a:gd name="connsiteY7" fmla="*/ 440932 h 511064"/>
                <a:gd name="connsiteX8" fmla="*/ 596200 w 789200"/>
                <a:gd name="connsiteY8" fmla="*/ 255532 h 511064"/>
                <a:gd name="connsiteX9" fmla="*/ 394600 w 789200"/>
                <a:gd name="connsiteY9" fmla="*/ 70132 h 511064"/>
                <a:gd name="connsiteX10" fmla="*/ 394600 w 789200"/>
                <a:gd name="connsiteY10" fmla="*/ 0 h 511064"/>
                <a:gd name="connsiteX11" fmla="*/ 754314 w 789200"/>
                <a:gd name="connsiteY11" fmla="*/ 191258 h 511064"/>
                <a:gd name="connsiteX12" fmla="*/ 789200 w 789200"/>
                <a:gd name="connsiteY12" fmla="*/ 255532 h 511064"/>
                <a:gd name="connsiteX13" fmla="*/ 754314 w 789200"/>
                <a:gd name="connsiteY13" fmla="*/ 319806 h 511064"/>
                <a:gd name="connsiteX14" fmla="*/ 394600 w 789200"/>
                <a:gd name="connsiteY14" fmla="*/ 511064 h 511064"/>
                <a:gd name="connsiteX15" fmla="*/ 34886 w 789200"/>
                <a:gd name="connsiteY15" fmla="*/ 319806 h 511064"/>
                <a:gd name="connsiteX16" fmla="*/ 0 w 789200"/>
                <a:gd name="connsiteY16" fmla="*/ 255532 h 511064"/>
                <a:gd name="connsiteX17" fmla="*/ 34886 w 789200"/>
                <a:gd name="connsiteY17" fmla="*/ 191258 h 511064"/>
                <a:gd name="connsiteX18" fmla="*/ 394600 w 789200"/>
                <a:gd name="connsiteY18" fmla="*/ 0 h 51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9200" h="511064">
                  <a:moveTo>
                    <a:pt x="394600" y="127591"/>
                  </a:moveTo>
                  <a:cubicBezTo>
                    <a:pt x="474207" y="127591"/>
                    <a:pt x="538741" y="184872"/>
                    <a:pt x="538741" y="255532"/>
                  </a:cubicBezTo>
                  <a:cubicBezTo>
                    <a:pt x="538741" y="326192"/>
                    <a:pt x="474207" y="383473"/>
                    <a:pt x="394600" y="383473"/>
                  </a:cubicBezTo>
                  <a:cubicBezTo>
                    <a:pt x="314993" y="383473"/>
                    <a:pt x="250459" y="326192"/>
                    <a:pt x="250459" y="255532"/>
                  </a:cubicBezTo>
                  <a:cubicBezTo>
                    <a:pt x="250459" y="184872"/>
                    <a:pt x="314993" y="127591"/>
                    <a:pt x="394600" y="127591"/>
                  </a:cubicBezTo>
                  <a:close/>
                  <a:moveTo>
                    <a:pt x="394600" y="70132"/>
                  </a:moveTo>
                  <a:cubicBezTo>
                    <a:pt x="283259" y="70132"/>
                    <a:pt x="193000" y="153138"/>
                    <a:pt x="193000" y="255532"/>
                  </a:cubicBezTo>
                  <a:cubicBezTo>
                    <a:pt x="193000" y="357926"/>
                    <a:pt x="283259" y="440932"/>
                    <a:pt x="394600" y="440932"/>
                  </a:cubicBezTo>
                  <a:cubicBezTo>
                    <a:pt x="505941" y="440932"/>
                    <a:pt x="596200" y="357926"/>
                    <a:pt x="596200" y="255532"/>
                  </a:cubicBezTo>
                  <a:cubicBezTo>
                    <a:pt x="596200" y="153138"/>
                    <a:pt x="505941" y="70132"/>
                    <a:pt x="394600" y="70132"/>
                  </a:cubicBezTo>
                  <a:close/>
                  <a:moveTo>
                    <a:pt x="394600" y="0"/>
                  </a:moveTo>
                  <a:cubicBezTo>
                    <a:pt x="544338" y="0"/>
                    <a:pt x="676357" y="75867"/>
                    <a:pt x="754314" y="191258"/>
                  </a:cubicBezTo>
                  <a:lnTo>
                    <a:pt x="789200" y="255532"/>
                  </a:lnTo>
                  <a:lnTo>
                    <a:pt x="754314" y="319806"/>
                  </a:lnTo>
                  <a:cubicBezTo>
                    <a:pt x="676357" y="435197"/>
                    <a:pt x="544338" y="511064"/>
                    <a:pt x="394600" y="511064"/>
                  </a:cubicBezTo>
                  <a:cubicBezTo>
                    <a:pt x="244862" y="511064"/>
                    <a:pt x="112843" y="435197"/>
                    <a:pt x="34886" y="319806"/>
                  </a:cubicBezTo>
                  <a:lnTo>
                    <a:pt x="0" y="255532"/>
                  </a:lnTo>
                  <a:lnTo>
                    <a:pt x="34886" y="191258"/>
                  </a:lnTo>
                  <a:cubicBezTo>
                    <a:pt x="112843" y="75867"/>
                    <a:pt x="244862" y="0"/>
                    <a:pt x="3946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40" name="组合 39"/>
          <p:cNvGrpSpPr/>
          <p:nvPr/>
        </p:nvGrpSpPr>
        <p:grpSpPr>
          <a:xfrm>
            <a:off x="6144294" y="2061389"/>
            <a:ext cx="626742" cy="621692"/>
            <a:chOff x="5619508" y="4272458"/>
            <a:chExt cx="899446" cy="892198"/>
          </a:xfrm>
        </p:grpSpPr>
        <p:sp>
          <p:nvSpPr>
            <p:cNvPr id="41" name="Oval 107"/>
            <p:cNvSpPr>
              <a:spLocks noChangeArrowheads="1"/>
            </p:cNvSpPr>
            <p:nvPr/>
          </p:nvSpPr>
          <p:spPr bwMode="auto">
            <a:xfrm>
              <a:off x="5619508" y="4272458"/>
              <a:ext cx="899446" cy="892198"/>
            </a:xfrm>
            <a:prstGeom prst="rect">
              <a:avLst/>
            </a:prstGeom>
            <a:solidFill>
              <a:srgbClr val="0070C0"/>
            </a:solidFill>
            <a:ln w="9525">
              <a:noFill/>
              <a:round/>
            </a:ln>
          </p:spPr>
          <p:txBody>
            <a:bodyPr vert="horz" wrap="square" lIns="91440" tIns="45720" rIns="91440" bIns="45720" numCol="1" anchor="t" anchorCtr="0" compatLnSpc="1"/>
            <a:lstStyle/>
            <a:p>
              <a:endParaRPr lang="zh-CN" altLang="en-US"/>
            </a:p>
          </p:txBody>
        </p:sp>
        <p:sp>
          <p:nvSpPr>
            <p:cNvPr id="42" name="任意多边形 41"/>
            <p:cNvSpPr/>
            <p:nvPr/>
          </p:nvSpPr>
          <p:spPr>
            <a:xfrm>
              <a:off x="5804800" y="4476936"/>
              <a:ext cx="526341" cy="491269"/>
            </a:xfrm>
            <a:custGeom>
              <a:avLst/>
              <a:gdLst>
                <a:gd name="connsiteX0" fmla="*/ 477800 w 611000"/>
                <a:gd name="connsiteY0" fmla="*/ 437086 h 570286"/>
                <a:gd name="connsiteX1" fmla="*/ 611000 w 611000"/>
                <a:gd name="connsiteY1" fmla="*/ 437086 h 570286"/>
                <a:gd name="connsiteX2" fmla="*/ 611000 w 611000"/>
                <a:gd name="connsiteY2" fmla="*/ 570286 h 570286"/>
                <a:gd name="connsiteX3" fmla="*/ 477800 w 611000"/>
                <a:gd name="connsiteY3" fmla="*/ 570286 h 570286"/>
                <a:gd name="connsiteX4" fmla="*/ 273555 w 611000"/>
                <a:gd name="connsiteY4" fmla="*/ 437086 h 570286"/>
                <a:gd name="connsiteX5" fmla="*/ 406755 w 611000"/>
                <a:gd name="connsiteY5" fmla="*/ 437086 h 570286"/>
                <a:gd name="connsiteX6" fmla="*/ 406755 w 611000"/>
                <a:gd name="connsiteY6" fmla="*/ 570286 h 570286"/>
                <a:gd name="connsiteX7" fmla="*/ 273555 w 611000"/>
                <a:gd name="connsiteY7" fmla="*/ 570286 h 570286"/>
                <a:gd name="connsiteX8" fmla="*/ 69311 w 611000"/>
                <a:gd name="connsiteY8" fmla="*/ 437086 h 570286"/>
                <a:gd name="connsiteX9" fmla="*/ 202511 w 611000"/>
                <a:gd name="connsiteY9" fmla="*/ 437086 h 570286"/>
                <a:gd name="connsiteX10" fmla="*/ 202511 w 611000"/>
                <a:gd name="connsiteY10" fmla="*/ 570286 h 570286"/>
                <a:gd name="connsiteX11" fmla="*/ 69311 w 611000"/>
                <a:gd name="connsiteY11" fmla="*/ 570286 h 570286"/>
                <a:gd name="connsiteX12" fmla="*/ 477800 w 611000"/>
                <a:gd name="connsiteY12" fmla="*/ 262552 h 570286"/>
                <a:gd name="connsiteX13" fmla="*/ 611000 w 611000"/>
                <a:gd name="connsiteY13" fmla="*/ 262552 h 570286"/>
                <a:gd name="connsiteX14" fmla="*/ 611000 w 611000"/>
                <a:gd name="connsiteY14" fmla="*/ 395752 h 570286"/>
                <a:gd name="connsiteX15" fmla="*/ 477800 w 611000"/>
                <a:gd name="connsiteY15" fmla="*/ 395752 h 570286"/>
                <a:gd name="connsiteX16" fmla="*/ 273555 w 611000"/>
                <a:gd name="connsiteY16" fmla="*/ 262552 h 570286"/>
                <a:gd name="connsiteX17" fmla="*/ 406755 w 611000"/>
                <a:gd name="connsiteY17" fmla="*/ 262552 h 570286"/>
                <a:gd name="connsiteX18" fmla="*/ 406755 w 611000"/>
                <a:gd name="connsiteY18" fmla="*/ 395752 h 570286"/>
                <a:gd name="connsiteX19" fmla="*/ 273555 w 611000"/>
                <a:gd name="connsiteY19" fmla="*/ 395752 h 570286"/>
                <a:gd name="connsiteX20" fmla="*/ 69311 w 611000"/>
                <a:gd name="connsiteY20" fmla="*/ 262552 h 570286"/>
                <a:gd name="connsiteX21" fmla="*/ 202511 w 611000"/>
                <a:gd name="connsiteY21" fmla="*/ 262552 h 570286"/>
                <a:gd name="connsiteX22" fmla="*/ 202511 w 611000"/>
                <a:gd name="connsiteY22" fmla="*/ 395752 h 570286"/>
                <a:gd name="connsiteX23" fmla="*/ 69311 w 611000"/>
                <a:gd name="connsiteY23" fmla="*/ 395752 h 570286"/>
                <a:gd name="connsiteX24" fmla="*/ 477800 w 611000"/>
                <a:gd name="connsiteY24" fmla="*/ 88018 h 570286"/>
                <a:gd name="connsiteX25" fmla="*/ 611000 w 611000"/>
                <a:gd name="connsiteY25" fmla="*/ 88018 h 570286"/>
                <a:gd name="connsiteX26" fmla="*/ 611000 w 611000"/>
                <a:gd name="connsiteY26" fmla="*/ 221218 h 570286"/>
                <a:gd name="connsiteX27" fmla="*/ 477800 w 611000"/>
                <a:gd name="connsiteY27" fmla="*/ 221218 h 570286"/>
                <a:gd name="connsiteX28" fmla="*/ 273555 w 611000"/>
                <a:gd name="connsiteY28" fmla="*/ 88018 h 570286"/>
                <a:gd name="connsiteX29" fmla="*/ 406755 w 611000"/>
                <a:gd name="connsiteY29" fmla="*/ 88018 h 570286"/>
                <a:gd name="connsiteX30" fmla="*/ 406755 w 611000"/>
                <a:gd name="connsiteY30" fmla="*/ 221218 h 570286"/>
                <a:gd name="connsiteX31" fmla="*/ 273555 w 611000"/>
                <a:gd name="connsiteY31" fmla="*/ 221218 h 570286"/>
                <a:gd name="connsiteX32" fmla="*/ 36220 w 611000"/>
                <a:gd name="connsiteY32" fmla="*/ 36220 h 570286"/>
                <a:gd name="connsiteX33" fmla="*/ 36220 w 611000"/>
                <a:gd name="connsiteY33" fmla="*/ 184998 h 570286"/>
                <a:gd name="connsiteX34" fmla="*/ 184998 w 611000"/>
                <a:gd name="connsiteY34" fmla="*/ 184998 h 570286"/>
                <a:gd name="connsiteX35" fmla="*/ 184998 w 611000"/>
                <a:gd name="connsiteY35" fmla="*/ 36220 h 570286"/>
                <a:gd name="connsiteX36" fmla="*/ 0 w 611000"/>
                <a:gd name="connsiteY36" fmla="*/ 0 h 570286"/>
                <a:gd name="connsiteX37" fmla="*/ 221218 w 611000"/>
                <a:gd name="connsiteY37" fmla="*/ 0 h 570286"/>
                <a:gd name="connsiteX38" fmla="*/ 221218 w 611000"/>
                <a:gd name="connsiteY38" fmla="*/ 221218 h 570286"/>
                <a:gd name="connsiteX39" fmla="*/ 0 w 611000"/>
                <a:gd name="connsiteY39" fmla="*/ 221218 h 570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1000" h="570286">
                  <a:moveTo>
                    <a:pt x="477800" y="437086"/>
                  </a:moveTo>
                  <a:lnTo>
                    <a:pt x="611000" y="437086"/>
                  </a:lnTo>
                  <a:lnTo>
                    <a:pt x="611000" y="570286"/>
                  </a:lnTo>
                  <a:lnTo>
                    <a:pt x="477800" y="570286"/>
                  </a:lnTo>
                  <a:close/>
                  <a:moveTo>
                    <a:pt x="273555" y="437086"/>
                  </a:moveTo>
                  <a:lnTo>
                    <a:pt x="406755" y="437086"/>
                  </a:lnTo>
                  <a:lnTo>
                    <a:pt x="406755" y="570286"/>
                  </a:lnTo>
                  <a:lnTo>
                    <a:pt x="273555" y="570286"/>
                  </a:lnTo>
                  <a:close/>
                  <a:moveTo>
                    <a:pt x="69311" y="437086"/>
                  </a:moveTo>
                  <a:lnTo>
                    <a:pt x="202511" y="437086"/>
                  </a:lnTo>
                  <a:lnTo>
                    <a:pt x="202511" y="570286"/>
                  </a:lnTo>
                  <a:lnTo>
                    <a:pt x="69311" y="570286"/>
                  </a:lnTo>
                  <a:close/>
                  <a:moveTo>
                    <a:pt x="477800" y="262552"/>
                  </a:moveTo>
                  <a:lnTo>
                    <a:pt x="611000" y="262552"/>
                  </a:lnTo>
                  <a:lnTo>
                    <a:pt x="611000" y="395752"/>
                  </a:lnTo>
                  <a:lnTo>
                    <a:pt x="477800" y="395752"/>
                  </a:lnTo>
                  <a:close/>
                  <a:moveTo>
                    <a:pt x="273555" y="262552"/>
                  </a:moveTo>
                  <a:lnTo>
                    <a:pt x="406755" y="262552"/>
                  </a:lnTo>
                  <a:lnTo>
                    <a:pt x="406755" y="395752"/>
                  </a:lnTo>
                  <a:lnTo>
                    <a:pt x="273555" y="395752"/>
                  </a:lnTo>
                  <a:close/>
                  <a:moveTo>
                    <a:pt x="69311" y="262552"/>
                  </a:moveTo>
                  <a:lnTo>
                    <a:pt x="202511" y="262552"/>
                  </a:lnTo>
                  <a:lnTo>
                    <a:pt x="202511" y="395752"/>
                  </a:lnTo>
                  <a:lnTo>
                    <a:pt x="69311" y="395752"/>
                  </a:lnTo>
                  <a:close/>
                  <a:moveTo>
                    <a:pt x="477800" y="88018"/>
                  </a:moveTo>
                  <a:lnTo>
                    <a:pt x="611000" y="88018"/>
                  </a:lnTo>
                  <a:lnTo>
                    <a:pt x="611000" y="221218"/>
                  </a:lnTo>
                  <a:lnTo>
                    <a:pt x="477800" y="221218"/>
                  </a:lnTo>
                  <a:close/>
                  <a:moveTo>
                    <a:pt x="273555" y="88018"/>
                  </a:moveTo>
                  <a:lnTo>
                    <a:pt x="406755" y="88018"/>
                  </a:lnTo>
                  <a:lnTo>
                    <a:pt x="406755" y="221218"/>
                  </a:lnTo>
                  <a:lnTo>
                    <a:pt x="273555" y="221218"/>
                  </a:lnTo>
                  <a:close/>
                  <a:moveTo>
                    <a:pt x="36220" y="36220"/>
                  </a:moveTo>
                  <a:lnTo>
                    <a:pt x="36220" y="184998"/>
                  </a:lnTo>
                  <a:lnTo>
                    <a:pt x="184998" y="184998"/>
                  </a:lnTo>
                  <a:lnTo>
                    <a:pt x="184998" y="36220"/>
                  </a:lnTo>
                  <a:close/>
                  <a:moveTo>
                    <a:pt x="0" y="0"/>
                  </a:moveTo>
                  <a:lnTo>
                    <a:pt x="221218" y="0"/>
                  </a:lnTo>
                  <a:lnTo>
                    <a:pt x="221218" y="221218"/>
                  </a:lnTo>
                  <a:lnTo>
                    <a:pt x="0" y="221218"/>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3" name="任意多边形 42"/>
            <p:cNvSpPr/>
            <p:nvPr/>
          </p:nvSpPr>
          <p:spPr>
            <a:xfrm>
              <a:off x="5819307" y="4466559"/>
              <a:ext cx="526341" cy="491269"/>
            </a:xfrm>
            <a:custGeom>
              <a:avLst/>
              <a:gdLst>
                <a:gd name="connsiteX0" fmla="*/ 477800 w 611000"/>
                <a:gd name="connsiteY0" fmla="*/ 437086 h 570286"/>
                <a:gd name="connsiteX1" fmla="*/ 611000 w 611000"/>
                <a:gd name="connsiteY1" fmla="*/ 437086 h 570286"/>
                <a:gd name="connsiteX2" fmla="*/ 611000 w 611000"/>
                <a:gd name="connsiteY2" fmla="*/ 570286 h 570286"/>
                <a:gd name="connsiteX3" fmla="*/ 477800 w 611000"/>
                <a:gd name="connsiteY3" fmla="*/ 570286 h 570286"/>
                <a:gd name="connsiteX4" fmla="*/ 273555 w 611000"/>
                <a:gd name="connsiteY4" fmla="*/ 437086 h 570286"/>
                <a:gd name="connsiteX5" fmla="*/ 406755 w 611000"/>
                <a:gd name="connsiteY5" fmla="*/ 437086 h 570286"/>
                <a:gd name="connsiteX6" fmla="*/ 406755 w 611000"/>
                <a:gd name="connsiteY6" fmla="*/ 570286 h 570286"/>
                <a:gd name="connsiteX7" fmla="*/ 273555 w 611000"/>
                <a:gd name="connsiteY7" fmla="*/ 570286 h 570286"/>
                <a:gd name="connsiteX8" fmla="*/ 69311 w 611000"/>
                <a:gd name="connsiteY8" fmla="*/ 437086 h 570286"/>
                <a:gd name="connsiteX9" fmla="*/ 202511 w 611000"/>
                <a:gd name="connsiteY9" fmla="*/ 437086 h 570286"/>
                <a:gd name="connsiteX10" fmla="*/ 202511 w 611000"/>
                <a:gd name="connsiteY10" fmla="*/ 570286 h 570286"/>
                <a:gd name="connsiteX11" fmla="*/ 69311 w 611000"/>
                <a:gd name="connsiteY11" fmla="*/ 570286 h 570286"/>
                <a:gd name="connsiteX12" fmla="*/ 477800 w 611000"/>
                <a:gd name="connsiteY12" fmla="*/ 262552 h 570286"/>
                <a:gd name="connsiteX13" fmla="*/ 611000 w 611000"/>
                <a:gd name="connsiteY13" fmla="*/ 262552 h 570286"/>
                <a:gd name="connsiteX14" fmla="*/ 611000 w 611000"/>
                <a:gd name="connsiteY14" fmla="*/ 395752 h 570286"/>
                <a:gd name="connsiteX15" fmla="*/ 477800 w 611000"/>
                <a:gd name="connsiteY15" fmla="*/ 395752 h 570286"/>
                <a:gd name="connsiteX16" fmla="*/ 273555 w 611000"/>
                <a:gd name="connsiteY16" fmla="*/ 262552 h 570286"/>
                <a:gd name="connsiteX17" fmla="*/ 406755 w 611000"/>
                <a:gd name="connsiteY17" fmla="*/ 262552 h 570286"/>
                <a:gd name="connsiteX18" fmla="*/ 406755 w 611000"/>
                <a:gd name="connsiteY18" fmla="*/ 395752 h 570286"/>
                <a:gd name="connsiteX19" fmla="*/ 273555 w 611000"/>
                <a:gd name="connsiteY19" fmla="*/ 395752 h 570286"/>
                <a:gd name="connsiteX20" fmla="*/ 69311 w 611000"/>
                <a:gd name="connsiteY20" fmla="*/ 262552 h 570286"/>
                <a:gd name="connsiteX21" fmla="*/ 202511 w 611000"/>
                <a:gd name="connsiteY21" fmla="*/ 262552 h 570286"/>
                <a:gd name="connsiteX22" fmla="*/ 202511 w 611000"/>
                <a:gd name="connsiteY22" fmla="*/ 395752 h 570286"/>
                <a:gd name="connsiteX23" fmla="*/ 69311 w 611000"/>
                <a:gd name="connsiteY23" fmla="*/ 395752 h 570286"/>
                <a:gd name="connsiteX24" fmla="*/ 477800 w 611000"/>
                <a:gd name="connsiteY24" fmla="*/ 88018 h 570286"/>
                <a:gd name="connsiteX25" fmla="*/ 611000 w 611000"/>
                <a:gd name="connsiteY25" fmla="*/ 88018 h 570286"/>
                <a:gd name="connsiteX26" fmla="*/ 611000 w 611000"/>
                <a:gd name="connsiteY26" fmla="*/ 221218 h 570286"/>
                <a:gd name="connsiteX27" fmla="*/ 477800 w 611000"/>
                <a:gd name="connsiteY27" fmla="*/ 221218 h 570286"/>
                <a:gd name="connsiteX28" fmla="*/ 273555 w 611000"/>
                <a:gd name="connsiteY28" fmla="*/ 88018 h 570286"/>
                <a:gd name="connsiteX29" fmla="*/ 406755 w 611000"/>
                <a:gd name="connsiteY29" fmla="*/ 88018 h 570286"/>
                <a:gd name="connsiteX30" fmla="*/ 406755 w 611000"/>
                <a:gd name="connsiteY30" fmla="*/ 221218 h 570286"/>
                <a:gd name="connsiteX31" fmla="*/ 273555 w 611000"/>
                <a:gd name="connsiteY31" fmla="*/ 221218 h 570286"/>
                <a:gd name="connsiteX32" fmla="*/ 36220 w 611000"/>
                <a:gd name="connsiteY32" fmla="*/ 36220 h 570286"/>
                <a:gd name="connsiteX33" fmla="*/ 36220 w 611000"/>
                <a:gd name="connsiteY33" fmla="*/ 184998 h 570286"/>
                <a:gd name="connsiteX34" fmla="*/ 184998 w 611000"/>
                <a:gd name="connsiteY34" fmla="*/ 184998 h 570286"/>
                <a:gd name="connsiteX35" fmla="*/ 184998 w 611000"/>
                <a:gd name="connsiteY35" fmla="*/ 36220 h 570286"/>
                <a:gd name="connsiteX36" fmla="*/ 0 w 611000"/>
                <a:gd name="connsiteY36" fmla="*/ 0 h 570286"/>
                <a:gd name="connsiteX37" fmla="*/ 221218 w 611000"/>
                <a:gd name="connsiteY37" fmla="*/ 0 h 570286"/>
                <a:gd name="connsiteX38" fmla="*/ 221218 w 611000"/>
                <a:gd name="connsiteY38" fmla="*/ 221218 h 570286"/>
                <a:gd name="connsiteX39" fmla="*/ 0 w 611000"/>
                <a:gd name="connsiteY39" fmla="*/ 221218 h 570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1000" h="570286">
                  <a:moveTo>
                    <a:pt x="477800" y="437086"/>
                  </a:moveTo>
                  <a:lnTo>
                    <a:pt x="611000" y="437086"/>
                  </a:lnTo>
                  <a:lnTo>
                    <a:pt x="611000" y="570286"/>
                  </a:lnTo>
                  <a:lnTo>
                    <a:pt x="477800" y="570286"/>
                  </a:lnTo>
                  <a:close/>
                  <a:moveTo>
                    <a:pt x="273555" y="437086"/>
                  </a:moveTo>
                  <a:lnTo>
                    <a:pt x="406755" y="437086"/>
                  </a:lnTo>
                  <a:lnTo>
                    <a:pt x="406755" y="570286"/>
                  </a:lnTo>
                  <a:lnTo>
                    <a:pt x="273555" y="570286"/>
                  </a:lnTo>
                  <a:close/>
                  <a:moveTo>
                    <a:pt x="69311" y="437086"/>
                  </a:moveTo>
                  <a:lnTo>
                    <a:pt x="202511" y="437086"/>
                  </a:lnTo>
                  <a:lnTo>
                    <a:pt x="202511" y="570286"/>
                  </a:lnTo>
                  <a:lnTo>
                    <a:pt x="69311" y="570286"/>
                  </a:lnTo>
                  <a:close/>
                  <a:moveTo>
                    <a:pt x="477800" y="262552"/>
                  </a:moveTo>
                  <a:lnTo>
                    <a:pt x="611000" y="262552"/>
                  </a:lnTo>
                  <a:lnTo>
                    <a:pt x="611000" y="395752"/>
                  </a:lnTo>
                  <a:lnTo>
                    <a:pt x="477800" y="395752"/>
                  </a:lnTo>
                  <a:close/>
                  <a:moveTo>
                    <a:pt x="273555" y="262552"/>
                  </a:moveTo>
                  <a:lnTo>
                    <a:pt x="406755" y="262552"/>
                  </a:lnTo>
                  <a:lnTo>
                    <a:pt x="406755" y="395752"/>
                  </a:lnTo>
                  <a:lnTo>
                    <a:pt x="273555" y="395752"/>
                  </a:lnTo>
                  <a:close/>
                  <a:moveTo>
                    <a:pt x="69311" y="262552"/>
                  </a:moveTo>
                  <a:lnTo>
                    <a:pt x="202511" y="262552"/>
                  </a:lnTo>
                  <a:lnTo>
                    <a:pt x="202511" y="395752"/>
                  </a:lnTo>
                  <a:lnTo>
                    <a:pt x="69311" y="395752"/>
                  </a:lnTo>
                  <a:close/>
                  <a:moveTo>
                    <a:pt x="477800" y="88018"/>
                  </a:moveTo>
                  <a:lnTo>
                    <a:pt x="611000" y="88018"/>
                  </a:lnTo>
                  <a:lnTo>
                    <a:pt x="611000" y="221218"/>
                  </a:lnTo>
                  <a:lnTo>
                    <a:pt x="477800" y="221218"/>
                  </a:lnTo>
                  <a:close/>
                  <a:moveTo>
                    <a:pt x="273555" y="88018"/>
                  </a:moveTo>
                  <a:lnTo>
                    <a:pt x="406755" y="88018"/>
                  </a:lnTo>
                  <a:lnTo>
                    <a:pt x="406755" y="221218"/>
                  </a:lnTo>
                  <a:lnTo>
                    <a:pt x="273555" y="221218"/>
                  </a:lnTo>
                  <a:close/>
                  <a:moveTo>
                    <a:pt x="36220" y="36220"/>
                  </a:moveTo>
                  <a:lnTo>
                    <a:pt x="36220" y="184998"/>
                  </a:lnTo>
                  <a:lnTo>
                    <a:pt x="184998" y="184998"/>
                  </a:lnTo>
                  <a:lnTo>
                    <a:pt x="184998" y="36220"/>
                  </a:lnTo>
                  <a:close/>
                  <a:moveTo>
                    <a:pt x="0" y="0"/>
                  </a:moveTo>
                  <a:lnTo>
                    <a:pt x="221218" y="0"/>
                  </a:lnTo>
                  <a:lnTo>
                    <a:pt x="221218" y="221218"/>
                  </a:lnTo>
                  <a:lnTo>
                    <a:pt x="0" y="22121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3"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wheel(1)">
                                      <p:cBhvr>
                                        <p:cTn id="7" dur="2000"/>
                                        <p:tgtEl>
                                          <p:spTgt spid="2"/>
                                        </p:tgtEl>
                                      </p:cBhvr>
                                    </p:animEffect>
                                  </p:childTnLst>
                                </p:cTn>
                              </p:par>
                            </p:childTnLst>
                          </p:cTn>
                        </p:par>
                        <p:par>
                          <p:cTn id="8" fill="hold">
                            <p:stCondLst>
                              <p:cond delay="2000"/>
                            </p:stCondLst>
                            <p:childTnLst>
                              <p:par>
                                <p:cTn id="9" presetID="22" presetClass="entr" presetSubtype="8" fill="hold" nodeType="afterEffect">
                                  <p:stCondLst>
                                    <p:cond delay="0"/>
                                  </p:stCondLst>
                                  <p:childTnLst>
                                    <p:set>
                                      <p:cBhvr>
                                        <p:cTn id="10" dur="1" fill="hold">
                                          <p:stCondLst>
                                            <p:cond delay="0"/>
                                          </p:stCondLst>
                                        </p:cTn>
                                        <p:tgtEl>
                                          <p:spTgt spid="40"/>
                                        </p:tgtEl>
                                        <p:attrNameLst>
                                          <p:attrName>style.visibility</p:attrName>
                                        </p:attrNameLst>
                                      </p:cBhvr>
                                      <p:to>
                                        <p:strVal val="visible"/>
                                      </p:to>
                                    </p:set>
                                    <p:animEffect transition="in" filter="wipe(left)">
                                      <p:cBhvr>
                                        <p:cTn id="11" dur="500"/>
                                        <p:tgtEl>
                                          <p:spTgt spid="40"/>
                                        </p:tgtEl>
                                      </p:cBhvr>
                                    </p:animEffect>
                                  </p:childTnLst>
                                </p:cTn>
                              </p:par>
                            </p:childTnLst>
                          </p:cTn>
                        </p:par>
                        <p:par>
                          <p:cTn id="12" fill="hold">
                            <p:stCondLst>
                              <p:cond delay="2500"/>
                            </p:stCondLst>
                            <p:childTnLst>
                              <p:par>
                                <p:cTn id="13" presetID="22" presetClass="entr" presetSubtype="8" fill="hold" grpId="0" nodeType="afterEffect">
                                  <p:stCondLst>
                                    <p:cond delay="0"/>
                                  </p:stCondLst>
                                  <p:childTnLst>
                                    <p:set>
                                      <p:cBhvr>
                                        <p:cTn id="14" dur="1" fill="hold">
                                          <p:stCondLst>
                                            <p:cond delay="0"/>
                                          </p:stCondLst>
                                        </p:cTn>
                                        <p:tgtEl>
                                          <p:spTgt spid="33"/>
                                        </p:tgtEl>
                                        <p:attrNameLst>
                                          <p:attrName>style.visibility</p:attrName>
                                        </p:attrNameLst>
                                      </p:cBhvr>
                                      <p:to>
                                        <p:strVal val="visible"/>
                                      </p:to>
                                    </p:set>
                                    <p:animEffect transition="in" filter="wipe(left)">
                                      <p:cBhvr>
                                        <p:cTn id="15" dur="500"/>
                                        <p:tgtEl>
                                          <p:spTgt spid="33"/>
                                        </p:tgtEl>
                                      </p:cBhvr>
                                    </p:animEffect>
                                  </p:childTnLst>
                                </p:cTn>
                              </p:par>
                            </p:childTnLst>
                          </p:cTn>
                        </p:par>
                        <p:par>
                          <p:cTn id="16" fill="hold">
                            <p:stCondLst>
                              <p:cond delay="3000"/>
                            </p:stCondLst>
                            <p:childTnLst>
                              <p:par>
                                <p:cTn id="17" presetID="14" presetClass="entr" presetSubtype="10" fill="hold" grpId="0" nodeType="afterEffect">
                                  <p:stCondLst>
                                    <p:cond delay="0"/>
                                  </p:stCondLst>
                                  <p:childTnLst>
                                    <p:set>
                                      <p:cBhvr>
                                        <p:cTn id="18" dur="1" fill="hold">
                                          <p:stCondLst>
                                            <p:cond delay="0"/>
                                          </p:stCondLst>
                                        </p:cTn>
                                        <p:tgtEl>
                                          <p:spTgt spid="32"/>
                                        </p:tgtEl>
                                        <p:attrNameLst>
                                          <p:attrName>style.visibility</p:attrName>
                                        </p:attrNameLst>
                                      </p:cBhvr>
                                      <p:to>
                                        <p:strVal val="visible"/>
                                      </p:to>
                                    </p:set>
                                    <p:animEffect transition="in" filter="randombar(horizontal)">
                                      <p:cBhvr>
                                        <p:cTn id="19" dur="750"/>
                                        <p:tgtEl>
                                          <p:spTgt spid="32"/>
                                        </p:tgtEl>
                                      </p:cBhvr>
                                    </p:animEffect>
                                  </p:childTnLst>
                                </p:cTn>
                              </p:par>
                            </p:childTnLst>
                          </p:cTn>
                        </p:par>
                        <p:par>
                          <p:cTn id="20" fill="hold">
                            <p:stCondLst>
                              <p:cond delay="4000"/>
                            </p:stCondLst>
                            <p:childTnLst>
                              <p:par>
                                <p:cTn id="21" presetID="22" presetClass="entr" presetSubtype="8" fill="hold" nodeType="afterEffect">
                                  <p:stCondLst>
                                    <p:cond delay="0"/>
                                  </p:stCondLst>
                                  <p:childTnLst>
                                    <p:set>
                                      <p:cBhvr>
                                        <p:cTn id="22" dur="1" fill="hold">
                                          <p:stCondLst>
                                            <p:cond delay="0"/>
                                          </p:stCondLst>
                                        </p:cTn>
                                        <p:tgtEl>
                                          <p:spTgt spid="36"/>
                                        </p:tgtEl>
                                        <p:attrNameLst>
                                          <p:attrName>style.visibility</p:attrName>
                                        </p:attrNameLst>
                                      </p:cBhvr>
                                      <p:to>
                                        <p:strVal val="visible"/>
                                      </p:to>
                                    </p:set>
                                    <p:animEffect transition="in" filter="wipe(left)">
                                      <p:cBhvr>
                                        <p:cTn id="23" dur="500"/>
                                        <p:tgtEl>
                                          <p:spTgt spid="36"/>
                                        </p:tgtEl>
                                      </p:cBhvr>
                                    </p:animEffect>
                                  </p:childTnLst>
                                </p:cTn>
                              </p:par>
                            </p:childTnLst>
                          </p:cTn>
                        </p:par>
                        <p:par>
                          <p:cTn id="24" fill="hold">
                            <p:stCondLst>
                              <p:cond delay="4500"/>
                            </p:stCondLst>
                            <p:childTnLst>
                              <p:par>
                                <p:cTn id="25" presetID="22" presetClass="entr" presetSubtype="8" fill="hold" grpId="0" nodeType="afterEffect">
                                  <p:stCondLst>
                                    <p:cond delay="0"/>
                                  </p:stCondLst>
                                  <p:childTnLst>
                                    <p:set>
                                      <p:cBhvr>
                                        <p:cTn id="26" dur="1" fill="hold">
                                          <p:stCondLst>
                                            <p:cond delay="0"/>
                                          </p:stCondLst>
                                        </p:cTn>
                                        <p:tgtEl>
                                          <p:spTgt spid="35"/>
                                        </p:tgtEl>
                                        <p:attrNameLst>
                                          <p:attrName>style.visibility</p:attrName>
                                        </p:attrNameLst>
                                      </p:cBhvr>
                                      <p:to>
                                        <p:strVal val="visible"/>
                                      </p:to>
                                    </p:set>
                                    <p:animEffect transition="in" filter="wipe(left)">
                                      <p:cBhvr>
                                        <p:cTn id="27" dur="500"/>
                                        <p:tgtEl>
                                          <p:spTgt spid="35"/>
                                        </p:tgtEl>
                                      </p:cBhvr>
                                    </p:animEffect>
                                  </p:childTnLst>
                                </p:cTn>
                              </p:par>
                            </p:childTnLst>
                          </p:cTn>
                        </p:par>
                        <p:par>
                          <p:cTn id="28" fill="hold">
                            <p:stCondLst>
                              <p:cond delay="5000"/>
                            </p:stCondLst>
                            <p:childTnLst>
                              <p:par>
                                <p:cTn id="29" presetID="14" presetClass="entr" presetSubtype="10" fill="hold" grpId="0" nodeType="afterEffect">
                                  <p:stCondLst>
                                    <p:cond delay="0"/>
                                  </p:stCondLst>
                                  <p:childTnLst>
                                    <p:set>
                                      <p:cBhvr>
                                        <p:cTn id="30" dur="1" fill="hold">
                                          <p:stCondLst>
                                            <p:cond delay="0"/>
                                          </p:stCondLst>
                                        </p:cTn>
                                        <p:tgtEl>
                                          <p:spTgt spid="34"/>
                                        </p:tgtEl>
                                        <p:attrNameLst>
                                          <p:attrName>style.visibility</p:attrName>
                                        </p:attrNameLst>
                                      </p:cBhvr>
                                      <p:to>
                                        <p:strVal val="visible"/>
                                      </p:to>
                                    </p:set>
                                    <p:animEffect transition="in" filter="randombar(horizontal)">
                                      <p:cBhvr>
                                        <p:cTn id="31" dur="750"/>
                                        <p:tgtEl>
                                          <p:spTgt spid="34"/>
                                        </p:tgtEl>
                                      </p:cBhvr>
                                    </p:animEffect>
                                  </p:childTnLst>
                                </p:cTn>
                              </p:par>
                            </p:childTnLst>
                          </p:cTn>
                        </p:par>
                        <p:par>
                          <p:cTn id="32" fill="hold">
                            <p:stCondLst>
                              <p:cond delay="6000"/>
                            </p:stCondLst>
                            <p:childTnLst>
                              <p:par>
                                <p:cTn id="33" presetID="2" presetClass="entr" presetSubtype="4" decel="100000" fill="hold" grpId="0" nodeType="afterEffect">
                                  <p:stCondLst>
                                    <p:cond delay="0"/>
                                  </p:stCondLst>
                                  <p:childTnLst>
                                    <p:set>
                                      <p:cBhvr>
                                        <p:cTn id="34" dur="1" fill="hold">
                                          <p:stCondLst>
                                            <p:cond delay="0"/>
                                          </p:stCondLst>
                                        </p:cTn>
                                        <p:tgtEl>
                                          <p:spTgt spid="13"/>
                                        </p:tgtEl>
                                        <p:attrNameLst>
                                          <p:attrName>style.visibility</p:attrName>
                                        </p:attrNameLst>
                                      </p:cBhvr>
                                      <p:to>
                                        <p:strVal val="visible"/>
                                      </p:to>
                                    </p:set>
                                    <p:anim calcmode="lin" valueType="num">
                                      <p:cBhvr additive="base">
                                        <p:cTn id="35" dur="200" fill="hold"/>
                                        <p:tgtEl>
                                          <p:spTgt spid="13"/>
                                        </p:tgtEl>
                                        <p:attrNameLst>
                                          <p:attrName>ppt_x</p:attrName>
                                        </p:attrNameLst>
                                      </p:cBhvr>
                                      <p:tavLst>
                                        <p:tav tm="0">
                                          <p:val>
                                            <p:strVal val="#ppt_x"/>
                                          </p:val>
                                        </p:tav>
                                        <p:tav tm="100000">
                                          <p:val>
                                            <p:strVal val="#ppt_x"/>
                                          </p:val>
                                        </p:tav>
                                      </p:tavLst>
                                    </p:anim>
                                    <p:anim calcmode="lin" valueType="num">
                                      <p:cBhvr additive="base">
                                        <p:cTn id="36" dur="200" fill="hold"/>
                                        <p:tgtEl>
                                          <p:spTgt spid="1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 grpId="0"/>
      <p:bldP spid="33" grpId="0"/>
      <p:bldP spid="34" grpId="0"/>
      <p:bldP spid="35" grpId="0"/>
      <p:bldP spid="13" grpId="0"/>
    </p:bld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reeform 5"/>
          <p:cNvSpPr/>
          <p:nvPr/>
        </p:nvSpPr>
        <p:spPr bwMode="auto">
          <a:xfrm>
            <a:off x="3247845" y="2798980"/>
            <a:ext cx="2289130" cy="2291027"/>
          </a:xfrm>
          <a:custGeom>
            <a:avLst/>
            <a:gdLst>
              <a:gd name="T0" fmla="*/ 646 w 861"/>
              <a:gd name="T1" fmla="*/ 430 h 861"/>
              <a:gd name="T2" fmla="*/ 430 w 861"/>
              <a:gd name="T3" fmla="*/ 645 h 861"/>
              <a:gd name="T4" fmla="*/ 215 w 861"/>
              <a:gd name="T5" fmla="*/ 430 h 861"/>
              <a:gd name="T6" fmla="*/ 430 w 861"/>
              <a:gd name="T7" fmla="*/ 215 h 861"/>
              <a:gd name="T8" fmla="*/ 488 w 861"/>
              <a:gd name="T9" fmla="*/ 223 h 861"/>
              <a:gd name="T10" fmla="*/ 418 w 861"/>
              <a:gd name="T11" fmla="*/ 0 h 861"/>
              <a:gd name="T12" fmla="*/ 0 w 861"/>
              <a:gd name="T13" fmla="*/ 430 h 861"/>
              <a:gd name="T14" fmla="*/ 430 w 861"/>
              <a:gd name="T15" fmla="*/ 861 h 861"/>
              <a:gd name="T16" fmla="*/ 861 w 861"/>
              <a:gd name="T17" fmla="*/ 430 h 861"/>
              <a:gd name="T18" fmla="*/ 742 w 861"/>
              <a:gd name="T19" fmla="*/ 133 h 861"/>
              <a:gd name="T20" fmla="*/ 590 w 861"/>
              <a:gd name="T21" fmla="*/ 286 h 861"/>
              <a:gd name="T22" fmla="*/ 646 w 861"/>
              <a:gd name="T23" fmla="*/ 43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1" h="861">
                <a:moveTo>
                  <a:pt x="646" y="430"/>
                </a:moveTo>
                <a:cubicBezTo>
                  <a:pt x="646" y="549"/>
                  <a:pt x="549" y="645"/>
                  <a:pt x="430" y="645"/>
                </a:cubicBezTo>
                <a:cubicBezTo>
                  <a:pt x="311" y="645"/>
                  <a:pt x="215" y="549"/>
                  <a:pt x="215" y="430"/>
                </a:cubicBezTo>
                <a:cubicBezTo>
                  <a:pt x="215" y="311"/>
                  <a:pt x="311" y="215"/>
                  <a:pt x="430" y="215"/>
                </a:cubicBezTo>
                <a:cubicBezTo>
                  <a:pt x="450" y="215"/>
                  <a:pt x="470" y="218"/>
                  <a:pt x="488" y="223"/>
                </a:cubicBezTo>
                <a:cubicBezTo>
                  <a:pt x="447" y="156"/>
                  <a:pt x="422" y="80"/>
                  <a:pt x="418" y="0"/>
                </a:cubicBezTo>
                <a:cubicBezTo>
                  <a:pt x="186" y="6"/>
                  <a:pt x="0" y="196"/>
                  <a:pt x="0" y="430"/>
                </a:cubicBezTo>
                <a:cubicBezTo>
                  <a:pt x="0" y="668"/>
                  <a:pt x="192" y="861"/>
                  <a:pt x="430" y="861"/>
                </a:cubicBezTo>
                <a:cubicBezTo>
                  <a:pt x="668" y="861"/>
                  <a:pt x="861" y="668"/>
                  <a:pt x="861" y="430"/>
                </a:cubicBezTo>
                <a:cubicBezTo>
                  <a:pt x="861" y="315"/>
                  <a:pt x="816" y="211"/>
                  <a:pt x="742" y="133"/>
                </a:cubicBezTo>
                <a:cubicBezTo>
                  <a:pt x="590" y="286"/>
                  <a:pt x="590" y="286"/>
                  <a:pt x="590" y="286"/>
                </a:cubicBezTo>
                <a:cubicBezTo>
                  <a:pt x="625" y="325"/>
                  <a:pt x="646" y="375"/>
                  <a:pt x="646" y="430"/>
                </a:cubicBezTo>
                <a:close/>
              </a:path>
            </a:pathLst>
          </a:custGeom>
          <a:solidFill>
            <a:srgbClr val="0070C0"/>
          </a:solidFill>
          <a:ln>
            <a:noFill/>
          </a:ln>
        </p:spPr>
        <p:txBody>
          <a:bodyPr vert="horz" wrap="square" lIns="86411" tIns="43205" rIns="86411" bIns="43205" numCol="1" anchor="t" anchorCtr="0" compatLnSpc="1"/>
          <a:lstStyle/>
          <a:p>
            <a:endParaRPr lang="id-ID">
              <a:solidFill>
                <a:srgbClr val="FF5050"/>
              </a:solidFill>
              <a:latin typeface="Agency FB" panose="020B0503020202020204" pitchFamily="34" charset="0"/>
            </a:endParaRPr>
          </a:p>
        </p:txBody>
      </p:sp>
      <p:sp>
        <p:nvSpPr>
          <p:cNvPr id="3" name="Freeform 6"/>
          <p:cNvSpPr/>
          <p:nvPr/>
        </p:nvSpPr>
        <p:spPr bwMode="auto">
          <a:xfrm>
            <a:off x="4464893" y="1583903"/>
            <a:ext cx="2289130" cy="1995519"/>
          </a:xfrm>
          <a:custGeom>
            <a:avLst/>
            <a:gdLst>
              <a:gd name="T0" fmla="*/ 739 w 861"/>
              <a:gd name="T1" fmla="*/ 731 h 750"/>
              <a:gd name="T2" fmla="*/ 739 w 861"/>
              <a:gd name="T3" fmla="*/ 730 h 750"/>
              <a:gd name="T4" fmla="*/ 861 w 861"/>
              <a:gd name="T5" fmla="*/ 431 h 750"/>
              <a:gd name="T6" fmla="*/ 430 w 861"/>
              <a:gd name="T7" fmla="*/ 0 h 750"/>
              <a:gd name="T8" fmla="*/ 0 w 861"/>
              <a:gd name="T9" fmla="*/ 431 h 750"/>
              <a:gd name="T10" fmla="*/ 120 w 861"/>
              <a:gd name="T11" fmla="*/ 729 h 750"/>
              <a:gd name="T12" fmla="*/ 120 w 861"/>
              <a:gd name="T13" fmla="*/ 730 h 750"/>
              <a:gd name="T14" fmla="*/ 132 w 861"/>
              <a:gd name="T15" fmla="*/ 742 h 750"/>
              <a:gd name="T16" fmla="*/ 284 w 861"/>
              <a:gd name="T17" fmla="*/ 589 h 750"/>
              <a:gd name="T18" fmla="*/ 278 w 861"/>
              <a:gd name="T19" fmla="*/ 583 h 750"/>
              <a:gd name="T20" fmla="*/ 277 w 861"/>
              <a:gd name="T21" fmla="*/ 582 h 750"/>
              <a:gd name="T22" fmla="*/ 215 w 861"/>
              <a:gd name="T23" fmla="*/ 431 h 750"/>
              <a:gd name="T24" fmla="*/ 430 w 861"/>
              <a:gd name="T25" fmla="*/ 215 h 750"/>
              <a:gd name="T26" fmla="*/ 645 w 861"/>
              <a:gd name="T27" fmla="*/ 431 h 750"/>
              <a:gd name="T28" fmla="*/ 584 w 861"/>
              <a:gd name="T29" fmla="*/ 581 h 750"/>
              <a:gd name="T30" fmla="*/ 584 w 861"/>
              <a:gd name="T31" fmla="*/ 581 h 750"/>
              <a:gd name="T32" fmla="*/ 584 w 861"/>
              <a:gd name="T33" fmla="*/ 581 h 750"/>
              <a:gd name="T34" fmla="*/ 563 w 861"/>
              <a:gd name="T35" fmla="*/ 603 h 750"/>
              <a:gd name="T36" fmla="*/ 721 w 861"/>
              <a:gd name="T37" fmla="*/ 750 h 750"/>
              <a:gd name="T38" fmla="*/ 739 w 861"/>
              <a:gd name="T39" fmla="*/ 731 h 7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861" h="750">
                <a:moveTo>
                  <a:pt x="739" y="731"/>
                </a:moveTo>
                <a:cubicBezTo>
                  <a:pt x="739" y="730"/>
                  <a:pt x="739" y="730"/>
                  <a:pt x="739" y="730"/>
                </a:cubicBezTo>
                <a:cubicBezTo>
                  <a:pt x="814" y="653"/>
                  <a:pt x="861" y="547"/>
                  <a:pt x="861" y="431"/>
                </a:cubicBezTo>
                <a:cubicBezTo>
                  <a:pt x="861" y="193"/>
                  <a:pt x="668" y="0"/>
                  <a:pt x="430" y="0"/>
                </a:cubicBezTo>
                <a:cubicBezTo>
                  <a:pt x="192" y="0"/>
                  <a:pt x="0" y="193"/>
                  <a:pt x="0" y="431"/>
                </a:cubicBezTo>
                <a:cubicBezTo>
                  <a:pt x="0" y="547"/>
                  <a:pt x="45" y="652"/>
                  <a:pt x="120" y="729"/>
                </a:cubicBezTo>
                <a:cubicBezTo>
                  <a:pt x="120" y="730"/>
                  <a:pt x="120" y="730"/>
                  <a:pt x="120" y="730"/>
                </a:cubicBezTo>
                <a:cubicBezTo>
                  <a:pt x="124" y="734"/>
                  <a:pt x="128" y="738"/>
                  <a:pt x="132" y="742"/>
                </a:cubicBezTo>
                <a:cubicBezTo>
                  <a:pt x="284" y="589"/>
                  <a:pt x="284" y="589"/>
                  <a:pt x="284" y="589"/>
                </a:cubicBezTo>
                <a:cubicBezTo>
                  <a:pt x="282" y="587"/>
                  <a:pt x="280" y="585"/>
                  <a:pt x="278" y="583"/>
                </a:cubicBezTo>
                <a:cubicBezTo>
                  <a:pt x="277" y="582"/>
                  <a:pt x="277" y="582"/>
                  <a:pt x="277" y="582"/>
                </a:cubicBezTo>
                <a:cubicBezTo>
                  <a:pt x="239" y="543"/>
                  <a:pt x="215" y="490"/>
                  <a:pt x="215" y="431"/>
                </a:cubicBezTo>
                <a:cubicBezTo>
                  <a:pt x="215" y="312"/>
                  <a:pt x="311" y="215"/>
                  <a:pt x="430" y="215"/>
                </a:cubicBezTo>
                <a:cubicBezTo>
                  <a:pt x="549" y="215"/>
                  <a:pt x="645" y="312"/>
                  <a:pt x="645" y="431"/>
                </a:cubicBezTo>
                <a:cubicBezTo>
                  <a:pt x="645" y="489"/>
                  <a:pt x="622" y="542"/>
                  <a:pt x="584" y="581"/>
                </a:cubicBezTo>
                <a:cubicBezTo>
                  <a:pt x="584" y="581"/>
                  <a:pt x="584" y="581"/>
                  <a:pt x="584" y="581"/>
                </a:cubicBezTo>
                <a:cubicBezTo>
                  <a:pt x="584" y="581"/>
                  <a:pt x="584" y="581"/>
                  <a:pt x="584" y="581"/>
                </a:cubicBezTo>
                <a:cubicBezTo>
                  <a:pt x="577" y="588"/>
                  <a:pt x="570" y="596"/>
                  <a:pt x="563" y="603"/>
                </a:cubicBezTo>
                <a:cubicBezTo>
                  <a:pt x="721" y="750"/>
                  <a:pt x="721" y="750"/>
                  <a:pt x="721" y="750"/>
                </a:cubicBezTo>
                <a:cubicBezTo>
                  <a:pt x="727" y="743"/>
                  <a:pt x="733" y="737"/>
                  <a:pt x="739" y="731"/>
                </a:cubicBezTo>
                <a:close/>
              </a:path>
            </a:pathLst>
          </a:custGeom>
          <a:solidFill>
            <a:srgbClr val="0070C0"/>
          </a:solidFill>
          <a:ln>
            <a:noFill/>
          </a:ln>
        </p:spPr>
        <p:txBody>
          <a:bodyPr vert="horz" wrap="square" lIns="86411" tIns="43205" rIns="86411" bIns="43205" numCol="1" anchor="t" anchorCtr="0" compatLnSpc="1"/>
          <a:lstStyle/>
          <a:p>
            <a:endParaRPr lang="id-ID">
              <a:solidFill>
                <a:prstClr val="black"/>
              </a:solidFill>
              <a:latin typeface="Agency FB" panose="020B0503020202020204" pitchFamily="34" charset="0"/>
            </a:endParaRPr>
          </a:p>
        </p:txBody>
      </p:sp>
      <p:sp>
        <p:nvSpPr>
          <p:cNvPr id="4" name="Freeform 7"/>
          <p:cNvSpPr/>
          <p:nvPr/>
        </p:nvSpPr>
        <p:spPr bwMode="auto">
          <a:xfrm>
            <a:off x="5679695" y="2798980"/>
            <a:ext cx="2292501" cy="2291027"/>
          </a:xfrm>
          <a:custGeom>
            <a:avLst/>
            <a:gdLst>
              <a:gd name="T0" fmla="*/ 443 w 862"/>
              <a:gd name="T1" fmla="*/ 0 h 861"/>
              <a:gd name="T2" fmla="*/ 373 w 862"/>
              <a:gd name="T3" fmla="*/ 223 h 861"/>
              <a:gd name="T4" fmla="*/ 431 w 862"/>
              <a:gd name="T5" fmla="*/ 215 h 861"/>
              <a:gd name="T6" fmla="*/ 646 w 862"/>
              <a:gd name="T7" fmla="*/ 430 h 861"/>
              <a:gd name="T8" fmla="*/ 431 w 862"/>
              <a:gd name="T9" fmla="*/ 645 h 861"/>
              <a:gd name="T10" fmla="*/ 216 w 862"/>
              <a:gd name="T11" fmla="*/ 430 h 861"/>
              <a:gd name="T12" fmla="*/ 264 w 862"/>
              <a:gd name="T13" fmla="*/ 294 h 861"/>
              <a:gd name="T14" fmla="*/ 106 w 862"/>
              <a:gd name="T15" fmla="*/ 147 h 861"/>
              <a:gd name="T16" fmla="*/ 0 w 862"/>
              <a:gd name="T17" fmla="*/ 430 h 861"/>
              <a:gd name="T18" fmla="*/ 431 w 862"/>
              <a:gd name="T19" fmla="*/ 861 h 861"/>
              <a:gd name="T20" fmla="*/ 862 w 862"/>
              <a:gd name="T21" fmla="*/ 430 h 861"/>
              <a:gd name="T22" fmla="*/ 443 w 862"/>
              <a:gd name="T23" fmla="*/ 0 h 86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Lst>
            <a:rect l="0" t="0" r="r" b="b"/>
            <a:pathLst>
              <a:path w="862" h="861">
                <a:moveTo>
                  <a:pt x="443" y="0"/>
                </a:moveTo>
                <a:cubicBezTo>
                  <a:pt x="439" y="80"/>
                  <a:pt x="415" y="156"/>
                  <a:pt x="373" y="223"/>
                </a:cubicBezTo>
                <a:cubicBezTo>
                  <a:pt x="391" y="218"/>
                  <a:pt x="411" y="215"/>
                  <a:pt x="431" y="215"/>
                </a:cubicBezTo>
                <a:cubicBezTo>
                  <a:pt x="550" y="215"/>
                  <a:pt x="646" y="311"/>
                  <a:pt x="646" y="430"/>
                </a:cubicBezTo>
                <a:cubicBezTo>
                  <a:pt x="646" y="549"/>
                  <a:pt x="550" y="645"/>
                  <a:pt x="431" y="645"/>
                </a:cubicBezTo>
                <a:cubicBezTo>
                  <a:pt x="312" y="645"/>
                  <a:pt x="216" y="549"/>
                  <a:pt x="216" y="430"/>
                </a:cubicBezTo>
                <a:cubicBezTo>
                  <a:pt x="216" y="378"/>
                  <a:pt x="234" y="331"/>
                  <a:pt x="264" y="294"/>
                </a:cubicBezTo>
                <a:cubicBezTo>
                  <a:pt x="106" y="147"/>
                  <a:pt x="106" y="147"/>
                  <a:pt x="106" y="147"/>
                </a:cubicBezTo>
                <a:cubicBezTo>
                  <a:pt x="40" y="223"/>
                  <a:pt x="0" y="322"/>
                  <a:pt x="0" y="430"/>
                </a:cubicBezTo>
                <a:cubicBezTo>
                  <a:pt x="0" y="668"/>
                  <a:pt x="193" y="861"/>
                  <a:pt x="431" y="861"/>
                </a:cubicBezTo>
                <a:cubicBezTo>
                  <a:pt x="669" y="861"/>
                  <a:pt x="862" y="668"/>
                  <a:pt x="862" y="430"/>
                </a:cubicBezTo>
                <a:cubicBezTo>
                  <a:pt x="862" y="196"/>
                  <a:pt x="675" y="6"/>
                  <a:pt x="443" y="0"/>
                </a:cubicBezTo>
                <a:close/>
              </a:path>
            </a:pathLst>
          </a:custGeom>
          <a:solidFill>
            <a:srgbClr val="0070C0"/>
          </a:solidFill>
          <a:ln>
            <a:noFill/>
          </a:ln>
        </p:spPr>
        <p:txBody>
          <a:bodyPr vert="horz" wrap="square" lIns="86411" tIns="43205" rIns="86411" bIns="43205" numCol="1" anchor="t" anchorCtr="0" compatLnSpc="1"/>
          <a:lstStyle/>
          <a:p>
            <a:endParaRPr lang="id-ID">
              <a:solidFill>
                <a:prstClr val="black"/>
              </a:solidFill>
              <a:latin typeface="Agency FB" panose="020B0503020202020204" pitchFamily="34" charset="0"/>
            </a:endParaRPr>
          </a:p>
        </p:txBody>
      </p:sp>
      <p:sp>
        <p:nvSpPr>
          <p:cNvPr id="5" name="TextBox 175"/>
          <p:cNvSpPr txBox="1"/>
          <p:nvPr/>
        </p:nvSpPr>
        <p:spPr>
          <a:xfrm>
            <a:off x="5251419" y="2341747"/>
            <a:ext cx="548705" cy="727051"/>
          </a:xfrm>
          <a:prstGeom prst="rect">
            <a:avLst/>
          </a:prstGeom>
          <a:noFill/>
        </p:spPr>
        <p:txBody>
          <a:bodyPr wrap="none" lIns="86411" tIns="43205" rIns="86411" bIns="43205" rtlCol="0">
            <a:spAutoFit/>
          </a:bodyPr>
          <a:lstStyle/>
          <a:p>
            <a:r>
              <a:rPr lang="id-ID" sz="4200" b="1" dirty="0">
                <a:solidFill>
                  <a:srgbClr val="0070C0"/>
                </a:solidFill>
                <a:latin typeface="Agency FB" panose="020B0503020202020204" pitchFamily="34" charset="0"/>
              </a:rPr>
              <a:t>01</a:t>
            </a:r>
            <a:endParaRPr lang="id-ID" sz="4200" b="1" dirty="0">
              <a:solidFill>
                <a:srgbClr val="0070C0"/>
              </a:solidFill>
              <a:latin typeface="Agency FB" panose="020B0503020202020204" pitchFamily="34" charset="0"/>
            </a:endParaRPr>
          </a:p>
        </p:txBody>
      </p:sp>
      <p:sp>
        <p:nvSpPr>
          <p:cNvPr id="6" name="TextBox 176"/>
          <p:cNvSpPr txBox="1"/>
          <p:nvPr/>
        </p:nvSpPr>
        <p:spPr>
          <a:xfrm>
            <a:off x="4035494" y="3579422"/>
            <a:ext cx="657779" cy="727051"/>
          </a:xfrm>
          <a:prstGeom prst="rect">
            <a:avLst/>
          </a:prstGeom>
          <a:noFill/>
        </p:spPr>
        <p:txBody>
          <a:bodyPr wrap="none" lIns="86411" tIns="43205" rIns="86411" bIns="43205" rtlCol="0">
            <a:spAutoFit/>
          </a:bodyPr>
          <a:lstStyle/>
          <a:p>
            <a:r>
              <a:rPr lang="id-ID" sz="4200" b="1" dirty="0">
                <a:solidFill>
                  <a:srgbClr val="0070C0"/>
                </a:solidFill>
                <a:latin typeface="Agency FB" panose="020B0503020202020204" pitchFamily="34" charset="0"/>
              </a:rPr>
              <a:t>02</a:t>
            </a:r>
            <a:endParaRPr lang="id-ID" sz="4200" b="1" dirty="0">
              <a:solidFill>
                <a:srgbClr val="0070C0"/>
              </a:solidFill>
              <a:latin typeface="Agency FB" panose="020B0503020202020204" pitchFamily="34" charset="0"/>
            </a:endParaRPr>
          </a:p>
        </p:txBody>
      </p:sp>
      <p:sp>
        <p:nvSpPr>
          <p:cNvPr id="7" name="TextBox 177"/>
          <p:cNvSpPr txBox="1"/>
          <p:nvPr/>
        </p:nvSpPr>
        <p:spPr>
          <a:xfrm>
            <a:off x="6469029" y="3579422"/>
            <a:ext cx="668383" cy="727051"/>
          </a:xfrm>
          <a:prstGeom prst="rect">
            <a:avLst/>
          </a:prstGeom>
          <a:noFill/>
        </p:spPr>
        <p:txBody>
          <a:bodyPr wrap="none" lIns="86411" tIns="43205" rIns="86411" bIns="43205" rtlCol="0">
            <a:spAutoFit/>
          </a:bodyPr>
          <a:lstStyle/>
          <a:p>
            <a:r>
              <a:rPr lang="id-ID" sz="4200" b="1" dirty="0">
                <a:solidFill>
                  <a:srgbClr val="0070C0"/>
                </a:solidFill>
                <a:latin typeface="Agency FB" panose="020B0503020202020204" pitchFamily="34" charset="0"/>
              </a:rPr>
              <a:t>03</a:t>
            </a:r>
            <a:endParaRPr lang="id-ID" sz="4200" b="1" dirty="0">
              <a:solidFill>
                <a:srgbClr val="0070C0"/>
              </a:solidFill>
              <a:latin typeface="Agency FB" panose="020B0503020202020204" pitchFamily="34" charset="0"/>
            </a:endParaRPr>
          </a:p>
        </p:txBody>
      </p:sp>
      <p:grpSp>
        <p:nvGrpSpPr>
          <p:cNvPr id="8" name="Group 178"/>
          <p:cNvGrpSpPr/>
          <p:nvPr/>
        </p:nvGrpSpPr>
        <p:grpSpPr>
          <a:xfrm>
            <a:off x="5449294" y="1754812"/>
            <a:ext cx="318080" cy="250380"/>
            <a:chOff x="-1587" y="1588"/>
            <a:chExt cx="2171700" cy="1709737"/>
          </a:xfrm>
          <a:solidFill>
            <a:schemeClr val="bg1"/>
          </a:solidFill>
        </p:grpSpPr>
        <p:sp>
          <p:nvSpPr>
            <p:cNvPr id="9" name="Freeform 11"/>
            <p:cNvSpPr>
              <a:spLocks noEditPoints="1"/>
            </p:cNvSpPr>
            <p:nvPr/>
          </p:nvSpPr>
          <p:spPr bwMode="auto">
            <a:xfrm>
              <a:off x="887413" y="555625"/>
              <a:ext cx="781050" cy="782637"/>
            </a:xfrm>
            <a:custGeom>
              <a:avLst/>
              <a:gdLst>
                <a:gd name="T0" fmla="*/ 103 w 207"/>
                <a:gd name="T1" fmla="*/ 0 h 207"/>
                <a:gd name="T2" fmla="*/ 0 w 207"/>
                <a:gd name="T3" fmla="*/ 103 h 207"/>
                <a:gd name="T4" fmla="*/ 103 w 207"/>
                <a:gd name="T5" fmla="*/ 207 h 207"/>
                <a:gd name="T6" fmla="*/ 207 w 207"/>
                <a:gd name="T7" fmla="*/ 103 h 207"/>
                <a:gd name="T8" fmla="*/ 103 w 207"/>
                <a:gd name="T9" fmla="*/ 0 h 207"/>
                <a:gd name="T10" fmla="*/ 76 w 207"/>
                <a:gd name="T11" fmla="*/ 159 h 207"/>
                <a:gd name="T12" fmla="*/ 55 w 207"/>
                <a:gd name="T13" fmla="*/ 114 h 207"/>
                <a:gd name="T14" fmla="*/ 117 w 207"/>
                <a:gd name="T15" fmla="*/ 52 h 207"/>
                <a:gd name="T16" fmla="*/ 163 w 207"/>
                <a:gd name="T17" fmla="*/ 74 h 207"/>
                <a:gd name="T18" fmla="*/ 76 w 207"/>
                <a:gd name="T19" fmla="*/ 159 h 20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07" h="207">
                  <a:moveTo>
                    <a:pt x="103" y="0"/>
                  </a:moveTo>
                  <a:cubicBezTo>
                    <a:pt x="46" y="0"/>
                    <a:pt x="0" y="46"/>
                    <a:pt x="0" y="103"/>
                  </a:cubicBezTo>
                  <a:cubicBezTo>
                    <a:pt x="0" y="160"/>
                    <a:pt x="46" y="207"/>
                    <a:pt x="103" y="207"/>
                  </a:cubicBezTo>
                  <a:cubicBezTo>
                    <a:pt x="161" y="207"/>
                    <a:pt x="207" y="160"/>
                    <a:pt x="207" y="103"/>
                  </a:cubicBezTo>
                  <a:cubicBezTo>
                    <a:pt x="207" y="46"/>
                    <a:pt x="161" y="0"/>
                    <a:pt x="103" y="0"/>
                  </a:cubicBezTo>
                  <a:close/>
                  <a:moveTo>
                    <a:pt x="76" y="159"/>
                  </a:moveTo>
                  <a:cubicBezTo>
                    <a:pt x="64" y="148"/>
                    <a:pt x="55" y="132"/>
                    <a:pt x="55" y="114"/>
                  </a:cubicBezTo>
                  <a:cubicBezTo>
                    <a:pt x="55" y="80"/>
                    <a:pt x="83" y="52"/>
                    <a:pt x="117" y="52"/>
                  </a:cubicBezTo>
                  <a:cubicBezTo>
                    <a:pt x="135" y="52"/>
                    <a:pt x="152" y="61"/>
                    <a:pt x="163" y="74"/>
                  </a:cubicBezTo>
                  <a:cubicBezTo>
                    <a:pt x="118" y="79"/>
                    <a:pt x="82" y="114"/>
                    <a:pt x="76" y="159"/>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Agency FB" panose="020B0503020202020204" pitchFamily="34" charset="0"/>
              </a:endParaRPr>
            </a:p>
          </p:txBody>
        </p:sp>
        <p:sp>
          <p:nvSpPr>
            <p:cNvPr id="10" name="Freeform 12"/>
            <p:cNvSpPr>
              <a:spLocks noEditPoints="1"/>
            </p:cNvSpPr>
            <p:nvPr/>
          </p:nvSpPr>
          <p:spPr bwMode="auto">
            <a:xfrm>
              <a:off x="-1587" y="1588"/>
              <a:ext cx="2171700" cy="1709737"/>
            </a:xfrm>
            <a:custGeom>
              <a:avLst/>
              <a:gdLst>
                <a:gd name="T0" fmla="*/ 535 w 576"/>
                <a:gd name="T1" fmla="*/ 41 h 453"/>
                <a:gd name="T2" fmla="*/ 494 w 576"/>
                <a:gd name="T3" fmla="*/ 41 h 453"/>
                <a:gd name="T4" fmla="*/ 494 w 576"/>
                <a:gd name="T5" fmla="*/ 0 h 453"/>
                <a:gd name="T6" fmla="*/ 453 w 576"/>
                <a:gd name="T7" fmla="*/ 0 h 453"/>
                <a:gd name="T8" fmla="*/ 453 w 576"/>
                <a:gd name="T9" fmla="*/ 41 h 453"/>
                <a:gd name="T10" fmla="*/ 247 w 576"/>
                <a:gd name="T11" fmla="*/ 41 h 453"/>
                <a:gd name="T12" fmla="*/ 206 w 576"/>
                <a:gd name="T13" fmla="*/ 0 h 453"/>
                <a:gd name="T14" fmla="*/ 123 w 576"/>
                <a:gd name="T15" fmla="*/ 0 h 453"/>
                <a:gd name="T16" fmla="*/ 82 w 576"/>
                <a:gd name="T17" fmla="*/ 41 h 453"/>
                <a:gd name="T18" fmla="*/ 41 w 576"/>
                <a:gd name="T19" fmla="*/ 41 h 453"/>
                <a:gd name="T20" fmla="*/ 0 w 576"/>
                <a:gd name="T21" fmla="*/ 82 h 453"/>
                <a:gd name="T22" fmla="*/ 0 w 576"/>
                <a:gd name="T23" fmla="*/ 411 h 453"/>
                <a:gd name="T24" fmla="*/ 41 w 576"/>
                <a:gd name="T25" fmla="*/ 453 h 453"/>
                <a:gd name="T26" fmla="*/ 535 w 576"/>
                <a:gd name="T27" fmla="*/ 453 h 453"/>
                <a:gd name="T28" fmla="*/ 576 w 576"/>
                <a:gd name="T29" fmla="*/ 411 h 453"/>
                <a:gd name="T30" fmla="*/ 576 w 576"/>
                <a:gd name="T31" fmla="*/ 82 h 453"/>
                <a:gd name="T32" fmla="*/ 535 w 576"/>
                <a:gd name="T33" fmla="*/ 41 h 453"/>
                <a:gd name="T34" fmla="*/ 99 w 576"/>
                <a:gd name="T35" fmla="*/ 180 h 453"/>
                <a:gd name="T36" fmla="*/ 69 w 576"/>
                <a:gd name="T37" fmla="*/ 150 h 453"/>
                <a:gd name="T38" fmla="*/ 99 w 576"/>
                <a:gd name="T39" fmla="*/ 120 h 453"/>
                <a:gd name="T40" fmla="*/ 128 w 576"/>
                <a:gd name="T41" fmla="*/ 150 h 453"/>
                <a:gd name="T42" fmla="*/ 99 w 576"/>
                <a:gd name="T43" fmla="*/ 180 h 453"/>
                <a:gd name="T44" fmla="*/ 339 w 576"/>
                <a:gd name="T45" fmla="*/ 407 h 453"/>
                <a:gd name="T46" fmla="*/ 182 w 576"/>
                <a:gd name="T47" fmla="*/ 250 h 453"/>
                <a:gd name="T48" fmla="*/ 339 w 576"/>
                <a:gd name="T49" fmla="*/ 93 h 453"/>
                <a:gd name="T50" fmla="*/ 496 w 576"/>
                <a:gd name="T51" fmla="*/ 250 h 453"/>
                <a:gd name="T52" fmla="*/ 339 w 576"/>
                <a:gd name="T53" fmla="*/ 407 h 4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576" h="453">
                  <a:moveTo>
                    <a:pt x="535" y="41"/>
                  </a:moveTo>
                  <a:cubicBezTo>
                    <a:pt x="494" y="41"/>
                    <a:pt x="494" y="41"/>
                    <a:pt x="494" y="41"/>
                  </a:cubicBezTo>
                  <a:cubicBezTo>
                    <a:pt x="494" y="0"/>
                    <a:pt x="494" y="0"/>
                    <a:pt x="494" y="0"/>
                  </a:cubicBezTo>
                  <a:cubicBezTo>
                    <a:pt x="453" y="0"/>
                    <a:pt x="453" y="0"/>
                    <a:pt x="453" y="0"/>
                  </a:cubicBezTo>
                  <a:cubicBezTo>
                    <a:pt x="453" y="41"/>
                    <a:pt x="453" y="41"/>
                    <a:pt x="453" y="41"/>
                  </a:cubicBezTo>
                  <a:cubicBezTo>
                    <a:pt x="247" y="41"/>
                    <a:pt x="247" y="41"/>
                    <a:pt x="247" y="41"/>
                  </a:cubicBezTo>
                  <a:cubicBezTo>
                    <a:pt x="247" y="21"/>
                    <a:pt x="228" y="0"/>
                    <a:pt x="206" y="0"/>
                  </a:cubicBezTo>
                  <a:cubicBezTo>
                    <a:pt x="123" y="0"/>
                    <a:pt x="123" y="0"/>
                    <a:pt x="123" y="0"/>
                  </a:cubicBezTo>
                  <a:cubicBezTo>
                    <a:pt x="101" y="0"/>
                    <a:pt x="82" y="21"/>
                    <a:pt x="82" y="41"/>
                  </a:cubicBezTo>
                  <a:cubicBezTo>
                    <a:pt x="41" y="41"/>
                    <a:pt x="41" y="41"/>
                    <a:pt x="41" y="41"/>
                  </a:cubicBezTo>
                  <a:cubicBezTo>
                    <a:pt x="19" y="41"/>
                    <a:pt x="0" y="60"/>
                    <a:pt x="0" y="82"/>
                  </a:cubicBezTo>
                  <a:cubicBezTo>
                    <a:pt x="0" y="411"/>
                    <a:pt x="0" y="411"/>
                    <a:pt x="0" y="411"/>
                  </a:cubicBezTo>
                  <a:cubicBezTo>
                    <a:pt x="0" y="434"/>
                    <a:pt x="19" y="453"/>
                    <a:pt x="41" y="453"/>
                  </a:cubicBezTo>
                  <a:cubicBezTo>
                    <a:pt x="535" y="453"/>
                    <a:pt x="535" y="453"/>
                    <a:pt x="535" y="453"/>
                  </a:cubicBezTo>
                  <a:cubicBezTo>
                    <a:pt x="557" y="453"/>
                    <a:pt x="576" y="434"/>
                    <a:pt x="576" y="411"/>
                  </a:cubicBezTo>
                  <a:cubicBezTo>
                    <a:pt x="576" y="82"/>
                    <a:pt x="576" y="82"/>
                    <a:pt x="576" y="82"/>
                  </a:cubicBezTo>
                  <a:cubicBezTo>
                    <a:pt x="576" y="60"/>
                    <a:pt x="557" y="41"/>
                    <a:pt x="535" y="41"/>
                  </a:cubicBezTo>
                  <a:close/>
                  <a:moveTo>
                    <a:pt x="99" y="180"/>
                  </a:moveTo>
                  <a:cubicBezTo>
                    <a:pt x="82" y="180"/>
                    <a:pt x="69" y="166"/>
                    <a:pt x="69" y="150"/>
                  </a:cubicBezTo>
                  <a:cubicBezTo>
                    <a:pt x="69" y="133"/>
                    <a:pt x="82" y="120"/>
                    <a:pt x="99" y="120"/>
                  </a:cubicBezTo>
                  <a:cubicBezTo>
                    <a:pt x="115" y="120"/>
                    <a:pt x="128" y="133"/>
                    <a:pt x="128" y="150"/>
                  </a:cubicBezTo>
                  <a:cubicBezTo>
                    <a:pt x="128" y="166"/>
                    <a:pt x="115" y="180"/>
                    <a:pt x="99" y="180"/>
                  </a:cubicBezTo>
                  <a:close/>
                  <a:moveTo>
                    <a:pt x="339" y="407"/>
                  </a:moveTo>
                  <a:cubicBezTo>
                    <a:pt x="253" y="407"/>
                    <a:pt x="182" y="337"/>
                    <a:pt x="182" y="250"/>
                  </a:cubicBezTo>
                  <a:cubicBezTo>
                    <a:pt x="182" y="164"/>
                    <a:pt x="253" y="93"/>
                    <a:pt x="339" y="93"/>
                  </a:cubicBezTo>
                  <a:cubicBezTo>
                    <a:pt x="426" y="93"/>
                    <a:pt x="496" y="164"/>
                    <a:pt x="496" y="250"/>
                  </a:cubicBezTo>
                  <a:cubicBezTo>
                    <a:pt x="496" y="337"/>
                    <a:pt x="426" y="407"/>
                    <a:pt x="339" y="407"/>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Agency FB" panose="020B0503020202020204" pitchFamily="34" charset="0"/>
              </a:endParaRPr>
            </a:p>
          </p:txBody>
        </p:sp>
      </p:grpSp>
      <p:grpSp>
        <p:nvGrpSpPr>
          <p:cNvPr id="11" name="Group 181"/>
          <p:cNvGrpSpPr/>
          <p:nvPr/>
        </p:nvGrpSpPr>
        <p:grpSpPr>
          <a:xfrm>
            <a:off x="6691810" y="4659819"/>
            <a:ext cx="309850" cy="323361"/>
            <a:chOff x="1190625" y="1587950"/>
            <a:chExt cx="1196975" cy="1249362"/>
          </a:xfrm>
          <a:solidFill>
            <a:schemeClr val="bg1"/>
          </a:solidFill>
        </p:grpSpPr>
        <p:sp>
          <p:nvSpPr>
            <p:cNvPr id="12" name="Freeform 16"/>
            <p:cNvSpPr/>
            <p:nvPr/>
          </p:nvSpPr>
          <p:spPr bwMode="auto">
            <a:xfrm>
              <a:off x="1368425" y="1587950"/>
              <a:ext cx="1019175" cy="877887"/>
            </a:xfrm>
            <a:custGeom>
              <a:avLst/>
              <a:gdLst>
                <a:gd name="T0" fmla="*/ 248 w 269"/>
                <a:gd name="T1" fmla="*/ 0 h 232"/>
                <a:gd name="T2" fmla="*/ 0 w 269"/>
                <a:gd name="T3" fmla="*/ 0 h 232"/>
                <a:gd name="T4" fmla="*/ 84 w 269"/>
                <a:gd name="T5" fmla="*/ 42 h 232"/>
                <a:gd name="T6" fmla="*/ 227 w 269"/>
                <a:gd name="T7" fmla="*/ 42 h 232"/>
                <a:gd name="T8" fmla="*/ 227 w 269"/>
                <a:gd name="T9" fmla="*/ 63 h 232"/>
                <a:gd name="T10" fmla="*/ 126 w 269"/>
                <a:gd name="T11" fmla="*/ 63 h 232"/>
                <a:gd name="T12" fmla="*/ 154 w 269"/>
                <a:gd name="T13" fmla="*/ 77 h 232"/>
                <a:gd name="T14" fmla="*/ 180 w 269"/>
                <a:gd name="T15" fmla="*/ 105 h 232"/>
                <a:gd name="T16" fmla="*/ 227 w 269"/>
                <a:gd name="T17" fmla="*/ 105 h 232"/>
                <a:gd name="T18" fmla="*/ 227 w 269"/>
                <a:gd name="T19" fmla="*/ 126 h 232"/>
                <a:gd name="T20" fmla="*/ 185 w 269"/>
                <a:gd name="T21" fmla="*/ 126 h 232"/>
                <a:gd name="T22" fmla="*/ 185 w 269"/>
                <a:gd name="T23" fmla="*/ 232 h 232"/>
                <a:gd name="T24" fmla="*/ 248 w 269"/>
                <a:gd name="T25" fmla="*/ 232 h 232"/>
                <a:gd name="T26" fmla="*/ 269 w 269"/>
                <a:gd name="T27" fmla="*/ 211 h 232"/>
                <a:gd name="T28" fmla="*/ 269 w 269"/>
                <a:gd name="T29" fmla="*/ 21 h 232"/>
                <a:gd name="T30" fmla="*/ 248 w 269"/>
                <a:gd name="T31" fmla="*/ 0 h 23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69" h="232">
                  <a:moveTo>
                    <a:pt x="248" y="0"/>
                  </a:moveTo>
                  <a:cubicBezTo>
                    <a:pt x="0" y="0"/>
                    <a:pt x="0" y="0"/>
                    <a:pt x="0" y="0"/>
                  </a:cubicBezTo>
                  <a:cubicBezTo>
                    <a:pt x="84" y="42"/>
                    <a:pt x="84" y="42"/>
                    <a:pt x="84" y="42"/>
                  </a:cubicBezTo>
                  <a:cubicBezTo>
                    <a:pt x="227" y="42"/>
                    <a:pt x="227" y="42"/>
                    <a:pt x="227" y="42"/>
                  </a:cubicBezTo>
                  <a:cubicBezTo>
                    <a:pt x="227" y="63"/>
                    <a:pt x="227" y="63"/>
                    <a:pt x="227" y="63"/>
                  </a:cubicBezTo>
                  <a:cubicBezTo>
                    <a:pt x="126" y="63"/>
                    <a:pt x="126" y="63"/>
                    <a:pt x="126" y="63"/>
                  </a:cubicBezTo>
                  <a:cubicBezTo>
                    <a:pt x="154" y="77"/>
                    <a:pt x="154" y="77"/>
                    <a:pt x="154" y="77"/>
                  </a:cubicBezTo>
                  <a:cubicBezTo>
                    <a:pt x="165" y="83"/>
                    <a:pt x="175" y="93"/>
                    <a:pt x="180" y="105"/>
                  </a:cubicBezTo>
                  <a:cubicBezTo>
                    <a:pt x="227" y="105"/>
                    <a:pt x="227" y="105"/>
                    <a:pt x="227" y="105"/>
                  </a:cubicBezTo>
                  <a:cubicBezTo>
                    <a:pt x="227" y="126"/>
                    <a:pt x="227" y="126"/>
                    <a:pt x="227" y="126"/>
                  </a:cubicBezTo>
                  <a:cubicBezTo>
                    <a:pt x="185" y="126"/>
                    <a:pt x="185" y="126"/>
                    <a:pt x="185" y="126"/>
                  </a:cubicBezTo>
                  <a:cubicBezTo>
                    <a:pt x="185" y="232"/>
                    <a:pt x="185" y="232"/>
                    <a:pt x="185" y="232"/>
                  </a:cubicBezTo>
                  <a:cubicBezTo>
                    <a:pt x="248" y="232"/>
                    <a:pt x="248" y="232"/>
                    <a:pt x="248" y="232"/>
                  </a:cubicBezTo>
                  <a:cubicBezTo>
                    <a:pt x="260" y="232"/>
                    <a:pt x="269" y="222"/>
                    <a:pt x="269" y="211"/>
                  </a:cubicBezTo>
                  <a:cubicBezTo>
                    <a:pt x="269" y="21"/>
                    <a:pt x="269" y="21"/>
                    <a:pt x="269" y="21"/>
                  </a:cubicBezTo>
                  <a:cubicBezTo>
                    <a:pt x="269" y="9"/>
                    <a:pt x="260" y="0"/>
                    <a:pt x="248"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Agency FB" panose="020B0503020202020204" pitchFamily="34" charset="0"/>
              </a:endParaRPr>
            </a:p>
          </p:txBody>
        </p:sp>
        <p:sp>
          <p:nvSpPr>
            <p:cNvPr id="13" name="Freeform 17"/>
            <p:cNvSpPr>
              <a:spLocks noEditPoints="1"/>
            </p:cNvSpPr>
            <p:nvPr/>
          </p:nvSpPr>
          <p:spPr bwMode="auto">
            <a:xfrm>
              <a:off x="1190625" y="1613350"/>
              <a:ext cx="798513" cy="1223962"/>
            </a:xfrm>
            <a:custGeom>
              <a:avLst/>
              <a:gdLst>
                <a:gd name="T0" fmla="*/ 192 w 211"/>
                <a:gd name="T1" fmla="*/ 89 h 323"/>
                <a:gd name="T2" fmla="*/ 19 w 211"/>
                <a:gd name="T3" fmla="*/ 2 h 323"/>
                <a:gd name="T4" fmla="*/ 11 w 211"/>
                <a:gd name="T5" fmla="*/ 0 h 323"/>
                <a:gd name="T6" fmla="*/ 0 w 211"/>
                <a:gd name="T7" fmla="*/ 14 h 323"/>
                <a:gd name="T8" fmla="*/ 0 w 211"/>
                <a:gd name="T9" fmla="*/ 204 h 323"/>
                <a:gd name="T10" fmla="*/ 19 w 211"/>
                <a:gd name="T11" fmla="*/ 234 h 323"/>
                <a:gd name="T12" fmla="*/ 192 w 211"/>
                <a:gd name="T13" fmla="*/ 321 h 323"/>
                <a:gd name="T14" fmla="*/ 199 w 211"/>
                <a:gd name="T15" fmla="*/ 323 h 323"/>
                <a:gd name="T16" fmla="*/ 211 w 211"/>
                <a:gd name="T17" fmla="*/ 309 h 323"/>
                <a:gd name="T18" fmla="*/ 211 w 211"/>
                <a:gd name="T19" fmla="*/ 119 h 323"/>
                <a:gd name="T20" fmla="*/ 192 w 211"/>
                <a:gd name="T21" fmla="*/ 89 h 323"/>
                <a:gd name="T22" fmla="*/ 147 w 211"/>
                <a:gd name="T23" fmla="*/ 225 h 323"/>
                <a:gd name="T24" fmla="*/ 126 w 211"/>
                <a:gd name="T25" fmla="*/ 193 h 323"/>
                <a:gd name="T26" fmla="*/ 147 w 211"/>
                <a:gd name="T27" fmla="*/ 162 h 323"/>
                <a:gd name="T28" fmla="*/ 169 w 211"/>
                <a:gd name="T29" fmla="*/ 193 h 323"/>
                <a:gd name="T30" fmla="*/ 147 w 211"/>
                <a:gd name="T31" fmla="*/ 225 h 32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211" h="323">
                  <a:moveTo>
                    <a:pt x="192" y="89"/>
                  </a:moveTo>
                  <a:cubicBezTo>
                    <a:pt x="19" y="2"/>
                    <a:pt x="19" y="2"/>
                    <a:pt x="19" y="2"/>
                  </a:cubicBezTo>
                  <a:cubicBezTo>
                    <a:pt x="16" y="1"/>
                    <a:pt x="14" y="0"/>
                    <a:pt x="11" y="0"/>
                  </a:cubicBezTo>
                  <a:cubicBezTo>
                    <a:pt x="5" y="0"/>
                    <a:pt x="0" y="6"/>
                    <a:pt x="0" y="14"/>
                  </a:cubicBezTo>
                  <a:cubicBezTo>
                    <a:pt x="0" y="204"/>
                    <a:pt x="0" y="204"/>
                    <a:pt x="0" y="204"/>
                  </a:cubicBezTo>
                  <a:cubicBezTo>
                    <a:pt x="0" y="215"/>
                    <a:pt x="8" y="229"/>
                    <a:pt x="19" y="234"/>
                  </a:cubicBezTo>
                  <a:cubicBezTo>
                    <a:pt x="192" y="321"/>
                    <a:pt x="192" y="321"/>
                    <a:pt x="192" y="321"/>
                  </a:cubicBezTo>
                  <a:cubicBezTo>
                    <a:pt x="195" y="322"/>
                    <a:pt x="197" y="323"/>
                    <a:pt x="199" y="323"/>
                  </a:cubicBezTo>
                  <a:cubicBezTo>
                    <a:pt x="206" y="323"/>
                    <a:pt x="211" y="318"/>
                    <a:pt x="211" y="309"/>
                  </a:cubicBezTo>
                  <a:cubicBezTo>
                    <a:pt x="211" y="119"/>
                    <a:pt x="211" y="119"/>
                    <a:pt x="211" y="119"/>
                  </a:cubicBezTo>
                  <a:cubicBezTo>
                    <a:pt x="211" y="108"/>
                    <a:pt x="202" y="94"/>
                    <a:pt x="192" y="89"/>
                  </a:cubicBezTo>
                  <a:close/>
                  <a:moveTo>
                    <a:pt x="147" y="225"/>
                  </a:moveTo>
                  <a:cubicBezTo>
                    <a:pt x="136" y="225"/>
                    <a:pt x="126" y="211"/>
                    <a:pt x="126" y="193"/>
                  </a:cubicBezTo>
                  <a:cubicBezTo>
                    <a:pt x="126" y="176"/>
                    <a:pt x="136" y="162"/>
                    <a:pt x="147" y="162"/>
                  </a:cubicBezTo>
                  <a:cubicBezTo>
                    <a:pt x="159" y="162"/>
                    <a:pt x="169" y="176"/>
                    <a:pt x="169" y="193"/>
                  </a:cubicBezTo>
                  <a:cubicBezTo>
                    <a:pt x="169" y="211"/>
                    <a:pt x="159" y="225"/>
                    <a:pt x="147" y="225"/>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black"/>
                </a:solidFill>
                <a:latin typeface="Agency FB" panose="020B0503020202020204" pitchFamily="34" charset="0"/>
              </a:endParaRPr>
            </a:p>
          </p:txBody>
        </p:sp>
      </p:grpSp>
      <p:sp>
        <p:nvSpPr>
          <p:cNvPr id="14" name="Freeform 21"/>
          <p:cNvSpPr>
            <a:spLocks noEditPoints="1"/>
          </p:cNvSpPr>
          <p:nvPr/>
        </p:nvSpPr>
        <p:spPr bwMode="auto">
          <a:xfrm>
            <a:off x="4240132" y="4617370"/>
            <a:ext cx="304554" cy="347810"/>
          </a:xfrm>
          <a:custGeom>
            <a:avLst/>
            <a:gdLst>
              <a:gd name="T0" fmla="*/ 432 w 504"/>
              <a:gd name="T1" fmla="*/ 541 h 577"/>
              <a:gd name="T2" fmla="*/ 407 w 504"/>
              <a:gd name="T3" fmla="*/ 541 h 577"/>
              <a:gd name="T4" fmla="*/ 504 w 504"/>
              <a:gd name="T5" fmla="*/ 361 h 577"/>
              <a:gd name="T6" fmla="*/ 341 w 504"/>
              <a:gd name="T7" fmla="*/ 152 h 577"/>
              <a:gd name="T8" fmla="*/ 382 w 504"/>
              <a:gd name="T9" fmla="*/ 75 h 577"/>
              <a:gd name="T10" fmla="*/ 374 w 504"/>
              <a:gd name="T11" fmla="*/ 50 h 577"/>
              <a:gd name="T12" fmla="*/ 277 w 504"/>
              <a:gd name="T13" fmla="*/ 3 h 577"/>
              <a:gd name="T14" fmla="*/ 263 w 504"/>
              <a:gd name="T15" fmla="*/ 2 h 577"/>
              <a:gd name="T16" fmla="*/ 252 w 504"/>
              <a:gd name="T17" fmla="*/ 12 h 577"/>
              <a:gd name="T18" fmla="*/ 137 w 504"/>
              <a:gd name="T19" fmla="*/ 230 h 577"/>
              <a:gd name="T20" fmla="*/ 153 w 504"/>
              <a:gd name="T21" fmla="*/ 280 h 577"/>
              <a:gd name="T22" fmla="*/ 137 w 504"/>
              <a:gd name="T23" fmla="*/ 313 h 577"/>
              <a:gd name="T24" fmla="*/ 202 w 504"/>
              <a:gd name="T25" fmla="*/ 344 h 577"/>
              <a:gd name="T26" fmla="*/ 217 w 504"/>
              <a:gd name="T27" fmla="*/ 312 h 577"/>
              <a:gd name="T28" fmla="*/ 217 w 504"/>
              <a:gd name="T29" fmla="*/ 312 h 577"/>
              <a:gd name="T30" fmla="*/ 267 w 504"/>
              <a:gd name="T31" fmla="*/ 293 h 577"/>
              <a:gd name="T32" fmla="*/ 306 w 504"/>
              <a:gd name="T33" fmla="*/ 219 h 577"/>
              <a:gd name="T34" fmla="*/ 432 w 504"/>
              <a:gd name="T35" fmla="*/ 361 h 577"/>
              <a:gd name="T36" fmla="*/ 288 w 504"/>
              <a:gd name="T37" fmla="*/ 505 h 577"/>
              <a:gd name="T38" fmla="*/ 180 w 504"/>
              <a:gd name="T39" fmla="*/ 469 h 577"/>
              <a:gd name="T40" fmla="*/ 180 w 504"/>
              <a:gd name="T41" fmla="*/ 451 h 577"/>
              <a:gd name="T42" fmla="*/ 198 w 504"/>
              <a:gd name="T43" fmla="*/ 433 h 577"/>
              <a:gd name="T44" fmla="*/ 288 w 504"/>
              <a:gd name="T45" fmla="*/ 433 h 577"/>
              <a:gd name="T46" fmla="*/ 288 w 504"/>
              <a:gd name="T47" fmla="*/ 397 h 577"/>
              <a:gd name="T48" fmla="*/ 149 w 504"/>
              <a:gd name="T49" fmla="*/ 397 h 577"/>
              <a:gd name="T50" fmla="*/ 75 w 504"/>
              <a:gd name="T51" fmla="*/ 397 h 577"/>
              <a:gd name="T52" fmla="*/ 0 w 504"/>
              <a:gd name="T53" fmla="*/ 397 h 577"/>
              <a:gd name="T54" fmla="*/ 0 w 504"/>
              <a:gd name="T55" fmla="*/ 433 h 577"/>
              <a:gd name="T56" fmla="*/ 85 w 504"/>
              <a:gd name="T57" fmla="*/ 433 h 577"/>
              <a:gd name="T58" fmla="*/ 90 w 504"/>
              <a:gd name="T59" fmla="*/ 433 h 577"/>
              <a:gd name="T60" fmla="*/ 108 w 504"/>
              <a:gd name="T61" fmla="*/ 451 h 577"/>
              <a:gd name="T62" fmla="*/ 108 w 504"/>
              <a:gd name="T63" fmla="*/ 469 h 577"/>
              <a:gd name="T64" fmla="*/ 108 w 504"/>
              <a:gd name="T65" fmla="*/ 541 h 577"/>
              <a:gd name="T66" fmla="*/ 36 w 504"/>
              <a:gd name="T67" fmla="*/ 577 h 577"/>
              <a:gd name="T68" fmla="*/ 504 w 504"/>
              <a:gd name="T69" fmla="*/ 577 h 577"/>
              <a:gd name="T70" fmla="*/ 432 w 504"/>
              <a:gd name="T71" fmla="*/ 541 h 577"/>
              <a:gd name="T72" fmla="*/ 306 w 504"/>
              <a:gd name="T73" fmla="*/ 49 h 577"/>
              <a:gd name="T74" fmla="*/ 294 w 504"/>
              <a:gd name="T75" fmla="*/ 61 h 577"/>
              <a:gd name="T76" fmla="*/ 212 w 504"/>
              <a:gd name="T77" fmla="*/ 217 h 577"/>
              <a:gd name="T78" fmla="*/ 180 w 504"/>
              <a:gd name="T79" fmla="*/ 202 h 577"/>
              <a:gd name="T80" fmla="*/ 182 w 504"/>
              <a:gd name="T81" fmla="*/ 195 h 577"/>
              <a:gd name="T82" fmla="*/ 261 w 504"/>
              <a:gd name="T83" fmla="*/ 48 h 577"/>
              <a:gd name="T84" fmla="*/ 272 w 504"/>
              <a:gd name="T85" fmla="*/ 38 h 577"/>
              <a:gd name="T86" fmla="*/ 286 w 504"/>
              <a:gd name="T87" fmla="*/ 39 h 577"/>
              <a:gd name="T88" fmla="*/ 306 w 504"/>
              <a:gd name="T89" fmla="*/ 49 h 577"/>
              <a:gd name="T90" fmla="*/ 306 w 504"/>
              <a:gd name="T91" fmla="*/ 49 h 5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504" h="577">
                <a:moveTo>
                  <a:pt x="432" y="541"/>
                </a:moveTo>
                <a:cubicBezTo>
                  <a:pt x="407" y="541"/>
                  <a:pt x="407" y="541"/>
                  <a:pt x="407" y="541"/>
                </a:cubicBezTo>
                <a:cubicBezTo>
                  <a:pt x="466" y="502"/>
                  <a:pt x="504" y="436"/>
                  <a:pt x="504" y="361"/>
                </a:cubicBezTo>
                <a:cubicBezTo>
                  <a:pt x="504" y="260"/>
                  <a:pt x="435" y="175"/>
                  <a:pt x="341" y="152"/>
                </a:cubicBezTo>
                <a:cubicBezTo>
                  <a:pt x="382" y="75"/>
                  <a:pt x="382" y="75"/>
                  <a:pt x="382" y="75"/>
                </a:cubicBezTo>
                <a:cubicBezTo>
                  <a:pt x="386" y="65"/>
                  <a:pt x="383" y="54"/>
                  <a:pt x="374" y="50"/>
                </a:cubicBezTo>
                <a:cubicBezTo>
                  <a:pt x="277" y="3"/>
                  <a:pt x="277" y="3"/>
                  <a:pt x="277" y="3"/>
                </a:cubicBezTo>
                <a:cubicBezTo>
                  <a:pt x="272" y="1"/>
                  <a:pt x="267" y="0"/>
                  <a:pt x="263" y="2"/>
                </a:cubicBezTo>
                <a:cubicBezTo>
                  <a:pt x="258" y="4"/>
                  <a:pt x="254" y="7"/>
                  <a:pt x="252" y="12"/>
                </a:cubicBezTo>
                <a:cubicBezTo>
                  <a:pt x="137" y="230"/>
                  <a:pt x="137" y="230"/>
                  <a:pt x="137" y="230"/>
                </a:cubicBezTo>
                <a:cubicBezTo>
                  <a:pt x="128" y="249"/>
                  <a:pt x="135" y="272"/>
                  <a:pt x="153" y="280"/>
                </a:cubicBezTo>
                <a:cubicBezTo>
                  <a:pt x="137" y="313"/>
                  <a:pt x="137" y="313"/>
                  <a:pt x="137" y="313"/>
                </a:cubicBezTo>
                <a:cubicBezTo>
                  <a:pt x="202" y="344"/>
                  <a:pt x="202" y="344"/>
                  <a:pt x="202" y="344"/>
                </a:cubicBezTo>
                <a:cubicBezTo>
                  <a:pt x="217" y="312"/>
                  <a:pt x="217" y="312"/>
                  <a:pt x="217" y="312"/>
                </a:cubicBezTo>
                <a:cubicBezTo>
                  <a:pt x="217" y="312"/>
                  <a:pt x="217" y="312"/>
                  <a:pt x="217" y="312"/>
                </a:cubicBezTo>
                <a:cubicBezTo>
                  <a:pt x="235" y="320"/>
                  <a:pt x="257" y="312"/>
                  <a:pt x="267" y="293"/>
                </a:cubicBezTo>
                <a:cubicBezTo>
                  <a:pt x="306" y="219"/>
                  <a:pt x="306" y="219"/>
                  <a:pt x="306" y="219"/>
                </a:cubicBezTo>
                <a:cubicBezTo>
                  <a:pt x="377" y="228"/>
                  <a:pt x="432" y="288"/>
                  <a:pt x="432" y="361"/>
                </a:cubicBezTo>
                <a:cubicBezTo>
                  <a:pt x="432" y="440"/>
                  <a:pt x="367" y="505"/>
                  <a:pt x="288" y="505"/>
                </a:cubicBezTo>
                <a:cubicBezTo>
                  <a:pt x="252" y="505"/>
                  <a:pt x="205" y="491"/>
                  <a:pt x="180" y="469"/>
                </a:cubicBezTo>
                <a:cubicBezTo>
                  <a:pt x="180" y="451"/>
                  <a:pt x="180" y="451"/>
                  <a:pt x="180" y="451"/>
                </a:cubicBezTo>
                <a:cubicBezTo>
                  <a:pt x="180" y="441"/>
                  <a:pt x="188" y="433"/>
                  <a:pt x="198" y="433"/>
                </a:cubicBezTo>
                <a:cubicBezTo>
                  <a:pt x="288" y="433"/>
                  <a:pt x="288" y="433"/>
                  <a:pt x="288" y="433"/>
                </a:cubicBezTo>
                <a:cubicBezTo>
                  <a:pt x="288" y="397"/>
                  <a:pt x="288" y="397"/>
                  <a:pt x="288" y="397"/>
                </a:cubicBezTo>
                <a:cubicBezTo>
                  <a:pt x="149" y="397"/>
                  <a:pt x="149" y="397"/>
                  <a:pt x="149" y="397"/>
                </a:cubicBezTo>
                <a:cubicBezTo>
                  <a:pt x="75" y="397"/>
                  <a:pt x="75" y="397"/>
                  <a:pt x="75" y="397"/>
                </a:cubicBezTo>
                <a:cubicBezTo>
                  <a:pt x="0" y="397"/>
                  <a:pt x="0" y="397"/>
                  <a:pt x="0" y="397"/>
                </a:cubicBezTo>
                <a:cubicBezTo>
                  <a:pt x="0" y="433"/>
                  <a:pt x="0" y="433"/>
                  <a:pt x="0" y="433"/>
                </a:cubicBezTo>
                <a:cubicBezTo>
                  <a:pt x="85" y="433"/>
                  <a:pt x="85" y="433"/>
                  <a:pt x="85" y="433"/>
                </a:cubicBezTo>
                <a:cubicBezTo>
                  <a:pt x="90" y="433"/>
                  <a:pt x="90" y="433"/>
                  <a:pt x="90" y="433"/>
                </a:cubicBezTo>
                <a:cubicBezTo>
                  <a:pt x="100" y="433"/>
                  <a:pt x="108" y="441"/>
                  <a:pt x="108" y="451"/>
                </a:cubicBezTo>
                <a:cubicBezTo>
                  <a:pt x="108" y="469"/>
                  <a:pt x="108" y="469"/>
                  <a:pt x="108" y="469"/>
                </a:cubicBezTo>
                <a:cubicBezTo>
                  <a:pt x="108" y="541"/>
                  <a:pt x="108" y="541"/>
                  <a:pt x="108" y="541"/>
                </a:cubicBezTo>
                <a:cubicBezTo>
                  <a:pt x="68" y="541"/>
                  <a:pt x="36" y="537"/>
                  <a:pt x="36" y="577"/>
                </a:cubicBezTo>
                <a:cubicBezTo>
                  <a:pt x="504" y="577"/>
                  <a:pt x="504" y="577"/>
                  <a:pt x="504" y="577"/>
                </a:cubicBezTo>
                <a:cubicBezTo>
                  <a:pt x="504" y="537"/>
                  <a:pt x="472" y="541"/>
                  <a:pt x="432" y="541"/>
                </a:cubicBezTo>
                <a:close/>
                <a:moveTo>
                  <a:pt x="306" y="49"/>
                </a:moveTo>
                <a:cubicBezTo>
                  <a:pt x="301" y="51"/>
                  <a:pt x="297" y="55"/>
                  <a:pt x="294" y="61"/>
                </a:cubicBezTo>
                <a:cubicBezTo>
                  <a:pt x="212" y="217"/>
                  <a:pt x="212" y="217"/>
                  <a:pt x="212" y="217"/>
                </a:cubicBezTo>
                <a:cubicBezTo>
                  <a:pt x="180" y="202"/>
                  <a:pt x="180" y="202"/>
                  <a:pt x="180" y="202"/>
                </a:cubicBezTo>
                <a:cubicBezTo>
                  <a:pt x="181" y="199"/>
                  <a:pt x="181" y="197"/>
                  <a:pt x="182" y="195"/>
                </a:cubicBezTo>
                <a:cubicBezTo>
                  <a:pt x="261" y="48"/>
                  <a:pt x="261" y="48"/>
                  <a:pt x="261" y="48"/>
                </a:cubicBezTo>
                <a:cubicBezTo>
                  <a:pt x="263" y="43"/>
                  <a:pt x="267" y="40"/>
                  <a:pt x="272" y="38"/>
                </a:cubicBezTo>
                <a:cubicBezTo>
                  <a:pt x="276" y="36"/>
                  <a:pt x="281" y="37"/>
                  <a:pt x="286" y="39"/>
                </a:cubicBezTo>
                <a:cubicBezTo>
                  <a:pt x="306" y="49"/>
                  <a:pt x="306" y="49"/>
                  <a:pt x="306" y="49"/>
                </a:cubicBezTo>
                <a:cubicBezTo>
                  <a:pt x="306" y="49"/>
                  <a:pt x="306" y="49"/>
                  <a:pt x="306" y="49"/>
                </a:cubicBezTo>
                <a:close/>
              </a:path>
            </a:pathLst>
          </a:custGeom>
          <a:solidFill>
            <a:schemeClr val="bg1"/>
          </a:solidFill>
          <a:ln>
            <a:noFill/>
          </a:ln>
        </p:spPr>
        <p:txBody>
          <a:bodyPr vert="horz" wrap="square" lIns="86411" tIns="43205" rIns="86411" bIns="43205" numCol="1" anchor="t" anchorCtr="0" compatLnSpc="1"/>
          <a:lstStyle/>
          <a:p>
            <a:endParaRPr lang="id-ID">
              <a:solidFill>
                <a:prstClr val="black"/>
              </a:solidFill>
              <a:latin typeface="Agency FB" panose="020B0503020202020204" pitchFamily="34" charset="0"/>
            </a:endParaRPr>
          </a:p>
        </p:txBody>
      </p:sp>
      <p:cxnSp>
        <p:nvCxnSpPr>
          <p:cNvPr id="15" name="Straight Connector 185"/>
          <p:cNvCxnSpPr/>
          <p:nvPr/>
        </p:nvCxnSpPr>
        <p:spPr>
          <a:xfrm>
            <a:off x="4035494" y="2127063"/>
            <a:ext cx="878259"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6" name="Straight Connector 188"/>
          <p:cNvCxnSpPr/>
          <p:nvPr/>
        </p:nvCxnSpPr>
        <p:spPr>
          <a:xfrm>
            <a:off x="3065921" y="3945112"/>
            <a:ext cx="605608"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cxnSp>
        <p:nvCxnSpPr>
          <p:cNvPr id="17" name="Straight Connector 189"/>
          <p:cNvCxnSpPr/>
          <p:nvPr/>
        </p:nvCxnSpPr>
        <p:spPr>
          <a:xfrm flipH="1">
            <a:off x="7567115" y="4653727"/>
            <a:ext cx="2610470" cy="0"/>
          </a:xfrm>
          <a:prstGeom prst="line">
            <a:avLst/>
          </a:prstGeom>
          <a:ln w="12700">
            <a:solidFill>
              <a:schemeClr val="bg1">
                <a:lumMod val="75000"/>
              </a:schemeClr>
            </a:solidFill>
            <a:prstDash val="dash"/>
            <a:headEnd type="oval"/>
          </a:ln>
        </p:spPr>
        <p:style>
          <a:lnRef idx="1">
            <a:schemeClr val="accent1"/>
          </a:lnRef>
          <a:fillRef idx="0">
            <a:schemeClr val="accent1"/>
          </a:fillRef>
          <a:effectRef idx="0">
            <a:schemeClr val="accent1"/>
          </a:effectRef>
          <a:fontRef idx="minor">
            <a:schemeClr val="tx1"/>
          </a:fontRef>
        </p:style>
      </p:cxnSp>
      <p:grpSp>
        <p:nvGrpSpPr>
          <p:cNvPr id="18" name="Group 190"/>
          <p:cNvGrpSpPr/>
          <p:nvPr/>
        </p:nvGrpSpPr>
        <p:grpSpPr>
          <a:xfrm>
            <a:off x="1817415" y="1530047"/>
            <a:ext cx="2117171" cy="1013553"/>
            <a:chOff x="1495400" y="2379437"/>
            <a:chExt cx="2240269" cy="1072647"/>
          </a:xfrm>
        </p:grpSpPr>
        <p:sp>
          <p:nvSpPr>
            <p:cNvPr id="19" name="TextBox 191"/>
            <p:cNvSpPr txBox="1"/>
            <p:nvPr/>
          </p:nvSpPr>
          <p:spPr>
            <a:xfrm>
              <a:off x="2230795" y="2379437"/>
              <a:ext cx="1504874" cy="602517"/>
            </a:xfrm>
            <a:prstGeom prst="rect">
              <a:avLst/>
            </a:prstGeom>
            <a:noFill/>
          </p:spPr>
          <p:txBody>
            <a:bodyPr wrap="none" rtlCol="0">
              <a:spAutoFit/>
            </a:bodyPr>
            <a:lstStyle/>
            <a:p>
              <a:pPr algn="r">
                <a:lnSpc>
                  <a:spcPct val="150000"/>
                </a:lnSpc>
              </a:pPr>
              <a:r>
                <a:rPr lang="zh-CN" altLang="en-US" sz="2400" b="1" dirty="0" smtClean="0">
                  <a:solidFill>
                    <a:schemeClr val="tx1">
                      <a:lumMod val="75000"/>
                      <a:lumOff val="25000"/>
                    </a:schemeClr>
                  </a:solidFill>
                  <a:latin typeface="Agency FB" panose="020B0503020202020204" pitchFamily="34" charset="0"/>
                </a:rPr>
                <a:t>添加标题</a:t>
              </a:r>
              <a:endParaRPr lang="id-ID" sz="2400" b="1" dirty="0">
                <a:solidFill>
                  <a:schemeClr val="tx1">
                    <a:lumMod val="75000"/>
                    <a:lumOff val="25000"/>
                  </a:schemeClr>
                </a:solidFill>
                <a:latin typeface="Agency FB" panose="020B0503020202020204" pitchFamily="34" charset="0"/>
              </a:endParaRPr>
            </a:p>
          </p:txBody>
        </p:sp>
        <p:sp>
          <p:nvSpPr>
            <p:cNvPr id="20" name="TextBox 192"/>
            <p:cNvSpPr txBox="1"/>
            <p:nvPr/>
          </p:nvSpPr>
          <p:spPr>
            <a:xfrm>
              <a:off x="1495400" y="2876982"/>
              <a:ext cx="2240269" cy="575102"/>
            </a:xfrm>
            <a:prstGeom prst="rect">
              <a:avLst/>
            </a:prstGeom>
            <a:noFill/>
          </p:spPr>
          <p:txBody>
            <a:bodyPr wrap="square" rtlCol="0">
              <a:spAutoFit/>
            </a:bodyPr>
            <a:lstStyle/>
            <a:p>
              <a:pPr algn="r">
                <a:lnSpc>
                  <a:spcPct val="150000"/>
                </a:lnSpc>
              </a:pPr>
              <a:r>
                <a:rPr lang="zh-CN" altLang="en-US" sz="1050" dirty="0">
                  <a:solidFill>
                    <a:schemeClr val="tx1">
                      <a:lumMod val="75000"/>
                      <a:lumOff val="25000"/>
                    </a:schemeClr>
                  </a:solidFill>
                  <a:latin typeface="Agency FB" panose="020B0503020202020204" pitchFamily="34" charset="0"/>
                </a:rPr>
                <a:t>此处添加详细文本描述，建议与标题相关并符合整体语言风格</a:t>
              </a:r>
              <a:endParaRPr lang="en-US" sz="1050" b="1" dirty="0">
                <a:solidFill>
                  <a:schemeClr val="tx1">
                    <a:lumMod val="75000"/>
                    <a:lumOff val="25000"/>
                  </a:schemeClr>
                </a:solidFill>
                <a:latin typeface="Agency FB" panose="020B0503020202020204" pitchFamily="34" charset="0"/>
              </a:endParaRPr>
            </a:p>
          </p:txBody>
        </p:sp>
      </p:grpSp>
      <p:grpSp>
        <p:nvGrpSpPr>
          <p:cNvPr id="21" name="Group 193"/>
          <p:cNvGrpSpPr/>
          <p:nvPr/>
        </p:nvGrpSpPr>
        <p:grpSpPr>
          <a:xfrm>
            <a:off x="722331" y="3330248"/>
            <a:ext cx="2184635" cy="1029501"/>
            <a:chOff x="502984" y="4220703"/>
            <a:chExt cx="2311656" cy="1089526"/>
          </a:xfrm>
        </p:grpSpPr>
        <p:sp>
          <p:nvSpPr>
            <p:cNvPr id="22" name="TextBox 194"/>
            <p:cNvSpPr txBox="1"/>
            <p:nvPr/>
          </p:nvSpPr>
          <p:spPr>
            <a:xfrm>
              <a:off x="1309766" y="4220703"/>
              <a:ext cx="1504874" cy="602517"/>
            </a:xfrm>
            <a:prstGeom prst="rect">
              <a:avLst/>
            </a:prstGeom>
            <a:noFill/>
          </p:spPr>
          <p:txBody>
            <a:bodyPr wrap="none" rtlCol="0">
              <a:spAutoFit/>
            </a:bodyPr>
            <a:lstStyle/>
            <a:p>
              <a:pPr algn="r">
                <a:lnSpc>
                  <a:spcPct val="150000"/>
                </a:lnSpc>
              </a:pPr>
              <a:r>
                <a:rPr lang="zh-CN" altLang="en-US" sz="2400" b="1" dirty="0" smtClean="0">
                  <a:solidFill>
                    <a:schemeClr val="tx1">
                      <a:lumMod val="75000"/>
                      <a:lumOff val="25000"/>
                    </a:schemeClr>
                  </a:solidFill>
                  <a:latin typeface="Agency FB" panose="020B0503020202020204" pitchFamily="34" charset="0"/>
                </a:rPr>
                <a:t>添加标题</a:t>
              </a:r>
              <a:endParaRPr lang="id-ID" sz="2400" b="1" dirty="0">
                <a:solidFill>
                  <a:schemeClr val="tx1">
                    <a:lumMod val="75000"/>
                    <a:lumOff val="25000"/>
                  </a:schemeClr>
                </a:solidFill>
                <a:latin typeface="Agency FB" panose="020B0503020202020204" pitchFamily="34" charset="0"/>
              </a:endParaRPr>
            </a:p>
          </p:txBody>
        </p:sp>
        <p:sp>
          <p:nvSpPr>
            <p:cNvPr id="23" name="TextBox 195"/>
            <p:cNvSpPr txBox="1"/>
            <p:nvPr/>
          </p:nvSpPr>
          <p:spPr>
            <a:xfrm>
              <a:off x="502984" y="4735127"/>
              <a:ext cx="2311656" cy="575102"/>
            </a:xfrm>
            <a:prstGeom prst="rect">
              <a:avLst/>
            </a:prstGeom>
            <a:noFill/>
          </p:spPr>
          <p:txBody>
            <a:bodyPr wrap="square" rtlCol="0">
              <a:spAutoFit/>
            </a:bodyPr>
            <a:lstStyle/>
            <a:p>
              <a:pPr algn="r">
                <a:lnSpc>
                  <a:spcPct val="150000"/>
                </a:lnSpc>
              </a:pPr>
              <a:r>
                <a:rPr lang="zh-CN" altLang="en-US" sz="1050" dirty="0">
                  <a:solidFill>
                    <a:schemeClr val="tx1">
                      <a:lumMod val="75000"/>
                      <a:lumOff val="25000"/>
                    </a:schemeClr>
                  </a:solidFill>
                  <a:latin typeface="Agency FB" panose="020B0503020202020204" pitchFamily="34" charset="0"/>
                </a:rPr>
                <a:t>此处添加详细文本描述，建议与标题相关并符合整体语言风格</a:t>
              </a:r>
              <a:endParaRPr lang="en-US" sz="1050" b="1" dirty="0">
                <a:solidFill>
                  <a:schemeClr val="tx1">
                    <a:lumMod val="75000"/>
                    <a:lumOff val="25000"/>
                  </a:schemeClr>
                </a:solidFill>
                <a:latin typeface="Agency FB" panose="020B0503020202020204" pitchFamily="34" charset="0"/>
              </a:endParaRPr>
            </a:p>
          </p:txBody>
        </p:sp>
      </p:grpSp>
      <p:grpSp>
        <p:nvGrpSpPr>
          <p:cNvPr id="24" name="Group 196"/>
          <p:cNvGrpSpPr/>
          <p:nvPr/>
        </p:nvGrpSpPr>
        <p:grpSpPr>
          <a:xfrm>
            <a:off x="8193867" y="3546272"/>
            <a:ext cx="2126107" cy="1017054"/>
            <a:chOff x="9583575" y="4419684"/>
            <a:chExt cx="2249725" cy="1076352"/>
          </a:xfrm>
        </p:grpSpPr>
        <p:sp>
          <p:nvSpPr>
            <p:cNvPr id="25" name="TextBox 197"/>
            <p:cNvSpPr txBox="1"/>
            <p:nvPr/>
          </p:nvSpPr>
          <p:spPr>
            <a:xfrm>
              <a:off x="9583575" y="4419684"/>
              <a:ext cx="1504874" cy="602517"/>
            </a:xfrm>
            <a:prstGeom prst="rect">
              <a:avLst/>
            </a:prstGeom>
            <a:noFill/>
          </p:spPr>
          <p:txBody>
            <a:bodyPr wrap="none" rtlCol="0">
              <a:spAutoFit/>
            </a:bodyPr>
            <a:lstStyle/>
            <a:p>
              <a:pPr>
                <a:lnSpc>
                  <a:spcPct val="150000"/>
                </a:lnSpc>
              </a:pPr>
              <a:r>
                <a:rPr lang="zh-CN" altLang="en-US" sz="2400" b="1" dirty="0" smtClean="0">
                  <a:solidFill>
                    <a:schemeClr val="tx1">
                      <a:lumMod val="75000"/>
                      <a:lumOff val="25000"/>
                    </a:schemeClr>
                  </a:solidFill>
                  <a:latin typeface="Agency FB" panose="020B0503020202020204" pitchFamily="34" charset="0"/>
                </a:rPr>
                <a:t>添加标题</a:t>
              </a:r>
              <a:endParaRPr lang="id-ID" sz="2400" b="1" dirty="0">
                <a:solidFill>
                  <a:schemeClr val="tx1">
                    <a:lumMod val="75000"/>
                    <a:lumOff val="25000"/>
                  </a:schemeClr>
                </a:solidFill>
                <a:latin typeface="Agency FB" panose="020B0503020202020204" pitchFamily="34" charset="0"/>
              </a:endParaRPr>
            </a:p>
          </p:txBody>
        </p:sp>
        <p:sp>
          <p:nvSpPr>
            <p:cNvPr id="26" name="TextBox 198"/>
            <p:cNvSpPr txBox="1"/>
            <p:nvPr/>
          </p:nvSpPr>
          <p:spPr>
            <a:xfrm>
              <a:off x="9583575" y="4920935"/>
              <a:ext cx="2249725" cy="575101"/>
            </a:xfrm>
            <a:prstGeom prst="rect">
              <a:avLst/>
            </a:prstGeom>
            <a:noFill/>
          </p:spPr>
          <p:txBody>
            <a:bodyPr wrap="square" rtlCol="0">
              <a:spAutoFit/>
            </a:bodyPr>
            <a:lstStyle/>
            <a:p>
              <a:pPr>
                <a:lnSpc>
                  <a:spcPct val="150000"/>
                </a:lnSpc>
              </a:pPr>
              <a:r>
                <a:rPr lang="zh-CN" altLang="en-US" sz="1050" dirty="0">
                  <a:solidFill>
                    <a:schemeClr val="tx1">
                      <a:lumMod val="75000"/>
                      <a:lumOff val="25000"/>
                    </a:schemeClr>
                  </a:solidFill>
                  <a:latin typeface="Agency FB" panose="020B0503020202020204" pitchFamily="34" charset="0"/>
                </a:rPr>
                <a:t>此处添加详细文本描述，建议与标题相关并符合整体语言风格</a:t>
              </a:r>
              <a:endParaRPr lang="en-US" sz="1050" b="1" dirty="0">
                <a:solidFill>
                  <a:schemeClr val="tx1">
                    <a:lumMod val="75000"/>
                    <a:lumOff val="25000"/>
                  </a:schemeClr>
                </a:solidFill>
                <a:latin typeface="Agency FB" panose="020B0503020202020204" pitchFamily="34" charset="0"/>
              </a:endParaRPr>
            </a:p>
          </p:txBody>
        </p:sp>
      </p:grpSp>
      <p:grpSp>
        <p:nvGrpSpPr>
          <p:cNvPr id="27" name="Group 199"/>
          <p:cNvGrpSpPr/>
          <p:nvPr/>
        </p:nvGrpSpPr>
        <p:grpSpPr>
          <a:xfrm>
            <a:off x="7182860" y="1570435"/>
            <a:ext cx="2613106" cy="909275"/>
            <a:chOff x="7760289" y="2328648"/>
            <a:chExt cx="2765039" cy="962290"/>
          </a:xfrm>
        </p:grpSpPr>
        <p:sp>
          <p:nvSpPr>
            <p:cNvPr id="28" name="TextBox 200"/>
            <p:cNvSpPr txBox="1"/>
            <p:nvPr/>
          </p:nvSpPr>
          <p:spPr>
            <a:xfrm>
              <a:off x="7760289" y="2328648"/>
              <a:ext cx="1287760" cy="423438"/>
            </a:xfrm>
            <a:prstGeom prst="rect">
              <a:avLst/>
            </a:prstGeom>
            <a:noFill/>
          </p:spPr>
          <p:txBody>
            <a:bodyPr wrap="none" rtlCol="0">
              <a:spAutoFit/>
            </a:bodyPr>
            <a:lstStyle/>
            <a:p>
              <a:r>
                <a:rPr lang="zh-CN" altLang="en-US" sz="2000" b="1" dirty="0">
                  <a:solidFill>
                    <a:schemeClr val="tx1">
                      <a:lumMod val="75000"/>
                      <a:lumOff val="25000"/>
                    </a:schemeClr>
                  </a:solidFill>
                  <a:latin typeface="Agency FB" panose="020B0503020202020204" pitchFamily="34" charset="0"/>
                </a:rPr>
                <a:t>数据分析</a:t>
              </a:r>
              <a:endParaRPr lang="id-ID" sz="2000" b="1" dirty="0">
                <a:solidFill>
                  <a:schemeClr val="tx1">
                    <a:lumMod val="75000"/>
                    <a:lumOff val="25000"/>
                  </a:schemeClr>
                </a:solidFill>
                <a:latin typeface="Agency FB" panose="020B0503020202020204" pitchFamily="34" charset="0"/>
              </a:endParaRPr>
            </a:p>
          </p:txBody>
        </p:sp>
        <p:sp>
          <p:nvSpPr>
            <p:cNvPr id="29" name="TextBox 201"/>
            <p:cNvSpPr txBox="1"/>
            <p:nvPr/>
          </p:nvSpPr>
          <p:spPr>
            <a:xfrm>
              <a:off x="7800377" y="2714954"/>
              <a:ext cx="2724951" cy="575984"/>
            </a:xfrm>
            <a:prstGeom prst="rect">
              <a:avLst/>
            </a:prstGeom>
            <a:noFill/>
          </p:spPr>
          <p:txBody>
            <a:bodyPr wrap="square" rtlCol="0">
              <a:spAutoFit/>
            </a:bodyPr>
            <a:lstStyle/>
            <a:p>
              <a:pPr algn="just">
                <a:lnSpc>
                  <a:spcPct val="150000"/>
                </a:lnSpc>
              </a:pPr>
              <a:r>
                <a:rPr lang="zh-CN" altLang="en-US" sz="1050" dirty="0">
                  <a:solidFill>
                    <a:schemeClr val="tx1">
                      <a:lumMod val="75000"/>
                      <a:lumOff val="25000"/>
                    </a:schemeClr>
                  </a:solidFill>
                  <a:latin typeface="Agency FB" panose="020B0503020202020204" pitchFamily="34" charset="0"/>
                </a:rPr>
                <a:t>单击此处添加副标题或详细文本描述此处添加详细文本描述，建议与标题相关</a:t>
              </a:r>
              <a:endParaRPr lang="id-ID" sz="1050" dirty="0">
                <a:solidFill>
                  <a:schemeClr val="tx1">
                    <a:lumMod val="75000"/>
                    <a:lumOff val="25000"/>
                  </a:schemeClr>
                </a:solidFill>
                <a:latin typeface="Agency FB" panose="020B0503020202020204" pitchFamily="34" charset="0"/>
              </a:endParaRPr>
            </a:p>
          </p:txBody>
        </p:sp>
      </p:grpSp>
      <p:sp>
        <p:nvSpPr>
          <p:cNvPr id="30"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afterEffect">
                                  <p:stCondLst>
                                    <p:cond delay="0"/>
                                  </p:stCondLst>
                                  <p:childTnLst>
                                    <p:set>
                                      <p:cBhvr>
                                        <p:cTn id="6" dur="1" fill="hold">
                                          <p:stCondLst>
                                            <p:cond delay="0"/>
                                          </p:stCondLst>
                                        </p:cTn>
                                        <p:tgtEl>
                                          <p:spTgt spid="5"/>
                                        </p:tgtEl>
                                        <p:attrNameLst>
                                          <p:attrName>style.visibility</p:attrName>
                                        </p:attrNameLst>
                                      </p:cBhvr>
                                      <p:to>
                                        <p:strVal val="visible"/>
                                      </p:to>
                                    </p:set>
                                    <p:anim calcmode="lin" valueType="num">
                                      <p:cBhvr>
                                        <p:cTn id="7" dur="200" fill="hold"/>
                                        <p:tgtEl>
                                          <p:spTgt spid="5"/>
                                        </p:tgtEl>
                                        <p:attrNameLst>
                                          <p:attrName>ppt_w</p:attrName>
                                        </p:attrNameLst>
                                      </p:cBhvr>
                                      <p:tavLst>
                                        <p:tav tm="0">
                                          <p:val>
                                            <p:fltVal val="0"/>
                                          </p:val>
                                        </p:tav>
                                        <p:tav tm="100000">
                                          <p:val>
                                            <p:strVal val="#ppt_w"/>
                                          </p:val>
                                        </p:tav>
                                      </p:tavLst>
                                    </p:anim>
                                    <p:anim calcmode="lin" valueType="num">
                                      <p:cBhvr>
                                        <p:cTn id="8" dur="200" fill="hold"/>
                                        <p:tgtEl>
                                          <p:spTgt spid="5"/>
                                        </p:tgtEl>
                                        <p:attrNameLst>
                                          <p:attrName>ppt_h</p:attrName>
                                        </p:attrNameLst>
                                      </p:cBhvr>
                                      <p:tavLst>
                                        <p:tav tm="0">
                                          <p:val>
                                            <p:fltVal val="0"/>
                                          </p:val>
                                        </p:tav>
                                        <p:tav tm="100000">
                                          <p:val>
                                            <p:strVal val="#ppt_h"/>
                                          </p:val>
                                        </p:tav>
                                      </p:tavLst>
                                    </p:anim>
                                    <p:animEffect transition="in" filter="fade">
                                      <p:cBhvr>
                                        <p:cTn id="9" dur="200"/>
                                        <p:tgtEl>
                                          <p:spTgt spid="5"/>
                                        </p:tgtEl>
                                      </p:cBhvr>
                                    </p:animEffect>
                                  </p:childTnLst>
                                </p:cTn>
                              </p:par>
                            </p:childTnLst>
                          </p:cTn>
                        </p:par>
                        <p:par>
                          <p:cTn id="10" fill="hold">
                            <p:stCondLst>
                              <p:cond delay="500"/>
                            </p:stCondLst>
                            <p:childTnLst>
                              <p:par>
                                <p:cTn id="11" presetID="22" presetClass="entr" presetSubtype="1" fill="hold" grpId="0" nodeType="after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up)">
                                      <p:cBhvr>
                                        <p:cTn id="13" dur="200"/>
                                        <p:tgtEl>
                                          <p:spTgt spid="3"/>
                                        </p:tgtEl>
                                      </p:cBhvr>
                                    </p:animEffect>
                                  </p:childTnLst>
                                </p:cTn>
                              </p:par>
                            </p:childTnLst>
                          </p:cTn>
                        </p:par>
                        <p:par>
                          <p:cTn id="14" fill="hold">
                            <p:stCondLst>
                              <p:cond delay="1000"/>
                            </p:stCondLst>
                            <p:childTnLst>
                              <p:par>
                                <p:cTn id="15" presetID="53" presetClass="entr" presetSubtype="16" fill="hold" nodeType="afterEffect">
                                  <p:stCondLst>
                                    <p:cond delay="0"/>
                                  </p:stCondLst>
                                  <p:childTnLst>
                                    <p:set>
                                      <p:cBhvr>
                                        <p:cTn id="16" dur="1" fill="hold">
                                          <p:stCondLst>
                                            <p:cond delay="0"/>
                                          </p:stCondLst>
                                        </p:cTn>
                                        <p:tgtEl>
                                          <p:spTgt spid="8"/>
                                        </p:tgtEl>
                                        <p:attrNameLst>
                                          <p:attrName>style.visibility</p:attrName>
                                        </p:attrNameLst>
                                      </p:cBhvr>
                                      <p:to>
                                        <p:strVal val="visible"/>
                                      </p:to>
                                    </p:set>
                                    <p:anim calcmode="lin" valueType="num">
                                      <p:cBhvr>
                                        <p:cTn id="17" dur="200" fill="hold"/>
                                        <p:tgtEl>
                                          <p:spTgt spid="8"/>
                                        </p:tgtEl>
                                        <p:attrNameLst>
                                          <p:attrName>ppt_w</p:attrName>
                                        </p:attrNameLst>
                                      </p:cBhvr>
                                      <p:tavLst>
                                        <p:tav tm="0">
                                          <p:val>
                                            <p:fltVal val="0"/>
                                          </p:val>
                                        </p:tav>
                                        <p:tav tm="100000">
                                          <p:val>
                                            <p:strVal val="#ppt_w"/>
                                          </p:val>
                                        </p:tav>
                                      </p:tavLst>
                                    </p:anim>
                                    <p:anim calcmode="lin" valueType="num">
                                      <p:cBhvr>
                                        <p:cTn id="18" dur="200" fill="hold"/>
                                        <p:tgtEl>
                                          <p:spTgt spid="8"/>
                                        </p:tgtEl>
                                        <p:attrNameLst>
                                          <p:attrName>ppt_h</p:attrName>
                                        </p:attrNameLst>
                                      </p:cBhvr>
                                      <p:tavLst>
                                        <p:tav tm="0">
                                          <p:val>
                                            <p:fltVal val="0"/>
                                          </p:val>
                                        </p:tav>
                                        <p:tav tm="100000">
                                          <p:val>
                                            <p:strVal val="#ppt_h"/>
                                          </p:val>
                                        </p:tav>
                                      </p:tavLst>
                                    </p:anim>
                                    <p:animEffect transition="in" filter="fade">
                                      <p:cBhvr>
                                        <p:cTn id="19" dur="200"/>
                                        <p:tgtEl>
                                          <p:spTgt spid="8"/>
                                        </p:tgtEl>
                                      </p:cBhvr>
                                    </p:animEffect>
                                  </p:childTnLst>
                                </p:cTn>
                              </p:par>
                            </p:childTnLst>
                          </p:cTn>
                        </p:par>
                        <p:par>
                          <p:cTn id="20" fill="hold">
                            <p:stCondLst>
                              <p:cond delay="1500"/>
                            </p:stCondLst>
                            <p:childTnLst>
                              <p:par>
                                <p:cTn id="21" presetID="22" presetClass="entr" presetSubtype="2" fill="hold" grpId="0" nodeType="afterEffect">
                                  <p:stCondLst>
                                    <p:cond delay="0"/>
                                  </p:stCondLst>
                                  <p:childTnLst>
                                    <p:set>
                                      <p:cBhvr>
                                        <p:cTn id="22" dur="1" fill="hold">
                                          <p:stCondLst>
                                            <p:cond delay="0"/>
                                          </p:stCondLst>
                                        </p:cTn>
                                        <p:tgtEl>
                                          <p:spTgt spid="2"/>
                                        </p:tgtEl>
                                        <p:attrNameLst>
                                          <p:attrName>style.visibility</p:attrName>
                                        </p:attrNameLst>
                                      </p:cBhvr>
                                      <p:to>
                                        <p:strVal val="visible"/>
                                      </p:to>
                                    </p:set>
                                    <p:animEffect transition="in" filter="wipe(right)">
                                      <p:cBhvr>
                                        <p:cTn id="23" dur="200"/>
                                        <p:tgtEl>
                                          <p:spTgt spid="2"/>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4"/>
                                        </p:tgtEl>
                                        <p:attrNameLst>
                                          <p:attrName>style.visibility</p:attrName>
                                        </p:attrNameLst>
                                      </p:cBhvr>
                                      <p:to>
                                        <p:strVal val="visible"/>
                                      </p:to>
                                    </p:set>
                                    <p:animEffect transition="in" filter="wipe(left)">
                                      <p:cBhvr>
                                        <p:cTn id="26" dur="200"/>
                                        <p:tgtEl>
                                          <p:spTgt spid="4"/>
                                        </p:tgtEl>
                                      </p:cBhvr>
                                    </p:animEffect>
                                  </p:childTnLst>
                                </p:cTn>
                              </p:par>
                            </p:childTnLst>
                          </p:cTn>
                        </p:par>
                        <p:par>
                          <p:cTn id="27" fill="hold">
                            <p:stCondLst>
                              <p:cond delay="2000"/>
                            </p:stCondLst>
                            <p:childTnLst>
                              <p:par>
                                <p:cTn id="28" presetID="53" presetClass="entr" presetSubtype="16" fill="hold" grpId="0" nodeType="afterEffect">
                                  <p:stCondLst>
                                    <p:cond delay="0"/>
                                  </p:stCondLst>
                                  <p:childTnLst>
                                    <p:set>
                                      <p:cBhvr>
                                        <p:cTn id="29" dur="1" fill="hold">
                                          <p:stCondLst>
                                            <p:cond delay="0"/>
                                          </p:stCondLst>
                                        </p:cTn>
                                        <p:tgtEl>
                                          <p:spTgt spid="6"/>
                                        </p:tgtEl>
                                        <p:attrNameLst>
                                          <p:attrName>style.visibility</p:attrName>
                                        </p:attrNameLst>
                                      </p:cBhvr>
                                      <p:to>
                                        <p:strVal val="visible"/>
                                      </p:to>
                                    </p:set>
                                    <p:anim calcmode="lin" valueType="num">
                                      <p:cBhvr>
                                        <p:cTn id="30" dur="200" fill="hold"/>
                                        <p:tgtEl>
                                          <p:spTgt spid="6"/>
                                        </p:tgtEl>
                                        <p:attrNameLst>
                                          <p:attrName>ppt_w</p:attrName>
                                        </p:attrNameLst>
                                      </p:cBhvr>
                                      <p:tavLst>
                                        <p:tav tm="0">
                                          <p:val>
                                            <p:fltVal val="0"/>
                                          </p:val>
                                        </p:tav>
                                        <p:tav tm="100000">
                                          <p:val>
                                            <p:strVal val="#ppt_w"/>
                                          </p:val>
                                        </p:tav>
                                      </p:tavLst>
                                    </p:anim>
                                    <p:anim calcmode="lin" valueType="num">
                                      <p:cBhvr>
                                        <p:cTn id="31" dur="200" fill="hold"/>
                                        <p:tgtEl>
                                          <p:spTgt spid="6"/>
                                        </p:tgtEl>
                                        <p:attrNameLst>
                                          <p:attrName>ppt_h</p:attrName>
                                        </p:attrNameLst>
                                      </p:cBhvr>
                                      <p:tavLst>
                                        <p:tav tm="0">
                                          <p:val>
                                            <p:fltVal val="0"/>
                                          </p:val>
                                        </p:tav>
                                        <p:tav tm="100000">
                                          <p:val>
                                            <p:strVal val="#ppt_h"/>
                                          </p:val>
                                        </p:tav>
                                      </p:tavLst>
                                    </p:anim>
                                    <p:animEffect transition="in" filter="fade">
                                      <p:cBhvr>
                                        <p:cTn id="32" dur="200"/>
                                        <p:tgtEl>
                                          <p:spTgt spid="6"/>
                                        </p:tgtEl>
                                      </p:cBhvr>
                                    </p:animEffect>
                                  </p:childTnLst>
                                </p:cTn>
                              </p:par>
                              <p:par>
                                <p:cTn id="33" presetID="53" presetClass="entr" presetSubtype="16" fill="hold" grpId="0" nodeType="withEffect">
                                  <p:stCondLst>
                                    <p:cond delay="0"/>
                                  </p:stCondLst>
                                  <p:childTnLst>
                                    <p:set>
                                      <p:cBhvr>
                                        <p:cTn id="34" dur="1" fill="hold">
                                          <p:stCondLst>
                                            <p:cond delay="0"/>
                                          </p:stCondLst>
                                        </p:cTn>
                                        <p:tgtEl>
                                          <p:spTgt spid="7"/>
                                        </p:tgtEl>
                                        <p:attrNameLst>
                                          <p:attrName>style.visibility</p:attrName>
                                        </p:attrNameLst>
                                      </p:cBhvr>
                                      <p:to>
                                        <p:strVal val="visible"/>
                                      </p:to>
                                    </p:set>
                                    <p:anim calcmode="lin" valueType="num">
                                      <p:cBhvr>
                                        <p:cTn id="35" dur="200" fill="hold"/>
                                        <p:tgtEl>
                                          <p:spTgt spid="7"/>
                                        </p:tgtEl>
                                        <p:attrNameLst>
                                          <p:attrName>ppt_w</p:attrName>
                                        </p:attrNameLst>
                                      </p:cBhvr>
                                      <p:tavLst>
                                        <p:tav tm="0">
                                          <p:val>
                                            <p:fltVal val="0"/>
                                          </p:val>
                                        </p:tav>
                                        <p:tav tm="100000">
                                          <p:val>
                                            <p:strVal val="#ppt_w"/>
                                          </p:val>
                                        </p:tav>
                                      </p:tavLst>
                                    </p:anim>
                                    <p:anim calcmode="lin" valueType="num">
                                      <p:cBhvr>
                                        <p:cTn id="36" dur="200" fill="hold"/>
                                        <p:tgtEl>
                                          <p:spTgt spid="7"/>
                                        </p:tgtEl>
                                        <p:attrNameLst>
                                          <p:attrName>ppt_h</p:attrName>
                                        </p:attrNameLst>
                                      </p:cBhvr>
                                      <p:tavLst>
                                        <p:tav tm="0">
                                          <p:val>
                                            <p:fltVal val="0"/>
                                          </p:val>
                                        </p:tav>
                                        <p:tav tm="100000">
                                          <p:val>
                                            <p:strVal val="#ppt_h"/>
                                          </p:val>
                                        </p:tav>
                                      </p:tavLst>
                                    </p:anim>
                                    <p:animEffect transition="in" filter="fade">
                                      <p:cBhvr>
                                        <p:cTn id="37" dur="200"/>
                                        <p:tgtEl>
                                          <p:spTgt spid="7"/>
                                        </p:tgtEl>
                                      </p:cBhvr>
                                    </p:animEffect>
                                  </p:childTnLst>
                                </p:cTn>
                              </p:par>
                            </p:childTnLst>
                          </p:cTn>
                        </p:par>
                        <p:par>
                          <p:cTn id="38" fill="hold">
                            <p:stCondLst>
                              <p:cond delay="2500"/>
                            </p:stCondLst>
                            <p:childTnLst>
                              <p:par>
                                <p:cTn id="39" presetID="53" presetClass="entr" presetSubtype="16" fill="hold" grpId="0" nodeType="afterEffect">
                                  <p:stCondLst>
                                    <p:cond delay="0"/>
                                  </p:stCondLst>
                                  <p:childTnLst>
                                    <p:set>
                                      <p:cBhvr>
                                        <p:cTn id="40" dur="1" fill="hold">
                                          <p:stCondLst>
                                            <p:cond delay="0"/>
                                          </p:stCondLst>
                                        </p:cTn>
                                        <p:tgtEl>
                                          <p:spTgt spid="14"/>
                                        </p:tgtEl>
                                        <p:attrNameLst>
                                          <p:attrName>style.visibility</p:attrName>
                                        </p:attrNameLst>
                                      </p:cBhvr>
                                      <p:to>
                                        <p:strVal val="visible"/>
                                      </p:to>
                                    </p:set>
                                    <p:anim calcmode="lin" valueType="num">
                                      <p:cBhvr>
                                        <p:cTn id="41" dur="200" fill="hold"/>
                                        <p:tgtEl>
                                          <p:spTgt spid="14"/>
                                        </p:tgtEl>
                                        <p:attrNameLst>
                                          <p:attrName>ppt_w</p:attrName>
                                        </p:attrNameLst>
                                      </p:cBhvr>
                                      <p:tavLst>
                                        <p:tav tm="0">
                                          <p:val>
                                            <p:fltVal val="0"/>
                                          </p:val>
                                        </p:tav>
                                        <p:tav tm="100000">
                                          <p:val>
                                            <p:strVal val="#ppt_w"/>
                                          </p:val>
                                        </p:tav>
                                      </p:tavLst>
                                    </p:anim>
                                    <p:anim calcmode="lin" valueType="num">
                                      <p:cBhvr>
                                        <p:cTn id="42" dur="200" fill="hold"/>
                                        <p:tgtEl>
                                          <p:spTgt spid="14"/>
                                        </p:tgtEl>
                                        <p:attrNameLst>
                                          <p:attrName>ppt_h</p:attrName>
                                        </p:attrNameLst>
                                      </p:cBhvr>
                                      <p:tavLst>
                                        <p:tav tm="0">
                                          <p:val>
                                            <p:fltVal val="0"/>
                                          </p:val>
                                        </p:tav>
                                        <p:tav tm="100000">
                                          <p:val>
                                            <p:strVal val="#ppt_h"/>
                                          </p:val>
                                        </p:tav>
                                      </p:tavLst>
                                    </p:anim>
                                    <p:animEffect transition="in" filter="fade">
                                      <p:cBhvr>
                                        <p:cTn id="43" dur="200"/>
                                        <p:tgtEl>
                                          <p:spTgt spid="14"/>
                                        </p:tgtEl>
                                      </p:cBhvr>
                                    </p:animEffect>
                                  </p:childTnLst>
                                </p:cTn>
                              </p:par>
                            </p:childTnLst>
                          </p:cTn>
                        </p:par>
                        <p:par>
                          <p:cTn id="44" fill="hold">
                            <p:stCondLst>
                              <p:cond delay="3000"/>
                            </p:stCondLst>
                            <p:childTnLst>
                              <p:par>
                                <p:cTn id="45" presetID="53" presetClass="entr" presetSubtype="16" fill="hold" nodeType="afterEffect">
                                  <p:stCondLst>
                                    <p:cond delay="0"/>
                                  </p:stCondLst>
                                  <p:childTnLst>
                                    <p:set>
                                      <p:cBhvr>
                                        <p:cTn id="46" dur="1" fill="hold">
                                          <p:stCondLst>
                                            <p:cond delay="0"/>
                                          </p:stCondLst>
                                        </p:cTn>
                                        <p:tgtEl>
                                          <p:spTgt spid="11"/>
                                        </p:tgtEl>
                                        <p:attrNameLst>
                                          <p:attrName>style.visibility</p:attrName>
                                        </p:attrNameLst>
                                      </p:cBhvr>
                                      <p:to>
                                        <p:strVal val="visible"/>
                                      </p:to>
                                    </p:set>
                                    <p:anim calcmode="lin" valueType="num">
                                      <p:cBhvr>
                                        <p:cTn id="47" dur="200" fill="hold"/>
                                        <p:tgtEl>
                                          <p:spTgt spid="11"/>
                                        </p:tgtEl>
                                        <p:attrNameLst>
                                          <p:attrName>ppt_w</p:attrName>
                                        </p:attrNameLst>
                                      </p:cBhvr>
                                      <p:tavLst>
                                        <p:tav tm="0">
                                          <p:val>
                                            <p:fltVal val="0"/>
                                          </p:val>
                                        </p:tav>
                                        <p:tav tm="100000">
                                          <p:val>
                                            <p:strVal val="#ppt_w"/>
                                          </p:val>
                                        </p:tav>
                                      </p:tavLst>
                                    </p:anim>
                                    <p:anim calcmode="lin" valueType="num">
                                      <p:cBhvr>
                                        <p:cTn id="48" dur="200" fill="hold"/>
                                        <p:tgtEl>
                                          <p:spTgt spid="11"/>
                                        </p:tgtEl>
                                        <p:attrNameLst>
                                          <p:attrName>ppt_h</p:attrName>
                                        </p:attrNameLst>
                                      </p:cBhvr>
                                      <p:tavLst>
                                        <p:tav tm="0">
                                          <p:val>
                                            <p:fltVal val="0"/>
                                          </p:val>
                                        </p:tav>
                                        <p:tav tm="100000">
                                          <p:val>
                                            <p:strVal val="#ppt_h"/>
                                          </p:val>
                                        </p:tav>
                                      </p:tavLst>
                                    </p:anim>
                                    <p:animEffect transition="in" filter="fade">
                                      <p:cBhvr>
                                        <p:cTn id="49" dur="200"/>
                                        <p:tgtEl>
                                          <p:spTgt spid="11"/>
                                        </p:tgtEl>
                                      </p:cBhvr>
                                    </p:animEffect>
                                  </p:childTnLst>
                                </p:cTn>
                              </p:par>
                            </p:childTnLst>
                          </p:cTn>
                        </p:par>
                        <p:par>
                          <p:cTn id="50" fill="hold">
                            <p:stCondLst>
                              <p:cond delay="3500"/>
                            </p:stCondLst>
                            <p:childTnLst>
                              <p:par>
                                <p:cTn id="51" presetID="22" presetClass="entr" presetSubtype="2" fill="hold" nodeType="afterEffect">
                                  <p:stCondLst>
                                    <p:cond delay="0"/>
                                  </p:stCondLst>
                                  <p:childTnLst>
                                    <p:set>
                                      <p:cBhvr>
                                        <p:cTn id="52" dur="1" fill="hold">
                                          <p:stCondLst>
                                            <p:cond delay="0"/>
                                          </p:stCondLst>
                                        </p:cTn>
                                        <p:tgtEl>
                                          <p:spTgt spid="15"/>
                                        </p:tgtEl>
                                        <p:attrNameLst>
                                          <p:attrName>style.visibility</p:attrName>
                                        </p:attrNameLst>
                                      </p:cBhvr>
                                      <p:to>
                                        <p:strVal val="visible"/>
                                      </p:to>
                                    </p:set>
                                    <p:animEffect transition="in" filter="wipe(right)">
                                      <p:cBhvr>
                                        <p:cTn id="53" dur="200"/>
                                        <p:tgtEl>
                                          <p:spTgt spid="15"/>
                                        </p:tgtEl>
                                      </p:cBhvr>
                                    </p:animEffect>
                                  </p:childTnLst>
                                </p:cTn>
                              </p:par>
                            </p:childTnLst>
                          </p:cTn>
                        </p:par>
                        <p:par>
                          <p:cTn id="54" fill="hold">
                            <p:stCondLst>
                              <p:cond delay="4000"/>
                            </p:stCondLst>
                            <p:childTnLst>
                              <p:par>
                                <p:cTn id="55" presetID="10" presetClass="entr" presetSubtype="0" fill="hold" nodeType="afterEffect">
                                  <p:stCondLst>
                                    <p:cond delay="0"/>
                                  </p:stCondLst>
                                  <p:childTnLst>
                                    <p:set>
                                      <p:cBhvr>
                                        <p:cTn id="56" dur="1" fill="hold">
                                          <p:stCondLst>
                                            <p:cond delay="0"/>
                                          </p:stCondLst>
                                        </p:cTn>
                                        <p:tgtEl>
                                          <p:spTgt spid="18"/>
                                        </p:tgtEl>
                                        <p:attrNameLst>
                                          <p:attrName>style.visibility</p:attrName>
                                        </p:attrNameLst>
                                      </p:cBhvr>
                                      <p:to>
                                        <p:strVal val="visible"/>
                                      </p:to>
                                    </p:set>
                                    <p:animEffect transition="in" filter="fade">
                                      <p:cBhvr>
                                        <p:cTn id="57" dur="200"/>
                                        <p:tgtEl>
                                          <p:spTgt spid="18"/>
                                        </p:tgtEl>
                                      </p:cBhvr>
                                    </p:animEffect>
                                  </p:childTnLst>
                                </p:cTn>
                              </p:par>
                            </p:childTnLst>
                          </p:cTn>
                        </p:par>
                        <p:par>
                          <p:cTn id="58" fill="hold">
                            <p:stCondLst>
                              <p:cond delay="4500"/>
                            </p:stCondLst>
                            <p:childTnLst>
                              <p:par>
                                <p:cTn id="59" presetID="22" presetClass="entr" presetSubtype="2" fill="hold" nodeType="afterEffect">
                                  <p:stCondLst>
                                    <p:cond delay="0"/>
                                  </p:stCondLst>
                                  <p:childTnLst>
                                    <p:set>
                                      <p:cBhvr>
                                        <p:cTn id="60" dur="1" fill="hold">
                                          <p:stCondLst>
                                            <p:cond delay="0"/>
                                          </p:stCondLst>
                                        </p:cTn>
                                        <p:tgtEl>
                                          <p:spTgt spid="16"/>
                                        </p:tgtEl>
                                        <p:attrNameLst>
                                          <p:attrName>style.visibility</p:attrName>
                                        </p:attrNameLst>
                                      </p:cBhvr>
                                      <p:to>
                                        <p:strVal val="visible"/>
                                      </p:to>
                                    </p:set>
                                    <p:animEffect transition="in" filter="wipe(right)">
                                      <p:cBhvr>
                                        <p:cTn id="61" dur="200"/>
                                        <p:tgtEl>
                                          <p:spTgt spid="16"/>
                                        </p:tgtEl>
                                      </p:cBhvr>
                                    </p:animEffect>
                                  </p:childTnLst>
                                </p:cTn>
                              </p:par>
                            </p:childTnLst>
                          </p:cTn>
                        </p:par>
                        <p:par>
                          <p:cTn id="62" fill="hold">
                            <p:stCondLst>
                              <p:cond delay="5000"/>
                            </p:stCondLst>
                            <p:childTnLst>
                              <p:par>
                                <p:cTn id="63" presetID="10" presetClass="entr" presetSubtype="0" fill="hold" nodeType="afterEffect">
                                  <p:stCondLst>
                                    <p:cond delay="0"/>
                                  </p:stCondLst>
                                  <p:childTnLst>
                                    <p:set>
                                      <p:cBhvr>
                                        <p:cTn id="64" dur="1" fill="hold">
                                          <p:stCondLst>
                                            <p:cond delay="0"/>
                                          </p:stCondLst>
                                        </p:cTn>
                                        <p:tgtEl>
                                          <p:spTgt spid="21"/>
                                        </p:tgtEl>
                                        <p:attrNameLst>
                                          <p:attrName>style.visibility</p:attrName>
                                        </p:attrNameLst>
                                      </p:cBhvr>
                                      <p:to>
                                        <p:strVal val="visible"/>
                                      </p:to>
                                    </p:set>
                                    <p:animEffect transition="in" filter="fade">
                                      <p:cBhvr>
                                        <p:cTn id="65" dur="200"/>
                                        <p:tgtEl>
                                          <p:spTgt spid="21"/>
                                        </p:tgtEl>
                                      </p:cBhvr>
                                    </p:animEffect>
                                  </p:childTnLst>
                                </p:cTn>
                              </p:par>
                            </p:childTnLst>
                          </p:cTn>
                        </p:par>
                        <p:par>
                          <p:cTn id="66" fill="hold">
                            <p:stCondLst>
                              <p:cond delay="5500"/>
                            </p:stCondLst>
                            <p:childTnLst>
                              <p:par>
                                <p:cTn id="67" presetID="22" presetClass="entr" presetSubtype="8" fill="hold" nodeType="afterEffect">
                                  <p:stCondLst>
                                    <p:cond delay="0"/>
                                  </p:stCondLst>
                                  <p:childTnLst>
                                    <p:set>
                                      <p:cBhvr>
                                        <p:cTn id="68" dur="1" fill="hold">
                                          <p:stCondLst>
                                            <p:cond delay="0"/>
                                          </p:stCondLst>
                                        </p:cTn>
                                        <p:tgtEl>
                                          <p:spTgt spid="17"/>
                                        </p:tgtEl>
                                        <p:attrNameLst>
                                          <p:attrName>style.visibility</p:attrName>
                                        </p:attrNameLst>
                                      </p:cBhvr>
                                      <p:to>
                                        <p:strVal val="visible"/>
                                      </p:to>
                                    </p:set>
                                    <p:animEffect transition="in" filter="wipe(left)">
                                      <p:cBhvr>
                                        <p:cTn id="69" dur="200"/>
                                        <p:tgtEl>
                                          <p:spTgt spid="17"/>
                                        </p:tgtEl>
                                      </p:cBhvr>
                                    </p:animEffect>
                                  </p:childTnLst>
                                </p:cTn>
                              </p:par>
                            </p:childTnLst>
                          </p:cTn>
                        </p:par>
                        <p:par>
                          <p:cTn id="70" fill="hold">
                            <p:stCondLst>
                              <p:cond delay="6000"/>
                            </p:stCondLst>
                            <p:childTnLst>
                              <p:par>
                                <p:cTn id="71" presetID="10" presetClass="entr" presetSubtype="0" fill="hold" nodeType="afterEffect">
                                  <p:stCondLst>
                                    <p:cond delay="0"/>
                                  </p:stCondLst>
                                  <p:childTnLst>
                                    <p:set>
                                      <p:cBhvr>
                                        <p:cTn id="72" dur="1" fill="hold">
                                          <p:stCondLst>
                                            <p:cond delay="0"/>
                                          </p:stCondLst>
                                        </p:cTn>
                                        <p:tgtEl>
                                          <p:spTgt spid="24"/>
                                        </p:tgtEl>
                                        <p:attrNameLst>
                                          <p:attrName>style.visibility</p:attrName>
                                        </p:attrNameLst>
                                      </p:cBhvr>
                                      <p:to>
                                        <p:strVal val="visible"/>
                                      </p:to>
                                    </p:set>
                                    <p:animEffect transition="in" filter="fade">
                                      <p:cBhvr>
                                        <p:cTn id="73" dur="200"/>
                                        <p:tgtEl>
                                          <p:spTgt spid="24"/>
                                        </p:tgtEl>
                                      </p:cBhvr>
                                    </p:animEffect>
                                  </p:childTnLst>
                                </p:cTn>
                              </p:par>
                            </p:childTnLst>
                          </p:cTn>
                        </p:par>
                        <p:par>
                          <p:cTn id="74" fill="hold">
                            <p:stCondLst>
                              <p:cond delay="6500"/>
                            </p:stCondLst>
                            <p:childTnLst>
                              <p:par>
                                <p:cTn id="75" presetID="10" presetClass="entr" presetSubtype="0" fill="hold" nodeType="afterEffect">
                                  <p:stCondLst>
                                    <p:cond delay="0"/>
                                  </p:stCondLst>
                                  <p:childTnLst>
                                    <p:set>
                                      <p:cBhvr>
                                        <p:cTn id="76" dur="1" fill="hold">
                                          <p:stCondLst>
                                            <p:cond delay="0"/>
                                          </p:stCondLst>
                                        </p:cTn>
                                        <p:tgtEl>
                                          <p:spTgt spid="27"/>
                                        </p:tgtEl>
                                        <p:attrNameLst>
                                          <p:attrName>style.visibility</p:attrName>
                                        </p:attrNameLst>
                                      </p:cBhvr>
                                      <p:to>
                                        <p:strVal val="visible"/>
                                      </p:to>
                                    </p:set>
                                    <p:animEffect transition="in" filter="fade">
                                      <p:cBhvr>
                                        <p:cTn id="77" dur="200"/>
                                        <p:tgtEl>
                                          <p:spTgt spid="27"/>
                                        </p:tgtEl>
                                      </p:cBhvr>
                                    </p:animEffect>
                                  </p:childTnLst>
                                </p:cTn>
                              </p:par>
                            </p:childTnLst>
                          </p:cTn>
                        </p:par>
                        <p:par>
                          <p:cTn id="78" fill="hold">
                            <p:stCondLst>
                              <p:cond delay="7000"/>
                            </p:stCondLst>
                            <p:childTnLst>
                              <p:par>
                                <p:cTn id="79" presetID="2" presetClass="entr" presetSubtype="4" decel="100000" fill="hold" grpId="0" nodeType="afterEffect">
                                  <p:stCondLst>
                                    <p:cond delay="0"/>
                                  </p:stCondLst>
                                  <p:childTnLst>
                                    <p:set>
                                      <p:cBhvr>
                                        <p:cTn id="80" dur="1" fill="hold">
                                          <p:stCondLst>
                                            <p:cond delay="0"/>
                                          </p:stCondLst>
                                        </p:cTn>
                                        <p:tgtEl>
                                          <p:spTgt spid="30"/>
                                        </p:tgtEl>
                                        <p:attrNameLst>
                                          <p:attrName>style.visibility</p:attrName>
                                        </p:attrNameLst>
                                      </p:cBhvr>
                                      <p:to>
                                        <p:strVal val="visible"/>
                                      </p:to>
                                    </p:set>
                                    <p:anim calcmode="lin" valueType="num">
                                      <p:cBhvr additive="base">
                                        <p:cTn id="81" dur="200" fill="hold"/>
                                        <p:tgtEl>
                                          <p:spTgt spid="30"/>
                                        </p:tgtEl>
                                        <p:attrNameLst>
                                          <p:attrName>ppt_x</p:attrName>
                                        </p:attrNameLst>
                                      </p:cBhvr>
                                      <p:tavLst>
                                        <p:tav tm="0">
                                          <p:val>
                                            <p:strVal val="#ppt_x"/>
                                          </p:val>
                                        </p:tav>
                                        <p:tav tm="100000">
                                          <p:val>
                                            <p:strVal val="#ppt_x"/>
                                          </p:val>
                                        </p:tav>
                                      </p:tavLst>
                                    </p:anim>
                                    <p:anim calcmode="lin" valueType="num">
                                      <p:cBhvr additive="base">
                                        <p:cTn id="82" dur="200" fill="hold"/>
                                        <p:tgtEl>
                                          <p:spTgt spid="30"/>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p:bldP spid="6" grpId="0"/>
      <p:bldP spid="7" grpId="0"/>
      <p:bldP spid="14" grpId="0" animBg="1"/>
      <p:bldP spid="30"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矩形 1"/>
          <p:cNvSpPr/>
          <p:nvPr/>
        </p:nvSpPr>
        <p:spPr>
          <a:xfrm>
            <a:off x="1368549" y="2015951"/>
            <a:ext cx="4283822" cy="3244388"/>
          </a:xfrm>
          <a:prstGeom prst="rect">
            <a:avLst/>
          </a:prstGeom>
          <a:blipFill>
            <a:blip r:embed="rId1"/>
            <a:srcRect/>
            <a:stretch>
              <a:fillRect/>
            </a:stretch>
          </a:blip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矩形 47"/>
          <p:cNvSpPr>
            <a:spLocks noChangeArrowheads="1"/>
          </p:cNvSpPr>
          <p:nvPr/>
        </p:nvSpPr>
        <p:spPr bwMode="auto">
          <a:xfrm>
            <a:off x="6908102" y="2379098"/>
            <a:ext cx="3436256" cy="90947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右键点击图片选择设置图片格式可直接替换图片，在此录入上述图表的描述说明。您可以点击文字框</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输入。</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4" name="矩形 3"/>
          <p:cNvSpPr>
            <a:spLocks noChangeArrowheads="1"/>
          </p:cNvSpPr>
          <p:nvPr/>
        </p:nvSpPr>
        <p:spPr bwMode="auto">
          <a:xfrm>
            <a:off x="6924625" y="1991217"/>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2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sp>
        <p:nvSpPr>
          <p:cNvPr id="5" name="矩形 47"/>
          <p:cNvSpPr>
            <a:spLocks noChangeArrowheads="1"/>
          </p:cNvSpPr>
          <p:nvPr/>
        </p:nvSpPr>
        <p:spPr bwMode="auto">
          <a:xfrm>
            <a:off x="6908102" y="4099702"/>
            <a:ext cx="3436256" cy="118955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68573" tIns="34287" rIns="68573" bIns="34287">
            <a:spAutoFit/>
          </a:bodyPr>
          <a:lstStyle/>
          <a:p>
            <a:pPr>
              <a:lnSpc>
                <a:spcPct val="130000"/>
              </a:lnSpc>
              <a:spcBef>
                <a:spcPct val="0"/>
              </a:spcBef>
            </a:pP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右键点击图片选择设置图片格式可直接替换</a:t>
            </a:r>
            <a:r>
              <a:rPr lang="zh-CN" altLang="en-US" sz="1400" dirty="0" smtClean="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图片。</a:t>
            </a:r>
            <a:r>
              <a:rPr lang="zh-CN" altLang="en-US"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rPr>
              <a:t>您可以点击文字框输入您的描述说明，或者通过复制粘贴，在此录入上述图表的综合描述说明。</a:t>
            </a:r>
            <a:endParaRPr lang="en-US" altLang="zh-CN" sz="1400" dirty="0">
              <a:solidFill>
                <a:schemeClr val="tx1">
                  <a:lumMod val="75000"/>
                  <a:lumOff val="25000"/>
                </a:schemeClr>
              </a:solidFill>
              <a:latin typeface="微软雅黑" panose="020B0503020204020204" pitchFamily="34" charset="-122"/>
              <a:ea typeface="微软雅黑" panose="020B0503020204020204" pitchFamily="34" charset="-122"/>
              <a:sym typeface="微软雅黑" panose="020B0503020204020204" pitchFamily="34" charset="-122"/>
            </a:endParaRPr>
          </a:p>
        </p:txBody>
      </p:sp>
      <p:sp>
        <p:nvSpPr>
          <p:cNvPr id="6" name="矩形 3"/>
          <p:cNvSpPr>
            <a:spLocks noChangeArrowheads="1"/>
          </p:cNvSpPr>
          <p:nvPr/>
        </p:nvSpPr>
        <p:spPr bwMode="auto">
          <a:xfrm>
            <a:off x="6924625" y="3711821"/>
            <a:ext cx="1831256" cy="40779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lIns="68573" tIns="34287" rIns="68573" bIns="34287">
            <a:spAutoFit/>
          </a:bodyPr>
          <a:lstStyle/>
          <a:p>
            <a:pPr>
              <a:spcBef>
                <a:spcPct val="0"/>
              </a:spcBef>
              <a:buFont typeface="Arial" panose="020B0604020202020204" pitchFamily="34" charset="0"/>
              <a:buNone/>
            </a:pPr>
            <a:r>
              <a:rPr lang="zh-CN" altLang="en-US" sz="2200" b="1" dirty="0" smtClean="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rPr>
              <a:t>点击添加标题</a:t>
            </a:r>
            <a:endParaRPr lang="zh-CN" altLang="en-US" sz="2200" b="1" dirty="0">
              <a:solidFill>
                <a:schemeClr val="tx1">
                  <a:lumMod val="75000"/>
                  <a:lumOff val="25000"/>
                </a:schemeClr>
              </a:solidFill>
              <a:latin typeface="Arial" panose="020B0604020202020204" pitchFamily="34" charset="0"/>
              <a:ea typeface="微软雅黑" panose="020B0503020204020204" pitchFamily="34" charset="-122"/>
              <a:cs typeface="Arial" panose="020B0604020202020204" pitchFamily="34" charset="0"/>
            </a:endParaRPr>
          </a:p>
        </p:txBody>
      </p:sp>
      <p:grpSp>
        <p:nvGrpSpPr>
          <p:cNvPr id="7" name="组合 6"/>
          <p:cNvGrpSpPr/>
          <p:nvPr/>
        </p:nvGrpSpPr>
        <p:grpSpPr>
          <a:xfrm>
            <a:off x="6144294" y="3788856"/>
            <a:ext cx="626742" cy="621692"/>
            <a:chOff x="4611168" y="4024088"/>
            <a:chExt cx="899446" cy="892198"/>
          </a:xfrm>
        </p:grpSpPr>
        <p:sp>
          <p:nvSpPr>
            <p:cNvPr id="8" name="Oval 119"/>
            <p:cNvSpPr>
              <a:spLocks noChangeArrowheads="1"/>
            </p:cNvSpPr>
            <p:nvPr/>
          </p:nvSpPr>
          <p:spPr bwMode="auto">
            <a:xfrm>
              <a:off x="4611168" y="4024088"/>
              <a:ext cx="899446" cy="892198"/>
            </a:xfrm>
            <a:prstGeom prst="rect">
              <a:avLst/>
            </a:pr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 name="任意多边形 8"/>
            <p:cNvSpPr/>
            <p:nvPr/>
          </p:nvSpPr>
          <p:spPr>
            <a:xfrm>
              <a:off x="4747437" y="4290093"/>
              <a:ext cx="585206" cy="378963"/>
            </a:xfrm>
            <a:custGeom>
              <a:avLst/>
              <a:gdLst>
                <a:gd name="connsiteX0" fmla="*/ 394600 w 789200"/>
                <a:gd name="connsiteY0" fmla="*/ 127591 h 511064"/>
                <a:gd name="connsiteX1" fmla="*/ 538741 w 789200"/>
                <a:gd name="connsiteY1" fmla="*/ 255532 h 511064"/>
                <a:gd name="connsiteX2" fmla="*/ 394600 w 789200"/>
                <a:gd name="connsiteY2" fmla="*/ 383473 h 511064"/>
                <a:gd name="connsiteX3" fmla="*/ 250459 w 789200"/>
                <a:gd name="connsiteY3" fmla="*/ 255532 h 511064"/>
                <a:gd name="connsiteX4" fmla="*/ 394600 w 789200"/>
                <a:gd name="connsiteY4" fmla="*/ 127591 h 511064"/>
                <a:gd name="connsiteX5" fmla="*/ 394600 w 789200"/>
                <a:gd name="connsiteY5" fmla="*/ 70132 h 511064"/>
                <a:gd name="connsiteX6" fmla="*/ 193000 w 789200"/>
                <a:gd name="connsiteY6" fmla="*/ 255532 h 511064"/>
                <a:gd name="connsiteX7" fmla="*/ 394600 w 789200"/>
                <a:gd name="connsiteY7" fmla="*/ 440932 h 511064"/>
                <a:gd name="connsiteX8" fmla="*/ 596200 w 789200"/>
                <a:gd name="connsiteY8" fmla="*/ 255532 h 511064"/>
                <a:gd name="connsiteX9" fmla="*/ 394600 w 789200"/>
                <a:gd name="connsiteY9" fmla="*/ 70132 h 511064"/>
                <a:gd name="connsiteX10" fmla="*/ 394600 w 789200"/>
                <a:gd name="connsiteY10" fmla="*/ 0 h 511064"/>
                <a:gd name="connsiteX11" fmla="*/ 754314 w 789200"/>
                <a:gd name="connsiteY11" fmla="*/ 191258 h 511064"/>
                <a:gd name="connsiteX12" fmla="*/ 789200 w 789200"/>
                <a:gd name="connsiteY12" fmla="*/ 255532 h 511064"/>
                <a:gd name="connsiteX13" fmla="*/ 754314 w 789200"/>
                <a:gd name="connsiteY13" fmla="*/ 319806 h 511064"/>
                <a:gd name="connsiteX14" fmla="*/ 394600 w 789200"/>
                <a:gd name="connsiteY14" fmla="*/ 511064 h 511064"/>
                <a:gd name="connsiteX15" fmla="*/ 34886 w 789200"/>
                <a:gd name="connsiteY15" fmla="*/ 319806 h 511064"/>
                <a:gd name="connsiteX16" fmla="*/ 0 w 789200"/>
                <a:gd name="connsiteY16" fmla="*/ 255532 h 511064"/>
                <a:gd name="connsiteX17" fmla="*/ 34886 w 789200"/>
                <a:gd name="connsiteY17" fmla="*/ 191258 h 511064"/>
                <a:gd name="connsiteX18" fmla="*/ 394600 w 789200"/>
                <a:gd name="connsiteY18" fmla="*/ 0 h 51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9200" h="511064">
                  <a:moveTo>
                    <a:pt x="394600" y="127591"/>
                  </a:moveTo>
                  <a:cubicBezTo>
                    <a:pt x="474207" y="127591"/>
                    <a:pt x="538741" y="184872"/>
                    <a:pt x="538741" y="255532"/>
                  </a:cubicBezTo>
                  <a:cubicBezTo>
                    <a:pt x="538741" y="326192"/>
                    <a:pt x="474207" y="383473"/>
                    <a:pt x="394600" y="383473"/>
                  </a:cubicBezTo>
                  <a:cubicBezTo>
                    <a:pt x="314993" y="383473"/>
                    <a:pt x="250459" y="326192"/>
                    <a:pt x="250459" y="255532"/>
                  </a:cubicBezTo>
                  <a:cubicBezTo>
                    <a:pt x="250459" y="184872"/>
                    <a:pt x="314993" y="127591"/>
                    <a:pt x="394600" y="127591"/>
                  </a:cubicBezTo>
                  <a:close/>
                  <a:moveTo>
                    <a:pt x="394600" y="70132"/>
                  </a:moveTo>
                  <a:cubicBezTo>
                    <a:pt x="283259" y="70132"/>
                    <a:pt x="193000" y="153138"/>
                    <a:pt x="193000" y="255532"/>
                  </a:cubicBezTo>
                  <a:cubicBezTo>
                    <a:pt x="193000" y="357926"/>
                    <a:pt x="283259" y="440932"/>
                    <a:pt x="394600" y="440932"/>
                  </a:cubicBezTo>
                  <a:cubicBezTo>
                    <a:pt x="505941" y="440932"/>
                    <a:pt x="596200" y="357926"/>
                    <a:pt x="596200" y="255532"/>
                  </a:cubicBezTo>
                  <a:cubicBezTo>
                    <a:pt x="596200" y="153138"/>
                    <a:pt x="505941" y="70132"/>
                    <a:pt x="394600" y="70132"/>
                  </a:cubicBezTo>
                  <a:close/>
                  <a:moveTo>
                    <a:pt x="394600" y="0"/>
                  </a:moveTo>
                  <a:cubicBezTo>
                    <a:pt x="544338" y="0"/>
                    <a:pt x="676357" y="75867"/>
                    <a:pt x="754314" y="191258"/>
                  </a:cubicBezTo>
                  <a:lnTo>
                    <a:pt x="789200" y="255532"/>
                  </a:lnTo>
                  <a:lnTo>
                    <a:pt x="754314" y="319806"/>
                  </a:lnTo>
                  <a:cubicBezTo>
                    <a:pt x="676357" y="435197"/>
                    <a:pt x="544338" y="511064"/>
                    <a:pt x="394600" y="511064"/>
                  </a:cubicBezTo>
                  <a:cubicBezTo>
                    <a:pt x="244862" y="511064"/>
                    <a:pt x="112843" y="435197"/>
                    <a:pt x="34886" y="319806"/>
                  </a:cubicBezTo>
                  <a:lnTo>
                    <a:pt x="0" y="255532"/>
                  </a:lnTo>
                  <a:lnTo>
                    <a:pt x="34886" y="191258"/>
                  </a:lnTo>
                  <a:cubicBezTo>
                    <a:pt x="112843" y="75867"/>
                    <a:pt x="244862" y="0"/>
                    <a:pt x="394600" y="0"/>
                  </a:cubicBez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任意多边形 9"/>
            <p:cNvSpPr/>
            <p:nvPr/>
          </p:nvSpPr>
          <p:spPr>
            <a:xfrm>
              <a:off x="4768288" y="4280706"/>
              <a:ext cx="585206" cy="378963"/>
            </a:xfrm>
            <a:custGeom>
              <a:avLst/>
              <a:gdLst>
                <a:gd name="connsiteX0" fmla="*/ 394600 w 789200"/>
                <a:gd name="connsiteY0" fmla="*/ 127591 h 511064"/>
                <a:gd name="connsiteX1" fmla="*/ 538741 w 789200"/>
                <a:gd name="connsiteY1" fmla="*/ 255532 h 511064"/>
                <a:gd name="connsiteX2" fmla="*/ 394600 w 789200"/>
                <a:gd name="connsiteY2" fmla="*/ 383473 h 511064"/>
                <a:gd name="connsiteX3" fmla="*/ 250459 w 789200"/>
                <a:gd name="connsiteY3" fmla="*/ 255532 h 511064"/>
                <a:gd name="connsiteX4" fmla="*/ 394600 w 789200"/>
                <a:gd name="connsiteY4" fmla="*/ 127591 h 511064"/>
                <a:gd name="connsiteX5" fmla="*/ 394600 w 789200"/>
                <a:gd name="connsiteY5" fmla="*/ 70132 h 511064"/>
                <a:gd name="connsiteX6" fmla="*/ 193000 w 789200"/>
                <a:gd name="connsiteY6" fmla="*/ 255532 h 511064"/>
                <a:gd name="connsiteX7" fmla="*/ 394600 w 789200"/>
                <a:gd name="connsiteY7" fmla="*/ 440932 h 511064"/>
                <a:gd name="connsiteX8" fmla="*/ 596200 w 789200"/>
                <a:gd name="connsiteY8" fmla="*/ 255532 h 511064"/>
                <a:gd name="connsiteX9" fmla="*/ 394600 w 789200"/>
                <a:gd name="connsiteY9" fmla="*/ 70132 h 511064"/>
                <a:gd name="connsiteX10" fmla="*/ 394600 w 789200"/>
                <a:gd name="connsiteY10" fmla="*/ 0 h 511064"/>
                <a:gd name="connsiteX11" fmla="*/ 754314 w 789200"/>
                <a:gd name="connsiteY11" fmla="*/ 191258 h 511064"/>
                <a:gd name="connsiteX12" fmla="*/ 789200 w 789200"/>
                <a:gd name="connsiteY12" fmla="*/ 255532 h 511064"/>
                <a:gd name="connsiteX13" fmla="*/ 754314 w 789200"/>
                <a:gd name="connsiteY13" fmla="*/ 319806 h 511064"/>
                <a:gd name="connsiteX14" fmla="*/ 394600 w 789200"/>
                <a:gd name="connsiteY14" fmla="*/ 511064 h 511064"/>
                <a:gd name="connsiteX15" fmla="*/ 34886 w 789200"/>
                <a:gd name="connsiteY15" fmla="*/ 319806 h 511064"/>
                <a:gd name="connsiteX16" fmla="*/ 0 w 789200"/>
                <a:gd name="connsiteY16" fmla="*/ 255532 h 511064"/>
                <a:gd name="connsiteX17" fmla="*/ 34886 w 789200"/>
                <a:gd name="connsiteY17" fmla="*/ 191258 h 511064"/>
                <a:gd name="connsiteX18" fmla="*/ 394600 w 789200"/>
                <a:gd name="connsiteY18" fmla="*/ 0 h 511064"/>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Lst>
              <a:rect l="l" t="t" r="r" b="b"/>
              <a:pathLst>
                <a:path w="789200" h="511064">
                  <a:moveTo>
                    <a:pt x="394600" y="127591"/>
                  </a:moveTo>
                  <a:cubicBezTo>
                    <a:pt x="474207" y="127591"/>
                    <a:pt x="538741" y="184872"/>
                    <a:pt x="538741" y="255532"/>
                  </a:cubicBezTo>
                  <a:cubicBezTo>
                    <a:pt x="538741" y="326192"/>
                    <a:pt x="474207" y="383473"/>
                    <a:pt x="394600" y="383473"/>
                  </a:cubicBezTo>
                  <a:cubicBezTo>
                    <a:pt x="314993" y="383473"/>
                    <a:pt x="250459" y="326192"/>
                    <a:pt x="250459" y="255532"/>
                  </a:cubicBezTo>
                  <a:cubicBezTo>
                    <a:pt x="250459" y="184872"/>
                    <a:pt x="314993" y="127591"/>
                    <a:pt x="394600" y="127591"/>
                  </a:cubicBezTo>
                  <a:close/>
                  <a:moveTo>
                    <a:pt x="394600" y="70132"/>
                  </a:moveTo>
                  <a:cubicBezTo>
                    <a:pt x="283259" y="70132"/>
                    <a:pt x="193000" y="153138"/>
                    <a:pt x="193000" y="255532"/>
                  </a:cubicBezTo>
                  <a:cubicBezTo>
                    <a:pt x="193000" y="357926"/>
                    <a:pt x="283259" y="440932"/>
                    <a:pt x="394600" y="440932"/>
                  </a:cubicBezTo>
                  <a:cubicBezTo>
                    <a:pt x="505941" y="440932"/>
                    <a:pt x="596200" y="357926"/>
                    <a:pt x="596200" y="255532"/>
                  </a:cubicBezTo>
                  <a:cubicBezTo>
                    <a:pt x="596200" y="153138"/>
                    <a:pt x="505941" y="70132"/>
                    <a:pt x="394600" y="70132"/>
                  </a:cubicBezTo>
                  <a:close/>
                  <a:moveTo>
                    <a:pt x="394600" y="0"/>
                  </a:moveTo>
                  <a:cubicBezTo>
                    <a:pt x="544338" y="0"/>
                    <a:pt x="676357" y="75867"/>
                    <a:pt x="754314" y="191258"/>
                  </a:cubicBezTo>
                  <a:lnTo>
                    <a:pt x="789200" y="255532"/>
                  </a:lnTo>
                  <a:lnTo>
                    <a:pt x="754314" y="319806"/>
                  </a:lnTo>
                  <a:cubicBezTo>
                    <a:pt x="676357" y="435197"/>
                    <a:pt x="544338" y="511064"/>
                    <a:pt x="394600" y="511064"/>
                  </a:cubicBezTo>
                  <a:cubicBezTo>
                    <a:pt x="244862" y="511064"/>
                    <a:pt x="112843" y="435197"/>
                    <a:pt x="34886" y="319806"/>
                  </a:cubicBezTo>
                  <a:lnTo>
                    <a:pt x="0" y="255532"/>
                  </a:lnTo>
                  <a:lnTo>
                    <a:pt x="34886" y="191258"/>
                  </a:lnTo>
                  <a:cubicBezTo>
                    <a:pt x="112843" y="75867"/>
                    <a:pt x="244862" y="0"/>
                    <a:pt x="394600" y="0"/>
                  </a:cubicBez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1" name="组合 10"/>
          <p:cNvGrpSpPr/>
          <p:nvPr/>
        </p:nvGrpSpPr>
        <p:grpSpPr>
          <a:xfrm>
            <a:off x="6144294" y="2061389"/>
            <a:ext cx="626742" cy="621692"/>
            <a:chOff x="5619508" y="4272458"/>
            <a:chExt cx="899446" cy="892198"/>
          </a:xfrm>
        </p:grpSpPr>
        <p:sp>
          <p:nvSpPr>
            <p:cNvPr id="12" name="Oval 107"/>
            <p:cNvSpPr>
              <a:spLocks noChangeArrowheads="1"/>
            </p:cNvSpPr>
            <p:nvPr/>
          </p:nvSpPr>
          <p:spPr bwMode="auto">
            <a:xfrm>
              <a:off x="5619508" y="4272458"/>
              <a:ext cx="899446" cy="892198"/>
            </a:xfrm>
            <a:prstGeom prst="rect">
              <a:avLst/>
            </a:prstGeom>
            <a:solidFill>
              <a:srgbClr val="0070C0"/>
            </a:solidFill>
            <a:ln w="9525">
              <a:noFill/>
              <a:round/>
            </a:ln>
          </p:spPr>
          <p:txBody>
            <a:bodyPr vert="horz" wrap="square" lIns="91440" tIns="45720" rIns="91440" bIns="45720" numCol="1" anchor="t" anchorCtr="0" compatLnSpc="1"/>
            <a:lstStyle/>
            <a:p>
              <a:endParaRPr lang="zh-CN" altLang="en-US"/>
            </a:p>
          </p:txBody>
        </p:sp>
        <p:sp>
          <p:nvSpPr>
            <p:cNvPr id="13" name="任意多边形 12"/>
            <p:cNvSpPr/>
            <p:nvPr/>
          </p:nvSpPr>
          <p:spPr>
            <a:xfrm>
              <a:off x="5804800" y="4476936"/>
              <a:ext cx="526341" cy="491269"/>
            </a:xfrm>
            <a:custGeom>
              <a:avLst/>
              <a:gdLst>
                <a:gd name="connsiteX0" fmla="*/ 477800 w 611000"/>
                <a:gd name="connsiteY0" fmla="*/ 437086 h 570286"/>
                <a:gd name="connsiteX1" fmla="*/ 611000 w 611000"/>
                <a:gd name="connsiteY1" fmla="*/ 437086 h 570286"/>
                <a:gd name="connsiteX2" fmla="*/ 611000 w 611000"/>
                <a:gd name="connsiteY2" fmla="*/ 570286 h 570286"/>
                <a:gd name="connsiteX3" fmla="*/ 477800 w 611000"/>
                <a:gd name="connsiteY3" fmla="*/ 570286 h 570286"/>
                <a:gd name="connsiteX4" fmla="*/ 273555 w 611000"/>
                <a:gd name="connsiteY4" fmla="*/ 437086 h 570286"/>
                <a:gd name="connsiteX5" fmla="*/ 406755 w 611000"/>
                <a:gd name="connsiteY5" fmla="*/ 437086 h 570286"/>
                <a:gd name="connsiteX6" fmla="*/ 406755 w 611000"/>
                <a:gd name="connsiteY6" fmla="*/ 570286 h 570286"/>
                <a:gd name="connsiteX7" fmla="*/ 273555 w 611000"/>
                <a:gd name="connsiteY7" fmla="*/ 570286 h 570286"/>
                <a:gd name="connsiteX8" fmla="*/ 69311 w 611000"/>
                <a:gd name="connsiteY8" fmla="*/ 437086 h 570286"/>
                <a:gd name="connsiteX9" fmla="*/ 202511 w 611000"/>
                <a:gd name="connsiteY9" fmla="*/ 437086 h 570286"/>
                <a:gd name="connsiteX10" fmla="*/ 202511 w 611000"/>
                <a:gd name="connsiteY10" fmla="*/ 570286 h 570286"/>
                <a:gd name="connsiteX11" fmla="*/ 69311 w 611000"/>
                <a:gd name="connsiteY11" fmla="*/ 570286 h 570286"/>
                <a:gd name="connsiteX12" fmla="*/ 477800 w 611000"/>
                <a:gd name="connsiteY12" fmla="*/ 262552 h 570286"/>
                <a:gd name="connsiteX13" fmla="*/ 611000 w 611000"/>
                <a:gd name="connsiteY13" fmla="*/ 262552 h 570286"/>
                <a:gd name="connsiteX14" fmla="*/ 611000 w 611000"/>
                <a:gd name="connsiteY14" fmla="*/ 395752 h 570286"/>
                <a:gd name="connsiteX15" fmla="*/ 477800 w 611000"/>
                <a:gd name="connsiteY15" fmla="*/ 395752 h 570286"/>
                <a:gd name="connsiteX16" fmla="*/ 273555 w 611000"/>
                <a:gd name="connsiteY16" fmla="*/ 262552 h 570286"/>
                <a:gd name="connsiteX17" fmla="*/ 406755 w 611000"/>
                <a:gd name="connsiteY17" fmla="*/ 262552 h 570286"/>
                <a:gd name="connsiteX18" fmla="*/ 406755 w 611000"/>
                <a:gd name="connsiteY18" fmla="*/ 395752 h 570286"/>
                <a:gd name="connsiteX19" fmla="*/ 273555 w 611000"/>
                <a:gd name="connsiteY19" fmla="*/ 395752 h 570286"/>
                <a:gd name="connsiteX20" fmla="*/ 69311 w 611000"/>
                <a:gd name="connsiteY20" fmla="*/ 262552 h 570286"/>
                <a:gd name="connsiteX21" fmla="*/ 202511 w 611000"/>
                <a:gd name="connsiteY21" fmla="*/ 262552 h 570286"/>
                <a:gd name="connsiteX22" fmla="*/ 202511 w 611000"/>
                <a:gd name="connsiteY22" fmla="*/ 395752 h 570286"/>
                <a:gd name="connsiteX23" fmla="*/ 69311 w 611000"/>
                <a:gd name="connsiteY23" fmla="*/ 395752 h 570286"/>
                <a:gd name="connsiteX24" fmla="*/ 477800 w 611000"/>
                <a:gd name="connsiteY24" fmla="*/ 88018 h 570286"/>
                <a:gd name="connsiteX25" fmla="*/ 611000 w 611000"/>
                <a:gd name="connsiteY25" fmla="*/ 88018 h 570286"/>
                <a:gd name="connsiteX26" fmla="*/ 611000 w 611000"/>
                <a:gd name="connsiteY26" fmla="*/ 221218 h 570286"/>
                <a:gd name="connsiteX27" fmla="*/ 477800 w 611000"/>
                <a:gd name="connsiteY27" fmla="*/ 221218 h 570286"/>
                <a:gd name="connsiteX28" fmla="*/ 273555 w 611000"/>
                <a:gd name="connsiteY28" fmla="*/ 88018 h 570286"/>
                <a:gd name="connsiteX29" fmla="*/ 406755 w 611000"/>
                <a:gd name="connsiteY29" fmla="*/ 88018 h 570286"/>
                <a:gd name="connsiteX30" fmla="*/ 406755 w 611000"/>
                <a:gd name="connsiteY30" fmla="*/ 221218 h 570286"/>
                <a:gd name="connsiteX31" fmla="*/ 273555 w 611000"/>
                <a:gd name="connsiteY31" fmla="*/ 221218 h 570286"/>
                <a:gd name="connsiteX32" fmla="*/ 36220 w 611000"/>
                <a:gd name="connsiteY32" fmla="*/ 36220 h 570286"/>
                <a:gd name="connsiteX33" fmla="*/ 36220 w 611000"/>
                <a:gd name="connsiteY33" fmla="*/ 184998 h 570286"/>
                <a:gd name="connsiteX34" fmla="*/ 184998 w 611000"/>
                <a:gd name="connsiteY34" fmla="*/ 184998 h 570286"/>
                <a:gd name="connsiteX35" fmla="*/ 184998 w 611000"/>
                <a:gd name="connsiteY35" fmla="*/ 36220 h 570286"/>
                <a:gd name="connsiteX36" fmla="*/ 0 w 611000"/>
                <a:gd name="connsiteY36" fmla="*/ 0 h 570286"/>
                <a:gd name="connsiteX37" fmla="*/ 221218 w 611000"/>
                <a:gd name="connsiteY37" fmla="*/ 0 h 570286"/>
                <a:gd name="connsiteX38" fmla="*/ 221218 w 611000"/>
                <a:gd name="connsiteY38" fmla="*/ 221218 h 570286"/>
                <a:gd name="connsiteX39" fmla="*/ 0 w 611000"/>
                <a:gd name="connsiteY39" fmla="*/ 221218 h 570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1000" h="570286">
                  <a:moveTo>
                    <a:pt x="477800" y="437086"/>
                  </a:moveTo>
                  <a:lnTo>
                    <a:pt x="611000" y="437086"/>
                  </a:lnTo>
                  <a:lnTo>
                    <a:pt x="611000" y="570286"/>
                  </a:lnTo>
                  <a:lnTo>
                    <a:pt x="477800" y="570286"/>
                  </a:lnTo>
                  <a:close/>
                  <a:moveTo>
                    <a:pt x="273555" y="437086"/>
                  </a:moveTo>
                  <a:lnTo>
                    <a:pt x="406755" y="437086"/>
                  </a:lnTo>
                  <a:lnTo>
                    <a:pt x="406755" y="570286"/>
                  </a:lnTo>
                  <a:lnTo>
                    <a:pt x="273555" y="570286"/>
                  </a:lnTo>
                  <a:close/>
                  <a:moveTo>
                    <a:pt x="69311" y="437086"/>
                  </a:moveTo>
                  <a:lnTo>
                    <a:pt x="202511" y="437086"/>
                  </a:lnTo>
                  <a:lnTo>
                    <a:pt x="202511" y="570286"/>
                  </a:lnTo>
                  <a:lnTo>
                    <a:pt x="69311" y="570286"/>
                  </a:lnTo>
                  <a:close/>
                  <a:moveTo>
                    <a:pt x="477800" y="262552"/>
                  </a:moveTo>
                  <a:lnTo>
                    <a:pt x="611000" y="262552"/>
                  </a:lnTo>
                  <a:lnTo>
                    <a:pt x="611000" y="395752"/>
                  </a:lnTo>
                  <a:lnTo>
                    <a:pt x="477800" y="395752"/>
                  </a:lnTo>
                  <a:close/>
                  <a:moveTo>
                    <a:pt x="273555" y="262552"/>
                  </a:moveTo>
                  <a:lnTo>
                    <a:pt x="406755" y="262552"/>
                  </a:lnTo>
                  <a:lnTo>
                    <a:pt x="406755" y="395752"/>
                  </a:lnTo>
                  <a:lnTo>
                    <a:pt x="273555" y="395752"/>
                  </a:lnTo>
                  <a:close/>
                  <a:moveTo>
                    <a:pt x="69311" y="262552"/>
                  </a:moveTo>
                  <a:lnTo>
                    <a:pt x="202511" y="262552"/>
                  </a:lnTo>
                  <a:lnTo>
                    <a:pt x="202511" y="395752"/>
                  </a:lnTo>
                  <a:lnTo>
                    <a:pt x="69311" y="395752"/>
                  </a:lnTo>
                  <a:close/>
                  <a:moveTo>
                    <a:pt x="477800" y="88018"/>
                  </a:moveTo>
                  <a:lnTo>
                    <a:pt x="611000" y="88018"/>
                  </a:lnTo>
                  <a:lnTo>
                    <a:pt x="611000" y="221218"/>
                  </a:lnTo>
                  <a:lnTo>
                    <a:pt x="477800" y="221218"/>
                  </a:lnTo>
                  <a:close/>
                  <a:moveTo>
                    <a:pt x="273555" y="88018"/>
                  </a:moveTo>
                  <a:lnTo>
                    <a:pt x="406755" y="88018"/>
                  </a:lnTo>
                  <a:lnTo>
                    <a:pt x="406755" y="221218"/>
                  </a:lnTo>
                  <a:lnTo>
                    <a:pt x="273555" y="221218"/>
                  </a:lnTo>
                  <a:close/>
                  <a:moveTo>
                    <a:pt x="36220" y="36220"/>
                  </a:moveTo>
                  <a:lnTo>
                    <a:pt x="36220" y="184998"/>
                  </a:lnTo>
                  <a:lnTo>
                    <a:pt x="184998" y="184998"/>
                  </a:lnTo>
                  <a:lnTo>
                    <a:pt x="184998" y="36220"/>
                  </a:lnTo>
                  <a:close/>
                  <a:moveTo>
                    <a:pt x="0" y="0"/>
                  </a:moveTo>
                  <a:lnTo>
                    <a:pt x="221218" y="0"/>
                  </a:lnTo>
                  <a:lnTo>
                    <a:pt x="221218" y="221218"/>
                  </a:lnTo>
                  <a:lnTo>
                    <a:pt x="0" y="221218"/>
                  </a:lnTo>
                  <a:close/>
                </a:path>
              </a:pathLst>
            </a:custGeom>
            <a:solidFill>
              <a:schemeClr val="tx1">
                <a:alpha val="2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4" name="任意多边形 13"/>
            <p:cNvSpPr/>
            <p:nvPr/>
          </p:nvSpPr>
          <p:spPr>
            <a:xfrm>
              <a:off x="5819307" y="4466559"/>
              <a:ext cx="526341" cy="491269"/>
            </a:xfrm>
            <a:custGeom>
              <a:avLst/>
              <a:gdLst>
                <a:gd name="connsiteX0" fmla="*/ 477800 w 611000"/>
                <a:gd name="connsiteY0" fmla="*/ 437086 h 570286"/>
                <a:gd name="connsiteX1" fmla="*/ 611000 w 611000"/>
                <a:gd name="connsiteY1" fmla="*/ 437086 h 570286"/>
                <a:gd name="connsiteX2" fmla="*/ 611000 w 611000"/>
                <a:gd name="connsiteY2" fmla="*/ 570286 h 570286"/>
                <a:gd name="connsiteX3" fmla="*/ 477800 w 611000"/>
                <a:gd name="connsiteY3" fmla="*/ 570286 h 570286"/>
                <a:gd name="connsiteX4" fmla="*/ 273555 w 611000"/>
                <a:gd name="connsiteY4" fmla="*/ 437086 h 570286"/>
                <a:gd name="connsiteX5" fmla="*/ 406755 w 611000"/>
                <a:gd name="connsiteY5" fmla="*/ 437086 h 570286"/>
                <a:gd name="connsiteX6" fmla="*/ 406755 w 611000"/>
                <a:gd name="connsiteY6" fmla="*/ 570286 h 570286"/>
                <a:gd name="connsiteX7" fmla="*/ 273555 w 611000"/>
                <a:gd name="connsiteY7" fmla="*/ 570286 h 570286"/>
                <a:gd name="connsiteX8" fmla="*/ 69311 w 611000"/>
                <a:gd name="connsiteY8" fmla="*/ 437086 h 570286"/>
                <a:gd name="connsiteX9" fmla="*/ 202511 w 611000"/>
                <a:gd name="connsiteY9" fmla="*/ 437086 h 570286"/>
                <a:gd name="connsiteX10" fmla="*/ 202511 w 611000"/>
                <a:gd name="connsiteY10" fmla="*/ 570286 h 570286"/>
                <a:gd name="connsiteX11" fmla="*/ 69311 w 611000"/>
                <a:gd name="connsiteY11" fmla="*/ 570286 h 570286"/>
                <a:gd name="connsiteX12" fmla="*/ 477800 w 611000"/>
                <a:gd name="connsiteY12" fmla="*/ 262552 h 570286"/>
                <a:gd name="connsiteX13" fmla="*/ 611000 w 611000"/>
                <a:gd name="connsiteY13" fmla="*/ 262552 h 570286"/>
                <a:gd name="connsiteX14" fmla="*/ 611000 w 611000"/>
                <a:gd name="connsiteY14" fmla="*/ 395752 h 570286"/>
                <a:gd name="connsiteX15" fmla="*/ 477800 w 611000"/>
                <a:gd name="connsiteY15" fmla="*/ 395752 h 570286"/>
                <a:gd name="connsiteX16" fmla="*/ 273555 w 611000"/>
                <a:gd name="connsiteY16" fmla="*/ 262552 h 570286"/>
                <a:gd name="connsiteX17" fmla="*/ 406755 w 611000"/>
                <a:gd name="connsiteY17" fmla="*/ 262552 h 570286"/>
                <a:gd name="connsiteX18" fmla="*/ 406755 w 611000"/>
                <a:gd name="connsiteY18" fmla="*/ 395752 h 570286"/>
                <a:gd name="connsiteX19" fmla="*/ 273555 w 611000"/>
                <a:gd name="connsiteY19" fmla="*/ 395752 h 570286"/>
                <a:gd name="connsiteX20" fmla="*/ 69311 w 611000"/>
                <a:gd name="connsiteY20" fmla="*/ 262552 h 570286"/>
                <a:gd name="connsiteX21" fmla="*/ 202511 w 611000"/>
                <a:gd name="connsiteY21" fmla="*/ 262552 h 570286"/>
                <a:gd name="connsiteX22" fmla="*/ 202511 w 611000"/>
                <a:gd name="connsiteY22" fmla="*/ 395752 h 570286"/>
                <a:gd name="connsiteX23" fmla="*/ 69311 w 611000"/>
                <a:gd name="connsiteY23" fmla="*/ 395752 h 570286"/>
                <a:gd name="connsiteX24" fmla="*/ 477800 w 611000"/>
                <a:gd name="connsiteY24" fmla="*/ 88018 h 570286"/>
                <a:gd name="connsiteX25" fmla="*/ 611000 w 611000"/>
                <a:gd name="connsiteY25" fmla="*/ 88018 h 570286"/>
                <a:gd name="connsiteX26" fmla="*/ 611000 w 611000"/>
                <a:gd name="connsiteY26" fmla="*/ 221218 h 570286"/>
                <a:gd name="connsiteX27" fmla="*/ 477800 w 611000"/>
                <a:gd name="connsiteY27" fmla="*/ 221218 h 570286"/>
                <a:gd name="connsiteX28" fmla="*/ 273555 w 611000"/>
                <a:gd name="connsiteY28" fmla="*/ 88018 h 570286"/>
                <a:gd name="connsiteX29" fmla="*/ 406755 w 611000"/>
                <a:gd name="connsiteY29" fmla="*/ 88018 h 570286"/>
                <a:gd name="connsiteX30" fmla="*/ 406755 w 611000"/>
                <a:gd name="connsiteY30" fmla="*/ 221218 h 570286"/>
                <a:gd name="connsiteX31" fmla="*/ 273555 w 611000"/>
                <a:gd name="connsiteY31" fmla="*/ 221218 h 570286"/>
                <a:gd name="connsiteX32" fmla="*/ 36220 w 611000"/>
                <a:gd name="connsiteY32" fmla="*/ 36220 h 570286"/>
                <a:gd name="connsiteX33" fmla="*/ 36220 w 611000"/>
                <a:gd name="connsiteY33" fmla="*/ 184998 h 570286"/>
                <a:gd name="connsiteX34" fmla="*/ 184998 w 611000"/>
                <a:gd name="connsiteY34" fmla="*/ 184998 h 570286"/>
                <a:gd name="connsiteX35" fmla="*/ 184998 w 611000"/>
                <a:gd name="connsiteY35" fmla="*/ 36220 h 570286"/>
                <a:gd name="connsiteX36" fmla="*/ 0 w 611000"/>
                <a:gd name="connsiteY36" fmla="*/ 0 h 570286"/>
                <a:gd name="connsiteX37" fmla="*/ 221218 w 611000"/>
                <a:gd name="connsiteY37" fmla="*/ 0 h 570286"/>
                <a:gd name="connsiteX38" fmla="*/ 221218 w 611000"/>
                <a:gd name="connsiteY38" fmla="*/ 221218 h 570286"/>
                <a:gd name="connsiteX39" fmla="*/ 0 w 611000"/>
                <a:gd name="connsiteY39" fmla="*/ 221218 h 570286"/>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 ang="0">
                  <a:pos x="connsiteX18" y="connsiteY18"/>
                </a:cxn>
                <a:cxn ang="0">
                  <a:pos x="connsiteX19" y="connsiteY19"/>
                </a:cxn>
                <a:cxn ang="0">
                  <a:pos x="connsiteX20" y="connsiteY20"/>
                </a:cxn>
                <a:cxn ang="0">
                  <a:pos x="connsiteX21" y="connsiteY21"/>
                </a:cxn>
                <a:cxn ang="0">
                  <a:pos x="connsiteX22" y="connsiteY22"/>
                </a:cxn>
                <a:cxn ang="0">
                  <a:pos x="connsiteX23" y="connsiteY23"/>
                </a:cxn>
                <a:cxn ang="0">
                  <a:pos x="connsiteX24" y="connsiteY24"/>
                </a:cxn>
                <a:cxn ang="0">
                  <a:pos x="connsiteX25" y="connsiteY25"/>
                </a:cxn>
                <a:cxn ang="0">
                  <a:pos x="connsiteX26" y="connsiteY26"/>
                </a:cxn>
                <a:cxn ang="0">
                  <a:pos x="connsiteX27" y="connsiteY27"/>
                </a:cxn>
                <a:cxn ang="0">
                  <a:pos x="connsiteX28" y="connsiteY28"/>
                </a:cxn>
                <a:cxn ang="0">
                  <a:pos x="connsiteX29" y="connsiteY29"/>
                </a:cxn>
                <a:cxn ang="0">
                  <a:pos x="connsiteX30" y="connsiteY30"/>
                </a:cxn>
                <a:cxn ang="0">
                  <a:pos x="connsiteX31" y="connsiteY31"/>
                </a:cxn>
                <a:cxn ang="0">
                  <a:pos x="connsiteX32" y="connsiteY32"/>
                </a:cxn>
                <a:cxn ang="0">
                  <a:pos x="connsiteX33" y="connsiteY33"/>
                </a:cxn>
                <a:cxn ang="0">
                  <a:pos x="connsiteX34" y="connsiteY34"/>
                </a:cxn>
                <a:cxn ang="0">
                  <a:pos x="connsiteX35" y="connsiteY35"/>
                </a:cxn>
                <a:cxn ang="0">
                  <a:pos x="connsiteX36" y="connsiteY36"/>
                </a:cxn>
                <a:cxn ang="0">
                  <a:pos x="connsiteX37" y="connsiteY37"/>
                </a:cxn>
                <a:cxn ang="0">
                  <a:pos x="connsiteX38" y="connsiteY38"/>
                </a:cxn>
                <a:cxn ang="0">
                  <a:pos x="connsiteX39" y="connsiteY39"/>
                </a:cxn>
              </a:cxnLst>
              <a:rect l="l" t="t" r="r" b="b"/>
              <a:pathLst>
                <a:path w="611000" h="570286">
                  <a:moveTo>
                    <a:pt x="477800" y="437086"/>
                  </a:moveTo>
                  <a:lnTo>
                    <a:pt x="611000" y="437086"/>
                  </a:lnTo>
                  <a:lnTo>
                    <a:pt x="611000" y="570286"/>
                  </a:lnTo>
                  <a:lnTo>
                    <a:pt x="477800" y="570286"/>
                  </a:lnTo>
                  <a:close/>
                  <a:moveTo>
                    <a:pt x="273555" y="437086"/>
                  </a:moveTo>
                  <a:lnTo>
                    <a:pt x="406755" y="437086"/>
                  </a:lnTo>
                  <a:lnTo>
                    <a:pt x="406755" y="570286"/>
                  </a:lnTo>
                  <a:lnTo>
                    <a:pt x="273555" y="570286"/>
                  </a:lnTo>
                  <a:close/>
                  <a:moveTo>
                    <a:pt x="69311" y="437086"/>
                  </a:moveTo>
                  <a:lnTo>
                    <a:pt x="202511" y="437086"/>
                  </a:lnTo>
                  <a:lnTo>
                    <a:pt x="202511" y="570286"/>
                  </a:lnTo>
                  <a:lnTo>
                    <a:pt x="69311" y="570286"/>
                  </a:lnTo>
                  <a:close/>
                  <a:moveTo>
                    <a:pt x="477800" y="262552"/>
                  </a:moveTo>
                  <a:lnTo>
                    <a:pt x="611000" y="262552"/>
                  </a:lnTo>
                  <a:lnTo>
                    <a:pt x="611000" y="395752"/>
                  </a:lnTo>
                  <a:lnTo>
                    <a:pt x="477800" y="395752"/>
                  </a:lnTo>
                  <a:close/>
                  <a:moveTo>
                    <a:pt x="273555" y="262552"/>
                  </a:moveTo>
                  <a:lnTo>
                    <a:pt x="406755" y="262552"/>
                  </a:lnTo>
                  <a:lnTo>
                    <a:pt x="406755" y="395752"/>
                  </a:lnTo>
                  <a:lnTo>
                    <a:pt x="273555" y="395752"/>
                  </a:lnTo>
                  <a:close/>
                  <a:moveTo>
                    <a:pt x="69311" y="262552"/>
                  </a:moveTo>
                  <a:lnTo>
                    <a:pt x="202511" y="262552"/>
                  </a:lnTo>
                  <a:lnTo>
                    <a:pt x="202511" y="395752"/>
                  </a:lnTo>
                  <a:lnTo>
                    <a:pt x="69311" y="395752"/>
                  </a:lnTo>
                  <a:close/>
                  <a:moveTo>
                    <a:pt x="477800" y="88018"/>
                  </a:moveTo>
                  <a:lnTo>
                    <a:pt x="611000" y="88018"/>
                  </a:lnTo>
                  <a:lnTo>
                    <a:pt x="611000" y="221218"/>
                  </a:lnTo>
                  <a:lnTo>
                    <a:pt x="477800" y="221218"/>
                  </a:lnTo>
                  <a:close/>
                  <a:moveTo>
                    <a:pt x="273555" y="88018"/>
                  </a:moveTo>
                  <a:lnTo>
                    <a:pt x="406755" y="88018"/>
                  </a:lnTo>
                  <a:lnTo>
                    <a:pt x="406755" y="221218"/>
                  </a:lnTo>
                  <a:lnTo>
                    <a:pt x="273555" y="221218"/>
                  </a:lnTo>
                  <a:close/>
                  <a:moveTo>
                    <a:pt x="36220" y="36220"/>
                  </a:moveTo>
                  <a:lnTo>
                    <a:pt x="36220" y="184998"/>
                  </a:lnTo>
                  <a:lnTo>
                    <a:pt x="184998" y="184998"/>
                  </a:lnTo>
                  <a:lnTo>
                    <a:pt x="184998" y="36220"/>
                  </a:lnTo>
                  <a:close/>
                  <a:moveTo>
                    <a:pt x="0" y="0"/>
                  </a:moveTo>
                  <a:lnTo>
                    <a:pt x="221218" y="0"/>
                  </a:lnTo>
                  <a:lnTo>
                    <a:pt x="221218" y="221218"/>
                  </a:lnTo>
                  <a:lnTo>
                    <a:pt x="0" y="221218"/>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5"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8" presetClass="entr" presetSubtype="6" fill="hold" grpId="0"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strips(downRight)">
                                      <p:cBhvr>
                                        <p:cTn id="7" dur="500"/>
                                        <p:tgtEl>
                                          <p:spTgt spid="2"/>
                                        </p:tgtEl>
                                      </p:cBhvr>
                                    </p:animEffect>
                                  </p:childTnLst>
                                </p:cTn>
                              </p:par>
                            </p:childTnLst>
                          </p:cTn>
                        </p:par>
                        <p:par>
                          <p:cTn id="8" fill="hold">
                            <p:stCondLst>
                              <p:cond delay="500"/>
                            </p:stCondLst>
                            <p:childTnLst>
                              <p:par>
                                <p:cTn id="9" presetID="22" presetClass="entr" presetSubtype="8" fill="hold" nodeType="afterEffect">
                                  <p:stCondLst>
                                    <p:cond delay="0"/>
                                  </p:stCondLst>
                                  <p:childTnLst>
                                    <p:set>
                                      <p:cBhvr>
                                        <p:cTn id="10" dur="1" fill="hold">
                                          <p:stCondLst>
                                            <p:cond delay="0"/>
                                          </p:stCondLst>
                                        </p:cTn>
                                        <p:tgtEl>
                                          <p:spTgt spid="11"/>
                                        </p:tgtEl>
                                        <p:attrNameLst>
                                          <p:attrName>style.visibility</p:attrName>
                                        </p:attrNameLst>
                                      </p:cBhvr>
                                      <p:to>
                                        <p:strVal val="visible"/>
                                      </p:to>
                                    </p:set>
                                    <p:animEffect transition="in" filter="wipe(left)">
                                      <p:cBhvr>
                                        <p:cTn id="11" dur="500"/>
                                        <p:tgtEl>
                                          <p:spTgt spid="11"/>
                                        </p:tgtEl>
                                      </p:cBhvr>
                                    </p:animEffect>
                                  </p:childTnLst>
                                </p:cTn>
                              </p:par>
                            </p:childTnLst>
                          </p:cTn>
                        </p:par>
                        <p:par>
                          <p:cTn id="12" fill="hold">
                            <p:stCondLst>
                              <p:cond delay="1000"/>
                            </p:stCondLst>
                            <p:childTnLst>
                              <p:par>
                                <p:cTn id="13" presetID="22" presetClass="entr" presetSubtype="8" fill="hold" grpId="0" nodeType="after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left)">
                                      <p:cBhvr>
                                        <p:cTn id="15" dur="500"/>
                                        <p:tgtEl>
                                          <p:spTgt spid="4"/>
                                        </p:tgtEl>
                                      </p:cBhvr>
                                    </p:animEffect>
                                  </p:childTnLst>
                                </p:cTn>
                              </p:par>
                            </p:childTnLst>
                          </p:cTn>
                        </p:par>
                        <p:par>
                          <p:cTn id="16" fill="hold">
                            <p:stCondLst>
                              <p:cond delay="1500"/>
                            </p:stCondLst>
                            <p:childTnLst>
                              <p:par>
                                <p:cTn id="17" presetID="14" presetClass="entr" presetSubtype="10" fill="hold" grpId="0" nodeType="afterEffect">
                                  <p:stCondLst>
                                    <p:cond delay="0"/>
                                  </p:stCondLst>
                                  <p:childTnLst>
                                    <p:set>
                                      <p:cBhvr>
                                        <p:cTn id="18" dur="1" fill="hold">
                                          <p:stCondLst>
                                            <p:cond delay="0"/>
                                          </p:stCondLst>
                                        </p:cTn>
                                        <p:tgtEl>
                                          <p:spTgt spid="3"/>
                                        </p:tgtEl>
                                        <p:attrNameLst>
                                          <p:attrName>style.visibility</p:attrName>
                                        </p:attrNameLst>
                                      </p:cBhvr>
                                      <p:to>
                                        <p:strVal val="visible"/>
                                      </p:to>
                                    </p:set>
                                    <p:animEffect transition="in" filter="randombar(horizontal)">
                                      <p:cBhvr>
                                        <p:cTn id="19" dur="750"/>
                                        <p:tgtEl>
                                          <p:spTgt spid="3"/>
                                        </p:tgtEl>
                                      </p:cBhvr>
                                    </p:animEffect>
                                  </p:childTnLst>
                                </p:cTn>
                              </p:par>
                            </p:childTnLst>
                          </p:cTn>
                        </p:par>
                        <p:par>
                          <p:cTn id="20" fill="hold">
                            <p:stCondLst>
                              <p:cond delay="2500"/>
                            </p:stCondLst>
                            <p:childTnLst>
                              <p:par>
                                <p:cTn id="21" presetID="22" presetClass="entr" presetSubtype="8" fill="hold"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childTnLst>
                          </p:cTn>
                        </p:par>
                        <p:par>
                          <p:cTn id="24" fill="hold">
                            <p:stCondLst>
                              <p:cond delay="3000"/>
                            </p:stCondLst>
                            <p:childTnLst>
                              <p:par>
                                <p:cTn id="25" presetID="22" presetClass="entr" presetSubtype="8" fill="hold" grpId="0" nodeType="afterEffect">
                                  <p:stCondLst>
                                    <p:cond delay="0"/>
                                  </p:stCondLst>
                                  <p:childTnLst>
                                    <p:set>
                                      <p:cBhvr>
                                        <p:cTn id="26" dur="1" fill="hold">
                                          <p:stCondLst>
                                            <p:cond delay="0"/>
                                          </p:stCondLst>
                                        </p:cTn>
                                        <p:tgtEl>
                                          <p:spTgt spid="6"/>
                                        </p:tgtEl>
                                        <p:attrNameLst>
                                          <p:attrName>style.visibility</p:attrName>
                                        </p:attrNameLst>
                                      </p:cBhvr>
                                      <p:to>
                                        <p:strVal val="visible"/>
                                      </p:to>
                                    </p:set>
                                    <p:animEffect transition="in" filter="wipe(left)">
                                      <p:cBhvr>
                                        <p:cTn id="27" dur="500"/>
                                        <p:tgtEl>
                                          <p:spTgt spid="6"/>
                                        </p:tgtEl>
                                      </p:cBhvr>
                                    </p:animEffect>
                                  </p:childTnLst>
                                </p:cTn>
                              </p:par>
                            </p:childTnLst>
                          </p:cTn>
                        </p:par>
                        <p:par>
                          <p:cTn id="28" fill="hold">
                            <p:stCondLst>
                              <p:cond delay="3500"/>
                            </p:stCondLst>
                            <p:childTnLst>
                              <p:par>
                                <p:cTn id="29" presetID="14" presetClass="entr" presetSubtype="10" fill="hold" grpId="0" nodeType="afterEffect">
                                  <p:stCondLst>
                                    <p:cond delay="0"/>
                                  </p:stCondLst>
                                  <p:childTnLst>
                                    <p:set>
                                      <p:cBhvr>
                                        <p:cTn id="30" dur="1" fill="hold">
                                          <p:stCondLst>
                                            <p:cond delay="0"/>
                                          </p:stCondLst>
                                        </p:cTn>
                                        <p:tgtEl>
                                          <p:spTgt spid="5"/>
                                        </p:tgtEl>
                                        <p:attrNameLst>
                                          <p:attrName>style.visibility</p:attrName>
                                        </p:attrNameLst>
                                      </p:cBhvr>
                                      <p:to>
                                        <p:strVal val="visible"/>
                                      </p:to>
                                    </p:set>
                                    <p:animEffect transition="in" filter="randombar(horizontal)">
                                      <p:cBhvr>
                                        <p:cTn id="31" dur="750"/>
                                        <p:tgtEl>
                                          <p:spTgt spid="5"/>
                                        </p:tgtEl>
                                      </p:cBhvr>
                                    </p:animEffect>
                                  </p:childTnLst>
                                </p:cTn>
                              </p:par>
                            </p:childTnLst>
                          </p:cTn>
                        </p:par>
                        <p:par>
                          <p:cTn id="32" fill="hold">
                            <p:stCondLst>
                              <p:cond delay="4500"/>
                            </p:stCondLst>
                            <p:childTnLst>
                              <p:par>
                                <p:cTn id="33" presetID="2" presetClass="entr" presetSubtype="4" decel="100000" fill="hold" grpId="0" nodeType="afterEffect">
                                  <p:stCondLst>
                                    <p:cond delay="0"/>
                                  </p:stCondLst>
                                  <p:childTnLst>
                                    <p:set>
                                      <p:cBhvr>
                                        <p:cTn id="34" dur="1" fill="hold">
                                          <p:stCondLst>
                                            <p:cond delay="0"/>
                                          </p:stCondLst>
                                        </p:cTn>
                                        <p:tgtEl>
                                          <p:spTgt spid="15"/>
                                        </p:tgtEl>
                                        <p:attrNameLst>
                                          <p:attrName>style.visibility</p:attrName>
                                        </p:attrNameLst>
                                      </p:cBhvr>
                                      <p:to>
                                        <p:strVal val="visible"/>
                                      </p:to>
                                    </p:set>
                                    <p:anim calcmode="lin" valueType="num">
                                      <p:cBhvr additive="base">
                                        <p:cTn id="35" dur="200" fill="hold"/>
                                        <p:tgtEl>
                                          <p:spTgt spid="15"/>
                                        </p:tgtEl>
                                        <p:attrNameLst>
                                          <p:attrName>ppt_x</p:attrName>
                                        </p:attrNameLst>
                                      </p:cBhvr>
                                      <p:tavLst>
                                        <p:tav tm="0">
                                          <p:val>
                                            <p:strVal val="#ppt_x"/>
                                          </p:val>
                                        </p:tav>
                                        <p:tav tm="100000">
                                          <p:val>
                                            <p:strVal val="#ppt_x"/>
                                          </p:val>
                                        </p:tav>
                                      </p:tavLst>
                                    </p:anim>
                                    <p:anim calcmode="lin" valueType="num">
                                      <p:cBhvr additive="base">
                                        <p:cTn id="36" dur="200" fill="hold"/>
                                        <p:tgtEl>
                                          <p:spTgt spid="15"/>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p:bldP spid="4" grpId="0"/>
      <p:bldP spid="5" grpId="0"/>
      <p:bldP spid="6" grpId="0"/>
      <p:bldP spid="15" grpId="0"/>
    </p:bld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图片 6"/>
          <p:cNvPicPr>
            <a:picLocks noChangeAspect="1"/>
          </p:cNvPicPr>
          <p:nvPr/>
        </p:nvPicPr>
        <p:blipFill rotWithShape="1">
          <a:blip r:embed="rId1">
            <a:extLst>
              <a:ext uri="{28A0092B-C50C-407E-A947-70E740481C1C}">
                <a14:useLocalDpi xmlns:a14="http://schemas.microsoft.com/office/drawing/2010/main" val="0"/>
              </a:ext>
            </a:extLst>
          </a:blip>
          <a:srcRect r="16704"/>
          <a:stretch>
            <a:fillRect/>
          </a:stretch>
        </p:blipFill>
        <p:spPr>
          <a:xfrm>
            <a:off x="31973" y="-17321"/>
            <a:ext cx="11489704" cy="6465919"/>
          </a:xfrm>
          <a:prstGeom prst="rect">
            <a:avLst/>
          </a:prstGeom>
        </p:spPr>
      </p:pic>
      <p:pic>
        <p:nvPicPr>
          <p:cNvPr id="9" name="图片 8"/>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127831" y="1065501"/>
            <a:ext cx="5688632" cy="5242464"/>
          </a:xfrm>
          <a:prstGeom prst="rect">
            <a:avLst/>
          </a:prstGeom>
        </p:spPr>
      </p:pic>
      <p:pic>
        <p:nvPicPr>
          <p:cNvPr id="13" name="图片 12"/>
          <p:cNvPicPr>
            <a:picLocks noChangeAspect="1"/>
          </p:cNvPicPr>
          <p:nvPr/>
        </p:nvPicPr>
        <p:blipFill rotWithShape="1">
          <a:blip r:embed="rId3" cstate="print">
            <a:extLst>
              <a:ext uri="{28A0092B-C50C-407E-A947-70E740481C1C}">
                <a14:useLocalDpi xmlns:a14="http://schemas.microsoft.com/office/drawing/2010/main" val="0"/>
              </a:ext>
            </a:extLst>
          </a:blip>
          <a:srcRect t="21499"/>
          <a:stretch>
            <a:fillRect/>
          </a:stretch>
        </p:blipFill>
        <p:spPr>
          <a:xfrm>
            <a:off x="5400997" y="359767"/>
            <a:ext cx="5003692" cy="1437145"/>
          </a:xfrm>
          <a:prstGeom prst="rect">
            <a:avLst/>
          </a:prstGeom>
        </p:spPr>
      </p:pic>
      <p:sp>
        <p:nvSpPr>
          <p:cNvPr id="11" name="Rectangle 49"/>
          <p:cNvSpPr/>
          <p:nvPr/>
        </p:nvSpPr>
        <p:spPr>
          <a:xfrm>
            <a:off x="6241500" y="3548968"/>
            <a:ext cx="4199954" cy="1138773"/>
          </a:xfrm>
          <a:prstGeom prst="rect">
            <a:avLst/>
          </a:prstGeom>
          <a:effectLst/>
        </p:spPr>
        <p:txBody>
          <a:bodyPr wrap="square">
            <a:spAutoFit/>
          </a:bodyPr>
          <a:lstStyle/>
          <a:p>
            <a:pPr marL="0" lvl="1"/>
            <a:r>
              <a:rPr lang="zh-CN" altLang="en-US" sz="48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rPr>
              <a:t>添加标题文字</a:t>
            </a:r>
            <a:endParaRPr lang="zh-CN" altLang="en-US" sz="48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endParaRPr>
          </a:p>
          <a:p>
            <a:pPr marL="0" lvl="1"/>
            <a:r>
              <a:rPr lang="en-US" altLang="zh-CN" sz="2000"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rPr>
              <a:t>CORPORATE CULTURE</a:t>
            </a:r>
            <a:endParaRPr lang="en-US" altLang="zh-CN" sz="20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endParaRPr>
          </a:p>
        </p:txBody>
      </p:sp>
      <p:sp>
        <p:nvSpPr>
          <p:cNvPr id="12" name="Rectangle 49"/>
          <p:cNvSpPr/>
          <p:nvPr/>
        </p:nvSpPr>
        <p:spPr>
          <a:xfrm>
            <a:off x="6562996" y="1148003"/>
            <a:ext cx="2920013" cy="2646878"/>
          </a:xfrm>
          <a:prstGeom prst="rect">
            <a:avLst/>
          </a:prstGeom>
          <a:effectLst/>
        </p:spPr>
        <p:txBody>
          <a:bodyPr wrap="square">
            <a:spAutoFit/>
          </a:bodyPr>
          <a:lstStyle/>
          <a:p>
            <a:pPr marL="0" lvl="1"/>
            <a:r>
              <a:rPr lang="en-US" altLang="zh-CN" sz="166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rPr>
              <a:t>04</a:t>
            </a:r>
            <a:endParaRPr lang="en-US" altLang="zh-CN" sz="16600" b="1" dirty="0" smtClean="0">
              <a:solidFill>
                <a:srgbClr val="0070C0"/>
              </a:solidFill>
              <a:effectLst>
                <a:glow rad="101600">
                  <a:schemeClr val="bg1">
                    <a:alpha val="60000"/>
                  </a:schemeClr>
                </a:glow>
              </a:effectLst>
              <a:latin typeface="方正大黑简体" panose="02010601030101010101" pitchFamily="65" charset="-122"/>
              <a:ea typeface="方正大黑简体" panose="02010601030101010101" pitchFamily="65" charset="-122"/>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16" fill="hold" grpId="0" nodeType="withEffect">
                                  <p:stCondLst>
                                    <p:cond delay="500"/>
                                  </p:stCondLst>
                                  <p:childTnLst>
                                    <p:set>
                                      <p:cBhvr>
                                        <p:cTn id="6" dur="1" fill="hold">
                                          <p:stCondLst>
                                            <p:cond delay="0"/>
                                          </p:stCondLst>
                                        </p:cTn>
                                        <p:tgtEl>
                                          <p:spTgt spid="11"/>
                                        </p:tgtEl>
                                        <p:attrNameLst>
                                          <p:attrName>style.visibility</p:attrName>
                                        </p:attrNameLst>
                                      </p:cBhvr>
                                      <p:to>
                                        <p:strVal val="visible"/>
                                      </p:to>
                                    </p:set>
                                    <p:anim calcmode="lin" valueType="num">
                                      <p:cBhvr>
                                        <p:cTn id="7" dur="500" fill="hold"/>
                                        <p:tgtEl>
                                          <p:spTgt spid="11"/>
                                        </p:tgtEl>
                                        <p:attrNameLst>
                                          <p:attrName>ppt_w</p:attrName>
                                        </p:attrNameLst>
                                      </p:cBhvr>
                                      <p:tavLst>
                                        <p:tav tm="0">
                                          <p:val>
                                            <p:fltVal val="0"/>
                                          </p:val>
                                        </p:tav>
                                        <p:tav tm="100000">
                                          <p:val>
                                            <p:strVal val="#ppt_w"/>
                                          </p:val>
                                        </p:tav>
                                      </p:tavLst>
                                    </p:anim>
                                    <p:anim calcmode="lin" valueType="num">
                                      <p:cBhvr>
                                        <p:cTn id="8" dur="500" fill="hold"/>
                                        <p:tgtEl>
                                          <p:spTgt spid="11"/>
                                        </p:tgtEl>
                                        <p:attrNameLst>
                                          <p:attrName>ppt_h</p:attrName>
                                        </p:attrNameLst>
                                      </p:cBhvr>
                                      <p:tavLst>
                                        <p:tav tm="0">
                                          <p:val>
                                            <p:fltVal val="0"/>
                                          </p:val>
                                        </p:tav>
                                        <p:tav tm="100000">
                                          <p:val>
                                            <p:strVal val="#ppt_h"/>
                                          </p:val>
                                        </p:tav>
                                      </p:tavLst>
                                    </p:anim>
                                    <p:animEffect transition="in" filter="fade">
                                      <p:cBhvr>
                                        <p:cTn id="9" dur="500"/>
                                        <p:tgtEl>
                                          <p:spTgt spid="11"/>
                                        </p:tgtEl>
                                      </p:cBhvr>
                                    </p:animEffect>
                                  </p:childTnLst>
                                </p:cTn>
                              </p:par>
                              <p:par>
                                <p:cTn id="10" presetID="53" presetClass="entr" presetSubtype="16" fill="hold" grpId="0" nodeType="withEffect">
                                  <p:stCondLst>
                                    <p:cond delay="500"/>
                                  </p:stCondLst>
                                  <p:childTnLst>
                                    <p:set>
                                      <p:cBhvr>
                                        <p:cTn id="11" dur="1" fill="hold">
                                          <p:stCondLst>
                                            <p:cond delay="0"/>
                                          </p:stCondLst>
                                        </p:cTn>
                                        <p:tgtEl>
                                          <p:spTgt spid="12"/>
                                        </p:tgtEl>
                                        <p:attrNameLst>
                                          <p:attrName>style.visibility</p:attrName>
                                        </p:attrNameLst>
                                      </p:cBhvr>
                                      <p:to>
                                        <p:strVal val="visible"/>
                                      </p:to>
                                    </p:set>
                                    <p:anim calcmode="lin" valueType="num">
                                      <p:cBhvr>
                                        <p:cTn id="12" dur="500" fill="hold"/>
                                        <p:tgtEl>
                                          <p:spTgt spid="12"/>
                                        </p:tgtEl>
                                        <p:attrNameLst>
                                          <p:attrName>ppt_w</p:attrName>
                                        </p:attrNameLst>
                                      </p:cBhvr>
                                      <p:tavLst>
                                        <p:tav tm="0">
                                          <p:val>
                                            <p:fltVal val="0"/>
                                          </p:val>
                                        </p:tav>
                                        <p:tav tm="100000">
                                          <p:val>
                                            <p:strVal val="#ppt_w"/>
                                          </p:val>
                                        </p:tav>
                                      </p:tavLst>
                                    </p:anim>
                                    <p:anim calcmode="lin" valueType="num">
                                      <p:cBhvr>
                                        <p:cTn id="13" dur="500" fill="hold"/>
                                        <p:tgtEl>
                                          <p:spTgt spid="12"/>
                                        </p:tgtEl>
                                        <p:attrNameLst>
                                          <p:attrName>ppt_h</p:attrName>
                                        </p:attrNameLst>
                                      </p:cBhvr>
                                      <p:tavLst>
                                        <p:tav tm="0">
                                          <p:val>
                                            <p:fltVal val="0"/>
                                          </p:val>
                                        </p:tav>
                                        <p:tav tm="100000">
                                          <p:val>
                                            <p:strVal val="#ppt_h"/>
                                          </p:val>
                                        </p:tav>
                                      </p:tavLst>
                                    </p:anim>
                                    <p:animEffect transition="in" filter="fade">
                                      <p:cBhvr>
                                        <p:cTn id="14" dur="500"/>
                                        <p:tgtEl>
                                          <p:spTgt spid="12"/>
                                        </p:tgtEl>
                                      </p:cBhvr>
                                    </p:animEffect>
                                  </p:childTnLst>
                                </p:cTn>
                              </p:par>
                            </p:childTnLst>
                          </p:cTn>
                        </p:par>
                        <p:par>
                          <p:cTn id="15" fill="hold">
                            <p:stCondLst>
                              <p:cond delay="1000"/>
                            </p:stCondLst>
                            <p:childTnLst>
                              <p:par>
                                <p:cTn id="16" presetID="22" presetClass="entr" presetSubtype="4" fill="hold" nodeType="afterEffect">
                                  <p:stCondLst>
                                    <p:cond delay="0"/>
                                  </p:stCondLst>
                                  <p:childTnLst>
                                    <p:set>
                                      <p:cBhvr>
                                        <p:cTn id="17" dur="1" fill="hold">
                                          <p:stCondLst>
                                            <p:cond delay="0"/>
                                          </p:stCondLst>
                                        </p:cTn>
                                        <p:tgtEl>
                                          <p:spTgt spid="13"/>
                                        </p:tgtEl>
                                        <p:attrNameLst>
                                          <p:attrName>style.visibility</p:attrName>
                                        </p:attrNameLst>
                                      </p:cBhvr>
                                      <p:to>
                                        <p:strVal val="visible"/>
                                      </p:to>
                                    </p:set>
                                    <p:animEffect transition="in" filter="wipe(down)">
                                      <p:cBhvr>
                                        <p:cTn id="18" dur="500"/>
                                        <p:tgtEl>
                                          <p:spTgt spid="13"/>
                                        </p:tgtEl>
                                      </p:cBhvr>
                                    </p:animEffect>
                                  </p:childTnLst>
                                </p:cTn>
                              </p:par>
                            </p:childTnLst>
                          </p:cTn>
                        </p:par>
                        <p:par>
                          <p:cTn id="19" fill="hold">
                            <p:stCondLst>
                              <p:cond delay="1500"/>
                            </p:stCondLst>
                            <p:childTnLst>
                              <p:par>
                                <p:cTn id="20" presetID="22" presetClass="entr" presetSubtype="4" fill="hold" nodeType="afterEffect">
                                  <p:stCondLst>
                                    <p:cond delay="0"/>
                                  </p:stCondLst>
                                  <p:childTnLst>
                                    <p:set>
                                      <p:cBhvr>
                                        <p:cTn id="21" dur="1" fill="hold">
                                          <p:stCondLst>
                                            <p:cond delay="0"/>
                                          </p:stCondLst>
                                        </p:cTn>
                                        <p:tgtEl>
                                          <p:spTgt spid="9"/>
                                        </p:tgtEl>
                                        <p:attrNameLst>
                                          <p:attrName>style.visibility</p:attrName>
                                        </p:attrNameLst>
                                      </p:cBhvr>
                                      <p:to>
                                        <p:strVal val="visible"/>
                                      </p:to>
                                    </p:set>
                                    <p:animEffect transition="in" filter="wipe(down)">
                                      <p:cBhvr>
                                        <p:cTn id="22"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1" grpId="0"/>
      <p:bldP spid="1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2"/>
          <p:cNvSpPr txBox="1"/>
          <p:nvPr/>
        </p:nvSpPr>
        <p:spPr>
          <a:xfrm>
            <a:off x="1864387" y="3613370"/>
            <a:ext cx="1729780" cy="319902"/>
          </a:xfrm>
          <a:prstGeom prst="rect">
            <a:avLst/>
          </a:prstGeom>
          <a:noFill/>
        </p:spPr>
        <p:txBody>
          <a:bodyPr wrap="square" lIns="86411" tIns="43205" rIns="86411" bIns="43205" rtlCol="0">
            <a:spAutoFit/>
          </a:bodyPr>
          <a:lstStyle/>
          <a:p>
            <a:pPr algn="ctr"/>
            <a:r>
              <a:rPr lang="zh-CN" altLang="en-US" sz="1500" b="1" dirty="0">
                <a:solidFill>
                  <a:prstClr val="black"/>
                </a:solidFill>
              </a:rPr>
              <a:t>项目</a:t>
            </a:r>
            <a:r>
              <a:rPr lang="id-ID" sz="1500" b="1" dirty="0">
                <a:solidFill>
                  <a:prstClr val="black"/>
                </a:solidFill>
              </a:rPr>
              <a:t> X</a:t>
            </a:r>
            <a:endParaRPr lang="en-US" sz="1500" b="1" dirty="0">
              <a:solidFill>
                <a:prstClr val="black"/>
              </a:solidFill>
            </a:endParaRPr>
          </a:p>
        </p:txBody>
      </p:sp>
      <p:sp>
        <p:nvSpPr>
          <p:cNvPr id="3" name="Content Placeholder 19"/>
          <p:cNvSpPr txBox="1"/>
          <p:nvPr/>
        </p:nvSpPr>
        <p:spPr>
          <a:xfrm>
            <a:off x="1596039" y="3941237"/>
            <a:ext cx="2266478" cy="1565737"/>
          </a:xfrm>
          <a:prstGeom prst="rect">
            <a:avLst/>
          </a:prstGeom>
        </p:spPr>
        <p:txBody>
          <a:bodyPr vert="horz" lIns="86411" tIns="43205" rIns="86411" bIns="43205"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Font typeface="Arial" panose="020B0604020202020204" pitchFamily="34" charset="0"/>
              <a:buNone/>
            </a:pPr>
            <a:r>
              <a:rPr lang="zh-CN" altLang="en-US" sz="1100" dirty="0">
                <a:solidFill>
                  <a:prstClr val="white">
                    <a:lumMod val="50000"/>
                  </a:prstClr>
                </a:solidFill>
              </a:rPr>
              <a:t>此处添加详细文本描述，建议与标题相关并符合整体语言风格，语言描述尽量简洁生动。尽量将每页幻灯片的字数控制在</a:t>
            </a:r>
            <a:r>
              <a:rPr lang="en-US" altLang="zh-CN" sz="1100" dirty="0">
                <a:solidFill>
                  <a:prstClr val="white">
                    <a:lumMod val="50000"/>
                  </a:prstClr>
                </a:solidFill>
              </a:rPr>
              <a:t>200</a:t>
            </a:r>
            <a:r>
              <a:rPr lang="zh-CN" altLang="en-US" sz="1100" dirty="0">
                <a:solidFill>
                  <a:prstClr val="white">
                    <a:lumMod val="50000"/>
                  </a:prstClr>
                </a:solidFill>
              </a:rPr>
              <a:t>字以内，据统计每页幻灯片的最好控制在</a:t>
            </a:r>
            <a:r>
              <a:rPr lang="en-US" altLang="zh-CN" sz="1100" dirty="0">
                <a:solidFill>
                  <a:prstClr val="white">
                    <a:lumMod val="50000"/>
                  </a:prstClr>
                </a:solidFill>
              </a:rPr>
              <a:t>5</a:t>
            </a:r>
            <a:r>
              <a:rPr lang="zh-CN" altLang="en-US" sz="1100" dirty="0">
                <a:solidFill>
                  <a:prstClr val="white">
                    <a:lumMod val="50000"/>
                  </a:prstClr>
                </a:solidFill>
              </a:rPr>
              <a:t>分钟之内。</a:t>
            </a:r>
            <a:endParaRPr lang="id-ID" altLang="zh-CN" sz="1100" dirty="0">
              <a:solidFill>
                <a:prstClr val="white">
                  <a:lumMod val="50000"/>
                </a:prstClr>
              </a:solidFill>
            </a:endParaRPr>
          </a:p>
        </p:txBody>
      </p:sp>
      <p:cxnSp>
        <p:nvCxnSpPr>
          <p:cNvPr id="4" name="Straight Connector 210"/>
          <p:cNvCxnSpPr/>
          <p:nvPr/>
        </p:nvCxnSpPr>
        <p:spPr>
          <a:xfrm>
            <a:off x="1997806" y="3935579"/>
            <a:ext cx="146294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5" name="TextBox 15"/>
          <p:cNvSpPr txBox="1"/>
          <p:nvPr/>
        </p:nvSpPr>
        <p:spPr>
          <a:xfrm>
            <a:off x="4860032" y="3613370"/>
            <a:ext cx="1729780" cy="319902"/>
          </a:xfrm>
          <a:prstGeom prst="rect">
            <a:avLst/>
          </a:prstGeom>
          <a:noFill/>
        </p:spPr>
        <p:txBody>
          <a:bodyPr wrap="square" lIns="86411" tIns="43205" rIns="86411" bIns="43205" rtlCol="0">
            <a:spAutoFit/>
          </a:bodyPr>
          <a:lstStyle/>
          <a:p>
            <a:pPr algn="ctr"/>
            <a:r>
              <a:rPr lang="zh-CN" altLang="en-US" sz="1500" b="1" dirty="0">
                <a:solidFill>
                  <a:prstClr val="black"/>
                </a:solidFill>
              </a:rPr>
              <a:t>项目</a:t>
            </a:r>
            <a:r>
              <a:rPr lang="id-ID" sz="1500" b="1" dirty="0">
                <a:solidFill>
                  <a:prstClr val="black"/>
                </a:solidFill>
              </a:rPr>
              <a:t> Y</a:t>
            </a:r>
            <a:endParaRPr lang="en-US" sz="1500" b="1" dirty="0">
              <a:solidFill>
                <a:prstClr val="black"/>
              </a:solidFill>
            </a:endParaRPr>
          </a:p>
        </p:txBody>
      </p:sp>
      <p:sp>
        <p:nvSpPr>
          <p:cNvPr id="6" name="Content Placeholder 19"/>
          <p:cNvSpPr txBox="1"/>
          <p:nvPr/>
        </p:nvSpPr>
        <p:spPr>
          <a:xfrm>
            <a:off x="4591684" y="3941237"/>
            <a:ext cx="2266478" cy="1565737"/>
          </a:xfrm>
          <a:prstGeom prst="rect">
            <a:avLst/>
          </a:prstGeom>
        </p:spPr>
        <p:txBody>
          <a:bodyPr vert="horz" lIns="86411" tIns="43205" rIns="86411" bIns="43205"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Font typeface="Arial" panose="020B0604020202020204" pitchFamily="34" charset="0"/>
              <a:buNone/>
            </a:pPr>
            <a:r>
              <a:rPr lang="zh-CN" altLang="en-US" sz="1100" dirty="0">
                <a:solidFill>
                  <a:prstClr val="white">
                    <a:lumMod val="50000"/>
                  </a:prstClr>
                </a:solidFill>
              </a:rPr>
              <a:t>此处添加详细文本描述，建议与标题相关并符合整体语言风格，语言描述尽量简洁生动。尽量将每页幻灯片的字数控制在</a:t>
            </a:r>
            <a:r>
              <a:rPr lang="en-US" altLang="zh-CN" sz="1100" dirty="0">
                <a:solidFill>
                  <a:prstClr val="white">
                    <a:lumMod val="50000"/>
                  </a:prstClr>
                </a:solidFill>
              </a:rPr>
              <a:t>200</a:t>
            </a:r>
            <a:r>
              <a:rPr lang="zh-CN" altLang="en-US" sz="1100" dirty="0">
                <a:solidFill>
                  <a:prstClr val="white">
                    <a:lumMod val="50000"/>
                  </a:prstClr>
                </a:solidFill>
              </a:rPr>
              <a:t>字以内，据统计每页幻灯片的最好控制在</a:t>
            </a:r>
            <a:r>
              <a:rPr lang="en-US" altLang="zh-CN" sz="1100" dirty="0">
                <a:solidFill>
                  <a:prstClr val="white">
                    <a:lumMod val="50000"/>
                  </a:prstClr>
                </a:solidFill>
              </a:rPr>
              <a:t>5</a:t>
            </a:r>
            <a:r>
              <a:rPr lang="zh-CN" altLang="en-US" sz="1100" dirty="0">
                <a:solidFill>
                  <a:prstClr val="white">
                    <a:lumMod val="50000"/>
                  </a:prstClr>
                </a:solidFill>
              </a:rPr>
              <a:t>分钟之内</a:t>
            </a:r>
            <a:r>
              <a:rPr lang="zh-CN" altLang="en-US" sz="1100" dirty="0">
                <a:solidFill>
                  <a:srgbClr val="CC0000"/>
                </a:solidFill>
              </a:rPr>
              <a:t>。</a:t>
            </a:r>
            <a:endParaRPr lang="id-ID" altLang="zh-CN" sz="1100" dirty="0">
              <a:solidFill>
                <a:prstClr val="black"/>
              </a:solidFill>
            </a:endParaRPr>
          </a:p>
        </p:txBody>
      </p:sp>
      <p:cxnSp>
        <p:nvCxnSpPr>
          <p:cNvPr id="7" name="Straight Connector 214"/>
          <p:cNvCxnSpPr/>
          <p:nvPr/>
        </p:nvCxnSpPr>
        <p:spPr>
          <a:xfrm>
            <a:off x="4993451" y="3935579"/>
            <a:ext cx="146294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8" name="TextBox 18"/>
          <p:cNvSpPr txBox="1"/>
          <p:nvPr/>
        </p:nvSpPr>
        <p:spPr>
          <a:xfrm>
            <a:off x="7886010" y="3613370"/>
            <a:ext cx="1729780" cy="319902"/>
          </a:xfrm>
          <a:prstGeom prst="rect">
            <a:avLst/>
          </a:prstGeom>
          <a:noFill/>
        </p:spPr>
        <p:txBody>
          <a:bodyPr wrap="square" lIns="86411" tIns="43205" rIns="86411" bIns="43205" rtlCol="0">
            <a:spAutoFit/>
          </a:bodyPr>
          <a:lstStyle/>
          <a:p>
            <a:pPr algn="ctr"/>
            <a:r>
              <a:rPr lang="zh-CN" altLang="en-US" sz="1500" b="1" dirty="0">
                <a:solidFill>
                  <a:prstClr val="black"/>
                </a:solidFill>
              </a:rPr>
              <a:t>项目</a:t>
            </a:r>
            <a:r>
              <a:rPr lang="id-ID" sz="1500" b="1" dirty="0">
                <a:solidFill>
                  <a:prstClr val="black"/>
                </a:solidFill>
              </a:rPr>
              <a:t> Z</a:t>
            </a:r>
            <a:endParaRPr lang="en-US" sz="1500" b="1" dirty="0">
              <a:solidFill>
                <a:prstClr val="black"/>
              </a:solidFill>
            </a:endParaRPr>
          </a:p>
        </p:txBody>
      </p:sp>
      <p:sp>
        <p:nvSpPr>
          <p:cNvPr id="9" name="Content Placeholder 19"/>
          <p:cNvSpPr txBox="1"/>
          <p:nvPr/>
        </p:nvSpPr>
        <p:spPr>
          <a:xfrm>
            <a:off x="7617662" y="3941237"/>
            <a:ext cx="2266478" cy="1565737"/>
          </a:xfrm>
          <a:prstGeom prst="rect">
            <a:avLst/>
          </a:prstGeom>
        </p:spPr>
        <p:txBody>
          <a:bodyPr vert="horz" lIns="86411" tIns="43205" rIns="86411" bIns="43205"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indent="0" algn="ctr">
              <a:lnSpc>
                <a:spcPct val="150000"/>
              </a:lnSpc>
              <a:spcBef>
                <a:spcPts val="0"/>
              </a:spcBef>
              <a:buFont typeface="Arial" panose="020B0604020202020204" pitchFamily="34" charset="0"/>
              <a:buNone/>
            </a:pPr>
            <a:r>
              <a:rPr lang="zh-CN" altLang="en-US" sz="1100" dirty="0">
                <a:solidFill>
                  <a:prstClr val="white">
                    <a:lumMod val="50000"/>
                  </a:prstClr>
                </a:solidFill>
              </a:rPr>
              <a:t>此处添加详细文本描述，建议与标题相关并符合整体语言风格，语言描述尽量简洁生动。尽量将每页幻灯片的字数控制在</a:t>
            </a:r>
            <a:r>
              <a:rPr lang="en-US" altLang="zh-CN" sz="1100" dirty="0">
                <a:solidFill>
                  <a:prstClr val="white">
                    <a:lumMod val="50000"/>
                  </a:prstClr>
                </a:solidFill>
              </a:rPr>
              <a:t>200</a:t>
            </a:r>
            <a:r>
              <a:rPr lang="zh-CN" altLang="en-US" sz="1100" dirty="0">
                <a:solidFill>
                  <a:prstClr val="white">
                    <a:lumMod val="50000"/>
                  </a:prstClr>
                </a:solidFill>
              </a:rPr>
              <a:t>字以内，据统计每页幻灯片的最好控制在</a:t>
            </a:r>
            <a:r>
              <a:rPr lang="en-US" altLang="zh-CN" sz="1100" dirty="0">
                <a:solidFill>
                  <a:prstClr val="white">
                    <a:lumMod val="50000"/>
                  </a:prstClr>
                </a:solidFill>
              </a:rPr>
              <a:t>5</a:t>
            </a:r>
            <a:r>
              <a:rPr lang="zh-CN" altLang="en-US" sz="1100" dirty="0">
                <a:solidFill>
                  <a:prstClr val="white">
                    <a:lumMod val="50000"/>
                  </a:prstClr>
                </a:solidFill>
              </a:rPr>
              <a:t>分钟之内。</a:t>
            </a:r>
            <a:endParaRPr lang="id-ID" altLang="zh-CN" sz="1100" dirty="0">
              <a:solidFill>
                <a:prstClr val="white">
                  <a:lumMod val="50000"/>
                </a:prstClr>
              </a:solidFill>
            </a:endParaRPr>
          </a:p>
        </p:txBody>
      </p:sp>
      <p:cxnSp>
        <p:nvCxnSpPr>
          <p:cNvPr id="10" name="Straight Connector 219"/>
          <p:cNvCxnSpPr/>
          <p:nvPr/>
        </p:nvCxnSpPr>
        <p:spPr>
          <a:xfrm>
            <a:off x="8019430" y="3935579"/>
            <a:ext cx="1462941" cy="0"/>
          </a:xfrm>
          <a:prstGeom prst="line">
            <a:avLst/>
          </a:prstGeom>
          <a:ln w="19050">
            <a:solidFill>
              <a:srgbClr val="0070C0"/>
            </a:solidFill>
          </a:ln>
        </p:spPr>
        <p:style>
          <a:lnRef idx="1">
            <a:schemeClr val="accent1"/>
          </a:lnRef>
          <a:fillRef idx="0">
            <a:schemeClr val="accent1"/>
          </a:fillRef>
          <a:effectRef idx="0">
            <a:schemeClr val="accent1"/>
          </a:effectRef>
          <a:fontRef idx="minor">
            <a:schemeClr val="tx1"/>
          </a:fontRef>
        </p:style>
      </p:cxnSp>
      <p:sp>
        <p:nvSpPr>
          <p:cNvPr id="11" name="Freeform 5"/>
          <p:cNvSpPr>
            <a:spLocks noEditPoints="1"/>
          </p:cNvSpPr>
          <p:nvPr/>
        </p:nvSpPr>
        <p:spPr bwMode="auto">
          <a:xfrm>
            <a:off x="2108687" y="1832950"/>
            <a:ext cx="1241181" cy="1689307"/>
          </a:xfrm>
          <a:custGeom>
            <a:avLst/>
            <a:gdLst>
              <a:gd name="T0" fmla="*/ 258 w 276"/>
              <a:gd name="T1" fmla="*/ 102 h 377"/>
              <a:gd name="T2" fmla="*/ 258 w 276"/>
              <a:gd name="T3" fmla="*/ 29 h 377"/>
              <a:gd name="T4" fmla="*/ 264 w 276"/>
              <a:gd name="T5" fmla="*/ 27 h 377"/>
              <a:gd name="T6" fmla="*/ 276 w 276"/>
              <a:gd name="T7" fmla="*/ 12 h 377"/>
              <a:gd name="T8" fmla="*/ 276 w 276"/>
              <a:gd name="T9" fmla="*/ 0 h 377"/>
              <a:gd name="T10" fmla="*/ 0 w 276"/>
              <a:gd name="T11" fmla="*/ 0 h 377"/>
              <a:gd name="T12" fmla="*/ 0 w 276"/>
              <a:gd name="T13" fmla="*/ 12 h 377"/>
              <a:gd name="T14" fmla="*/ 11 w 276"/>
              <a:gd name="T15" fmla="*/ 27 h 377"/>
              <a:gd name="T16" fmla="*/ 17 w 276"/>
              <a:gd name="T17" fmla="*/ 29 h 377"/>
              <a:gd name="T18" fmla="*/ 17 w 276"/>
              <a:gd name="T19" fmla="*/ 102 h 377"/>
              <a:gd name="T20" fmla="*/ 43 w 276"/>
              <a:gd name="T21" fmla="*/ 149 h 377"/>
              <a:gd name="T22" fmla="*/ 104 w 276"/>
              <a:gd name="T23" fmla="*/ 188 h 377"/>
              <a:gd name="T24" fmla="*/ 43 w 276"/>
              <a:gd name="T25" fmla="*/ 227 h 377"/>
              <a:gd name="T26" fmla="*/ 17 w 276"/>
              <a:gd name="T27" fmla="*/ 274 h 377"/>
              <a:gd name="T28" fmla="*/ 17 w 276"/>
              <a:gd name="T29" fmla="*/ 348 h 377"/>
              <a:gd name="T30" fmla="*/ 11 w 276"/>
              <a:gd name="T31" fmla="*/ 350 h 377"/>
              <a:gd name="T32" fmla="*/ 0 w 276"/>
              <a:gd name="T33" fmla="*/ 365 h 377"/>
              <a:gd name="T34" fmla="*/ 0 w 276"/>
              <a:gd name="T35" fmla="*/ 377 h 377"/>
              <a:gd name="T36" fmla="*/ 276 w 276"/>
              <a:gd name="T37" fmla="*/ 377 h 377"/>
              <a:gd name="T38" fmla="*/ 276 w 276"/>
              <a:gd name="T39" fmla="*/ 365 h 377"/>
              <a:gd name="T40" fmla="*/ 264 w 276"/>
              <a:gd name="T41" fmla="*/ 350 h 377"/>
              <a:gd name="T42" fmla="*/ 258 w 276"/>
              <a:gd name="T43" fmla="*/ 348 h 377"/>
              <a:gd name="T44" fmla="*/ 258 w 276"/>
              <a:gd name="T45" fmla="*/ 274 h 377"/>
              <a:gd name="T46" fmla="*/ 233 w 276"/>
              <a:gd name="T47" fmla="*/ 227 h 377"/>
              <a:gd name="T48" fmla="*/ 171 w 276"/>
              <a:gd name="T49" fmla="*/ 188 h 377"/>
              <a:gd name="T50" fmla="*/ 233 w 276"/>
              <a:gd name="T51" fmla="*/ 149 h 377"/>
              <a:gd name="T52" fmla="*/ 258 w 276"/>
              <a:gd name="T53" fmla="*/ 102 h 377"/>
              <a:gd name="T54" fmla="*/ 222 w 276"/>
              <a:gd name="T55" fmla="*/ 131 h 377"/>
              <a:gd name="T56" fmla="*/ 167 w 276"/>
              <a:gd name="T57" fmla="*/ 166 h 377"/>
              <a:gd name="T58" fmla="*/ 153 w 276"/>
              <a:gd name="T59" fmla="*/ 188 h 377"/>
              <a:gd name="T60" fmla="*/ 167 w 276"/>
              <a:gd name="T61" fmla="*/ 210 h 377"/>
              <a:gd name="T62" fmla="*/ 222 w 276"/>
              <a:gd name="T63" fmla="*/ 245 h 377"/>
              <a:gd name="T64" fmla="*/ 237 w 276"/>
              <a:gd name="T65" fmla="*/ 274 h 377"/>
              <a:gd name="T66" fmla="*/ 237 w 276"/>
              <a:gd name="T67" fmla="*/ 349 h 377"/>
              <a:gd name="T68" fmla="*/ 38 w 276"/>
              <a:gd name="T69" fmla="*/ 349 h 377"/>
              <a:gd name="T70" fmla="*/ 38 w 276"/>
              <a:gd name="T71" fmla="*/ 274 h 377"/>
              <a:gd name="T72" fmla="*/ 54 w 276"/>
              <a:gd name="T73" fmla="*/ 245 h 377"/>
              <a:gd name="T74" fmla="*/ 109 w 276"/>
              <a:gd name="T75" fmla="*/ 210 h 377"/>
              <a:gd name="T76" fmla="*/ 122 w 276"/>
              <a:gd name="T77" fmla="*/ 188 h 377"/>
              <a:gd name="T78" fmla="*/ 109 w 276"/>
              <a:gd name="T79" fmla="*/ 166 h 377"/>
              <a:gd name="T80" fmla="*/ 54 w 276"/>
              <a:gd name="T81" fmla="*/ 131 h 377"/>
              <a:gd name="T82" fmla="*/ 38 w 276"/>
              <a:gd name="T83" fmla="*/ 102 h 377"/>
              <a:gd name="T84" fmla="*/ 38 w 276"/>
              <a:gd name="T85" fmla="*/ 28 h 377"/>
              <a:gd name="T86" fmla="*/ 237 w 276"/>
              <a:gd name="T87" fmla="*/ 28 h 377"/>
              <a:gd name="T88" fmla="*/ 237 w 276"/>
              <a:gd name="T89" fmla="*/ 102 h 377"/>
              <a:gd name="T90" fmla="*/ 222 w 276"/>
              <a:gd name="T91" fmla="*/ 131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6" h="377">
                <a:moveTo>
                  <a:pt x="258" y="102"/>
                </a:moveTo>
                <a:cubicBezTo>
                  <a:pt x="258" y="29"/>
                  <a:pt x="258" y="29"/>
                  <a:pt x="258" y="29"/>
                </a:cubicBezTo>
                <a:cubicBezTo>
                  <a:pt x="264" y="27"/>
                  <a:pt x="264" y="27"/>
                  <a:pt x="264" y="27"/>
                </a:cubicBezTo>
                <a:cubicBezTo>
                  <a:pt x="271" y="25"/>
                  <a:pt x="276" y="19"/>
                  <a:pt x="276" y="12"/>
                </a:cubicBezTo>
                <a:cubicBezTo>
                  <a:pt x="276" y="0"/>
                  <a:pt x="276" y="0"/>
                  <a:pt x="276" y="0"/>
                </a:cubicBezTo>
                <a:cubicBezTo>
                  <a:pt x="0" y="0"/>
                  <a:pt x="0" y="0"/>
                  <a:pt x="0" y="0"/>
                </a:cubicBezTo>
                <a:cubicBezTo>
                  <a:pt x="0" y="12"/>
                  <a:pt x="0" y="12"/>
                  <a:pt x="0" y="12"/>
                </a:cubicBezTo>
                <a:cubicBezTo>
                  <a:pt x="0" y="19"/>
                  <a:pt x="5" y="25"/>
                  <a:pt x="11" y="27"/>
                </a:cubicBezTo>
                <a:cubicBezTo>
                  <a:pt x="17" y="29"/>
                  <a:pt x="17" y="29"/>
                  <a:pt x="17" y="29"/>
                </a:cubicBezTo>
                <a:cubicBezTo>
                  <a:pt x="17" y="102"/>
                  <a:pt x="17" y="102"/>
                  <a:pt x="17" y="102"/>
                </a:cubicBezTo>
                <a:cubicBezTo>
                  <a:pt x="17" y="119"/>
                  <a:pt x="28" y="140"/>
                  <a:pt x="43" y="149"/>
                </a:cubicBezTo>
                <a:cubicBezTo>
                  <a:pt x="104" y="188"/>
                  <a:pt x="104" y="188"/>
                  <a:pt x="104" y="188"/>
                </a:cubicBezTo>
                <a:cubicBezTo>
                  <a:pt x="43" y="227"/>
                  <a:pt x="43" y="227"/>
                  <a:pt x="43" y="227"/>
                </a:cubicBezTo>
                <a:cubicBezTo>
                  <a:pt x="28" y="236"/>
                  <a:pt x="17" y="257"/>
                  <a:pt x="17" y="274"/>
                </a:cubicBezTo>
                <a:cubicBezTo>
                  <a:pt x="17" y="348"/>
                  <a:pt x="17" y="348"/>
                  <a:pt x="17" y="348"/>
                </a:cubicBezTo>
                <a:cubicBezTo>
                  <a:pt x="11" y="350"/>
                  <a:pt x="11" y="350"/>
                  <a:pt x="11" y="350"/>
                </a:cubicBezTo>
                <a:cubicBezTo>
                  <a:pt x="5" y="352"/>
                  <a:pt x="0" y="358"/>
                  <a:pt x="0" y="365"/>
                </a:cubicBezTo>
                <a:cubicBezTo>
                  <a:pt x="0" y="377"/>
                  <a:pt x="0" y="377"/>
                  <a:pt x="0" y="377"/>
                </a:cubicBezTo>
                <a:cubicBezTo>
                  <a:pt x="276" y="377"/>
                  <a:pt x="276" y="377"/>
                  <a:pt x="276" y="377"/>
                </a:cubicBezTo>
                <a:cubicBezTo>
                  <a:pt x="276" y="365"/>
                  <a:pt x="276" y="365"/>
                  <a:pt x="276" y="365"/>
                </a:cubicBezTo>
                <a:cubicBezTo>
                  <a:pt x="276" y="358"/>
                  <a:pt x="271" y="352"/>
                  <a:pt x="264" y="350"/>
                </a:cubicBezTo>
                <a:cubicBezTo>
                  <a:pt x="258" y="348"/>
                  <a:pt x="258" y="348"/>
                  <a:pt x="258" y="348"/>
                </a:cubicBezTo>
                <a:cubicBezTo>
                  <a:pt x="258" y="274"/>
                  <a:pt x="258" y="274"/>
                  <a:pt x="258" y="274"/>
                </a:cubicBezTo>
                <a:cubicBezTo>
                  <a:pt x="258" y="257"/>
                  <a:pt x="247" y="236"/>
                  <a:pt x="233" y="227"/>
                </a:cubicBezTo>
                <a:cubicBezTo>
                  <a:pt x="171" y="188"/>
                  <a:pt x="171" y="188"/>
                  <a:pt x="171" y="188"/>
                </a:cubicBezTo>
                <a:cubicBezTo>
                  <a:pt x="233" y="149"/>
                  <a:pt x="233" y="149"/>
                  <a:pt x="233" y="149"/>
                </a:cubicBezTo>
                <a:cubicBezTo>
                  <a:pt x="247" y="140"/>
                  <a:pt x="258" y="119"/>
                  <a:pt x="258" y="102"/>
                </a:cubicBezTo>
                <a:close/>
                <a:moveTo>
                  <a:pt x="222" y="131"/>
                </a:moveTo>
                <a:cubicBezTo>
                  <a:pt x="167" y="166"/>
                  <a:pt x="167" y="166"/>
                  <a:pt x="167" y="166"/>
                </a:cubicBezTo>
                <a:cubicBezTo>
                  <a:pt x="158" y="172"/>
                  <a:pt x="153" y="180"/>
                  <a:pt x="153" y="188"/>
                </a:cubicBezTo>
                <a:cubicBezTo>
                  <a:pt x="153" y="197"/>
                  <a:pt x="158" y="205"/>
                  <a:pt x="167" y="210"/>
                </a:cubicBezTo>
                <a:cubicBezTo>
                  <a:pt x="222" y="245"/>
                  <a:pt x="222" y="245"/>
                  <a:pt x="222" y="245"/>
                </a:cubicBezTo>
                <a:cubicBezTo>
                  <a:pt x="230" y="250"/>
                  <a:pt x="237" y="264"/>
                  <a:pt x="237" y="274"/>
                </a:cubicBezTo>
                <a:cubicBezTo>
                  <a:pt x="237" y="349"/>
                  <a:pt x="237" y="349"/>
                  <a:pt x="237" y="349"/>
                </a:cubicBezTo>
                <a:cubicBezTo>
                  <a:pt x="38" y="349"/>
                  <a:pt x="38" y="349"/>
                  <a:pt x="38" y="349"/>
                </a:cubicBezTo>
                <a:cubicBezTo>
                  <a:pt x="38" y="274"/>
                  <a:pt x="38" y="274"/>
                  <a:pt x="38" y="274"/>
                </a:cubicBezTo>
                <a:cubicBezTo>
                  <a:pt x="38" y="264"/>
                  <a:pt x="46" y="250"/>
                  <a:pt x="54" y="245"/>
                </a:cubicBezTo>
                <a:cubicBezTo>
                  <a:pt x="109" y="210"/>
                  <a:pt x="109" y="210"/>
                  <a:pt x="109" y="210"/>
                </a:cubicBezTo>
                <a:cubicBezTo>
                  <a:pt x="117" y="205"/>
                  <a:pt x="122" y="197"/>
                  <a:pt x="122" y="188"/>
                </a:cubicBezTo>
                <a:cubicBezTo>
                  <a:pt x="122" y="180"/>
                  <a:pt x="117" y="172"/>
                  <a:pt x="109" y="166"/>
                </a:cubicBezTo>
                <a:cubicBezTo>
                  <a:pt x="54" y="131"/>
                  <a:pt x="54" y="131"/>
                  <a:pt x="54" y="131"/>
                </a:cubicBezTo>
                <a:cubicBezTo>
                  <a:pt x="46" y="126"/>
                  <a:pt x="38" y="112"/>
                  <a:pt x="38" y="102"/>
                </a:cubicBezTo>
                <a:cubicBezTo>
                  <a:pt x="38" y="28"/>
                  <a:pt x="38" y="28"/>
                  <a:pt x="38" y="28"/>
                </a:cubicBezTo>
                <a:cubicBezTo>
                  <a:pt x="237" y="28"/>
                  <a:pt x="237" y="28"/>
                  <a:pt x="237" y="28"/>
                </a:cubicBezTo>
                <a:cubicBezTo>
                  <a:pt x="237" y="102"/>
                  <a:pt x="237" y="102"/>
                  <a:pt x="237" y="102"/>
                </a:cubicBezTo>
                <a:cubicBezTo>
                  <a:pt x="237" y="112"/>
                  <a:pt x="230" y="126"/>
                  <a:pt x="222" y="131"/>
                </a:cubicBezTo>
                <a:close/>
              </a:path>
            </a:pathLst>
          </a:custGeom>
          <a:solidFill>
            <a:srgbClr val="0070C0"/>
          </a:solidFill>
          <a:ln>
            <a:noFill/>
          </a:ln>
        </p:spPr>
        <p:txBody>
          <a:bodyPr vert="horz" wrap="square" lIns="86411" tIns="43205" rIns="86411" bIns="43205" numCol="1" anchor="t" anchorCtr="0" compatLnSpc="1"/>
          <a:lstStyle/>
          <a:p>
            <a:endParaRPr lang="id-ID">
              <a:solidFill>
                <a:prstClr val="black"/>
              </a:solidFill>
            </a:endParaRPr>
          </a:p>
        </p:txBody>
      </p:sp>
      <p:sp>
        <p:nvSpPr>
          <p:cNvPr id="12" name="Freeform 6"/>
          <p:cNvSpPr/>
          <p:nvPr/>
        </p:nvSpPr>
        <p:spPr bwMode="auto">
          <a:xfrm>
            <a:off x="2581209" y="2504961"/>
            <a:ext cx="291497" cy="170787"/>
          </a:xfrm>
          <a:custGeom>
            <a:avLst/>
            <a:gdLst>
              <a:gd name="T0" fmla="*/ 0 w 65"/>
              <a:gd name="T1" fmla="*/ 0 h 38"/>
              <a:gd name="T2" fmla="*/ 10 w 65"/>
              <a:gd name="T3" fmla="*/ 6 h 38"/>
              <a:gd name="T4" fmla="*/ 29 w 65"/>
              <a:gd name="T5" fmla="*/ 38 h 38"/>
              <a:gd name="T6" fmla="*/ 29 w 65"/>
              <a:gd name="T7" fmla="*/ 38 h 38"/>
              <a:gd name="T8" fmla="*/ 36 w 65"/>
              <a:gd name="T9" fmla="*/ 38 h 38"/>
              <a:gd name="T10" fmla="*/ 36 w 65"/>
              <a:gd name="T11" fmla="*/ 38 h 38"/>
              <a:gd name="T12" fmla="*/ 55 w 65"/>
              <a:gd name="T13" fmla="*/ 6 h 38"/>
              <a:gd name="T14" fmla="*/ 65 w 65"/>
              <a:gd name="T15" fmla="*/ 0 h 38"/>
              <a:gd name="T16" fmla="*/ 0 w 65"/>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8">
                <a:moveTo>
                  <a:pt x="0" y="0"/>
                </a:moveTo>
                <a:cubicBezTo>
                  <a:pt x="10" y="6"/>
                  <a:pt x="10" y="6"/>
                  <a:pt x="10" y="6"/>
                </a:cubicBezTo>
                <a:cubicBezTo>
                  <a:pt x="22" y="14"/>
                  <a:pt x="29" y="25"/>
                  <a:pt x="29" y="38"/>
                </a:cubicBezTo>
                <a:cubicBezTo>
                  <a:pt x="29" y="38"/>
                  <a:pt x="29" y="38"/>
                  <a:pt x="29" y="38"/>
                </a:cubicBezTo>
                <a:cubicBezTo>
                  <a:pt x="36" y="38"/>
                  <a:pt x="36" y="38"/>
                  <a:pt x="36" y="38"/>
                </a:cubicBezTo>
                <a:cubicBezTo>
                  <a:pt x="36" y="38"/>
                  <a:pt x="36" y="38"/>
                  <a:pt x="36" y="38"/>
                </a:cubicBezTo>
                <a:cubicBezTo>
                  <a:pt x="36" y="25"/>
                  <a:pt x="43" y="14"/>
                  <a:pt x="55" y="6"/>
                </a:cubicBezTo>
                <a:cubicBezTo>
                  <a:pt x="65" y="0"/>
                  <a:pt x="65" y="0"/>
                  <a:pt x="65" y="0"/>
                </a:cubicBezTo>
                <a:lnTo>
                  <a:pt x="0" y="0"/>
                </a:lnTo>
                <a:close/>
              </a:path>
            </a:pathLst>
          </a:custGeom>
          <a:solidFill>
            <a:srgbClr val="0070C0"/>
          </a:solidFill>
          <a:ln>
            <a:noFill/>
          </a:ln>
        </p:spPr>
        <p:txBody>
          <a:bodyPr vert="horz" wrap="square" lIns="86411" tIns="43205" rIns="86411" bIns="43205" numCol="1" anchor="t" anchorCtr="0" compatLnSpc="1"/>
          <a:lstStyle/>
          <a:p>
            <a:endParaRPr lang="id-ID">
              <a:solidFill>
                <a:prstClr val="black"/>
              </a:solidFill>
            </a:endParaRPr>
          </a:p>
        </p:txBody>
      </p:sp>
      <p:sp>
        <p:nvSpPr>
          <p:cNvPr id="13" name="Freeform 9"/>
          <p:cNvSpPr/>
          <p:nvPr/>
        </p:nvSpPr>
        <p:spPr bwMode="auto">
          <a:xfrm>
            <a:off x="2342627" y="2325819"/>
            <a:ext cx="773302" cy="152224"/>
          </a:xfrm>
          <a:custGeom>
            <a:avLst/>
            <a:gdLst>
              <a:gd name="T0" fmla="*/ 0 w 172"/>
              <a:gd name="T1" fmla="*/ 0 h 34"/>
              <a:gd name="T2" fmla="*/ 8 w 172"/>
              <a:gd name="T3" fmla="*/ 11 h 34"/>
              <a:gd name="T4" fmla="*/ 45 w 172"/>
              <a:gd name="T5" fmla="*/ 34 h 34"/>
              <a:gd name="T6" fmla="*/ 127 w 172"/>
              <a:gd name="T7" fmla="*/ 34 h 34"/>
              <a:gd name="T8" fmla="*/ 163 w 172"/>
              <a:gd name="T9" fmla="*/ 11 h 34"/>
              <a:gd name="T10" fmla="*/ 172 w 172"/>
              <a:gd name="T11" fmla="*/ 0 h 34"/>
              <a:gd name="T12" fmla="*/ 0 w 172"/>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2" h="34">
                <a:moveTo>
                  <a:pt x="0" y="0"/>
                </a:moveTo>
                <a:cubicBezTo>
                  <a:pt x="2" y="4"/>
                  <a:pt x="5" y="9"/>
                  <a:pt x="8" y="11"/>
                </a:cubicBezTo>
                <a:cubicBezTo>
                  <a:pt x="45" y="34"/>
                  <a:pt x="45" y="34"/>
                  <a:pt x="45" y="34"/>
                </a:cubicBezTo>
                <a:cubicBezTo>
                  <a:pt x="127" y="34"/>
                  <a:pt x="127" y="34"/>
                  <a:pt x="127" y="34"/>
                </a:cubicBezTo>
                <a:cubicBezTo>
                  <a:pt x="163" y="11"/>
                  <a:pt x="163" y="11"/>
                  <a:pt x="163" y="11"/>
                </a:cubicBezTo>
                <a:cubicBezTo>
                  <a:pt x="166" y="9"/>
                  <a:pt x="170" y="4"/>
                  <a:pt x="172" y="0"/>
                </a:cubicBezTo>
                <a:lnTo>
                  <a:pt x="0" y="0"/>
                </a:lnTo>
                <a:close/>
              </a:path>
            </a:pathLst>
          </a:custGeom>
          <a:solidFill>
            <a:srgbClr val="0070C0"/>
          </a:solidFill>
          <a:ln>
            <a:noFill/>
          </a:ln>
        </p:spPr>
        <p:txBody>
          <a:bodyPr vert="horz" wrap="square" lIns="86411" tIns="43205" rIns="86411" bIns="43205" numCol="1" anchor="t" anchorCtr="0" compatLnSpc="1"/>
          <a:lstStyle/>
          <a:p>
            <a:endParaRPr lang="id-ID">
              <a:solidFill>
                <a:prstClr val="black"/>
              </a:solidFill>
            </a:endParaRPr>
          </a:p>
        </p:txBody>
      </p:sp>
      <p:sp>
        <p:nvSpPr>
          <p:cNvPr id="14" name="Rectangle 10"/>
          <p:cNvSpPr>
            <a:spLocks noChangeArrowheads="1"/>
          </p:cNvSpPr>
          <p:nvPr/>
        </p:nvSpPr>
        <p:spPr bwMode="auto">
          <a:xfrm>
            <a:off x="2333344" y="3060947"/>
            <a:ext cx="787226" cy="152224"/>
          </a:xfrm>
          <a:prstGeom prst="rect">
            <a:avLst/>
          </a:prstGeom>
          <a:solidFill>
            <a:schemeClr val="bg1">
              <a:lumMod val="50000"/>
            </a:schemeClr>
          </a:solidFill>
          <a:ln>
            <a:noFill/>
          </a:ln>
        </p:spPr>
        <p:txBody>
          <a:bodyPr vert="horz" wrap="square" lIns="86411" tIns="43205" rIns="86411" bIns="43205" numCol="1" anchor="t" anchorCtr="0" compatLnSpc="1"/>
          <a:lstStyle/>
          <a:p>
            <a:endParaRPr lang="id-ID">
              <a:solidFill>
                <a:prstClr val="black"/>
              </a:solidFill>
            </a:endParaRPr>
          </a:p>
        </p:txBody>
      </p:sp>
      <p:sp>
        <p:nvSpPr>
          <p:cNvPr id="15" name="Rectangle 11"/>
          <p:cNvSpPr>
            <a:spLocks noChangeArrowheads="1"/>
          </p:cNvSpPr>
          <p:nvPr/>
        </p:nvSpPr>
        <p:spPr bwMode="auto">
          <a:xfrm>
            <a:off x="2333344" y="3240087"/>
            <a:ext cx="787226" cy="103029"/>
          </a:xfrm>
          <a:prstGeom prst="rect">
            <a:avLst/>
          </a:prstGeom>
          <a:solidFill>
            <a:schemeClr val="bg1">
              <a:lumMod val="50000"/>
            </a:schemeClr>
          </a:solidFill>
          <a:ln>
            <a:noFill/>
          </a:ln>
        </p:spPr>
        <p:txBody>
          <a:bodyPr vert="horz" wrap="square" lIns="86411" tIns="43205" rIns="86411" bIns="43205" numCol="1" anchor="t" anchorCtr="0" compatLnSpc="1"/>
          <a:lstStyle/>
          <a:p>
            <a:endParaRPr lang="id-ID">
              <a:solidFill>
                <a:prstClr val="black"/>
              </a:solidFill>
            </a:endParaRPr>
          </a:p>
        </p:txBody>
      </p:sp>
      <p:sp>
        <p:nvSpPr>
          <p:cNvPr id="16" name="Freeform 5"/>
          <p:cNvSpPr>
            <a:spLocks noEditPoints="1"/>
          </p:cNvSpPr>
          <p:nvPr/>
        </p:nvSpPr>
        <p:spPr bwMode="auto">
          <a:xfrm>
            <a:off x="5104332" y="1832950"/>
            <a:ext cx="1241181" cy="1689307"/>
          </a:xfrm>
          <a:custGeom>
            <a:avLst/>
            <a:gdLst>
              <a:gd name="T0" fmla="*/ 258 w 276"/>
              <a:gd name="T1" fmla="*/ 102 h 377"/>
              <a:gd name="T2" fmla="*/ 258 w 276"/>
              <a:gd name="T3" fmla="*/ 29 h 377"/>
              <a:gd name="T4" fmla="*/ 264 w 276"/>
              <a:gd name="T5" fmla="*/ 27 h 377"/>
              <a:gd name="T6" fmla="*/ 276 w 276"/>
              <a:gd name="T7" fmla="*/ 12 h 377"/>
              <a:gd name="T8" fmla="*/ 276 w 276"/>
              <a:gd name="T9" fmla="*/ 0 h 377"/>
              <a:gd name="T10" fmla="*/ 0 w 276"/>
              <a:gd name="T11" fmla="*/ 0 h 377"/>
              <a:gd name="T12" fmla="*/ 0 w 276"/>
              <a:gd name="T13" fmla="*/ 12 h 377"/>
              <a:gd name="T14" fmla="*/ 11 w 276"/>
              <a:gd name="T15" fmla="*/ 27 h 377"/>
              <a:gd name="T16" fmla="*/ 17 w 276"/>
              <a:gd name="T17" fmla="*/ 29 h 377"/>
              <a:gd name="T18" fmla="*/ 17 w 276"/>
              <a:gd name="T19" fmla="*/ 102 h 377"/>
              <a:gd name="T20" fmla="*/ 43 w 276"/>
              <a:gd name="T21" fmla="*/ 149 h 377"/>
              <a:gd name="T22" fmla="*/ 104 w 276"/>
              <a:gd name="T23" fmla="*/ 188 h 377"/>
              <a:gd name="T24" fmla="*/ 43 w 276"/>
              <a:gd name="T25" fmla="*/ 227 h 377"/>
              <a:gd name="T26" fmla="*/ 17 w 276"/>
              <a:gd name="T27" fmla="*/ 274 h 377"/>
              <a:gd name="T28" fmla="*/ 17 w 276"/>
              <a:gd name="T29" fmla="*/ 348 h 377"/>
              <a:gd name="T30" fmla="*/ 11 w 276"/>
              <a:gd name="T31" fmla="*/ 350 h 377"/>
              <a:gd name="T32" fmla="*/ 0 w 276"/>
              <a:gd name="T33" fmla="*/ 365 h 377"/>
              <a:gd name="T34" fmla="*/ 0 w 276"/>
              <a:gd name="T35" fmla="*/ 377 h 377"/>
              <a:gd name="T36" fmla="*/ 276 w 276"/>
              <a:gd name="T37" fmla="*/ 377 h 377"/>
              <a:gd name="T38" fmla="*/ 276 w 276"/>
              <a:gd name="T39" fmla="*/ 365 h 377"/>
              <a:gd name="T40" fmla="*/ 264 w 276"/>
              <a:gd name="T41" fmla="*/ 350 h 377"/>
              <a:gd name="T42" fmla="*/ 258 w 276"/>
              <a:gd name="T43" fmla="*/ 348 h 377"/>
              <a:gd name="T44" fmla="*/ 258 w 276"/>
              <a:gd name="T45" fmla="*/ 274 h 377"/>
              <a:gd name="T46" fmla="*/ 233 w 276"/>
              <a:gd name="T47" fmla="*/ 227 h 377"/>
              <a:gd name="T48" fmla="*/ 171 w 276"/>
              <a:gd name="T49" fmla="*/ 188 h 377"/>
              <a:gd name="T50" fmla="*/ 233 w 276"/>
              <a:gd name="T51" fmla="*/ 149 h 377"/>
              <a:gd name="T52" fmla="*/ 258 w 276"/>
              <a:gd name="T53" fmla="*/ 102 h 377"/>
              <a:gd name="T54" fmla="*/ 222 w 276"/>
              <a:gd name="T55" fmla="*/ 131 h 377"/>
              <a:gd name="T56" fmla="*/ 167 w 276"/>
              <a:gd name="T57" fmla="*/ 166 h 377"/>
              <a:gd name="T58" fmla="*/ 153 w 276"/>
              <a:gd name="T59" fmla="*/ 188 h 377"/>
              <a:gd name="T60" fmla="*/ 167 w 276"/>
              <a:gd name="T61" fmla="*/ 210 h 377"/>
              <a:gd name="T62" fmla="*/ 222 w 276"/>
              <a:gd name="T63" fmla="*/ 245 h 377"/>
              <a:gd name="T64" fmla="*/ 237 w 276"/>
              <a:gd name="T65" fmla="*/ 274 h 377"/>
              <a:gd name="T66" fmla="*/ 237 w 276"/>
              <a:gd name="T67" fmla="*/ 349 h 377"/>
              <a:gd name="T68" fmla="*/ 38 w 276"/>
              <a:gd name="T69" fmla="*/ 349 h 377"/>
              <a:gd name="T70" fmla="*/ 38 w 276"/>
              <a:gd name="T71" fmla="*/ 274 h 377"/>
              <a:gd name="T72" fmla="*/ 54 w 276"/>
              <a:gd name="T73" fmla="*/ 245 h 377"/>
              <a:gd name="T74" fmla="*/ 109 w 276"/>
              <a:gd name="T75" fmla="*/ 210 h 377"/>
              <a:gd name="T76" fmla="*/ 122 w 276"/>
              <a:gd name="T77" fmla="*/ 188 h 377"/>
              <a:gd name="T78" fmla="*/ 109 w 276"/>
              <a:gd name="T79" fmla="*/ 166 h 377"/>
              <a:gd name="T80" fmla="*/ 54 w 276"/>
              <a:gd name="T81" fmla="*/ 131 h 377"/>
              <a:gd name="T82" fmla="*/ 38 w 276"/>
              <a:gd name="T83" fmla="*/ 102 h 377"/>
              <a:gd name="T84" fmla="*/ 38 w 276"/>
              <a:gd name="T85" fmla="*/ 28 h 377"/>
              <a:gd name="T86" fmla="*/ 237 w 276"/>
              <a:gd name="T87" fmla="*/ 28 h 377"/>
              <a:gd name="T88" fmla="*/ 237 w 276"/>
              <a:gd name="T89" fmla="*/ 102 h 377"/>
              <a:gd name="T90" fmla="*/ 222 w 276"/>
              <a:gd name="T91" fmla="*/ 131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6" h="377">
                <a:moveTo>
                  <a:pt x="258" y="102"/>
                </a:moveTo>
                <a:cubicBezTo>
                  <a:pt x="258" y="29"/>
                  <a:pt x="258" y="29"/>
                  <a:pt x="258" y="29"/>
                </a:cubicBezTo>
                <a:cubicBezTo>
                  <a:pt x="264" y="27"/>
                  <a:pt x="264" y="27"/>
                  <a:pt x="264" y="27"/>
                </a:cubicBezTo>
                <a:cubicBezTo>
                  <a:pt x="271" y="25"/>
                  <a:pt x="276" y="19"/>
                  <a:pt x="276" y="12"/>
                </a:cubicBezTo>
                <a:cubicBezTo>
                  <a:pt x="276" y="0"/>
                  <a:pt x="276" y="0"/>
                  <a:pt x="276" y="0"/>
                </a:cubicBezTo>
                <a:cubicBezTo>
                  <a:pt x="0" y="0"/>
                  <a:pt x="0" y="0"/>
                  <a:pt x="0" y="0"/>
                </a:cubicBezTo>
                <a:cubicBezTo>
                  <a:pt x="0" y="12"/>
                  <a:pt x="0" y="12"/>
                  <a:pt x="0" y="12"/>
                </a:cubicBezTo>
                <a:cubicBezTo>
                  <a:pt x="0" y="19"/>
                  <a:pt x="5" y="25"/>
                  <a:pt x="11" y="27"/>
                </a:cubicBezTo>
                <a:cubicBezTo>
                  <a:pt x="17" y="29"/>
                  <a:pt x="17" y="29"/>
                  <a:pt x="17" y="29"/>
                </a:cubicBezTo>
                <a:cubicBezTo>
                  <a:pt x="17" y="102"/>
                  <a:pt x="17" y="102"/>
                  <a:pt x="17" y="102"/>
                </a:cubicBezTo>
                <a:cubicBezTo>
                  <a:pt x="17" y="119"/>
                  <a:pt x="28" y="140"/>
                  <a:pt x="43" y="149"/>
                </a:cubicBezTo>
                <a:cubicBezTo>
                  <a:pt x="104" y="188"/>
                  <a:pt x="104" y="188"/>
                  <a:pt x="104" y="188"/>
                </a:cubicBezTo>
                <a:cubicBezTo>
                  <a:pt x="43" y="227"/>
                  <a:pt x="43" y="227"/>
                  <a:pt x="43" y="227"/>
                </a:cubicBezTo>
                <a:cubicBezTo>
                  <a:pt x="28" y="236"/>
                  <a:pt x="17" y="257"/>
                  <a:pt x="17" y="274"/>
                </a:cubicBezTo>
                <a:cubicBezTo>
                  <a:pt x="17" y="348"/>
                  <a:pt x="17" y="348"/>
                  <a:pt x="17" y="348"/>
                </a:cubicBezTo>
                <a:cubicBezTo>
                  <a:pt x="11" y="350"/>
                  <a:pt x="11" y="350"/>
                  <a:pt x="11" y="350"/>
                </a:cubicBezTo>
                <a:cubicBezTo>
                  <a:pt x="5" y="352"/>
                  <a:pt x="0" y="358"/>
                  <a:pt x="0" y="365"/>
                </a:cubicBezTo>
                <a:cubicBezTo>
                  <a:pt x="0" y="377"/>
                  <a:pt x="0" y="377"/>
                  <a:pt x="0" y="377"/>
                </a:cubicBezTo>
                <a:cubicBezTo>
                  <a:pt x="276" y="377"/>
                  <a:pt x="276" y="377"/>
                  <a:pt x="276" y="377"/>
                </a:cubicBezTo>
                <a:cubicBezTo>
                  <a:pt x="276" y="365"/>
                  <a:pt x="276" y="365"/>
                  <a:pt x="276" y="365"/>
                </a:cubicBezTo>
                <a:cubicBezTo>
                  <a:pt x="276" y="358"/>
                  <a:pt x="271" y="352"/>
                  <a:pt x="264" y="350"/>
                </a:cubicBezTo>
                <a:cubicBezTo>
                  <a:pt x="258" y="348"/>
                  <a:pt x="258" y="348"/>
                  <a:pt x="258" y="348"/>
                </a:cubicBezTo>
                <a:cubicBezTo>
                  <a:pt x="258" y="274"/>
                  <a:pt x="258" y="274"/>
                  <a:pt x="258" y="274"/>
                </a:cubicBezTo>
                <a:cubicBezTo>
                  <a:pt x="258" y="257"/>
                  <a:pt x="247" y="236"/>
                  <a:pt x="233" y="227"/>
                </a:cubicBezTo>
                <a:cubicBezTo>
                  <a:pt x="171" y="188"/>
                  <a:pt x="171" y="188"/>
                  <a:pt x="171" y="188"/>
                </a:cubicBezTo>
                <a:cubicBezTo>
                  <a:pt x="233" y="149"/>
                  <a:pt x="233" y="149"/>
                  <a:pt x="233" y="149"/>
                </a:cubicBezTo>
                <a:cubicBezTo>
                  <a:pt x="247" y="140"/>
                  <a:pt x="258" y="119"/>
                  <a:pt x="258" y="102"/>
                </a:cubicBezTo>
                <a:close/>
                <a:moveTo>
                  <a:pt x="222" y="131"/>
                </a:moveTo>
                <a:cubicBezTo>
                  <a:pt x="167" y="166"/>
                  <a:pt x="167" y="166"/>
                  <a:pt x="167" y="166"/>
                </a:cubicBezTo>
                <a:cubicBezTo>
                  <a:pt x="158" y="172"/>
                  <a:pt x="153" y="180"/>
                  <a:pt x="153" y="188"/>
                </a:cubicBezTo>
                <a:cubicBezTo>
                  <a:pt x="153" y="197"/>
                  <a:pt x="158" y="205"/>
                  <a:pt x="167" y="210"/>
                </a:cubicBezTo>
                <a:cubicBezTo>
                  <a:pt x="222" y="245"/>
                  <a:pt x="222" y="245"/>
                  <a:pt x="222" y="245"/>
                </a:cubicBezTo>
                <a:cubicBezTo>
                  <a:pt x="230" y="250"/>
                  <a:pt x="237" y="264"/>
                  <a:pt x="237" y="274"/>
                </a:cubicBezTo>
                <a:cubicBezTo>
                  <a:pt x="237" y="349"/>
                  <a:pt x="237" y="349"/>
                  <a:pt x="237" y="349"/>
                </a:cubicBezTo>
                <a:cubicBezTo>
                  <a:pt x="38" y="349"/>
                  <a:pt x="38" y="349"/>
                  <a:pt x="38" y="349"/>
                </a:cubicBezTo>
                <a:cubicBezTo>
                  <a:pt x="38" y="274"/>
                  <a:pt x="38" y="274"/>
                  <a:pt x="38" y="274"/>
                </a:cubicBezTo>
                <a:cubicBezTo>
                  <a:pt x="38" y="264"/>
                  <a:pt x="46" y="250"/>
                  <a:pt x="54" y="245"/>
                </a:cubicBezTo>
                <a:cubicBezTo>
                  <a:pt x="109" y="210"/>
                  <a:pt x="109" y="210"/>
                  <a:pt x="109" y="210"/>
                </a:cubicBezTo>
                <a:cubicBezTo>
                  <a:pt x="117" y="205"/>
                  <a:pt x="122" y="197"/>
                  <a:pt x="122" y="188"/>
                </a:cubicBezTo>
                <a:cubicBezTo>
                  <a:pt x="122" y="180"/>
                  <a:pt x="117" y="172"/>
                  <a:pt x="109" y="166"/>
                </a:cubicBezTo>
                <a:cubicBezTo>
                  <a:pt x="54" y="131"/>
                  <a:pt x="54" y="131"/>
                  <a:pt x="54" y="131"/>
                </a:cubicBezTo>
                <a:cubicBezTo>
                  <a:pt x="46" y="126"/>
                  <a:pt x="38" y="112"/>
                  <a:pt x="38" y="102"/>
                </a:cubicBezTo>
                <a:cubicBezTo>
                  <a:pt x="38" y="28"/>
                  <a:pt x="38" y="28"/>
                  <a:pt x="38" y="28"/>
                </a:cubicBezTo>
                <a:cubicBezTo>
                  <a:pt x="237" y="28"/>
                  <a:pt x="237" y="28"/>
                  <a:pt x="237" y="28"/>
                </a:cubicBezTo>
                <a:cubicBezTo>
                  <a:pt x="237" y="102"/>
                  <a:pt x="237" y="102"/>
                  <a:pt x="237" y="102"/>
                </a:cubicBezTo>
                <a:cubicBezTo>
                  <a:pt x="237" y="112"/>
                  <a:pt x="230" y="126"/>
                  <a:pt x="222" y="131"/>
                </a:cubicBezTo>
                <a:close/>
              </a:path>
            </a:pathLst>
          </a:custGeom>
          <a:solidFill>
            <a:srgbClr val="0070C0"/>
          </a:solidFill>
          <a:ln>
            <a:noFill/>
          </a:ln>
        </p:spPr>
        <p:txBody>
          <a:bodyPr vert="horz" wrap="square" lIns="86411" tIns="43205" rIns="86411" bIns="43205" numCol="1" anchor="t" anchorCtr="0" compatLnSpc="1"/>
          <a:lstStyle/>
          <a:p>
            <a:endParaRPr lang="id-ID">
              <a:solidFill>
                <a:prstClr val="black"/>
              </a:solidFill>
            </a:endParaRPr>
          </a:p>
        </p:txBody>
      </p:sp>
      <p:sp>
        <p:nvSpPr>
          <p:cNvPr id="17" name="Freeform 6"/>
          <p:cNvSpPr/>
          <p:nvPr/>
        </p:nvSpPr>
        <p:spPr bwMode="auto">
          <a:xfrm>
            <a:off x="5576854" y="2504961"/>
            <a:ext cx="291497" cy="170787"/>
          </a:xfrm>
          <a:custGeom>
            <a:avLst/>
            <a:gdLst>
              <a:gd name="T0" fmla="*/ 0 w 65"/>
              <a:gd name="T1" fmla="*/ 0 h 38"/>
              <a:gd name="T2" fmla="*/ 10 w 65"/>
              <a:gd name="T3" fmla="*/ 6 h 38"/>
              <a:gd name="T4" fmla="*/ 29 w 65"/>
              <a:gd name="T5" fmla="*/ 38 h 38"/>
              <a:gd name="T6" fmla="*/ 29 w 65"/>
              <a:gd name="T7" fmla="*/ 38 h 38"/>
              <a:gd name="T8" fmla="*/ 36 w 65"/>
              <a:gd name="T9" fmla="*/ 38 h 38"/>
              <a:gd name="T10" fmla="*/ 36 w 65"/>
              <a:gd name="T11" fmla="*/ 38 h 38"/>
              <a:gd name="T12" fmla="*/ 55 w 65"/>
              <a:gd name="T13" fmla="*/ 6 h 38"/>
              <a:gd name="T14" fmla="*/ 65 w 65"/>
              <a:gd name="T15" fmla="*/ 0 h 38"/>
              <a:gd name="T16" fmla="*/ 0 w 65"/>
              <a:gd name="T17" fmla="*/ 0 h 3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8">
                <a:moveTo>
                  <a:pt x="0" y="0"/>
                </a:moveTo>
                <a:cubicBezTo>
                  <a:pt x="10" y="6"/>
                  <a:pt x="10" y="6"/>
                  <a:pt x="10" y="6"/>
                </a:cubicBezTo>
                <a:cubicBezTo>
                  <a:pt x="22" y="14"/>
                  <a:pt x="29" y="25"/>
                  <a:pt x="29" y="38"/>
                </a:cubicBezTo>
                <a:cubicBezTo>
                  <a:pt x="29" y="38"/>
                  <a:pt x="29" y="38"/>
                  <a:pt x="29" y="38"/>
                </a:cubicBezTo>
                <a:cubicBezTo>
                  <a:pt x="36" y="38"/>
                  <a:pt x="36" y="38"/>
                  <a:pt x="36" y="38"/>
                </a:cubicBezTo>
                <a:cubicBezTo>
                  <a:pt x="36" y="38"/>
                  <a:pt x="36" y="38"/>
                  <a:pt x="36" y="38"/>
                </a:cubicBezTo>
                <a:cubicBezTo>
                  <a:pt x="36" y="25"/>
                  <a:pt x="43" y="14"/>
                  <a:pt x="55" y="6"/>
                </a:cubicBezTo>
                <a:cubicBezTo>
                  <a:pt x="65" y="0"/>
                  <a:pt x="65" y="0"/>
                  <a:pt x="65" y="0"/>
                </a:cubicBezTo>
                <a:lnTo>
                  <a:pt x="0" y="0"/>
                </a:lnTo>
                <a:close/>
              </a:path>
            </a:pathLst>
          </a:custGeom>
          <a:solidFill>
            <a:srgbClr val="0070C0"/>
          </a:solidFill>
          <a:ln>
            <a:noFill/>
          </a:ln>
        </p:spPr>
        <p:txBody>
          <a:bodyPr vert="horz" wrap="square" lIns="86411" tIns="43205" rIns="86411" bIns="43205" numCol="1" anchor="t" anchorCtr="0" compatLnSpc="1"/>
          <a:lstStyle/>
          <a:p>
            <a:endParaRPr lang="id-ID">
              <a:solidFill>
                <a:prstClr val="black"/>
              </a:solidFill>
            </a:endParaRPr>
          </a:p>
        </p:txBody>
      </p:sp>
      <p:sp>
        <p:nvSpPr>
          <p:cNvPr id="18" name="Freeform 7"/>
          <p:cNvSpPr/>
          <p:nvPr/>
        </p:nvSpPr>
        <p:spPr bwMode="auto">
          <a:xfrm>
            <a:off x="5328989" y="2146679"/>
            <a:ext cx="787226" cy="152224"/>
          </a:xfrm>
          <a:custGeom>
            <a:avLst/>
            <a:gdLst>
              <a:gd name="T0" fmla="*/ 0 w 175"/>
              <a:gd name="T1" fmla="*/ 0 h 34"/>
              <a:gd name="T2" fmla="*/ 0 w 175"/>
              <a:gd name="T3" fmla="*/ 32 h 34"/>
              <a:gd name="T4" fmla="*/ 0 w 175"/>
              <a:gd name="T5" fmla="*/ 34 h 34"/>
              <a:gd name="T6" fmla="*/ 175 w 175"/>
              <a:gd name="T7" fmla="*/ 34 h 34"/>
              <a:gd name="T8" fmla="*/ 175 w 175"/>
              <a:gd name="T9" fmla="*/ 32 h 34"/>
              <a:gd name="T10" fmla="*/ 175 w 175"/>
              <a:gd name="T11" fmla="*/ 0 h 34"/>
              <a:gd name="T12" fmla="*/ 0 w 175"/>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5" h="34">
                <a:moveTo>
                  <a:pt x="0" y="0"/>
                </a:moveTo>
                <a:cubicBezTo>
                  <a:pt x="0" y="32"/>
                  <a:pt x="0" y="32"/>
                  <a:pt x="0" y="32"/>
                </a:cubicBezTo>
                <a:cubicBezTo>
                  <a:pt x="0" y="33"/>
                  <a:pt x="0" y="34"/>
                  <a:pt x="0" y="34"/>
                </a:cubicBezTo>
                <a:cubicBezTo>
                  <a:pt x="175" y="34"/>
                  <a:pt x="175" y="34"/>
                  <a:pt x="175" y="34"/>
                </a:cubicBezTo>
                <a:cubicBezTo>
                  <a:pt x="175" y="34"/>
                  <a:pt x="175" y="33"/>
                  <a:pt x="175" y="32"/>
                </a:cubicBezTo>
                <a:cubicBezTo>
                  <a:pt x="175" y="0"/>
                  <a:pt x="175" y="0"/>
                  <a:pt x="175" y="0"/>
                </a:cubicBezTo>
                <a:lnTo>
                  <a:pt x="0" y="0"/>
                </a:lnTo>
                <a:close/>
              </a:path>
            </a:pathLst>
          </a:custGeom>
          <a:solidFill>
            <a:srgbClr val="0070C0"/>
          </a:solidFill>
          <a:ln>
            <a:noFill/>
          </a:ln>
        </p:spPr>
        <p:txBody>
          <a:bodyPr vert="horz" wrap="square" lIns="86411" tIns="43205" rIns="86411" bIns="43205" numCol="1" anchor="t" anchorCtr="0" compatLnSpc="1"/>
          <a:lstStyle/>
          <a:p>
            <a:endParaRPr lang="id-ID">
              <a:solidFill>
                <a:prstClr val="black"/>
              </a:solidFill>
            </a:endParaRPr>
          </a:p>
        </p:txBody>
      </p:sp>
      <p:sp>
        <p:nvSpPr>
          <p:cNvPr id="19" name="Freeform 9"/>
          <p:cNvSpPr/>
          <p:nvPr/>
        </p:nvSpPr>
        <p:spPr bwMode="auto">
          <a:xfrm>
            <a:off x="5338272" y="2325819"/>
            <a:ext cx="773302" cy="152224"/>
          </a:xfrm>
          <a:custGeom>
            <a:avLst/>
            <a:gdLst>
              <a:gd name="T0" fmla="*/ 0 w 172"/>
              <a:gd name="T1" fmla="*/ 0 h 34"/>
              <a:gd name="T2" fmla="*/ 8 w 172"/>
              <a:gd name="T3" fmla="*/ 11 h 34"/>
              <a:gd name="T4" fmla="*/ 45 w 172"/>
              <a:gd name="T5" fmla="*/ 34 h 34"/>
              <a:gd name="T6" fmla="*/ 127 w 172"/>
              <a:gd name="T7" fmla="*/ 34 h 34"/>
              <a:gd name="T8" fmla="*/ 163 w 172"/>
              <a:gd name="T9" fmla="*/ 11 h 34"/>
              <a:gd name="T10" fmla="*/ 172 w 172"/>
              <a:gd name="T11" fmla="*/ 0 h 34"/>
              <a:gd name="T12" fmla="*/ 0 w 172"/>
              <a:gd name="T13" fmla="*/ 0 h 34"/>
            </a:gdLst>
            <a:ahLst/>
            <a:cxnLst>
              <a:cxn ang="0">
                <a:pos x="T0" y="T1"/>
              </a:cxn>
              <a:cxn ang="0">
                <a:pos x="T2" y="T3"/>
              </a:cxn>
              <a:cxn ang="0">
                <a:pos x="T4" y="T5"/>
              </a:cxn>
              <a:cxn ang="0">
                <a:pos x="T6" y="T7"/>
              </a:cxn>
              <a:cxn ang="0">
                <a:pos x="T8" y="T9"/>
              </a:cxn>
              <a:cxn ang="0">
                <a:pos x="T10" y="T11"/>
              </a:cxn>
              <a:cxn ang="0">
                <a:pos x="T12" y="T13"/>
              </a:cxn>
            </a:cxnLst>
            <a:rect l="0" t="0" r="r" b="b"/>
            <a:pathLst>
              <a:path w="172" h="34">
                <a:moveTo>
                  <a:pt x="0" y="0"/>
                </a:moveTo>
                <a:cubicBezTo>
                  <a:pt x="2" y="4"/>
                  <a:pt x="5" y="9"/>
                  <a:pt x="8" y="11"/>
                </a:cubicBezTo>
                <a:cubicBezTo>
                  <a:pt x="45" y="34"/>
                  <a:pt x="45" y="34"/>
                  <a:pt x="45" y="34"/>
                </a:cubicBezTo>
                <a:cubicBezTo>
                  <a:pt x="127" y="34"/>
                  <a:pt x="127" y="34"/>
                  <a:pt x="127" y="34"/>
                </a:cubicBezTo>
                <a:cubicBezTo>
                  <a:pt x="163" y="11"/>
                  <a:pt x="163" y="11"/>
                  <a:pt x="163" y="11"/>
                </a:cubicBezTo>
                <a:cubicBezTo>
                  <a:pt x="166" y="9"/>
                  <a:pt x="170" y="4"/>
                  <a:pt x="172" y="0"/>
                </a:cubicBezTo>
                <a:lnTo>
                  <a:pt x="0" y="0"/>
                </a:lnTo>
                <a:close/>
              </a:path>
            </a:pathLst>
          </a:custGeom>
          <a:solidFill>
            <a:srgbClr val="0070C0"/>
          </a:solidFill>
          <a:ln>
            <a:noFill/>
          </a:ln>
        </p:spPr>
        <p:txBody>
          <a:bodyPr vert="horz" wrap="square" lIns="86411" tIns="43205" rIns="86411" bIns="43205" numCol="1" anchor="t" anchorCtr="0" compatLnSpc="1"/>
          <a:lstStyle/>
          <a:p>
            <a:endParaRPr lang="id-ID">
              <a:solidFill>
                <a:prstClr val="black"/>
              </a:solidFill>
            </a:endParaRPr>
          </a:p>
        </p:txBody>
      </p:sp>
      <p:sp>
        <p:nvSpPr>
          <p:cNvPr id="20" name="Rectangle 11"/>
          <p:cNvSpPr>
            <a:spLocks noChangeArrowheads="1"/>
          </p:cNvSpPr>
          <p:nvPr/>
        </p:nvSpPr>
        <p:spPr bwMode="auto">
          <a:xfrm>
            <a:off x="5328989" y="3240087"/>
            <a:ext cx="787226" cy="103029"/>
          </a:xfrm>
          <a:prstGeom prst="rect">
            <a:avLst/>
          </a:prstGeom>
          <a:solidFill>
            <a:schemeClr val="bg1">
              <a:lumMod val="50000"/>
            </a:schemeClr>
          </a:solidFill>
          <a:ln>
            <a:noFill/>
          </a:ln>
        </p:spPr>
        <p:txBody>
          <a:bodyPr vert="horz" wrap="square" lIns="86411" tIns="43205" rIns="86411" bIns="43205" numCol="1" anchor="t" anchorCtr="0" compatLnSpc="1"/>
          <a:lstStyle/>
          <a:p>
            <a:endParaRPr lang="id-ID">
              <a:solidFill>
                <a:prstClr val="black"/>
              </a:solidFill>
            </a:endParaRPr>
          </a:p>
        </p:txBody>
      </p:sp>
      <p:sp>
        <p:nvSpPr>
          <p:cNvPr id="21" name="Freeform 17"/>
          <p:cNvSpPr>
            <a:spLocks noEditPoints="1"/>
          </p:cNvSpPr>
          <p:nvPr/>
        </p:nvSpPr>
        <p:spPr bwMode="auto">
          <a:xfrm>
            <a:off x="8132361" y="1838690"/>
            <a:ext cx="1237080" cy="1684914"/>
          </a:xfrm>
          <a:custGeom>
            <a:avLst/>
            <a:gdLst>
              <a:gd name="T0" fmla="*/ 258 w 276"/>
              <a:gd name="T1" fmla="*/ 103 h 377"/>
              <a:gd name="T2" fmla="*/ 258 w 276"/>
              <a:gd name="T3" fmla="*/ 29 h 377"/>
              <a:gd name="T4" fmla="*/ 264 w 276"/>
              <a:gd name="T5" fmla="*/ 27 h 377"/>
              <a:gd name="T6" fmla="*/ 276 w 276"/>
              <a:gd name="T7" fmla="*/ 12 h 377"/>
              <a:gd name="T8" fmla="*/ 276 w 276"/>
              <a:gd name="T9" fmla="*/ 0 h 377"/>
              <a:gd name="T10" fmla="*/ 0 w 276"/>
              <a:gd name="T11" fmla="*/ 0 h 377"/>
              <a:gd name="T12" fmla="*/ 0 w 276"/>
              <a:gd name="T13" fmla="*/ 12 h 377"/>
              <a:gd name="T14" fmla="*/ 11 w 276"/>
              <a:gd name="T15" fmla="*/ 27 h 377"/>
              <a:gd name="T16" fmla="*/ 17 w 276"/>
              <a:gd name="T17" fmla="*/ 29 h 377"/>
              <a:gd name="T18" fmla="*/ 17 w 276"/>
              <a:gd name="T19" fmla="*/ 103 h 377"/>
              <a:gd name="T20" fmla="*/ 43 w 276"/>
              <a:gd name="T21" fmla="*/ 149 h 377"/>
              <a:gd name="T22" fmla="*/ 104 w 276"/>
              <a:gd name="T23" fmla="*/ 188 h 377"/>
              <a:gd name="T24" fmla="*/ 43 w 276"/>
              <a:gd name="T25" fmla="*/ 228 h 377"/>
              <a:gd name="T26" fmla="*/ 17 w 276"/>
              <a:gd name="T27" fmla="*/ 274 h 377"/>
              <a:gd name="T28" fmla="*/ 17 w 276"/>
              <a:gd name="T29" fmla="*/ 348 h 377"/>
              <a:gd name="T30" fmla="*/ 11 w 276"/>
              <a:gd name="T31" fmla="*/ 350 h 377"/>
              <a:gd name="T32" fmla="*/ 0 w 276"/>
              <a:gd name="T33" fmla="*/ 366 h 377"/>
              <a:gd name="T34" fmla="*/ 0 w 276"/>
              <a:gd name="T35" fmla="*/ 377 h 377"/>
              <a:gd name="T36" fmla="*/ 276 w 276"/>
              <a:gd name="T37" fmla="*/ 377 h 377"/>
              <a:gd name="T38" fmla="*/ 276 w 276"/>
              <a:gd name="T39" fmla="*/ 366 h 377"/>
              <a:gd name="T40" fmla="*/ 264 w 276"/>
              <a:gd name="T41" fmla="*/ 350 h 377"/>
              <a:gd name="T42" fmla="*/ 258 w 276"/>
              <a:gd name="T43" fmla="*/ 348 h 377"/>
              <a:gd name="T44" fmla="*/ 258 w 276"/>
              <a:gd name="T45" fmla="*/ 274 h 377"/>
              <a:gd name="T46" fmla="*/ 233 w 276"/>
              <a:gd name="T47" fmla="*/ 228 h 377"/>
              <a:gd name="T48" fmla="*/ 171 w 276"/>
              <a:gd name="T49" fmla="*/ 188 h 377"/>
              <a:gd name="T50" fmla="*/ 233 w 276"/>
              <a:gd name="T51" fmla="*/ 149 h 377"/>
              <a:gd name="T52" fmla="*/ 258 w 276"/>
              <a:gd name="T53" fmla="*/ 103 h 377"/>
              <a:gd name="T54" fmla="*/ 222 w 276"/>
              <a:gd name="T55" fmla="*/ 132 h 377"/>
              <a:gd name="T56" fmla="*/ 167 w 276"/>
              <a:gd name="T57" fmla="*/ 167 h 377"/>
              <a:gd name="T58" fmla="*/ 153 w 276"/>
              <a:gd name="T59" fmla="*/ 188 h 377"/>
              <a:gd name="T60" fmla="*/ 167 w 276"/>
              <a:gd name="T61" fmla="*/ 210 h 377"/>
              <a:gd name="T62" fmla="*/ 222 w 276"/>
              <a:gd name="T63" fmla="*/ 245 h 377"/>
              <a:gd name="T64" fmla="*/ 237 w 276"/>
              <a:gd name="T65" fmla="*/ 274 h 377"/>
              <a:gd name="T66" fmla="*/ 237 w 276"/>
              <a:gd name="T67" fmla="*/ 349 h 377"/>
              <a:gd name="T68" fmla="*/ 38 w 276"/>
              <a:gd name="T69" fmla="*/ 349 h 377"/>
              <a:gd name="T70" fmla="*/ 38 w 276"/>
              <a:gd name="T71" fmla="*/ 274 h 377"/>
              <a:gd name="T72" fmla="*/ 54 w 276"/>
              <a:gd name="T73" fmla="*/ 245 h 377"/>
              <a:gd name="T74" fmla="*/ 109 w 276"/>
              <a:gd name="T75" fmla="*/ 210 h 377"/>
              <a:gd name="T76" fmla="*/ 122 w 276"/>
              <a:gd name="T77" fmla="*/ 188 h 377"/>
              <a:gd name="T78" fmla="*/ 109 w 276"/>
              <a:gd name="T79" fmla="*/ 167 h 377"/>
              <a:gd name="T80" fmla="*/ 54 w 276"/>
              <a:gd name="T81" fmla="*/ 132 h 377"/>
              <a:gd name="T82" fmla="*/ 38 w 276"/>
              <a:gd name="T83" fmla="*/ 103 h 377"/>
              <a:gd name="T84" fmla="*/ 38 w 276"/>
              <a:gd name="T85" fmla="*/ 28 h 377"/>
              <a:gd name="T86" fmla="*/ 237 w 276"/>
              <a:gd name="T87" fmla="*/ 28 h 377"/>
              <a:gd name="T88" fmla="*/ 237 w 276"/>
              <a:gd name="T89" fmla="*/ 103 h 377"/>
              <a:gd name="T90" fmla="*/ 222 w 276"/>
              <a:gd name="T91" fmla="*/ 132 h 37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Lst>
            <a:rect l="0" t="0" r="r" b="b"/>
            <a:pathLst>
              <a:path w="276" h="377">
                <a:moveTo>
                  <a:pt x="258" y="103"/>
                </a:moveTo>
                <a:cubicBezTo>
                  <a:pt x="258" y="29"/>
                  <a:pt x="258" y="29"/>
                  <a:pt x="258" y="29"/>
                </a:cubicBezTo>
                <a:cubicBezTo>
                  <a:pt x="264" y="27"/>
                  <a:pt x="264" y="27"/>
                  <a:pt x="264" y="27"/>
                </a:cubicBezTo>
                <a:cubicBezTo>
                  <a:pt x="271" y="25"/>
                  <a:pt x="276" y="19"/>
                  <a:pt x="276" y="12"/>
                </a:cubicBezTo>
                <a:cubicBezTo>
                  <a:pt x="276" y="0"/>
                  <a:pt x="276" y="0"/>
                  <a:pt x="276" y="0"/>
                </a:cubicBezTo>
                <a:cubicBezTo>
                  <a:pt x="0" y="0"/>
                  <a:pt x="0" y="0"/>
                  <a:pt x="0" y="0"/>
                </a:cubicBezTo>
                <a:cubicBezTo>
                  <a:pt x="0" y="12"/>
                  <a:pt x="0" y="12"/>
                  <a:pt x="0" y="12"/>
                </a:cubicBezTo>
                <a:cubicBezTo>
                  <a:pt x="0" y="19"/>
                  <a:pt x="5" y="25"/>
                  <a:pt x="11" y="27"/>
                </a:cubicBezTo>
                <a:cubicBezTo>
                  <a:pt x="17" y="29"/>
                  <a:pt x="17" y="29"/>
                  <a:pt x="17" y="29"/>
                </a:cubicBezTo>
                <a:cubicBezTo>
                  <a:pt x="17" y="103"/>
                  <a:pt x="17" y="103"/>
                  <a:pt x="17" y="103"/>
                </a:cubicBezTo>
                <a:cubicBezTo>
                  <a:pt x="17" y="120"/>
                  <a:pt x="28" y="140"/>
                  <a:pt x="43" y="149"/>
                </a:cubicBezTo>
                <a:cubicBezTo>
                  <a:pt x="104" y="188"/>
                  <a:pt x="104" y="188"/>
                  <a:pt x="104" y="188"/>
                </a:cubicBezTo>
                <a:cubicBezTo>
                  <a:pt x="43" y="228"/>
                  <a:pt x="43" y="228"/>
                  <a:pt x="43" y="228"/>
                </a:cubicBezTo>
                <a:cubicBezTo>
                  <a:pt x="28" y="237"/>
                  <a:pt x="17" y="257"/>
                  <a:pt x="17" y="274"/>
                </a:cubicBezTo>
                <a:cubicBezTo>
                  <a:pt x="17" y="348"/>
                  <a:pt x="17" y="348"/>
                  <a:pt x="17" y="348"/>
                </a:cubicBezTo>
                <a:cubicBezTo>
                  <a:pt x="11" y="350"/>
                  <a:pt x="11" y="350"/>
                  <a:pt x="11" y="350"/>
                </a:cubicBezTo>
                <a:cubicBezTo>
                  <a:pt x="5" y="352"/>
                  <a:pt x="0" y="358"/>
                  <a:pt x="0" y="366"/>
                </a:cubicBezTo>
                <a:cubicBezTo>
                  <a:pt x="0" y="377"/>
                  <a:pt x="0" y="377"/>
                  <a:pt x="0" y="377"/>
                </a:cubicBezTo>
                <a:cubicBezTo>
                  <a:pt x="276" y="377"/>
                  <a:pt x="276" y="377"/>
                  <a:pt x="276" y="377"/>
                </a:cubicBezTo>
                <a:cubicBezTo>
                  <a:pt x="276" y="366"/>
                  <a:pt x="276" y="366"/>
                  <a:pt x="276" y="366"/>
                </a:cubicBezTo>
                <a:cubicBezTo>
                  <a:pt x="276" y="358"/>
                  <a:pt x="271" y="352"/>
                  <a:pt x="264" y="350"/>
                </a:cubicBezTo>
                <a:cubicBezTo>
                  <a:pt x="258" y="348"/>
                  <a:pt x="258" y="348"/>
                  <a:pt x="258" y="348"/>
                </a:cubicBezTo>
                <a:cubicBezTo>
                  <a:pt x="258" y="274"/>
                  <a:pt x="258" y="274"/>
                  <a:pt x="258" y="274"/>
                </a:cubicBezTo>
                <a:cubicBezTo>
                  <a:pt x="258" y="257"/>
                  <a:pt x="247" y="237"/>
                  <a:pt x="233" y="228"/>
                </a:cubicBezTo>
                <a:cubicBezTo>
                  <a:pt x="171" y="188"/>
                  <a:pt x="171" y="188"/>
                  <a:pt x="171" y="188"/>
                </a:cubicBezTo>
                <a:cubicBezTo>
                  <a:pt x="233" y="149"/>
                  <a:pt x="233" y="149"/>
                  <a:pt x="233" y="149"/>
                </a:cubicBezTo>
                <a:cubicBezTo>
                  <a:pt x="247" y="140"/>
                  <a:pt x="258" y="120"/>
                  <a:pt x="258" y="103"/>
                </a:cubicBezTo>
                <a:close/>
                <a:moveTo>
                  <a:pt x="222" y="132"/>
                </a:moveTo>
                <a:cubicBezTo>
                  <a:pt x="167" y="167"/>
                  <a:pt x="167" y="167"/>
                  <a:pt x="167" y="167"/>
                </a:cubicBezTo>
                <a:cubicBezTo>
                  <a:pt x="158" y="172"/>
                  <a:pt x="153" y="180"/>
                  <a:pt x="153" y="188"/>
                </a:cubicBezTo>
                <a:cubicBezTo>
                  <a:pt x="153" y="197"/>
                  <a:pt x="158" y="205"/>
                  <a:pt x="167" y="210"/>
                </a:cubicBezTo>
                <a:cubicBezTo>
                  <a:pt x="222" y="245"/>
                  <a:pt x="222" y="245"/>
                  <a:pt x="222" y="245"/>
                </a:cubicBezTo>
                <a:cubicBezTo>
                  <a:pt x="230" y="251"/>
                  <a:pt x="237" y="264"/>
                  <a:pt x="237" y="274"/>
                </a:cubicBezTo>
                <a:cubicBezTo>
                  <a:pt x="237" y="349"/>
                  <a:pt x="237" y="349"/>
                  <a:pt x="237" y="349"/>
                </a:cubicBezTo>
                <a:cubicBezTo>
                  <a:pt x="38" y="349"/>
                  <a:pt x="38" y="349"/>
                  <a:pt x="38" y="349"/>
                </a:cubicBezTo>
                <a:cubicBezTo>
                  <a:pt x="38" y="274"/>
                  <a:pt x="38" y="274"/>
                  <a:pt x="38" y="274"/>
                </a:cubicBezTo>
                <a:cubicBezTo>
                  <a:pt x="38" y="264"/>
                  <a:pt x="46" y="251"/>
                  <a:pt x="54" y="245"/>
                </a:cubicBezTo>
                <a:cubicBezTo>
                  <a:pt x="109" y="210"/>
                  <a:pt x="109" y="210"/>
                  <a:pt x="109" y="210"/>
                </a:cubicBezTo>
                <a:cubicBezTo>
                  <a:pt x="117" y="205"/>
                  <a:pt x="122" y="197"/>
                  <a:pt x="122" y="188"/>
                </a:cubicBezTo>
                <a:cubicBezTo>
                  <a:pt x="122" y="180"/>
                  <a:pt x="117" y="172"/>
                  <a:pt x="109" y="167"/>
                </a:cubicBezTo>
                <a:cubicBezTo>
                  <a:pt x="54" y="132"/>
                  <a:pt x="54" y="132"/>
                  <a:pt x="54" y="132"/>
                </a:cubicBezTo>
                <a:cubicBezTo>
                  <a:pt x="46" y="126"/>
                  <a:pt x="38" y="113"/>
                  <a:pt x="38" y="103"/>
                </a:cubicBezTo>
                <a:cubicBezTo>
                  <a:pt x="38" y="28"/>
                  <a:pt x="38" y="28"/>
                  <a:pt x="38" y="28"/>
                </a:cubicBezTo>
                <a:cubicBezTo>
                  <a:pt x="237" y="28"/>
                  <a:pt x="237" y="28"/>
                  <a:pt x="237" y="28"/>
                </a:cubicBezTo>
                <a:cubicBezTo>
                  <a:pt x="237" y="103"/>
                  <a:pt x="237" y="103"/>
                  <a:pt x="237" y="103"/>
                </a:cubicBezTo>
                <a:cubicBezTo>
                  <a:pt x="237" y="113"/>
                  <a:pt x="230" y="126"/>
                  <a:pt x="222" y="132"/>
                </a:cubicBezTo>
                <a:close/>
              </a:path>
            </a:pathLst>
          </a:custGeom>
          <a:solidFill>
            <a:srgbClr val="0070C0"/>
          </a:solidFill>
          <a:ln>
            <a:noFill/>
          </a:ln>
        </p:spPr>
        <p:txBody>
          <a:bodyPr vert="horz" wrap="square" lIns="86411" tIns="43205" rIns="86411" bIns="43205" numCol="1" anchor="t" anchorCtr="0" compatLnSpc="1"/>
          <a:lstStyle/>
          <a:p>
            <a:endParaRPr lang="id-ID">
              <a:solidFill>
                <a:prstClr val="black"/>
              </a:solidFill>
            </a:endParaRPr>
          </a:p>
        </p:txBody>
      </p:sp>
      <p:sp>
        <p:nvSpPr>
          <p:cNvPr id="22" name="Freeform 18"/>
          <p:cNvSpPr/>
          <p:nvPr/>
        </p:nvSpPr>
        <p:spPr bwMode="auto">
          <a:xfrm>
            <a:off x="8602966" y="2509654"/>
            <a:ext cx="291582" cy="173636"/>
          </a:xfrm>
          <a:custGeom>
            <a:avLst/>
            <a:gdLst>
              <a:gd name="T0" fmla="*/ 0 w 65"/>
              <a:gd name="T1" fmla="*/ 0 h 39"/>
              <a:gd name="T2" fmla="*/ 10 w 65"/>
              <a:gd name="T3" fmla="*/ 6 h 39"/>
              <a:gd name="T4" fmla="*/ 29 w 65"/>
              <a:gd name="T5" fmla="*/ 38 h 39"/>
              <a:gd name="T6" fmla="*/ 29 w 65"/>
              <a:gd name="T7" fmla="*/ 39 h 39"/>
              <a:gd name="T8" fmla="*/ 36 w 65"/>
              <a:gd name="T9" fmla="*/ 39 h 39"/>
              <a:gd name="T10" fmla="*/ 36 w 65"/>
              <a:gd name="T11" fmla="*/ 38 h 39"/>
              <a:gd name="T12" fmla="*/ 55 w 65"/>
              <a:gd name="T13" fmla="*/ 6 h 39"/>
              <a:gd name="T14" fmla="*/ 65 w 65"/>
              <a:gd name="T15" fmla="*/ 0 h 39"/>
              <a:gd name="T16" fmla="*/ 0 w 65"/>
              <a:gd name="T17" fmla="*/ 0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65" h="39">
                <a:moveTo>
                  <a:pt x="0" y="0"/>
                </a:moveTo>
                <a:cubicBezTo>
                  <a:pt x="10" y="6"/>
                  <a:pt x="10" y="6"/>
                  <a:pt x="10" y="6"/>
                </a:cubicBezTo>
                <a:cubicBezTo>
                  <a:pt x="22" y="14"/>
                  <a:pt x="29" y="26"/>
                  <a:pt x="29" y="38"/>
                </a:cubicBezTo>
                <a:cubicBezTo>
                  <a:pt x="29" y="39"/>
                  <a:pt x="29" y="39"/>
                  <a:pt x="29" y="39"/>
                </a:cubicBezTo>
                <a:cubicBezTo>
                  <a:pt x="36" y="39"/>
                  <a:pt x="36" y="39"/>
                  <a:pt x="36" y="39"/>
                </a:cubicBezTo>
                <a:cubicBezTo>
                  <a:pt x="36" y="39"/>
                  <a:pt x="36" y="39"/>
                  <a:pt x="36" y="38"/>
                </a:cubicBezTo>
                <a:cubicBezTo>
                  <a:pt x="36" y="26"/>
                  <a:pt x="43" y="14"/>
                  <a:pt x="55" y="6"/>
                </a:cubicBezTo>
                <a:cubicBezTo>
                  <a:pt x="65" y="0"/>
                  <a:pt x="65" y="0"/>
                  <a:pt x="65" y="0"/>
                </a:cubicBezTo>
                <a:lnTo>
                  <a:pt x="0" y="0"/>
                </a:lnTo>
                <a:close/>
              </a:path>
            </a:pathLst>
          </a:custGeom>
          <a:solidFill>
            <a:schemeClr val="accent1">
              <a:lumMod val="20000"/>
              <a:lumOff val="80000"/>
            </a:schemeClr>
          </a:solidFill>
          <a:ln>
            <a:noFill/>
          </a:ln>
        </p:spPr>
        <p:txBody>
          <a:bodyPr vert="horz" wrap="square" lIns="86411" tIns="43205" rIns="86411" bIns="43205" numCol="1" anchor="t" anchorCtr="0" compatLnSpc="1"/>
          <a:lstStyle/>
          <a:p>
            <a:endParaRPr lang="id-ID">
              <a:solidFill>
                <a:prstClr val="black"/>
              </a:solidFill>
            </a:endParaRPr>
          </a:p>
        </p:txBody>
      </p:sp>
      <p:sp>
        <p:nvSpPr>
          <p:cNvPr id="23" name="Rectangle 22"/>
          <p:cNvSpPr>
            <a:spLocks noChangeArrowheads="1"/>
          </p:cNvSpPr>
          <p:nvPr/>
        </p:nvSpPr>
        <p:spPr bwMode="auto">
          <a:xfrm>
            <a:off x="8356409" y="3063791"/>
            <a:ext cx="784698" cy="156487"/>
          </a:xfrm>
          <a:prstGeom prst="rect">
            <a:avLst/>
          </a:prstGeom>
          <a:solidFill>
            <a:schemeClr val="bg1">
              <a:lumMod val="50000"/>
            </a:schemeClr>
          </a:solidFill>
          <a:ln>
            <a:noFill/>
          </a:ln>
        </p:spPr>
        <p:txBody>
          <a:bodyPr vert="horz" wrap="square" lIns="86411" tIns="43205" rIns="86411" bIns="43205" numCol="1" anchor="t" anchorCtr="0" compatLnSpc="1"/>
          <a:lstStyle/>
          <a:p>
            <a:endParaRPr lang="id-ID">
              <a:solidFill>
                <a:prstClr val="black"/>
              </a:solidFill>
            </a:endParaRPr>
          </a:p>
        </p:txBody>
      </p:sp>
      <p:sp>
        <p:nvSpPr>
          <p:cNvPr id="24" name="Rectangle 23"/>
          <p:cNvSpPr>
            <a:spLocks noChangeArrowheads="1"/>
          </p:cNvSpPr>
          <p:nvPr/>
        </p:nvSpPr>
        <p:spPr bwMode="auto">
          <a:xfrm>
            <a:off x="8356409" y="3241714"/>
            <a:ext cx="784698" cy="102896"/>
          </a:xfrm>
          <a:prstGeom prst="rect">
            <a:avLst/>
          </a:prstGeom>
          <a:solidFill>
            <a:schemeClr val="bg1">
              <a:lumMod val="50000"/>
            </a:schemeClr>
          </a:solidFill>
          <a:ln>
            <a:noFill/>
          </a:ln>
        </p:spPr>
        <p:txBody>
          <a:bodyPr vert="horz" wrap="square" lIns="86411" tIns="43205" rIns="86411" bIns="43205" numCol="1" anchor="t" anchorCtr="0" compatLnSpc="1"/>
          <a:lstStyle/>
          <a:p>
            <a:endParaRPr lang="id-ID">
              <a:solidFill>
                <a:prstClr val="black"/>
              </a:solidFill>
            </a:endParaRPr>
          </a:p>
        </p:txBody>
      </p:sp>
      <p:sp>
        <p:nvSpPr>
          <p:cNvPr id="25" name="Freeform 24"/>
          <p:cNvSpPr/>
          <p:nvPr/>
        </p:nvSpPr>
        <p:spPr bwMode="auto">
          <a:xfrm>
            <a:off x="8360696" y="2884795"/>
            <a:ext cx="776123" cy="156487"/>
          </a:xfrm>
          <a:custGeom>
            <a:avLst/>
            <a:gdLst>
              <a:gd name="T0" fmla="*/ 9 w 173"/>
              <a:gd name="T1" fmla="*/ 22 h 35"/>
              <a:gd name="T2" fmla="*/ 0 w 173"/>
              <a:gd name="T3" fmla="*/ 35 h 35"/>
              <a:gd name="T4" fmla="*/ 173 w 173"/>
              <a:gd name="T5" fmla="*/ 35 h 35"/>
              <a:gd name="T6" fmla="*/ 164 w 173"/>
              <a:gd name="T7" fmla="*/ 22 h 35"/>
              <a:gd name="T8" fmla="*/ 131 w 173"/>
              <a:gd name="T9" fmla="*/ 0 h 35"/>
              <a:gd name="T10" fmla="*/ 43 w 173"/>
              <a:gd name="T11" fmla="*/ 0 h 35"/>
              <a:gd name="T12" fmla="*/ 9 w 173"/>
              <a:gd name="T13" fmla="*/ 22 h 35"/>
            </a:gdLst>
            <a:ahLst/>
            <a:cxnLst>
              <a:cxn ang="0">
                <a:pos x="T0" y="T1"/>
              </a:cxn>
              <a:cxn ang="0">
                <a:pos x="T2" y="T3"/>
              </a:cxn>
              <a:cxn ang="0">
                <a:pos x="T4" y="T5"/>
              </a:cxn>
              <a:cxn ang="0">
                <a:pos x="T6" y="T7"/>
              </a:cxn>
              <a:cxn ang="0">
                <a:pos x="T8" y="T9"/>
              </a:cxn>
              <a:cxn ang="0">
                <a:pos x="T10" y="T11"/>
              </a:cxn>
              <a:cxn ang="0">
                <a:pos x="T12" y="T13"/>
              </a:cxn>
            </a:cxnLst>
            <a:rect l="0" t="0" r="r" b="b"/>
            <a:pathLst>
              <a:path w="173" h="35">
                <a:moveTo>
                  <a:pt x="9" y="22"/>
                </a:moveTo>
                <a:cubicBezTo>
                  <a:pt x="6" y="24"/>
                  <a:pt x="2" y="30"/>
                  <a:pt x="0" y="35"/>
                </a:cubicBezTo>
                <a:cubicBezTo>
                  <a:pt x="173" y="35"/>
                  <a:pt x="173" y="35"/>
                  <a:pt x="173" y="35"/>
                </a:cubicBezTo>
                <a:cubicBezTo>
                  <a:pt x="171" y="30"/>
                  <a:pt x="168" y="24"/>
                  <a:pt x="164" y="22"/>
                </a:cubicBezTo>
                <a:cubicBezTo>
                  <a:pt x="131" y="0"/>
                  <a:pt x="131" y="0"/>
                  <a:pt x="131" y="0"/>
                </a:cubicBezTo>
                <a:cubicBezTo>
                  <a:pt x="43" y="0"/>
                  <a:pt x="43" y="0"/>
                  <a:pt x="43" y="0"/>
                </a:cubicBezTo>
                <a:lnTo>
                  <a:pt x="9" y="22"/>
                </a:lnTo>
                <a:close/>
              </a:path>
            </a:pathLst>
          </a:custGeom>
          <a:solidFill>
            <a:schemeClr val="bg1">
              <a:lumMod val="50000"/>
            </a:schemeClr>
          </a:solidFill>
          <a:ln>
            <a:noFill/>
          </a:ln>
        </p:spPr>
        <p:txBody>
          <a:bodyPr vert="horz" wrap="square" lIns="86411" tIns="43205" rIns="86411" bIns="43205" numCol="1" anchor="t" anchorCtr="0" compatLnSpc="1"/>
          <a:lstStyle/>
          <a:p>
            <a:endParaRPr lang="id-ID">
              <a:solidFill>
                <a:prstClr val="black"/>
              </a:solidFill>
            </a:endParaRPr>
          </a:p>
        </p:txBody>
      </p:sp>
      <p:cxnSp>
        <p:nvCxnSpPr>
          <p:cNvPr id="26" name="Straight Connector 39"/>
          <p:cNvCxnSpPr/>
          <p:nvPr/>
        </p:nvCxnSpPr>
        <p:spPr>
          <a:xfrm>
            <a:off x="4189914" y="1689621"/>
            <a:ext cx="0" cy="3592065"/>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cxnSp>
        <p:nvCxnSpPr>
          <p:cNvPr id="27" name="Straight Connector 55"/>
          <p:cNvCxnSpPr/>
          <p:nvPr/>
        </p:nvCxnSpPr>
        <p:spPr>
          <a:xfrm>
            <a:off x="7217493" y="1674348"/>
            <a:ext cx="0" cy="3592065"/>
          </a:xfrm>
          <a:prstGeom prst="line">
            <a:avLst/>
          </a:prstGeom>
          <a:ln w="9525">
            <a:solidFill>
              <a:schemeClr val="tx2"/>
            </a:solidFill>
          </a:ln>
        </p:spPr>
        <p:style>
          <a:lnRef idx="1">
            <a:schemeClr val="accent1"/>
          </a:lnRef>
          <a:fillRef idx="0">
            <a:schemeClr val="accent1"/>
          </a:fillRef>
          <a:effectRef idx="0">
            <a:schemeClr val="accent1"/>
          </a:effectRef>
          <a:fontRef idx="minor">
            <a:schemeClr val="tx1"/>
          </a:fontRef>
        </p:style>
      </p:cxnSp>
      <p:sp>
        <p:nvSpPr>
          <p:cNvPr id="28"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 presetClass="entr" presetSubtype="4" fill="hold" nodeType="afterEffect">
                                  <p:stCondLst>
                                    <p:cond delay="0"/>
                                  </p:stCondLst>
                                  <p:childTnLst>
                                    <p:set>
                                      <p:cBhvr>
                                        <p:cTn id="6" dur="1" fill="hold">
                                          <p:stCondLst>
                                            <p:cond delay="0"/>
                                          </p:stCondLst>
                                        </p:cTn>
                                        <p:tgtEl>
                                          <p:spTgt spid="26"/>
                                        </p:tgtEl>
                                        <p:attrNameLst>
                                          <p:attrName>style.visibility</p:attrName>
                                        </p:attrNameLst>
                                      </p:cBhvr>
                                      <p:to>
                                        <p:strVal val="visible"/>
                                      </p:to>
                                    </p:set>
                                    <p:anim calcmode="lin" valueType="num">
                                      <p:cBhvr additive="base">
                                        <p:cTn id="7" dur="200" fill="hold"/>
                                        <p:tgtEl>
                                          <p:spTgt spid="26"/>
                                        </p:tgtEl>
                                        <p:attrNameLst>
                                          <p:attrName>ppt_x</p:attrName>
                                        </p:attrNameLst>
                                      </p:cBhvr>
                                      <p:tavLst>
                                        <p:tav tm="0">
                                          <p:val>
                                            <p:strVal val="#ppt_x"/>
                                          </p:val>
                                        </p:tav>
                                        <p:tav tm="100000">
                                          <p:val>
                                            <p:strVal val="#ppt_x"/>
                                          </p:val>
                                        </p:tav>
                                      </p:tavLst>
                                    </p:anim>
                                    <p:anim calcmode="lin" valueType="num">
                                      <p:cBhvr additive="base">
                                        <p:cTn id="8" dur="200" fill="hold"/>
                                        <p:tgtEl>
                                          <p:spTgt spid="26"/>
                                        </p:tgtEl>
                                        <p:attrNameLst>
                                          <p:attrName>ppt_y</p:attrName>
                                        </p:attrNameLst>
                                      </p:cBhvr>
                                      <p:tavLst>
                                        <p:tav tm="0">
                                          <p:val>
                                            <p:strVal val="1+#ppt_h/2"/>
                                          </p:val>
                                        </p:tav>
                                        <p:tav tm="100000">
                                          <p:val>
                                            <p:strVal val="#ppt_y"/>
                                          </p:val>
                                        </p:tav>
                                      </p:tavLst>
                                    </p:anim>
                                  </p:childTnLst>
                                </p:cTn>
                              </p:par>
                              <p:par>
                                <p:cTn id="9" presetID="2" presetClass="entr" presetSubtype="1" fill="hold" nodeType="withEffect">
                                  <p:stCondLst>
                                    <p:cond delay="0"/>
                                  </p:stCondLst>
                                  <p:childTnLst>
                                    <p:set>
                                      <p:cBhvr>
                                        <p:cTn id="10" dur="1" fill="hold">
                                          <p:stCondLst>
                                            <p:cond delay="0"/>
                                          </p:stCondLst>
                                        </p:cTn>
                                        <p:tgtEl>
                                          <p:spTgt spid="27"/>
                                        </p:tgtEl>
                                        <p:attrNameLst>
                                          <p:attrName>style.visibility</p:attrName>
                                        </p:attrNameLst>
                                      </p:cBhvr>
                                      <p:to>
                                        <p:strVal val="visible"/>
                                      </p:to>
                                    </p:set>
                                    <p:anim calcmode="lin" valueType="num">
                                      <p:cBhvr additive="base">
                                        <p:cTn id="11" dur="200" fill="hold"/>
                                        <p:tgtEl>
                                          <p:spTgt spid="27"/>
                                        </p:tgtEl>
                                        <p:attrNameLst>
                                          <p:attrName>ppt_x</p:attrName>
                                        </p:attrNameLst>
                                      </p:cBhvr>
                                      <p:tavLst>
                                        <p:tav tm="0">
                                          <p:val>
                                            <p:strVal val="#ppt_x"/>
                                          </p:val>
                                        </p:tav>
                                        <p:tav tm="100000">
                                          <p:val>
                                            <p:strVal val="#ppt_x"/>
                                          </p:val>
                                        </p:tav>
                                      </p:tavLst>
                                    </p:anim>
                                    <p:anim calcmode="lin" valueType="num">
                                      <p:cBhvr additive="base">
                                        <p:cTn id="12" dur="200" fill="hold"/>
                                        <p:tgtEl>
                                          <p:spTgt spid="27"/>
                                        </p:tgtEl>
                                        <p:attrNameLst>
                                          <p:attrName>ppt_y</p:attrName>
                                        </p:attrNameLst>
                                      </p:cBhvr>
                                      <p:tavLst>
                                        <p:tav tm="0">
                                          <p:val>
                                            <p:strVal val="0-#ppt_h/2"/>
                                          </p:val>
                                        </p:tav>
                                        <p:tav tm="100000">
                                          <p:val>
                                            <p:strVal val="#ppt_y"/>
                                          </p:val>
                                        </p:tav>
                                      </p:tavLst>
                                    </p:anim>
                                  </p:childTnLst>
                                </p:cTn>
                              </p:par>
                            </p:childTnLst>
                          </p:cTn>
                        </p:par>
                        <p:par>
                          <p:cTn id="13" fill="hold">
                            <p:stCondLst>
                              <p:cond delay="500"/>
                            </p:stCondLst>
                            <p:childTnLst>
                              <p:par>
                                <p:cTn id="14" presetID="16" presetClass="entr" presetSubtype="26" fill="hold" grpId="0" nodeType="afterEffect">
                                  <p:stCondLst>
                                    <p:cond delay="0"/>
                                  </p:stCondLst>
                                  <p:childTnLst>
                                    <p:set>
                                      <p:cBhvr>
                                        <p:cTn id="15" dur="1" fill="hold">
                                          <p:stCondLst>
                                            <p:cond delay="0"/>
                                          </p:stCondLst>
                                        </p:cTn>
                                        <p:tgtEl>
                                          <p:spTgt spid="11"/>
                                        </p:tgtEl>
                                        <p:attrNameLst>
                                          <p:attrName>style.visibility</p:attrName>
                                        </p:attrNameLst>
                                      </p:cBhvr>
                                      <p:to>
                                        <p:strVal val="visible"/>
                                      </p:to>
                                    </p:set>
                                    <p:animEffect transition="in" filter="barn(inHorizontal)">
                                      <p:cBhvr>
                                        <p:cTn id="16" dur="200"/>
                                        <p:tgtEl>
                                          <p:spTgt spid="11"/>
                                        </p:tgtEl>
                                      </p:cBhvr>
                                    </p:animEffect>
                                  </p:childTnLst>
                                </p:cTn>
                              </p:par>
                              <p:par>
                                <p:cTn id="17" presetID="16" presetClass="entr" presetSubtype="26" fill="hold" grpId="0" nodeType="withEffect">
                                  <p:stCondLst>
                                    <p:cond delay="0"/>
                                  </p:stCondLst>
                                  <p:childTnLst>
                                    <p:set>
                                      <p:cBhvr>
                                        <p:cTn id="18" dur="1" fill="hold">
                                          <p:stCondLst>
                                            <p:cond delay="0"/>
                                          </p:stCondLst>
                                        </p:cTn>
                                        <p:tgtEl>
                                          <p:spTgt spid="16"/>
                                        </p:tgtEl>
                                        <p:attrNameLst>
                                          <p:attrName>style.visibility</p:attrName>
                                        </p:attrNameLst>
                                      </p:cBhvr>
                                      <p:to>
                                        <p:strVal val="visible"/>
                                      </p:to>
                                    </p:set>
                                    <p:animEffect transition="in" filter="barn(inHorizontal)">
                                      <p:cBhvr>
                                        <p:cTn id="19" dur="200"/>
                                        <p:tgtEl>
                                          <p:spTgt spid="16"/>
                                        </p:tgtEl>
                                      </p:cBhvr>
                                    </p:animEffect>
                                  </p:childTnLst>
                                </p:cTn>
                              </p:par>
                              <p:par>
                                <p:cTn id="20" presetID="16" presetClass="entr" presetSubtype="26" fill="hold" grpId="0" nodeType="withEffect">
                                  <p:stCondLst>
                                    <p:cond delay="0"/>
                                  </p:stCondLst>
                                  <p:childTnLst>
                                    <p:set>
                                      <p:cBhvr>
                                        <p:cTn id="21" dur="1" fill="hold">
                                          <p:stCondLst>
                                            <p:cond delay="0"/>
                                          </p:stCondLst>
                                        </p:cTn>
                                        <p:tgtEl>
                                          <p:spTgt spid="21"/>
                                        </p:tgtEl>
                                        <p:attrNameLst>
                                          <p:attrName>style.visibility</p:attrName>
                                        </p:attrNameLst>
                                      </p:cBhvr>
                                      <p:to>
                                        <p:strVal val="visible"/>
                                      </p:to>
                                    </p:set>
                                    <p:animEffect transition="in" filter="barn(inHorizontal)">
                                      <p:cBhvr>
                                        <p:cTn id="22" dur="200"/>
                                        <p:tgtEl>
                                          <p:spTgt spid="21"/>
                                        </p:tgtEl>
                                      </p:cBhvr>
                                    </p:animEffect>
                                  </p:childTnLst>
                                </p:cTn>
                              </p:par>
                            </p:childTnLst>
                          </p:cTn>
                        </p:par>
                        <p:par>
                          <p:cTn id="23" fill="hold">
                            <p:stCondLst>
                              <p:cond delay="1000"/>
                            </p:stCondLst>
                            <p:childTnLst>
                              <p:par>
                                <p:cTn id="24" presetID="22" presetClass="entr" presetSubtype="1" fill="hold" grpId="0" nodeType="afterEffect">
                                  <p:stCondLst>
                                    <p:cond delay="0"/>
                                  </p:stCondLst>
                                  <p:childTnLst>
                                    <p:set>
                                      <p:cBhvr>
                                        <p:cTn id="25" dur="1" fill="hold">
                                          <p:stCondLst>
                                            <p:cond delay="0"/>
                                          </p:stCondLst>
                                        </p:cTn>
                                        <p:tgtEl>
                                          <p:spTgt spid="15"/>
                                        </p:tgtEl>
                                        <p:attrNameLst>
                                          <p:attrName>style.visibility</p:attrName>
                                        </p:attrNameLst>
                                      </p:cBhvr>
                                      <p:to>
                                        <p:strVal val="visible"/>
                                      </p:to>
                                    </p:set>
                                    <p:animEffect transition="in" filter="wipe(up)">
                                      <p:cBhvr>
                                        <p:cTn id="26" dur="200"/>
                                        <p:tgtEl>
                                          <p:spTgt spid="15"/>
                                        </p:tgtEl>
                                      </p:cBhvr>
                                    </p:animEffect>
                                  </p:childTnLst>
                                </p:cTn>
                              </p:par>
                            </p:childTnLst>
                          </p:cTn>
                        </p:par>
                        <p:par>
                          <p:cTn id="27" fill="hold">
                            <p:stCondLst>
                              <p:cond delay="1500"/>
                            </p:stCondLst>
                            <p:childTnLst>
                              <p:par>
                                <p:cTn id="28" presetID="22" presetClass="entr" presetSubtype="1" fill="hold" grpId="0" nodeType="afterEffect">
                                  <p:stCondLst>
                                    <p:cond delay="0"/>
                                  </p:stCondLst>
                                  <p:childTnLst>
                                    <p:set>
                                      <p:cBhvr>
                                        <p:cTn id="29" dur="1" fill="hold">
                                          <p:stCondLst>
                                            <p:cond delay="0"/>
                                          </p:stCondLst>
                                        </p:cTn>
                                        <p:tgtEl>
                                          <p:spTgt spid="14"/>
                                        </p:tgtEl>
                                        <p:attrNameLst>
                                          <p:attrName>style.visibility</p:attrName>
                                        </p:attrNameLst>
                                      </p:cBhvr>
                                      <p:to>
                                        <p:strVal val="visible"/>
                                      </p:to>
                                    </p:set>
                                    <p:animEffect transition="in" filter="wipe(up)">
                                      <p:cBhvr>
                                        <p:cTn id="30" dur="200"/>
                                        <p:tgtEl>
                                          <p:spTgt spid="14"/>
                                        </p:tgtEl>
                                      </p:cBhvr>
                                    </p:animEffect>
                                  </p:childTnLst>
                                </p:cTn>
                              </p:par>
                            </p:childTnLst>
                          </p:cTn>
                        </p:par>
                        <p:par>
                          <p:cTn id="31" fill="hold">
                            <p:stCondLst>
                              <p:cond delay="2000"/>
                            </p:stCondLst>
                            <p:childTnLst>
                              <p:par>
                                <p:cTn id="32" presetID="22" presetClass="entr" presetSubtype="1" fill="hold" grpId="0" nodeType="afterEffect">
                                  <p:stCondLst>
                                    <p:cond delay="0"/>
                                  </p:stCondLst>
                                  <p:childTnLst>
                                    <p:set>
                                      <p:cBhvr>
                                        <p:cTn id="33" dur="1" fill="hold">
                                          <p:stCondLst>
                                            <p:cond delay="0"/>
                                          </p:stCondLst>
                                        </p:cTn>
                                        <p:tgtEl>
                                          <p:spTgt spid="12"/>
                                        </p:tgtEl>
                                        <p:attrNameLst>
                                          <p:attrName>style.visibility</p:attrName>
                                        </p:attrNameLst>
                                      </p:cBhvr>
                                      <p:to>
                                        <p:strVal val="visible"/>
                                      </p:to>
                                    </p:set>
                                    <p:animEffect transition="in" filter="wipe(up)">
                                      <p:cBhvr>
                                        <p:cTn id="34" dur="200"/>
                                        <p:tgtEl>
                                          <p:spTgt spid="12"/>
                                        </p:tgtEl>
                                      </p:cBhvr>
                                    </p:animEffect>
                                  </p:childTnLst>
                                </p:cTn>
                              </p:par>
                            </p:childTnLst>
                          </p:cTn>
                        </p:par>
                        <p:par>
                          <p:cTn id="35" fill="hold">
                            <p:stCondLst>
                              <p:cond delay="2500"/>
                            </p:stCondLst>
                            <p:childTnLst>
                              <p:par>
                                <p:cTn id="36" presetID="22" presetClass="entr" presetSubtype="1" fill="hold" grpId="0" nodeType="afterEffect">
                                  <p:stCondLst>
                                    <p:cond delay="0"/>
                                  </p:stCondLst>
                                  <p:childTnLst>
                                    <p:set>
                                      <p:cBhvr>
                                        <p:cTn id="37" dur="1" fill="hold">
                                          <p:stCondLst>
                                            <p:cond delay="0"/>
                                          </p:stCondLst>
                                        </p:cTn>
                                        <p:tgtEl>
                                          <p:spTgt spid="13"/>
                                        </p:tgtEl>
                                        <p:attrNameLst>
                                          <p:attrName>style.visibility</p:attrName>
                                        </p:attrNameLst>
                                      </p:cBhvr>
                                      <p:to>
                                        <p:strVal val="visible"/>
                                      </p:to>
                                    </p:set>
                                    <p:animEffect transition="in" filter="wipe(up)">
                                      <p:cBhvr>
                                        <p:cTn id="38" dur="200"/>
                                        <p:tgtEl>
                                          <p:spTgt spid="13"/>
                                        </p:tgtEl>
                                      </p:cBhvr>
                                    </p:animEffect>
                                  </p:childTnLst>
                                </p:cTn>
                              </p:par>
                            </p:childTnLst>
                          </p:cTn>
                        </p:par>
                        <p:par>
                          <p:cTn id="39" fill="hold">
                            <p:stCondLst>
                              <p:cond delay="3000"/>
                            </p:stCondLst>
                            <p:childTnLst>
                              <p:par>
                                <p:cTn id="40" presetID="22" presetClass="entr" presetSubtype="1" fill="hold" grpId="0" nodeType="afterEffect">
                                  <p:stCondLst>
                                    <p:cond delay="0"/>
                                  </p:stCondLst>
                                  <p:childTnLst>
                                    <p:set>
                                      <p:cBhvr>
                                        <p:cTn id="41" dur="1" fill="hold">
                                          <p:stCondLst>
                                            <p:cond delay="0"/>
                                          </p:stCondLst>
                                        </p:cTn>
                                        <p:tgtEl>
                                          <p:spTgt spid="20"/>
                                        </p:tgtEl>
                                        <p:attrNameLst>
                                          <p:attrName>style.visibility</p:attrName>
                                        </p:attrNameLst>
                                      </p:cBhvr>
                                      <p:to>
                                        <p:strVal val="visible"/>
                                      </p:to>
                                    </p:set>
                                    <p:animEffect transition="in" filter="wipe(up)">
                                      <p:cBhvr>
                                        <p:cTn id="42" dur="200"/>
                                        <p:tgtEl>
                                          <p:spTgt spid="20"/>
                                        </p:tgtEl>
                                      </p:cBhvr>
                                    </p:animEffect>
                                  </p:childTnLst>
                                </p:cTn>
                              </p:par>
                            </p:childTnLst>
                          </p:cTn>
                        </p:par>
                        <p:par>
                          <p:cTn id="43" fill="hold">
                            <p:stCondLst>
                              <p:cond delay="3500"/>
                            </p:stCondLst>
                            <p:childTnLst>
                              <p:par>
                                <p:cTn id="44" presetID="22" presetClass="entr" presetSubtype="1" fill="hold" grpId="0" nodeType="afterEffect">
                                  <p:stCondLst>
                                    <p:cond delay="0"/>
                                  </p:stCondLst>
                                  <p:childTnLst>
                                    <p:set>
                                      <p:cBhvr>
                                        <p:cTn id="45" dur="1" fill="hold">
                                          <p:stCondLst>
                                            <p:cond delay="0"/>
                                          </p:stCondLst>
                                        </p:cTn>
                                        <p:tgtEl>
                                          <p:spTgt spid="17"/>
                                        </p:tgtEl>
                                        <p:attrNameLst>
                                          <p:attrName>style.visibility</p:attrName>
                                        </p:attrNameLst>
                                      </p:cBhvr>
                                      <p:to>
                                        <p:strVal val="visible"/>
                                      </p:to>
                                    </p:set>
                                    <p:animEffect transition="in" filter="wipe(up)">
                                      <p:cBhvr>
                                        <p:cTn id="46" dur="200"/>
                                        <p:tgtEl>
                                          <p:spTgt spid="17"/>
                                        </p:tgtEl>
                                      </p:cBhvr>
                                    </p:animEffect>
                                  </p:childTnLst>
                                </p:cTn>
                              </p:par>
                            </p:childTnLst>
                          </p:cTn>
                        </p:par>
                        <p:par>
                          <p:cTn id="47" fill="hold">
                            <p:stCondLst>
                              <p:cond delay="4000"/>
                            </p:stCondLst>
                            <p:childTnLst>
                              <p:par>
                                <p:cTn id="48" presetID="22" presetClass="entr" presetSubtype="1" fill="hold" grpId="0" nodeType="afterEffect">
                                  <p:stCondLst>
                                    <p:cond delay="0"/>
                                  </p:stCondLst>
                                  <p:childTnLst>
                                    <p:set>
                                      <p:cBhvr>
                                        <p:cTn id="49" dur="1" fill="hold">
                                          <p:stCondLst>
                                            <p:cond delay="0"/>
                                          </p:stCondLst>
                                        </p:cTn>
                                        <p:tgtEl>
                                          <p:spTgt spid="19"/>
                                        </p:tgtEl>
                                        <p:attrNameLst>
                                          <p:attrName>style.visibility</p:attrName>
                                        </p:attrNameLst>
                                      </p:cBhvr>
                                      <p:to>
                                        <p:strVal val="visible"/>
                                      </p:to>
                                    </p:set>
                                    <p:animEffect transition="in" filter="wipe(up)">
                                      <p:cBhvr>
                                        <p:cTn id="50" dur="200"/>
                                        <p:tgtEl>
                                          <p:spTgt spid="19"/>
                                        </p:tgtEl>
                                      </p:cBhvr>
                                    </p:animEffect>
                                  </p:childTnLst>
                                </p:cTn>
                              </p:par>
                            </p:childTnLst>
                          </p:cTn>
                        </p:par>
                        <p:par>
                          <p:cTn id="51" fill="hold">
                            <p:stCondLst>
                              <p:cond delay="4500"/>
                            </p:stCondLst>
                            <p:childTnLst>
                              <p:par>
                                <p:cTn id="52" presetID="22" presetClass="entr" presetSubtype="1" fill="hold" grpId="0" nodeType="afterEffect">
                                  <p:stCondLst>
                                    <p:cond delay="0"/>
                                  </p:stCondLst>
                                  <p:childTnLst>
                                    <p:set>
                                      <p:cBhvr>
                                        <p:cTn id="53" dur="1" fill="hold">
                                          <p:stCondLst>
                                            <p:cond delay="0"/>
                                          </p:stCondLst>
                                        </p:cTn>
                                        <p:tgtEl>
                                          <p:spTgt spid="18"/>
                                        </p:tgtEl>
                                        <p:attrNameLst>
                                          <p:attrName>style.visibility</p:attrName>
                                        </p:attrNameLst>
                                      </p:cBhvr>
                                      <p:to>
                                        <p:strVal val="visible"/>
                                      </p:to>
                                    </p:set>
                                    <p:animEffect transition="in" filter="wipe(up)">
                                      <p:cBhvr>
                                        <p:cTn id="54" dur="200"/>
                                        <p:tgtEl>
                                          <p:spTgt spid="18"/>
                                        </p:tgtEl>
                                      </p:cBhvr>
                                    </p:animEffect>
                                  </p:childTnLst>
                                </p:cTn>
                              </p:par>
                            </p:childTnLst>
                          </p:cTn>
                        </p:par>
                        <p:par>
                          <p:cTn id="55" fill="hold">
                            <p:stCondLst>
                              <p:cond delay="5000"/>
                            </p:stCondLst>
                            <p:childTnLst>
                              <p:par>
                                <p:cTn id="56" presetID="22" presetClass="entr" presetSubtype="1" fill="hold" grpId="0" nodeType="afterEffect">
                                  <p:stCondLst>
                                    <p:cond delay="0"/>
                                  </p:stCondLst>
                                  <p:childTnLst>
                                    <p:set>
                                      <p:cBhvr>
                                        <p:cTn id="57" dur="1" fill="hold">
                                          <p:stCondLst>
                                            <p:cond delay="0"/>
                                          </p:stCondLst>
                                        </p:cTn>
                                        <p:tgtEl>
                                          <p:spTgt spid="24"/>
                                        </p:tgtEl>
                                        <p:attrNameLst>
                                          <p:attrName>style.visibility</p:attrName>
                                        </p:attrNameLst>
                                      </p:cBhvr>
                                      <p:to>
                                        <p:strVal val="visible"/>
                                      </p:to>
                                    </p:set>
                                    <p:animEffect transition="in" filter="wipe(up)">
                                      <p:cBhvr>
                                        <p:cTn id="58" dur="200"/>
                                        <p:tgtEl>
                                          <p:spTgt spid="24"/>
                                        </p:tgtEl>
                                      </p:cBhvr>
                                    </p:animEffect>
                                  </p:childTnLst>
                                </p:cTn>
                              </p:par>
                            </p:childTnLst>
                          </p:cTn>
                        </p:par>
                        <p:par>
                          <p:cTn id="59" fill="hold">
                            <p:stCondLst>
                              <p:cond delay="5500"/>
                            </p:stCondLst>
                            <p:childTnLst>
                              <p:par>
                                <p:cTn id="60" presetID="22" presetClass="entr" presetSubtype="1" fill="hold" grpId="0" nodeType="afterEffect">
                                  <p:stCondLst>
                                    <p:cond delay="0"/>
                                  </p:stCondLst>
                                  <p:childTnLst>
                                    <p:set>
                                      <p:cBhvr>
                                        <p:cTn id="61" dur="1" fill="hold">
                                          <p:stCondLst>
                                            <p:cond delay="0"/>
                                          </p:stCondLst>
                                        </p:cTn>
                                        <p:tgtEl>
                                          <p:spTgt spid="23"/>
                                        </p:tgtEl>
                                        <p:attrNameLst>
                                          <p:attrName>style.visibility</p:attrName>
                                        </p:attrNameLst>
                                      </p:cBhvr>
                                      <p:to>
                                        <p:strVal val="visible"/>
                                      </p:to>
                                    </p:set>
                                    <p:animEffect transition="in" filter="wipe(up)">
                                      <p:cBhvr>
                                        <p:cTn id="62" dur="200"/>
                                        <p:tgtEl>
                                          <p:spTgt spid="23"/>
                                        </p:tgtEl>
                                      </p:cBhvr>
                                    </p:animEffect>
                                  </p:childTnLst>
                                </p:cTn>
                              </p:par>
                            </p:childTnLst>
                          </p:cTn>
                        </p:par>
                        <p:par>
                          <p:cTn id="63" fill="hold">
                            <p:stCondLst>
                              <p:cond delay="6000"/>
                            </p:stCondLst>
                            <p:childTnLst>
                              <p:par>
                                <p:cTn id="64" presetID="22" presetClass="entr" presetSubtype="1" fill="hold" grpId="0" nodeType="afterEffect">
                                  <p:stCondLst>
                                    <p:cond delay="0"/>
                                  </p:stCondLst>
                                  <p:childTnLst>
                                    <p:set>
                                      <p:cBhvr>
                                        <p:cTn id="65" dur="1" fill="hold">
                                          <p:stCondLst>
                                            <p:cond delay="0"/>
                                          </p:stCondLst>
                                        </p:cTn>
                                        <p:tgtEl>
                                          <p:spTgt spid="25"/>
                                        </p:tgtEl>
                                        <p:attrNameLst>
                                          <p:attrName>style.visibility</p:attrName>
                                        </p:attrNameLst>
                                      </p:cBhvr>
                                      <p:to>
                                        <p:strVal val="visible"/>
                                      </p:to>
                                    </p:set>
                                    <p:animEffect transition="in" filter="wipe(up)">
                                      <p:cBhvr>
                                        <p:cTn id="66" dur="200"/>
                                        <p:tgtEl>
                                          <p:spTgt spid="25"/>
                                        </p:tgtEl>
                                      </p:cBhvr>
                                    </p:animEffect>
                                  </p:childTnLst>
                                </p:cTn>
                              </p:par>
                            </p:childTnLst>
                          </p:cTn>
                        </p:par>
                        <p:par>
                          <p:cTn id="67" fill="hold">
                            <p:stCondLst>
                              <p:cond delay="6500"/>
                            </p:stCondLst>
                            <p:childTnLst>
                              <p:par>
                                <p:cTn id="68" presetID="22" presetClass="entr" presetSubtype="1" fill="hold" grpId="0" nodeType="afterEffect">
                                  <p:stCondLst>
                                    <p:cond delay="0"/>
                                  </p:stCondLst>
                                  <p:childTnLst>
                                    <p:set>
                                      <p:cBhvr>
                                        <p:cTn id="69" dur="1" fill="hold">
                                          <p:stCondLst>
                                            <p:cond delay="0"/>
                                          </p:stCondLst>
                                        </p:cTn>
                                        <p:tgtEl>
                                          <p:spTgt spid="22"/>
                                        </p:tgtEl>
                                        <p:attrNameLst>
                                          <p:attrName>style.visibility</p:attrName>
                                        </p:attrNameLst>
                                      </p:cBhvr>
                                      <p:to>
                                        <p:strVal val="visible"/>
                                      </p:to>
                                    </p:set>
                                    <p:animEffect transition="in" filter="wipe(up)">
                                      <p:cBhvr>
                                        <p:cTn id="70" dur="200"/>
                                        <p:tgtEl>
                                          <p:spTgt spid="22"/>
                                        </p:tgtEl>
                                      </p:cBhvr>
                                    </p:animEffect>
                                  </p:childTnLst>
                                </p:cTn>
                              </p:par>
                            </p:childTnLst>
                          </p:cTn>
                        </p:par>
                        <p:par>
                          <p:cTn id="71" fill="hold">
                            <p:stCondLst>
                              <p:cond delay="7000"/>
                            </p:stCondLst>
                            <p:childTnLst>
                              <p:par>
                                <p:cTn id="72" presetID="10" presetClass="entr" presetSubtype="0" fill="hold" grpId="0" nodeType="afterEffect">
                                  <p:stCondLst>
                                    <p:cond delay="0"/>
                                  </p:stCondLst>
                                  <p:childTnLst>
                                    <p:set>
                                      <p:cBhvr>
                                        <p:cTn id="73" dur="1" fill="hold">
                                          <p:stCondLst>
                                            <p:cond delay="0"/>
                                          </p:stCondLst>
                                        </p:cTn>
                                        <p:tgtEl>
                                          <p:spTgt spid="2"/>
                                        </p:tgtEl>
                                        <p:attrNameLst>
                                          <p:attrName>style.visibility</p:attrName>
                                        </p:attrNameLst>
                                      </p:cBhvr>
                                      <p:to>
                                        <p:strVal val="visible"/>
                                      </p:to>
                                    </p:set>
                                    <p:animEffect transition="in" filter="fade">
                                      <p:cBhvr>
                                        <p:cTn id="74" dur="200"/>
                                        <p:tgtEl>
                                          <p:spTgt spid="2"/>
                                        </p:tgtEl>
                                      </p:cBhvr>
                                    </p:animEffect>
                                  </p:childTnLst>
                                </p:cTn>
                              </p:par>
                              <p:par>
                                <p:cTn id="75" presetID="10" presetClass="entr" presetSubtype="0" fill="hold" grpId="0" nodeType="withEffect">
                                  <p:stCondLst>
                                    <p:cond delay="0"/>
                                  </p:stCondLst>
                                  <p:childTnLst>
                                    <p:set>
                                      <p:cBhvr>
                                        <p:cTn id="76" dur="1" fill="hold">
                                          <p:stCondLst>
                                            <p:cond delay="0"/>
                                          </p:stCondLst>
                                        </p:cTn>
                                        <p:tgtEl>
                                          <p:spTgt spid="5"/>
                                        </p:tgtEl>
                                        <p:attrNameLst>
                                          <p:attrName>style.visibility</p:attrName>
                                        </p:attrNameLst>
                                      </p:cBhvr>
                                      <p:to>
                                        <p:strVal val="visible"/>
                                      </p:to>
                                    </p:set>
                                    <p:animEffect transition="in" filter="fade">
                                      <p:cBhvr>
                                        <p:cTn id="77" dur="200"/>
                                        <p:tgtEl>
                                          <p:spTgt spid="5"/>
                                        </p:tgtEl>
                                      </p:cBhvr>
                                    </p:animEffect>
                                  </p:childTnLst>
                                </p:cTn>
                              </p:par>
                              <p:par>
                                <p:cTn id="78" presetID="10" presetClass="entr" presetSubtype="0" fill="hold" grpId="0" nodeType="withEffect">
                                  <p:stCondLst>
                                    <p:cond delay="0"/>
                                  </p:stCondLst>
                                  <p:childTnLst>
                                    <p:set>
                                      <p:cBhvr>
                                        <p:cTn id="79" dur="1" fill="hold">
                                          <p:stCondLst>
                                            <p:cond delay="0"/>
                                          </p:stCondLst>
                                        </p:cTn>
                                        <p:tgtEl>
                                          <p:spTgt spid="8"/>
                                        </p:tgtEl>
                                        <p:attrNameLst>
                                          <p:attrName>style.visibility</p:attrName>
                                        </p:attrNameLst>
                                      </p:cBhvr>
                                      <p:to>
                                        <p:strVal val="visible"/>
                                      </p:to>
                                    </p:set>
                                    <p:animEffect transition="in" filter="fade">
                                      <p:cBhvr>
                                        <p:cTn id="80" dur="200"/>
                                        <p:tgtEl>
                                          <p:spTgt spid="8"/>
                                        </p:tgtEl>
                                      </p:cBhvr>
                                    </p:animEffect>
                                  </p:childTnLst>
                                </p:cTn>
                              </p:par>
                              <p:par>
                                <p:cTn id="81" presetID="10" presetClass="entr" presetSubtype="0" fill="hold" grpId="0" nodeType="withEffect">
                                  <p:stCondLst>
                                    <p:cond delay="0"/>
                                  </p:stCondLst>
                                  <p:childTnLst>
                                    <p:set>
                                      <p:cBhvr>
                                        <p:cTn id="82" dur="1" fill="hold">
                                          <p:stCondLst>
                                            <p:cond delay="0"/>
                                          </p:stCondLst>
                                        </p:cTn>
                                        <p:tgtEl>
                                          <p:spTgt spid="3"/>
                                        </p:tgtEl>
                                        <p:attrNameLst>
                                          <p:attrName>style.visibility</p:attrName>
                                        </p:attrNameLst>
                                      </p:cBhvr>
                                      <p:to>
                                        <p:strVal val="visible"/>
                                      </p:to>
                                    </p:set>
                                    <p:animEffect transition="in" filter="fade">
                                      <p:cBhvr>
                                        <p:cTn id="83" dur="200"/>
                                        <p:tgtEl>
                                          <p:spTgt spid="3"/>
                                        </p:tgtEl>
                                      </p:cBhvr>
                                    </p:animEffect>
                                  </p:childTnLst>
                                </p:cTn>
                              </p:par>
                              <p:par>
                                <p:cTn id="84" presetID="10" presetClass="entr" presetSubtype="0" fill="hold" grpId="0" nodeType="withEffect">
                                  <p:stCondLst>
                                    <p:cond delay="0"/>
                                  </p:stCondLst>
                                  <p:childTnLst>
                                    <p:set>
                                      <p:cBhvr>
                                        <p:cTn id="85" dur="1" fill="hold">
                                          <p:stCondLst>
                                            <p:cond delay="0"/>
                                          </p:stCondLst>
                                        </p:cTn>
                                        <p:tgtEl>
                                          <p:spTgt spid="6"/>
                                        </p:tgtEl>
                                        <p:attrNameLst>
                                          <p:attrName>style.visibility</p:attrName>
                                        </p:attrNameLst>
                                      </p:cBhvr>
                                      <p:to>
                                        <p:strVal val="visible"/>
                                      </p:to>
                                    </p:set>
                                    <p:animEffect transition="in" filter="fade">
                                      <p:cBhvr>
                                        <p:cTn id="86" dur="200"/>
                                        <p:tgtEl>
                                          <p:spTgt spid="6"/>
                                        </p:tgtEl>
                                      </p:cBhvr>
                                    </p:animEffect>
                                  </p:childTnLst>
                                </p:cTn>
                              </p:par>
                              <p:par>
                                <p:cTn id="87" presetID="10" presetClass="entr" presetSubtype="0" fill="hold" grpId="0" nodeType="withEffect">
                                  <p:stCondLst>
                                    <p:cond delay="0"/>
                                  </p:stCondLst>
                                  <p:childTnLst>
                                    <p:set>
                                      <p:cBhvr>
                                        <p:cTn id="88" dur="1" fill="hold">
                                          <p:stCondLst>
                                            <p:cond delay="0"/>
                                          </p:stCondLst>
                                        </p:cTn>
                                        <p:tgtEl>
                                          <p:spTgt spid="9"/>
                                        </p:tgtEl>
                                        <p:attrNameLst>
                                          <p:attrName>style.visibility</p:attrName>
                                        </p:attrNameLst>
                                      </p:cBhvr>
                                      <p:to>
                                        <p:strVal val="visible"/>
                                      </p:to>
                                    </p:set>
                                    <p:animEffect transition="in" filter="fade">
                                      <p:cBhvr>
                                        <p:cTn id="89" dur="200"/>
                                        <p:tgtEl>
                                          <p:spTgt spid="9"/>
                                        </p:tgtEl>
                                      </p:cBhvr>
                                    </p:animEffect>
                                  </p:childTnLst>
                                </p:cTn>
                              </p:par>
                              <p:par>
                                <p:cTn id="90" presetID="16" presetClass="entr" presetSubtype="37" fill="hold" nodeType="withEffect">
                                  <p:stCondLst>
                                    <p:cond delay="0"/>
                                  </p:stCondLst>
                                  <p:childTnLst>
                                    <p:set>
                                      <p:cBhvr>
                                        <p:cTn id="91" dur="1" fill="hold">
                                          <p:stCondLst>
                                            <p:cond delay="0"/>
                                          </p:stCondLst>
                                        </p:cTn>
                                        <p:tgtEl>
                                          <p:spTgt spid="4"/>
                                        </p:tgtEl>
                                        <p:attrNameLst>
                                          <p:attrName>style.visibility</p:attrName>
                                        </p:attrNameLst>
                                      </p:cBhvr>
                                      <p:to>
                                        <p:strVal val="visible"/>
                                      </p:to>
                                    </p:set>
                                    <p:animEffect transition="in" filter="barn(outVertical)">
                                      <p:cBhvr>
                                        <p:cTn id="92" dur="200"/>
                                        <p:tgtEl>
                                          <p:spTgt spid="4"/>
                                        </p:tgtEl>
                                      </p:cBhvr>
                                    </p:animEffect>
                                  </p:childTnLst>
                                </p:cTn>
                              </p:par>
                              <p:par>
                                <p:cTn id="93" presetID="16" presetClass="entr" presetSubtype="37" fill="hold" nodeType="withEffect">
                                  <p:stCondLst>
                                    <p:cond delay="0"/>
                                  </p:stCondLst>
                                  <p:childTnLst>
                                    <p:set>
                                      <p:cBhvr>
                                        <p:cTn id="94" dur="1" fill="hold">
                                          <p:stCondLst>
                                            <p:cond delay="0"/>
                                          </p:stCondLst>
                                        </p:cTn>
                                        <p:tgtEl>
                                          <p:spTgt spid="7"/>
                                        </p:tgtEl>
                                        <p:attrNameLst>
                                          <p:attrName>style.visibility</p:attrName>
                                        </p:attrNameLst>
                                      </p:cBhvr>
                                      <p:to>
                                        <p:strVal val="visible"/>
                                      </p:to>
                                    </p:set>
                                    <p:animEffect transition="in" filter="barn(outVertical)">
                                      <p:cBhvr>
                                        <p:cTn id="95" dur="200"/>
                                        <p:tgtEl>
                                          <p:spTgt spid="7"/>
                                        </p:tgtEl>
                                      </p:cBhvr>
                                    </p:animEffect>
                                  </p:childTnLst>
                                </p:cTn>
                              </p:par>
                              <p:par>
                                <p:cTn id="96" presetID="16" presetClass="entr" presetSubtype="37" fill="hold" nodeType="withEffect">
                                  <p:stCondLst>
                                    <p:cond delay="0"/>
                                  </p:stCondLst>
                                  <p:childTnLst>
                                    <p:set>
                                      <p:cBhvr>
                                        <p:cTn id="97" dur="1" fill="hold">
                                          <p:stCondLst>
                                            <p:cond delay="0"/>
                                          </p:stCondLst>
                                        </p:cTn>
                                        <p:tgtEl>
                                          <p:spTgt spid="10"/>
                                        </p:tgtEl>
                                        <p:attrNameLst>
                                          <p:attrName>style.visibility</p:attrName>
                                        </p:attrNameLst>
                                      </p:cBhvr>
                                      <p:to>
                                        <p:strVal val="visible"/>
                                      </p:to>
                                    </p:set>
                                    <p:animEffect transition="in" filter="barn(outVertical)">
                                      <p:cBhvr>
                                        <p:cTn id="98" dur="200"/>
                                        <p:tgtEl>
                                          <p:spTgt spid="10"/>
                                        </p:tgtEl>
                                      </p:cBhvr>
                                    </p:animEffect>
                                  </p:childTnLst>
                                </p:cTn>
                              </p:par>
                            </p:childTnLst>
                          </p:cTn>
                        </p:par>
                        <p:par>
                          <p:cTn id="99" fill="hold">
                            <p:stCondLst>
                              <p:cond delay="7500"/>
                            </p:stCondLst>
                            <p:childTnLst>
                              <p:par>
                                <p:cTn id="100" presetID="2" presetClass="entr" presetSubtype="4" decel="100000" fill="hold" grpId="0" nodeType="afterEffect">
                                  <p:stCondLst>
                                    <p:cond delay="0"/>
                                  </p:stCondLst>
                                  <p:childTnLst>
                                    <p:set>
                                      <p:cBhvr>
                                        <p:cTn id="101" dur="1" fill="hold">
                                          <p:stCondLst>
                                            <p:cond delay="0"/>
                                          </p:stCondLst>
                                        </p:cTn>
                                        <p:tgtEl>
                                          <p:spTgt spid="28"/>
                                        </p:tgtEl>
                                        <p:attrNameLst>
                                          <p:attrName>style.visibility</p:attrName>
                                        </p:attrNameLst>
                                      </p:cBhvr>
                                      <p:to>
                                        <p:strVal val="visible"/>
                                      </p:to>
                                    </p:set>
                                    <p:anim calcmode="lin" valueType="num">
                                      <p:cBhvr additive="base">
                                        <p:cTn id="102" dur="200" fill="hold"/>
                                        <p:tgtEl>
                                          <p:spTgt spid="28"/>
                                        </p:tgtEl>
                                        <p:attrNameLst>
                                          <p:attrName>ppt_x</p:attrName>
                                        </p:attrNameLst>
                                      </p:cBhvr>
                                      <p:tavLst>
                                        <p:tav tm="0">
                                          <p:val>
                                            <p:strVal val="#ppt_x"/>
                                          </p:val>
                                        </p:tav>
                                        <p:tav tm="100000">
                                          <p:val>
                                            <p:strVal val="#ppt_x"/>
                                          </p:val>
                                        </p:tav>
                                      </p:tavLst>
                                    </p:anim>
                                    <p:anim calcmode="lin" valueType="num">
                                      <p:cBhvr additive="base">
                                        <p:cTn id="103" dur="200" fill="hold"/>
                                        <p:tgtEl>
                                          <p:spTgt spid="2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3" grpId="0"/>
      <p:bldP spid="5" grpId="0"/>
      <p:bldP spid="6" grpId="0"/>
      <p:bldP spid="8" grpId="0"/>
      <p:bldP spid="9" grpId="0"/>
      <p:bldP spid="11" grpId="0" animBg="1"/>
      <p:bldP spid="12" grpId="0" animBg="1"/>
      <p:bldP spid="13" grpId="0" animBg="1"/>
      <p:bldP spid="14" grpId="0" animBg="1"/>
      <p:bldP spid="15" grpId="0" animBg="1"/>
      <p:bldP spid="16" grpId="0" animBg="1"/>
      <p:bldP spid="17" grpId="0" animBg="1"/>
      <p:bldP spid="18" grpId="0" animBg="1"/>
      <p:bldP spid="19" grpId="0" animBg="1"/>
      <p:bldP spid="20" grpId="0" animBg="1"/>
      <p:bldP spid="21" grpId="0" animBg="1"/>
      <p:bldP spid="22" grpId="0" animBg="1"/>
      <p:bldP spid="23" grpId="0" animBg="1"/>
      <p:bldP spid="24" grpId="0" animBg="1"/>
      <p:bldP spid="25" grpId="0" animBg="1"/>
      <p:bldP spid="28" grpId="0"/>
    </p:bld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任意多边形 1"/>
          <p:cNvSpPr/>
          <p:nvPr/>
        </p:nvSpPr>
        <p:spPr>
          <a:xfrm flipH="1">
            <a:off x="4705198" y="3123598"/>
            <a:ext cx="45719" cy="1641369"/>
          </a:xfrm>
          <a:custGeom>
            <a:avLst/>
            <a:gdLst>
              <a:gd name="connsiteX0" fmla="*/ 0 w 0"/>
              <a:gd name="connsiteY0" fmla="*/ 0 h 1253448"/>
              <a:gd name="connsiteX1" fmla="*/ 0 w 0"/>
              <a:gd name="connsiteY1" fmla="*/ 1253448 h 1253448"/>
            </a:gdLst>
            <a:ahLst/>
            <a:cxnLst>
              <a:cxn ang="0">
                <a:pos x="connsiteX0" y="connsiteY0"/>
              </a:cxn>
              <a:cxn ang="0">
                <a:pos x="connsiteX1" y="connsiteY1"/>
              </a:cxn>
            </a:cxnLst>
            <a:rect l="l" t="t" r="r" b="b"/>
            <a:pathLst>
              <a:path h="1253448">
                <a:moveTo>
                  <a:pt x="0" y="0"/>
                </a:moveTo>
                <a:lnTo>
                  <a:pt x="0" y="1253448"/>
                </a:lnTo>
              </a:path>
            </a:pathLst>
          </a:custGeom>
          <a:noFill/>
          <a:ln w="12700">
            <a:solidFill>
              <a:schemeClr val="tx1">
                <a:lumMod val="75000"/>
                <a:lumOff val="25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3" name="任意多边形 2"/>
          <p:cNvSpPr/>
          <p:nvPr/>
        </p:nvSpPr>
        <p:spPr>
          <a:xfrm flipH="1">
            <a:off x="7365543" y="3089632"/>
            <a:ext cx="45719" cy="1641369"/>
          </a:xfrm>
          <a:custGeom>
            <a:avLst/>
            <a:gdLst>
              <a:gd name="connsiteX0" fmla="*/ 0 w 0"/>
              <a:gd name="connsiteY0" fmla="*/ 0 h 1253448"/>
              <a:gd name="connsiteX1" fmla="*/ 0 w 0"/>
              <a:gd name="connsiteY1" fmla="*/ 1253448 h 1253448"/>
            </a:gdLst>
            <a:ahLst/>
            <a:cxnLst>
              <a:cxn ang="0">
                <a:pos x="connsiteX0" y="connsiteY0"/>
              </a:cxn>
              <a:cxn ang="0">
                <a:pos x="connsiteX1" y="connsiteY1"/>
              </a:cxn>
            </a:cxnLst>
            <a:rect l="l" t="t" r="r" b="b"/>
            <a:pathLst>
              <a:path h="1253448">
                <a:moveTo>
                  <a:pt x="0" y="0"/>
                </a:moveTo>
                <a:lnTo>
                  <a:pt x="0" y="1253448"/>
                </a:lnTo>
              </a:path>
            </a:pathLst>
          </a:custGeom>
          <a:noFill/>
          <a:ln w="12700">
            <a:solidFill>
              <a:schemeClr val="tx1">
                <a:lumMod val="75000"/>
                <a:lumOff val="25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4" name="任意多边形 3"/>
          <p:cNvSpPr/>
          <p:nvPr/>
        </p:nvSpPr>
        <p:spPr>
          <a:xfrm flipH="1">
            <a:off x="10041716" y="3089632"/>
            <a:ext cx="45719" cy="1641369"/>
          </a:xfrm>
          <a:custGeom>
            <a:avLst/>
            <a:gdLst>
              <a:gd name="connsiteX0" fmla="*/ 0 w 0"/>
              <a:gd name="connsiteY0" fmla="*/ 0 h 1253448"/>
              <a:gd name="connsiteX1" fmla="*/ 0 w 0"/>
              <a:gd name="connsiteY1" fmla="*/ 1253448 h 1253448"/>
            </a:gdLst>
            <a:ahLst/>
            <a:cxnLst>
              <a:cxn ang="0">
                <a:pos x="connsiteX0" y="connsiteY0"/>
              </a:cxn>
              <a:cxn ang="0">
                <a:pos x="connsiteX1" y="connsiteY1"/>
              </a:cxn>
            </a:cxnLst>
            <a:rect l="l" t="t" r="r" b="b"/>
            <a:pathLst>
              <a:path h="1253448">
                <a:moveTo>
                  <a:pt x="0" y="0"/>
                </a:moveTo>
                <a:lnTo>
                  <a:pt x="0" y="1253448"/>
                </a:lnTo>
              </a:path>
            </a:pathLst>
          </a:custGeom>
          <a:noFill/>
          <a:ln w="12700">
            <a:solidFill>
              <a:schemeClr val="tx1">
                <a:lumMod val="75000"/>
                <a:lumOff val="25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5" name="任意多边形 4"/>
          <p:cNvSpPr/>
          <p:nvPr/>
        </p:nvSpPr>
        <p:spPr>
          <a:xfrm flipH="1">
            <a:off x="2050130" y="3123599"/>
            <a:ext cx="45719" cy="1641369"/>
          </a:xfrm>
          <a:custGeom>
            <a:avLst/>
            <a:gdLst>
              <a:gd name="connsiteX0" fmla="*/ 0 w 0"/>
              <a:gd name="connsiteY0" fmla="*/ 0 h 1253448"/>
              <a:gd name="connsiteX1" fmla="*/ 0 w 0"/>
              <a:gd name="connsiteY1" fmla="*/ 1253448 h 1253448"/>
            </a:gdLst>
            <a:ahLst/>
            <a:cxnLst>
              <a:cxn ang="0">
                <a:pos x="connsiteX0" y="connsiteY0"/>
              </a:cxn>
              <a:cxn ang="0">
                <a:pos x="connsiteX1" y="connsiteY1"/>
              </a:cxn>
            </a:cxnLst>
            <a:rect l="l" t="t" r="r" b="b"/>
            <a:pathLst>
              <a:path h="1253448">
                <a:moveTo>
                  <a:pt x="0" y="0"/>
                </a:moveTo>
                <a:lnTo>
                  <a:pt x="0" y="1253448"/>
                </a:lnTo>
              </a:path>
            </a:pathLst>
          </a:custGeom>
          <a:noFill/>
          <a:ln w="12700">
            <a:solidFill>
              <a:schemeClr val="tx1">
                <a:lumMod val="75000"/>
                <a:lumOff val="25000"/>
              </a:schemeClr>
            </a:solidFill>
            <a:prstDash val="dash"/>
            <a:headEnd type="oval" w="med" len="med"/>
            <a:tailEnd type="oval" w="med" len="med"/>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6" name="矩形 5"/>
          <p:cNvSpPr/>
          <p:nvPr/>
        </p:nvSpPr>
        <p:spPr>
          <a:xfrm>
            <a:off x="0" y="1688318"/>
            <a:ext cx="11522075" cy="237978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nvGrpSpPr>
          <p:cNvPr id="7" name="组合 6"/>
          <p:cNvGrpSpPr/>
          <p:nvPr/>
        </p:nvGrpSpPr>
        <p:grpSpPr>
          <a:xfrm>
            <a:off x="1336743" y="2124380"/>
            <a:ext cx="1507658" cy="1507660"/>
            <a:chOff x="1336743" y="2670480"/>
            <a:chExt cx="1507658" cy="1507660"/>
          </a:xfrm>
        </p:grpSpPr>
        <p:sp>
          <p:nvSpPr>
            <p:cNvPr id="8" name="圆角矩形 7"/>
            <p:cNvSpPr/>
            <p:nvPr/>
          </p:nvSpPr>
          <p:spPr>
            <a:xfrm rot="18900000">
              <a:off x="1336743" y="2670480"/>
              <a:ext cx="1507658" cy="1507660"/>
            </a:xfrm>
            <a:prstGeom prst="roundRect">
              <a:avLst>
                <a:gd name="adj" fmla="val 6943"/>
              </a:avLst>
            </a:prstGeom>
            <a:solidFill>
              <a:schemeClr val="bg1"/>
            </a:solidFill>
            <a:ln>
              <a:noFill/>
            </a:ln>
            <a:effectLst>
              <a:outerShdw blurRad="635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a:spLocks noChangeAspect="1"/>
            </p:cNvSpPr>
            <p:nvPr/>
          </p:nvSpPr>
          <p:spPr>
            <a:xfrm rot="18900000">
              <a:off x="1424572" y="2758308"/>
              <a:ext cx="1332000" cy="1332002"/>
            </a:xfrm>
            <a:prstGeom prst="roundRect">
              <a:avLst>
                <a:gd name="adj" fmla="val 6943"/>
              </a:avLst>
            </a:prstGeom>
            <a:blipFill dpi="0" rotWithShape="0">
              <a:blip r:embed="rId1"/>
              <a:srcRect/>
              <a:stretch>
                <a:fillRect/>
              </a:stretch>
            </a:blipFill>
            <a:ln>
              <a:noFill/>
            </a:ln>
            <a:effectLst>
              <a:outerShdw blurRad="635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0" name="组合 9"/>
          <p:cNvGrpSpPr/>
          <p:nvPr/>
        </p:nvGrpSpPr>
        <p:grpSpPr>
          <a:xfrm>
            <a:off x="4002365" y="2124381"/>
            <a:ext cx="1507658" cy="1507660"/>
            <a:chOff x="4002365" y="2670481"/>
            <a:chExt cx="1507658" cy="1507660"/>
          </a:xfrm>
        </p:grpSpPr>
        <p:sp>
          <p:nvSpPr>
            <p:cNvPr id="11" name="圆角矩形 10"/>
            <p:cNvSpPr/>
            <p:nvPr/>
          </p:nvSpPr>
          <p:spPr>
            <a:xfrm rot="18900000">
              <a:off x="4002365" y="2670481"/>
              <a:ext cx="1507658" cy="1507660"/>
            </a:xfrm>
            <a:prstGeom prst="roundRect">
              <a:avLst>
                <a:gd name="adj" fmla="val 6943"/>
              </a:avLst>
            </a:prstGeom>
            <a:solidFill>
              <a:schemeClr val="bg1"/>
            </a:solidFill>
            <a:ln>
              <a:noFill/>
            </a:ln>
            <a:effectLst>
              <a:outerShdw blurRad="635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圆角矩形 11"/>
            <p:cNvSpPr>
              <a:spLocks noChangeAspect="1"/>
            </p:cNvSpPr>
            <p:nvPr/>
          </p:nvSpPr>
          <p:spPr>
            <a:xfrm rot="18900000">
              <a:off x="4090194" y="2758308"/>
              <a:ext cx="1332000" cy="1332002"/>
            </a:xfrm>
            <a:prstGeom prst="roundRect">
              <a:avLst>
                <a:gd name="adj" fmla="val 6943"/>
              </a:avLst>
            </a:prstGeom>
            <a:blipFill dpi="0" rotWithShape="0">
              <a:blip r:embed="rId2"/>
              <a:srcRect/>
              <a:stretch>
                <a:fillRect/>
              </a:stretch>
            </a:blipFill>
            <a:ln>
              <a:noFill/>
            </a:ln>
            <a:effectLst>
              <a:outerShdw blurRad="635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3" name="组合 12"/>
          <p:cNvGrpSpPr/>
          <p:nvPr/>
        </p:nvGrpSpPr>
        <p:grpSpPr>
          <a:xfrm>
            <a:off x="6667986" y="2124380"/>
            <a:ext cx="1507658" cy="1507660"/>
            <a:chOff x="6667986" y="2670480"/>
            <a:chExt cx="1507658" cy="1507660"/>
          </a:xfrm>
        </p:grpSpPr>
        <p:sp>
          <p:nvSpPr>
            <p:cNvPr id="14" name="圆角矩形 13"/>
            <p:cNvSpPr/>
            <p:nvPr/>
          </p:nvSpPr>
          <p:spPr>
            <a:xfrm rot="18900000">
              <a:off x="6667986" y="2670480"/>
              <a:ext cx="1507658" cy="1507660"/>
            </a:xfrm>
            <a:prstGeom prst="roundRect">
              <a:avLst>
                <a:gd name="adj" fmla="val 6943"/>
              </a:avLst>
            </a:prstGeom>
            <a:solidFill>
              <a:schemeClr val="bg1"/>
            </a:solidFill>
            <a:ln>
              <a:noFill/>
            </a:ln>
            <a:effectLst>
              <a:outerShdw blurRad="635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5" name="圆角矩形 14"/>
            <p:cNvSpPr>
              <a:spLocks noChangeAspect="1"/>
            </p:cNvSpPr>
            <p:nvPr/>
          </p:nvSpPr>
          <p:spPr>
            <a:xfrm rot="18900000">
              <a:off x="6755815" y="2758307"/>
              <a:ext cx="1332000" cy="1332002"/>
            </a:xfrm>
            <a:prstGeom prst="roundRect">
              <a:avLst>
                <a:gd name="adj" fmla="val 6943"/>
              </a:avLst>
            </a:prstGeom>
            <a:blipFill dpi="0" rotWithShape="0">
              <a:blip r:embed="rId3"/>
              <a:srcRect/>
              <a:stretch>
                <a:fillRect/>
              </a:stretch>
            </a:blipFill>
            <a:ln>
              <a:noFill/>
            </a:ln>
            <a:effectLst>
              <a:outerShdw blurRad="635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16" name="组合 15"/>
          <p:cNvGrpSpPr/>
          <p:nvPr/>
        </p:nvGrpSpPr>
        <p:grpSpPr>
          <a:xfrm>
            <a:off x="9333606" y="2101430"/>
            <a:ext cx="1507658" cy="1507660"/>
            <a:chOff x="9333606" y="2647530"/>
            <a:chExt cx="1507658" cy="1507660"/>
          </a:xfrm>
        </p:grpSpPr>
        <p:sp>
          <p:nvSpPr>
            <p:cNvPr id="17" name="圆角矩形 16"/>
            <p:cNvSpPr/>
            <p:nvPr/>
          </p:nvSpPr>
          <p:spPr>
            <a:xfrm rot="18900000">
              <a:off x="9333606" y="2647530"/>
              <a:ext cx="1507658" cy="1507660"/>
            </a:xfrm>
            <a:prstGeom prst="roundRect">
              <a:avLst>
                <a:gd name="adj" fmla="val 6943"/>
              </a:avLst>
            </a:prstGeom>
            <a:solidFill>
              <a:schemeClr val="bg1"/>
            </a:solidFill>
            <a:ln>
              <a:noFill/>
            </a:ln>
            <a:effectLst>
              <a:outerShdw blurRad="635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8" name="圆角矩形 17"/>
            <p:cNvSpPr>
              <a:spLocks noChangeAspect="1"/>
            </p:cNvSpPr>
            <p:nvPr/>
          </p:nvSpPr>
          <p:spPr>
            <a:xfrm rot="18900000">
              <a:off x="9421435" y="2735359"/>
              <a:ext cx="1332000" cy="1332002"/>
            </a:xfrm>
            <a:prstGeom prst="roundRect">
              <a:avLst>
                <a:gd name="adj" fmla="val 6943"/>
              </a:avLst>
            </a:prstGeom>
            <a:blipFill dpi="0" rotWithShape="0">
              <a:blip r:embed="rId4"/>
              <a:srcRect/>
              <a:stretch>
                <a:fillRect/>
              </a:stretch>
            </a:blipFill>
            <a:ln>
              <a:noFill/>
            </a:ln>
            <a:effectLst>
              <a:outerShdw blurRad="63500" dist="50800" dir="2700000" algn="tl" rotWithShape="0">
                <a:prstClr val="black">
                  <a:alpha val="3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19" name="文本框 18"/>
          <p:cNvSpPr txBox="1"/>
          <p:nvPr/>
        </p:nvSpPr>
        <p:spPr>
          <a:xfrm>
            <a:off x="958610" y="4890394"/>
            <a:ext cx="2198038" cy="1061829"/>
          </a:xfrm>
          <a:prstGeom prst="rect">
            <a:avLst/>
          </a:prstGeom>
          <a:noFill/>
          <a:effectLst/>
        </p:spPr>
        <p:txBody>
          <a:bodyPr wrap="none" rtlCol="0">
            <a:spAutoFit/>
          </a:bodyPr>
          <a:lstStyle/>
          <a:p>
            <a:r>
              <a:rPr lang="en-US" altLang="zh-CN" sz="1800" b="1" dirty="0" smtClean="0">
                <a:solidFill>
                  <a:schemeClr val="tx1">
                    <a:lumMod val="65000"/>
                    <a:lumOff val="35000"/>
                  </a:schemeClr>
                </a:solidFill>
                <a:latin typeface="方正姚体" panose="02010601030101010101" pitchFamily="2" charset="-122"/>
                <a:ea typeface="方正姚体" panose="02010601030101010101" pitchFamily="2" charset="-122"/>
              </a:rPr>
              <a:t>   </a:t>
            </a:r>
            <a:r>
              <a:rPr lang="en-US" altLang="zh-CN" sz="1400" b="1" dirty="0" smtClean="0">
                <a:solidFill>
                  <a:schemeClr val="tx1">
                    <a:lumMod val="65000"/>
                    <a:lumOff val="35000"/>
                  </a:schemeClr>
                </a:solidFill>
                <a:latin typeface="方正姚体" panose="02010601030101010101" pitchFamily="2" charset="-122"/>
                <a:ea typeface="方正姚体" panose="02010601030101010101" pitchFamily="2" charset="-122"/>
              </a:rPr>
              <a:t>MORE  THAN  TEMPLATE</a:t>
            </a:r>
            <a:endParaRPr lang="en-US" altLang="zh-CN" sz="1400" b="1" dirty="0" smtClean="0">
              <a:solidFill>
                <a:schemeClr val="tx1">
                  <a:lumMod val="65000"/>
                  <a:lumOff val="35000"/>
                </a:schemeClr>
              </a:solidFill>
              <a:latin typeface="方正姚体" panose="02010601030101010101" pitchFamily="2" charset="-122"/>
              <a:ea typeface="方正姚体" panose="02010601030101010101" pitchFamily="2" charset="-122"/>
            </a:endParaRPr>
          </a:p>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点击此处添加标题</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点击此处添加标题</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1100" dirty="0" smtClean="0">
              <a:solidFill>
                <a:schemeClr val="tx1">
                  <a:lumMod val="65000"/>
                  <a:lumOff val="35000"/>
                </a:schemeClr>
              </a:solidFill>
            </a:endParaRPr>
          </a:p>
          <a:p>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0" name="文本框 19"/>
          <p:cNvSpPr txBox="1"/>
          <p:nvPr/>
        </p:nvSpPr>
        <p:spPr>
          <a:xfrm>
            <a:off x="3599522" y="4887585"/>
            <a:ext cx="2198038" cy="1061829"/>
          </a:xfrm>
          <a:prstGeom prst="rect">
            <a:avLst/>
          </a:prstGeom>
          <a:noFill/>
          <a:effectLst/>
        </p:spPr>
        <p:txBody>
          <a:bodyPr wrap="none" rtlCol="0">
            <a:spAutoFit/>
          </a:bodyPr>
          <a:lstStyle/>
          <a:p>
            <a:r>
              <a:rPr lang="en-US" altLang="zh-CN" sz="1800" b="1" dirty="0" smtClean="0">
                <a:solidFill>
                  <a:schemeClr val="tx1">
                    <a:lumMod val="65000"/>
                    <a:lumOff val="35000"/>
                  </a:schemeClr>
                </a:solidFill>
                <a:latin typeface="方正姚体" panose="02010601030101010101" pitchFamily="2" charset="-122"/>
                <a:ea typeface="方正姚体" panose="02010601030101010101" pitchFamily="2" charset="-122"/>
              </a:rPr>
              <a:t>   </a:t>
            </a:r>
            <a:r>
              <a:rPr lang="en-US" altLang="zh-CN" sz="1400" b="1" dirty="0" smtClean="0">
                <a:solidFill>
                  <a:schemeClr val="tx1">
                    <a:lumMod val="65000"/>
                    <a:lumOff val="35000"/>
                  </a:schemeClr>
                </a:solidFill>
                <a:latin typeface="方正姚体" panose="02010601030101010101" pitchFamily="2" charset="-122"/>
                <a:ea typeface="方正姚体" panose="02010601030101010101" pitchFamily="2" charset="-122"/>
              </a:rPr>
              <a:t>MORE  THAN  TEMPLATE</a:t>
            </a:r>
            <a:endParaRPr lang="en-US" altLang="zh-CN" sz="1400" b="1" dirty="0" smtClean="0">
              <a:solidFill>
                <a:schemeClr val="tx1">
                  <a:lumMod val="65000"/>
                  <a:lumOff val="35000"/>
                </a:schemeClr>
              </a:solidFill>
              <a:latin typeface="方正姚体" panose="02010601030101010101" pitchFamily="2" charset="-122"/>
              <a:ea typeface="方正姚体" panose="02010601030101010101" pitchFamily="2" charset="-122"/>
            </a:endParaRPr>
          </a:p>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点击此处添加标题</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点击此处添加标题</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1100" dirty="0" smtClean="0">
              <a:solidFill>
                <a:schemeClr val="tx1">
                  <a:lumMod val="65000"/>
                  <a:lumOff val="35000"/>
                </a:schemeClr>
              </a:solidFill>
            </a:endParaRPr>
          </a:p>
          <a:p>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1" name="文本框 20"/>
          <p:cNvSpPr txBox="1"/>
          <p:nvPr/>
        </p:nvSpPr>
        <p:spPr>
          <a:xfrm>
            <a:off x="6216193" y="4885520"/>
            <a:ext cx="2198038" cy="1061829"/>
          </a:xfrm>
          <a:prstGeom prst="rect">
            <a:avLst/>
          </a:prstGeom>
          <a:noFill/>
          <a:effectLst/>
        </p:spPr>
        <p:txBody>
          <a:bodyPr wrap="none" rtlCol="0">
            <a:spAutoFit/>
          </a:bodyPr>
          <a:lstStyle/>
          <a:p>
            <a:r>
              <a:rPr lang="en-US" altLang="zh-CN" sz="1800" b="1" dirty="0" smtClean="0">
                <a:solidFill>
                  <a:schemeClr val="tx1">
                    <a:lumMod val="65000"/>
                    <a:lumOff val="35000"/>
                  </a:schemeClr>
                </a:solidFill>
                <a:latin typeface="方正姚体" panose="02010601030101010101" pitchFamily="2" charset="-122"/>
                <a:ea typeface="方正姚体" panose="02010601030101010101" pitchFamily="2" charset="-122"/>
              </a:rPr>
              <a:t>   </a:t>
            </a:r>
            <a:r>
              <a:rPr lang="en-US" altLang="zh-CN" sz="1400" b="1" dirty="0" smtClean="0">
                <a:solidFill>
                  <a:schemeClr val="tx1">
                    <a:lumMod val="65000"/>
                    <a:lumOff val="35000"/>
                  </a:schemeClr>
                </a:solidFill>
                <a:latin typeface="方正姚体" panose="02010601030101010101" pitchFamily="2" charset="-122"/>
                <a:ea typeface="方正姚体" panose="02010601030101010101" pitchFamily="2" charset="-122"/>
              </a:rPr>
              <a:t>MORE  THAN  TEMPLATE</a:t>
            </a:r>
            <a:endParaRPr lang="en-US" altLang="zh-CN" sz="1400" b="1" dirty="0" smtClean="0">
              <a:solidFill>
                <a:schemeClr val="tx1">
                  <a:lumMod val="65000"/>
                  <a:lumOff val="35000"/>
                </a:schemeClr>
              </a:solidFill>
              <a:latin typeface="方正姚体" panose="02010601030101010101" pitchFamily="2" charset="-122"/>
              <a:ea typeface="方正姚体" panose="02010601030101010101" pitchFamily="2" charset="-122"/>
            </a:endParaRPr>
          </a:p>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点击此处添加标题</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点击此处添加标题</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1100" dirty="0" smtClean="0">
              <a:solidFill>
                <a:schemeClr val="tx1">
                  <a:lumMod val="65000"/>
                  <a:lumOff val="35000"/>
                </a:schemeClr>
              </a:solidFill>
            </a:endParaRPr>
          </a:p>
          <a:p>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2" name="文本框 21"/>
          <p:cNvSpPr txBox="1"/>
          <p:nvPr/>
        </p:nvSpPr>
        <p:spPr>
          <a:xfrm>
            <a:off x="8986570" y="4885520"/>
            <a:ext cx="2198038" cy="1061829"/>
          </a:xfrm>
          <a:prstGeom prst="rect">
            <a:avLst/>
          </a:prstGeom>
          <a:noFill/>
          <a:effectLst/>
        </p:spPr>
        <p:txBody>
          <a:bodyPr wrap="none" rtlCol="0">
            <a:spAutoFit/>
          </a:bodyPr>
          <a:lstStyle/>
          <a:p>
            <a:r>
              <a:rPr lang="en-US" altLang="zh-CN" sz="1800" b="1" dirty="0" smtClean="0">
                <a:solidFill>
                  <a:schemeClr val="tx1">
                    <a:lumMod val="65000"/>
                    <a:lumOff val="35000"/>
                  </a:schemeClr>
                </a:solidFill>
                <a:latin typeface="方正姚体" panose="02010601030101010101" pitchFamily="2" charset="-122"/>
                <a:ea typeface="方正姚体" panose="02010601030101010101" pitchFamily="2" charset="-122"/>
              </a:rPr>
              <a:t>   </a:t>
            </a:r>
            <a:r>
              <a:rPr lang="en-US" altLang="zh-CN" sz="1400" b="1" dirty="0" smtClean="0">
                <a:solidFill>
                  <a:schemeClr val="tx1">
                    <a:lumMod val="65000"/>
                    <a:lumOff val="35000"/>
                  </a:schemeClr>
                </a:solidFill>
                <a:latin typeface="方正姚体" panose="02010601030101010101" pitchFamily="2" charset="-122"/>
                <a:ea typeface="方正姚体" panose="02010601030101010101" pitchFamily="2" charset="-122"/>
              </a:rPr>
              <a:t>MORE  THAN  TEMPLATE</a:t>
            </a:r>
            <a:endParaRPr lang="en-US" altLang="zh-CN" sz="1400" b="1" dirty="0" smtClean="0">
              <a:solidFill>
                <a:schemeClr val="tx1">
                  <a:lumMod val="65000"/>
                  <a:lumOff val="35000"/>
                </a:schemeClr>
              </a:solidFill>
              <a:latin typeface="方正姚体" panose="02010601030101010101" pitchFamily="2" charset="-122"/>
              <a:ea typeface="方正姚体" panose="02010601030101010101" pitchFamily="2" charset="-122"/>
            </a:endParaRPr>
          </a:p>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点击此处添加标题</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a:p>
            <a:pPr algn="ctr"/>
            <a:r>
              <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rPr>
              <a:t>点击此处添加标题</a:t>
            </a:r>
            <a:endParaRPr lang="zh-CN" altLang="en-US" sz="1100" dirty="0">
              <a:solidFill>
                <a:schemeClr val="tx1">
                  <a:lumMod val="65000"/>
                  <a:lumOff val="35000"/>
                </a:schemeClr>
              </a:solidFill>
              <a:latin typeface="微软雅黑" panose="020B0503020204020204" pitchFamily="34" charset="-122"/>
              <a:ea typeface="微软雅黑" panose="020B0503020204020204" pitchFamily="34" charset="-122"/>
            </a:endParaRPr>
          </a:p>
          <a:p>
            <a:endParaRPr lang="en-US" altLang="zh-CN" sz="1100" dirty="0" smtClean="0">
              <a:solidFill>
                <a:schemeClr val="tx1">
                  <a:lumMod val="65000"/>
                  <a:lumOff val="35000"/>
                </a:schemeClr>
              </a:solidFill>
            </a:endParaRPr>
          </a:p>
          <a:p>
            <a:endParaRPr lang="en-US" altLang="zh-CN" sz="1200" dirty="0" smtClean="0">
              <a:solidFill>
                <a:schemeClr val="tx1">
                  <a:lumMod val="65000"/>
                  <a:lumOff val="35000"/>
                </a:schemeClr>
              </a:solidFill>
              <a:latin typeface="微软雅黑" panose="020B0503020204020204" pitchFamily="34" charset="-122"/>
              <a:ea typeface="微软雅黑" panose="020B0503020204020204" pitchFamily="34" charset="-122"/>
            </a:endParaRPr>
          </a:p>
        </p:txBody>
      </p:sp>
      <p:sp>
        <p:nvSpPr>
          <p:cNvPr id="23"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mc:AlternateContent xmlns:mc="http://schemas.openxmlformats.org/markup-compatibility/2006">
    <mc:Choice xmlns:p14="http://schemas.microsoft.com/office/powerpoint/2010/main" Requires="p14">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par>
                              <p:cTn id="8" fill="hold">
                                <p:stCondLst>
                                  <p:cond delay="500"/>
                                </p:stCondLst>
                                <p:childTnLst>
                                  <p:par>
                                    <p:cTn id="9" presetID="2" presetClass="entr" presetSubtype="1" fill="hold" nodeType="afterEffect" p14:presetBounceEnd="60000">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14:bounceEnd="60000">
                                          <p:cBhvr additive="base">
                                            <p:cTn id="11" dur="1000" fill="hold"/>
                                            <p:tgtEl>
                                              <p:spTgt spid="7"/>
                                            </p:tgtEl>
                                            <p:attrNameLst>
                                              <p:attrName>ppt_x</p:attrName>
                                            </p:attrNameLst>
                                          </p:cBhvr>
                                          <p:tavLst>
                                            <p:tav tm="0">
                                              <p:val>
                                                <p:strVal val="#ppt_x"/>
                                              </p:val>
                                            </p:tav>
                                            <p:tav tm="100000">
                                              <p:val>
                                                <p:strVal val="#ppt_x"/>
                                              </p:val>
                                            </p:tav>
                                          </p:tavLst>
                                        </p:anim>
                                        <p:anim calcmode="lin" valueType="num" p14:bounceEnd="60000">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500"/>
                                </p:stCondLst>
                                <p:childTnLst>
                                  <p:par>
                                    <p:cTn id="17" presetID="2" presetClass="entr" presetSubtype="4" fill="hold" grpId="0" nodeType="afterEffect" p14:presetBounceEnd="60000">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14:bounceEnd="60000">
                                          <p:cBhvr additive="base">
                                            <p:cTn id="19" dur="1000" fill="hold"/>
                                            <p:tgtEl>
                                              <p:spTgt spid="19"/>
                                            </p:tgtEl>
                                            <p:attrNameLst>
                                              <p:attrName>ppt_x</p:attrName>
                                            </p:attrNameLst>
                                          </p:cBhvr>
                                          <p:tavLst>
                                            <p:tav tm="0">
                                              <p:val>
                                                <p:strVal val="#ppt_x"/>
                                              </p:val>
                                            </p:tav>
                                            <p:tav tm="100000">
                                              <p:val>
                                                <p:strVal val="#ppt_x"/>
                                              </p:val>
                                            </p:tav>
                                          </p:tavLst>
                                        </p:anim>
                                        <p:anim calcmode="lin" valueType="num" p14:bounceEnd="60000">
                                          <p:cBhvr additive="base">
                                            <p:cTn id="20" dur="1000" fill="hold"/>
                                            <p:tgtEl>
                                              <p:spTgt spid="19"/>
                                            </p:tgtEl>
                                            <p:attrNameLst>
                                              <p:attrName>ppt_y</p:attrName>
                                            </p:attrNameLst>
                                          </p:cBhvr>
                                          <p:tavLst>
                                            <p:tav tm="0">
                                              <p:val>
                                                <p:strVal val="1+#ppt_h/2"/>
                                              </p:val>
                                            </p:tav>
                                            <p:tav tm="100000">
                                              <p:val>
                                                <p:strVal val="#ppt_y"/>
                                              </p:val>
                                            </p:tav>
                                          </p:tavLst>
                                        </p:anim>
                                      </p:childTnLst>
                                    </p:cTn>
                                  </p:par>
                                </p:childTnLst>
                              </p:cTn>
                            </p:par>
                            <p:par>
                              <p:cTn id="21" fill="hold">
                                <p:stCondLst>
                                  <p:cond delay="2500"/>
                                </p:stCondLst>
                                <p:childTnLst>
                                  <p:par>
                                    <p:cTn id="22" presetID="2" presetClass="entr" presetSubtype="1" fill="hold" nodeType="afterEffect" p14:presetBounceEnd="60000">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14:bounceEnd="60000">
                                          <p:cBhvr additive="base">
                                            <p:cTn id="24" dur="1000" fill="hold"/>
                                            <p:tgtEl>
                                              <p:spTgt spid="10"/>
                                            </p:tgtEl>
                                            <p:attrNameLst>
                                              <p:attrName>ppt_x</p:attrName>
                                            </p:attrNameLst>
                                          </p:cBhvr>
                                          <p:tavLst>
                                            <p:tav tm="0">
                                              <p:val>
                                                <p:strVal val="#ppt_x"/>
                                              </p:val>
                                            </p:tav>
                                            <p:tav tm="100000">
                                              <p:val>
                                                <p:strVal val="#ppt_x"/>
                                              </p:val>
                                            </p:tav>
                                          </p:tavLst>
                                        </p:anim>
                                        <p:anim calcmode="lin" valueType="num" p14:bounceEnd="60000">
                                          <p:cBhvr additive="base">
                                            <p:cTn id="25" dur="1000" fill="hold"/>
                                            <p:tgtEl>
                                              <p:spTgt spid="10"/>
                                            </p:tgtEl>
                                            <p:attrNameLst>
                                              <p:attrName>ppt_y</p:attrName>
                                            </p:attrNameLst>
                                          </p:cBhvr>
                                          <p:tavLst>
                                            <p:tav tm="0">
                                              <p:val>
                                                <p:strVal val="0-#ppt_h/2"/>
                                              </p:val>
                                            </p:tav>
                                            <p:tav tm="100000">
                                              <p:val>
                                                <p:strVal val="#ppt_y"/>
                                              </p:val>
                                            </p:tav>
                                          </p:tavLst>
                                        </p:anim>
                                      </p:childTnLst>
                                    </p:cTn>
                                  </p:par>
                                  <p:par>
                                    <p:cTn id="26" presetID="22" presetClass="entr" presetSubtype="1"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up)">
                                          <p:cBhvr>
                                            <p:cTn id="28" dur="500"/>
                                            <p:tgtEl>
                                              <p:spTgt spid="2"/>
                                            </p:tgtEl>
                                          </p:cBhvr>
                                        </p:animEffect>
                                      </p:childTnLst>
                                    </p:cTn>
                                  </p:par>
                                </p:childTnLst>
                              </p:cTn>
                            </p:par>
                            <p:par>
                              <p:cTn id="29" fill="hold">
                                <p:stCondLst>
                                  <p:cond delay="3500"/>
                                </p:stCondLst>
                                <p:childTnLst>
                                  <p:par>
                                    <p:cTn id="30" presetID="2" presetClass="entr" presetSubtype="4" fill="hold" grpId="0" nodeType="afterEffect" p14:presetBounceEnd="60000">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14:bounceEnd="60000">
                                          <p:cBhvr additive="base">
                                            <p:cTn id="32" dur="1000" fill="hold"/>
                                            <p:tgtEl>
                                              <p:spTgt spid="20"/>
                                            </p:tgtEl>
                                            <p:attrNameLst>
                                              <p:attrName>ppt_x</p:attrName>
                                            </p:attrNameLst>
                                          </p:cBhvr>
                                          <p:tavLst>
                                            <p:tav tm="0">
                                              <p:val>
                                                <p:strVal val="#ppt_x"/>
                                              </p:val>
                                            </p:tav>
                                            <p:tav tm="100000">
                                              <p:val>
                                                <p:strVal val="#ppt_x"/>
                                              </p:val>
                                            </p:tav>
                                          </p:tavLst>
                                        </p:anim>
                                        <p:anim calcmode="lin" valueType="num" p14:bounceEnd="60000">
                                          <p:cBhvr additive="base">
                                            <p:cTn id="33" dur="1000" fill="hold"/>
                                            <p:tgtEl>
                                              <p:spTgt spid="20"/>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1" fill="hold" nodeType="afterEffect" p14:presetBounceEnd="60000">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14:bounceEnd="60000">
                                          <p:cBhvr additive="base">
                                            <p:cTn id="37" dur="1000" fill="hold"/>
                                            <p:tgtEl>
                                              <p:spTgt spid="13"/>
                                            </p:tgtEl>
                                            <p:attrNameLst>
                                              <p:attrName>ppt_x</p:attrName>
                                            </p:attrNameLst>
                                          </p:cBhvr>
                                          <p:tavLst>
                                            <p:tav tm="0">
                                              <p:val>
                                                <p:strVal val="#ppt_x"/>
                                              </p:val>
                                            </p:tav>
                                            <p:tav tm="100000">
                                              <p:val>
                                                <p:strVal val="#ppt_x"/>
                                              </p:val>
                                            </p:tav>
                                          </p:tavLst>
                                        </p:anim>
                                        <p:anim calcmode="lin" valueType="num" p14:bounceEnd="60000">
                                          <p:cBhvr additive="base">
                                            <p:cTn id="38" dur="1000" fill="hold"/>
                                            <p:tgtEl>
                                              <p:spTgt spid="13"/>
                                            </p:tgtEl>
                                            <p:attrNameLst>
                                              <p:attrName>ppt_y</p:attrName>
                                            </p:attrNameLst>
                                          </p:cBhvr>
                                          <p:tavLst>
                                            <p:tav tm="0">
                                              <p:val>
                                                <p:strVal val="0-#ppt_h/2"/>
                                              </p:val>
                                            </p:tav>
                                            <p:tav tm="100000">
                                              <p:val>
                                                <p:strVal val="#ppt_y"/>
                                              </p:val>
                                            </p:tav>
                                          </p:tavLst>
                                        </p:anim>
                                      </p:childTnLst>
                                    </p:cTn>
                                  </p:par>
                                  <p:par>
                                    <p:cTn id="39" presetID="22" presetClass="entr" presetSubtype="1"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up)">
                                          <p:cBhvr>
                                            <p:cTn id="41" dur="500"/>
                                            <p:tgtEl>
                                              <p:spTgt spid="3"/>
                                            </p:tgtEl>
                                          </p:cBhvr>
                                        </p:animEffect>
                                      </p:childTnLst>
                                    </p:cTn>
                                  </p:par>
                                </p:childTnLst>
                              </p:cTn>
                            </p:par>
                            <p:par>
                              <p:cTn id="42" fill="hold">
                                <p:stCondLst>
                                  <p:cond delay="5500"/>
                                </p:stCondLst>
                                <p:childTnLst>
                                  <p:par>
                                    <p:cTn id="43" presetID="2" presetClass="entr" presetSubtype="4" fill="hold" grpId="0" nodeType="afterEffect" p14:presetBounceEnd="60000">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14:bounceEnd="60000">
                                          <p:cBhvr additive="base">
                                            <p:cTn id="45" dur="1000" fill="hold"/>
                                            <p:tgtEl>
                                              <p:spTgt spid="21"/>
                                            </p:tgtEl>
                                            <p:attrNameLst>
                                              <p:attrName>ppt_x</p:attrName>
                                            </p:attrNameLst>
                                          </p:cBhvr>
                                          <p:tavLst>
                                            <p:tav tm="0">
                                              <p:val>
                                                <p:strVal val="#ppt_x"/>
                                              </p:val>
                                            </p:tav>
                                            <p:tav tm="100000">
                                              <p:val>
                                                <p:strVal val="#ppt_x"/>
                                              </p:val>
                                            </p:tav>
                                          </p:tavLst>
                                        </p:anim>
                                        <p:anim calcmode="lin" valueType="num" p14:bounceEnd="60000">
                                          <p:cBhvr additive="base">
                                            <p:cTn id="46" dur="1000" fill="hold"/>
                                            <p:tgtEl>
                                              <p:spTgt spid="21"/>
                                            </p:tgtEl>
                                            <p:attrNameLst>
                                              <p:attrName>ppt_y</p:attrName>
                                            </p:attrNameLst>
                                          </p:cBhvr>
                                          <p:tavLst>
                                            <p:tav tm="0">
                                              <p:val>
                                                <p:strVal val="1+#ppt_h/2"/>
                                              </p:val>
                                            </p:tav>
                                            <p:tav tm="100000">
                                              <p:val>
                                                <p:strVal val="#ppt_y"/>
                                              </p:val>
                                            </p:tav>
                                          </p:tavLst>
                                        </p:anim>
                                      </p:childTnLst>
                                    </p:cTn>
                                  </p:par>
                                </p:childTnLst>
                              </p:cTn>
                            </p:par>
                            <p:par>
                              <p:cTn id="47" fill="hold">
                                <p:stCondLst>
                                  <p:cond delay="6500"/>
                                </p:stCondLst>
                                <p:childTnLst>
                                  <p:par>
                                    <p:cTn id="48" presetID="2" presetClass="entr" presetSubtype="1" fill="hold" nodeType="afterEffect" p14:presetBounceEnd="60000">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14:bounceEnd="60000">
                                          <p:cBhvr additive="base">
                                            <p:cTn id="50" dur="1000" fill="hold"/>
                                            <p:tgtEl>
                                              <p:spTgt spid="16"/>
                                            </p:tgtEl>
                                            <p:attrNameLst>
                                              <p:attrName>ppt_x</p:attrName>
                                            </p:attrNameLst>
                                          </p:cBhvr>
                                          <p:tavLst>
                                            <p:tav tm="0">
                                              <p:val>
                                                <p:strVal val="#ppt_x"/>
                                              </p:val>
                                            </p:tav>
                                            <p:tav tm="100000">
                                              <p:val>
                                                <p:strVal val="#ppt_x"/>
                                              </p:val>
                                            </p:tav>
                                          </p:tavLst>
                                        </p:anim>
                                        <p:anim calcmode="lin" valueType="num" p14:bounceEnd="60000">
                                          <p:cBhvr additive="base">
                                            <p:cTn id="51" dur="1000" fill="hold"/>
                                            <p:tgtEl>
                                              <p:spTgt spid="16"/>
                                            </p:tgtEl>
                                            <p:attrNameLst>
                                              <p:attrName>ppt_y</p:attrName>
                                            </p:attrNameLst>
                                          </p:cBhvr>
                                          <p:tavLst>
                                            <p:tav tm="0">
                                              <p:val>
                                                <p:strVal val="0-#ppt_h/2"/>
                                              </p:val>
                                            </p:tav>
                                            <p:tav tm="100000">
                                              <p:val>
                                                <p:strVal val="#ppt_y"/>
                                              </p:val>
                                            </p:tav>
                                          </p:tavLst>
                                        </p:anim>
                                      </p:childTnLst>
                                    </p:cTn>
                                  </p:par>
                                  <p:par>
                                    <p:cTn id="52" presetID="22" presetClass="entr" presetSubtype="1" fill="hold" grpId="0" nodeType="with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up)">
                                          <p:cBhvr>
                                            <p:cTn id="54" dur="500"/>
                                            <p:tgtEl>
                                              <p:spTgt spid="4"/>
                                            </p:tgtEl>
                                          </p:cBhvr>
                                        </p:animEffect>
                                      </p:childTnLst>
                                    </p:cTn>
                                  </p:par>
                                </p:childTnLst>
                              </p:cTn>
                            </p:par>
                            <p:par>
                              <p:cTn id="55" fill="hold">
                                <p:stCondLst>
                                  <p:cond delay="7500"/>
                                </p:stCondLst>
                                <p:childTnLst>
                                  <p:par>
                                    <p:cTn id="56" presetID="2" presetClass="entr" presetSubtype="4" fill="hold" grpId="0" nodeType="afterEffect" p14:presetBounceEnd="60000">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14:bounceEnd="60000">
                                          <p:cBhvr additive="base">
                                            <p:cTn id="58" dur="1000" fill="hold"/>
                                            <p:tgtEl>
                                              <p:spTgt spid="22"/>
                                            </p:tgtEl>
                                            <p:attrNameLst>
                                              <p:attrName>ppt_x</p:attrName>
                                            </p:attrNameLst>
                                          </p:cBhvr>
                                          <p:tavLst>
                                            <p:tav tm="0">
                                              <p:val>
                                                <p:strVal val="#ppt_x"/>
                                              </p:val>
                                            </p:tav>
                                            <p:tav tm="100000">
                                              <p:val>
                                                <p:strVal val="#ppt_x"/>
                                              </p:val>
                                            </p:tav>
                                          </p:tavLst>
                                        </p:anim>
                                        <p:anim calcmode="lin" valueType="num" p14:bounceEnd="60000">
                                          <p:cBhvr additive="base">
                                            <p:cTn id="59" dur="1000" fill="hold"/>
                                            <p:tgtEl>
                                              <p:spTgt spid="22"/>
                                            </p:tgtEl>
                                            <p:attrNameLst>
                                              <p:attrName>ppt_y</p:attrName>
                                            </p:attrNameLst>
                                          </p:cBhvr>
                                          <p:tavLst>
                                            <p:tav tm="0">
                                              <p:val>
                                                <p:strVal val="1+#ppt_h/2"/>
                                              </p:val>
                                            </p:tav>
                                            <p:tav tm="100000">
                                              <p:val>
                                                <p:strVal val="#ppt_y"/>
                                              </p:val>
                                            </p:tav>
                                          </p:tavLst>
                                        </p:anim>
                                      </p:childTnLst>
                                    </p:cTn>
                                  </p:par>
                                </p:childTnLst>
                              </p:cTn>
                            </p:par>
                            <p:par>
                              <p:cTn id="60" fill="hold">
                                <p:stCondLst>
                                  <p:cond delay="8500"/>
                                </p:stCondLst>
                                <p:childTnLst>
                                  <p:par>
                                    <p:cTn id="61" presetID="2" presetClass="entr" presetSubtype="4" decel="10000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200" fill="hold"/>
                                            <p:tgtEl>
                                              <p:spTgt spid="23"/>
                                            </p:tgtEl>
                                            <p:attrNameLst>
                                              <p:attrName>ppt_x</p:attrName>
                                            </p:attrNameLst>
                                          </p:cBhvr>
                                          <p:tavLst>
                                            <p:tav tm="0">
                                              <p:val>
                                                <p:strVal val="#ppt_x"/>
                                              </p:val>
                                            </p:tav>
                                            <p:tav tm="100000">
                                              <p:val>
                                                <p:strVal val="#ppt_x"/>
                                              </p:val>
                                            </p:tav>
                                          </p:tavLst>
                                        </p:anim>
                                        <p:anim calcmode="lin" valueType="num">
                                          <p:cBhvr additive="base">
                                            <p:cTn id="64" dur="2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9" grpId="0"/>
          <p:bldP spid="20" grpId="0"/>
          <p:bldP spid="21" grpId="0"/>
          <p:bldP spid="22" grpId="0"/>
          <p:bldP spid="23" grpId="0"/>
        </p:bldLst>
      </p:timing>
    </mc:Choice>
    <mc:Fallback>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6" presetClass="entr" presetSubtype="37"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barn(outVertical)">
                                          <p:cBhvr>
                                            <p:cTn id="7" dur="500"/>
                                            <p:tgtEl>
                                              <p:spTgt spid="6"/>
                                            </p:tgtEl>
                                          </p:cBhvr>
                                        </p:animEffect>
                                      </p:childTnLst>
                                    </p:cTn>
                                  </p:par>
                                </p:childTnLst>
                              </p:cTn>
                            </p:par>
                            <p:par>
                              <p:cTn id="8" fill="hold">
                                <p:stCondLst>
                                  <p:cond delay="500"/>
                                </p:stCondLst>
                                <p:childTnLst>
                                  <p:par>
                                    <p:cTn id="9" presetID="2" presetClass="entr" presetSubtype="1" fill="hold" nodeType="afterEffect">
                                      <p:stCondLst>
                                        <p:cond delay="0"/>
                                      </p:stCondLst>
                                      <p:childTnLst>
                                        <p:set>
                                          <p:cBhvr>
                                            <p:cTn id="10" dur="1" fill="hold">
                                              <p:stCondLst>
                                                <p:cond delay="0"/>
                                              </p:stCondLst>
                                            </p:cTn>
                                            <p:tgtEl>
                                              <p:spTgt spid="7"/>
                                            </p:tgtEl>
                                            <p:attrNameLst>
                                              <p:attrName>style.visibility</p:attrName>
                                            </p:attrNameLst>
                                          </p:cBhvr>
                                          <p:to>
                                            <p:strVal val="visible"/>
                                          </p:to>
                                        </p:set>
                                        <p:anim calcmode="lin" valueType="num">
                                          <p:cBhvr additive="base">
                                            <p:cTn id="11" dur="1000" fill="hold"/>
                                            <p:tgtEl>
                                              <p:spTgt spid="7"/>
                                            </p:tgtEl>
                                            <p:attrNameLst>
                                              <p:attrName>ppt_x</p:attrName>
                                            </p:attrNameLst>
                                          </p:cBhvr>
                                          <p:tavLst>
                                            <p:tav tm="0">
                                              <p:val>
                                                <p:strVal val="#ppt_x"/>
                                              </p:val>
                                            </p:tav>
                                            <p:tav tm="100000">
                                              <p:val>
                                                <p:strVal val="#ppt_x"/>
                                              </p:val>
                                            </p:tav>
                                          </p:tavLst>
                                        </p:anim>
                                        <p:anim calcmode="lin" valueType="num">
                                          <p:cBhvr additive="base">
                                            <p:cTn id="12" dur="1000" fill="hold"/>
                                            <p:tgtEl>
                                              <p:spTgt spid="7"/>
                                            </p:tgtEl>
                                            <p:attrNameLst>
                                              <p:attrName>ppt_y</p:attrName>
                                            </p:attrNameLst>
                                          </p:cBhvr>
                                          <p:tavLst>
                                            <p:tav tm="0">
                                              <p:val>
                                                <p:strVal val="0-#ppt_h/2"/>
                                              </p:val>
                                            </p:tav>
                                            <p:tav tm="100000">
                                              <p:val>
                                                <p:strVal val="#ppt_y"/>
                                              </p:val>
                                            </p:tav>
                                          </p:tavLst>
                                        </p:anim>
                                      </p:childTnLst>
                                    </p:cTn>
                                  </p:par>
                                  <p:par>
                                    <p:cTn id="13" presetID="22" presetClass="entr" presetSubtype="1" fill="hold" grpId="0" nodeType="withEffect">
                                      <p:stCondLst>
                                        <p:cond delay="0"/>
                                      </p:stCondLst>
                                      <p:childTnLst>
                                        <p:set>
                                          <p:cBhvr>
                                            <p:cTn id="14" dur="1" fill="hold">
                                              <p:stCondLst>
                                                <p:cond delay="0"/>
                                              </p:stCondLst>
                                            </p:cTn>
                                            <p:tgtEl>
                                              <p:spTgt spid="5"/>
                                            </p:tgtEl>
                                            <p:attrNameLst>
                                              <p:attrName>style.visibility</p:attrName>
                                            </p:attrNameLst>
                                          </p:cBhvr>
                                          <p:to>
                                            <p:strVal val="visible"/>
                                          </p:to>
                                        </p:set>
                                        <p:animEffect transition="in" filter="wipe(up)">
                                          <p:cBhvr>
                                            <p:cTn id="15" dur="500"/>
                                            <p:tgtEl>
                                              <p:spTgt spid="5"/>
                                            </p:tgtEl>
                                          </p:cBhvr>
                                        </p:animEffect>
                                      </p:childTnLst>
                                    </p:cTn>
                                  </p:par>
                                </p:childTnLst>
                              </p:cTn>
                            </p:par>
                            <p:par>
                              <p:cTn id="16" fill="hold">
                                <p:stCondLst>
                                  <p:cond delay="1500"/>
                                </p:stCondLst>
                                <p:childTnLst>
                                  <p:par>
                                    <p:cTn id="17" presetID="2" presetClass="entr" presetSubtype="4" fill="hold" grpId="0" nodeType="afterEffect">
                                      <p:stCondLst>
                                        <p:cond delay="0"/>
                                      </p:stCondLst>
                                      <p:childTnLst>
                                        <p:set>
                                          <p:cBhvr>
                                            <p:cTn id="18" dur="1" fill="hold">
                                              <p:stCondLst>
                                                <p:cond delay="0"/>
                                              </p:stCondLst>
                                            </p:cTn>
                                            <p:tgtEl>
                                              <p:spTgt spid="19"/>
                                            </p:tgtEl>
                                            <p:attrNameLst>
                                              <p:attrName>style.visibility</p:attrName>
                                            </p:attrNameLst>
                                          </p:cBhvr>
                                          <p:to>
                                            <p:strVal val="visible"/>
                                          </p:to>
                                        </p:set>
                                        <p:anim calcmode="lin" valueType="num">
                                          <p:cBhvr additive="base">
                                            <p:cTn id="19" dur="1000" fill="hold"/>
                                            <p:tgtEl>
                                              <p:spTgt spid="19"/>
                                            </p:tgtEl>
                                            <p:attrNameLst>
                                              <p:attrName>ppt_x</p:attrName>
                                            </p:attrNameLst>
                                          </p:cBhvr>
                                          <p:tavLst>
                                            <p:tav tm="0">
                                              <p:val>
                                                <p:strVal val="#ppt_x"/>
                                              </p:val>
                                            </p:tav>
                                            <p:tav tm="100000">
                                              <p:val>
                                                <p:strVal val="#ppt_x"/>
                                              </p:val>
                                            </p:tav>
                                          </p:tavLst>
                                        </p:anim>
                                        <p:anim calcmode="lin" valueType="num">
                                          <p:cBhvr additive="base">
                                            <p:cTn id="20" dur="1000" fill="hold"/>
                                            <p:tgtEl>
                                              <p:spTgt spid="19"/>
                                            </p:tgtEl>
                                            <p:attrNameLst>
                                              <p:attrName>ppt_y</p:attrName>
                                            </p:attrNameLst>
                                          </p:cBhvr>
                                          <p:tavLst>
                                            <p:tav tm="0">
                                              <p:val>
                                                <p:strVal val="1+#ppt_h/2"/>
                                              </p:val>
                                            </p:tav>
                                            <p:tav tm="100000">
                                              <p:val>
                                                <p:strVal val="#ppt_y"/>
                                              </p:val>
                                            </p:tav>
                                          </p:tavLst>
                                        </p:anim>
                                      </p:childTnLst>
                                    </p:cTn>
                                  </p:par>
                                </p:childTnLst>
                              </p:cTn>
                            </p:par>
                            <p:par>
                              <p:cTn id="21" fill="hold">
                                <p:stCondLst>
                                  <p:cond delay="2500"/>
                                </p:stCondLst>
                                <p:childTnLst>
                                  <p:par>
                                    <p:cTn id="22" presetID="2" presetClass="entr" presetSubtype="1" fill="hold" nodeType="afterEffect">
                                      <p:stCondLst>
                                        <p:cond delay="0"/>
                                      </p:stCondLst>
                                      <p:childTnLst>
                                        <p:set>
                                          <p:cBhvr>
                                            <p:cTn id="23" dur="1" fill="hold">
                                              <p:stCondLst>
                                                <p:cond delay="0"/>
                                              </p:stCondLst>
                                            </p:cTn>
                                            <p:tgtEl>
                                              <p:spTgt spid="10"/>
                                            </p:tgtEl>
                                            <p:attrNameLst>
                                              <p:attrName>style.visibility</p:attrName>
                                            </p:attrNameLst>
                                          </p:cBhvr>
                                          <p:to>
                                            <p:strVal val="visible"/>
                                          </p:to>
                                        </p:set>
                                        <p:anim calcmode="lin" valueType="num">
                                          <p:cBhvr additive="base">
                                            <p:cTn id="24" dur="1000" fill="hold"/>
                                            <p:tgtEl>
                                              <p:spTgt spid="10"/>
                                            </p:tgtEl>
                                            <p:attrNameLst>
                                              <p:attrName>ppt_x</p:attrName>
                                            </p:attrNameLst>
                                          </p:cBhvr>
                                          <p:tavLst>
                                            <p:tav tm="0">
                                              <p:val>
                                                <p:strVal val="#ppt_x"/>
                                              </p:val>
                                            </p:tav>
                                            <p:tav tm="100000">
                                              <p:val>
                                                <p:strVal val="#ppt_x"/>
                                              </p:val>
                                            </p:tav>
                                          </p:tavLst>
                                        </p:anim>
                                        <p:anim calcmode="lin" valueType="num">
                                          <p:cBhvr additive="base">
                                            <p:cTn id="25" dur="1000" fill="hold"/>
                                            <p:tgtEl>
                                              <p:spTgt spid="10"/>
                                            </p:tgtEl>
                                            <p:attrNameLst>
                                              <p:attrName>ppt_y</p:attrName>
                                            </p:attrNameLst>
                                          </p:cBhvr>
                                          <p:tavLst>
                                            <p:tav tm="0">
                                              <p:val>
                                                <p:strVal val="0-#ppt_h/2"/>
                                              </p:val>
                                            </p:tav>
                                            <p:tav tm="100000">
                                              <p:val>
                                                <p:strVal val="#ppt_y"/>
                                              </p:val>
                                            </p:tav>
                                          </p:tavLst>
                                        </p:anim>
                                      </p:childTnLst>
                                    </p:cTn>
                                  </p:par>
                                  <p:par>
                                    <p:cTn id="26" presetID="22" presetClass="entr" presetSubtype="1" fill="hold" grpId="0" nodeType="withEffect">
                                      <p:stCondLst>
                                        <p:cond delay="0"/>
                                      </p:stCondLst>
                                      <p:childTnLst>
                                        <p:set>
                                          <p:cBhvr>
                                            <p:cTn id="27" dur="1" fill="hold">
                                              <p:stCondLst>
                                                <p:cond delay="0"/>
                                              </p:stCondLst>
                                            </p:cTn>
                                            <p:tgtEl>
                                              <p:spTgt spid="2"/>
                                            </p:tgtEl>
                                            <p:attrNameLst>
                                              <p:attrName>style.visibility</p:attrName>
                                            </p:attrNameLst>
                                          </p:cBhvr>
                                          <p:to>
                                            <p:strVal val="visible"/>
                                          </p:to>
                                        </p:set>
                                        <p:animEffect transition="in" filter="wipe(up)">
                                          <p:cBhvr>
                                            <p:cTn id="28" dur="500"/>
                                            <p:tgtEl>
                                              <p:spTgt spid="2"/>
                                            </p:tgtEl>
                                          </p:cBhvr>
                                        </p:animEffect>
                                      </p:childTnLst>
                                    </p:cTn>
                                  </p:par>
                                </p:childTnLst>
                              </p:cTn>
                            </p:par>
                            <p:par>
                              <p:cTn id="29" fill="hold">
                                <p:stCondLst>
                                  <p:cond delay="3500"/>
                                </p:stCondLst>
                                <p:childTnLst>
                                  <p:par>
                                    <p:cTn id="30" presetID="2" presetClass="entr" presetSubtype="4" fill="hold" grpId="0" nodeType="afterEffect">
                                      <p:stCondLst>
                                        <p:cond delay="0"/>
                                      </p:stCondLst>
                                      <p:childTnLst>
                                        <p:set>
                                          <p:cBhvr>
                                            <p:cTn id="31" dur="1" fill="hold">
                                              <p:stCondLst>
                                                <p:cond delay="0"/>
                                              </p:stCondLst>
                                            </p:cTn>
                                            <p:tgtEl>
                                              <p:spTgt spid="20"/>
                                            </p:tgtEl>
                                            <p:attrNameLst>
                                              <p:attrName>style.visibility</p:attrName>
                                            </p:attrNameLst>
                                          </p:cBhvr>
                                          <p:to>
                                            <p:strVal val="visible"/>
                                          </p:to>
                                        </p:set>
                                        <p:anim calcmode="lin" valueType="num">
                                          <p:cBhvr additive="base">
                                            <p:cTn id="32" dur="1000" fill="hold"/>
                                            <p:tgtEl>
                                              <p:spTgt spid="20"/>
                                            </p:tgtEl>
                                            <p:attrNameLst>
                                              <p:attrName>ppt_x</p:attrName>
                                            </p:attrNameLst>
                                          </p:cBhvr>
                                          <p:tavLst>
                                            <p:tav tm="0">
                                              <p:val>
                                                <p:strVal val="#ppt_x"/>
                                              </p:val>
                                            </p:tav>
                                            <p:tav tm="100000">
                                              <p:val>
                                                <p:strVal val="#ppt_x"/>
                                              </p:val>
                                            </p:tav>
                                          </p:tavLst>
                                        </p:anim>
                                        <p:anim calcmode="lin" valueType="num">
                                          <p:cBhvr additive="base">
                                            <p:cTn id="33" dur="1000" fill="hold"/>
                                            <p:tgtEl>
                                              <p:spTgt spid="20"/>
                                            </p:tgtEl>
                                            <p:attrNameLst>
                                              <p:attrName>ppt_y</p:attrName>
                                            </p:attrNameLst>
                                          </p:cBhvr>
                                          <p:tavLst>
                                            <p:tav tm="0">
                                              <p:val>
                                                <p:strVal val="1+#ppt_h/2"/>
                                              </p:val>
                                            </p:tav>
                                            <p:tav tm="100000">
                                              <p:val>
                                                <p:strVal val="#ppt_y"/>
                                              </p:val>
                                            </p:tav>
                                          </p:tavLst>
                                        </p:anim>
                                      </p:childTnLst>
                                    </p:cTn>
                                  </p:par>
                                </p:childTnLst>
                              </p:cTn>
                            </p:par>
                            <p:par>
                              <p:cTn id="34" fill="hold">
                                <p:stCondLst>
                                  <p:cond delay="4500"/>
                                </p:stCondLst>
                                <p:childTnLst>
                                  <p:par>
                                    <p:cTn id="35" presetID="2" presetClass="entr" presetSubtype="1" fill="hold" nodeType="afterEffect">
                                      <p:stCondLst>
                                        <p:cond delay="0"/>
                                      </p:stCondLst>
                                      <p:childTnLst>
                                        <p:set>
                                          <p:cBhvr>
                                            <p:cTn id="36" dur="1" fill="hold">
                                              <p:stCondLst>
                                                <p:cond delay="0"/>
                                              </p:stCondLst>
                                            </p:cTn>
                                            <p:tgtEl>
                                              <p:spTgt spid="13"/>
                                            </p:tgtEl>
                                            <p:attrNameLst>
                                              <p:attrName>style.visibility</p:attrName>
                                            </p:attrNameLst>
                                          </p:cBhvr>
                                          <p:to>
                                            <p:strVal val="visible"/>
                                          </p:to>
                                        </p:set>
                                        <p:anim calcmode="lin" valueType="num">
                                          <p:cBhvr additive="base">
                                            <p:cTn id="37" dur="1000" fill="hold"/>
                                            <p:tgtEl>
                                              <p:spTgt spid="13"/>
                                            </p:tgtEl>
                                            <p:attrNameLst>
                                              <p:attrName>ppt_x</p:attrName>
                                            </p:attrNameLst>
                                          </p:cBhvr>
                                          <p:tavLst>
                                            <p:tav tm="0">
                                              <p:val>
                                                <p:strVal val="#ppt_x"/>
                                              </p:val>
                                            </p:tav>
                                            <p:tav tm="100000">
                                              <p:val>
                                                <p:strVal val="#ppt_x"/>
                                              </p:val>
                                            </p:tav>
                                          </p:tavLst>
                                        </p:anim>
                                        <p:anim calcmode="lin" valueType="num">
                                          <p:cBhvr additive="base">
                                            <p:cTn id="38" dur="1000" fill="hold"/>
                                            <p:tgtEl>
                                              <p:spTgt spid="13"/>
                                            </p:tgtEl>
                                            <p:attrNameLst>
                                              <p:attrName>ppt_y</p:attrName>
                                            </p:attrNameLst>
                                          </p:cBhvr>
                                          <p:tavLst>
                                            <p:tav tm="0">
                                              <p:val>
                                                <p:strVal val="0-#ppt_h/2"/>
                                              </p:val>
                                            </p:tav>
                                            <p:tav tm="100000">
                                              <p:val>
                                                <p:strVal val="#ppt_y"/>
                                              </p:val>
                                            </p:tav>
                                          </p:tavLst>
                                        </p:anim>
                                      </p:childTnLst>
                                    </p:cTn>
                                  </p:par>
                                  <p:par>
                                    <p:cTn id="39" presetID="22" presetClass="entr" presetSubtype="1" fill="hold" grpId="0" nodeType="withEffect">
                                      <p:stCondLst>
                                        <p:cond delay="0"/>
                                      </p:stCondLst>
                                      <p:childTnLst>
                                        <p:set>
                                          <p:cBhvr>
                                            <p:cTn id="40" dur="1" fill="hold">
                                              <p:stCondLst>
                                                <p:cond delay="0"/>
                                              </p:stCondLst>
                                            </p:cTn>
                                            <p:tgtEl>
                                              <p:spTgt spid="3"/>
                                            </p:tgtEl>
                                            <p:attrNameLst>
                                              <p:attrName>style.visibility</p:attrName>
                                            </p:attrNameLst>
                                          </p:cBhvr>
                                          <p:to>
                                            <p:strVal val="visible"/>
                                          </p:to>
                                        </p:set>
                                        <p:animEffect transition="in" filter="wipe(up)">
                                          <p:cBhvr>
                                            <p:cTn id="41" dur="500"/>
                                            <p:tgtEl>
                                              <p:spTgt spid="3"/>
                                            </p:tgtEl>
                                          </p:cBhvr>
                                        </p:animEffect>
                                      </p:childTnLst>
                                    </p:cTn>
                                  </p:par>
                                </p:childTnLst>
                              </p:cTn>
                            </p:par>
                            <p:par>
                              <p:cTn id="42" fill="hold">
                                <p:stCondLst>
                                  <p:cond delay="5500"/>
                                </p:stCondLst>
                                <p:childTnLst>
                                  <p:par>
                                    <p:cTn id="43" presetID="2" presetClass="entr" presetSubtype="4" fill="hold" grpId="0" nodeType="afterEffect">
                                      <p:stCondLst>
                                        <p:cond delay="0"/>
                                      </p:stCondLst>
                                      <p:childTnLst>
                                        <p:set>
                                          <p:cBhvr>
                                            <p:cTn id="44" dur="1" fill="hold">
                                              <p:stCondLst>
                                                <p:cond delay="0"/>
                                              </p:stCondLst>
                                            </p:cTn>
                                            <p:tgtEl>
                                              <p:spTgt spid="21"/>
                                            </p:tgtEl>
                                            <p:attrNameLst>
                                              <p:attrName>style.visibility</p:attrName>
                                            </p:attrNameLst>
                                          </p:cBhvr>
                                          <p:to>
                                            <p:strVal val="visible"/>
                                          </p:to>
                                        </p:set>
                                        <p:anim calcmode="lin" valueType="num">
                                          <p:cBhvr additive="base">
                                            <p:cTn id="45" dur="1000" fill="hold"/>
                                            <p:tgtEl>
                                              <p:spTgt spid="21"/>
                                            </p:tgtEl>
                                            <p:attrNameLst>
                                              <p:attrName>ppt_x</p:attrName>
                                            </p:attrNameLst>
                                          </p:cBhvr>
                                          <p:tavLst>
                                            <p:tav tm="0">
                                              <p:val>
                                                <p:strVal val="#ppt_x"/>
                                              </p:val>
                                            </p:tav>
                                            <p:tav tm="100000">
                                              <p:val>
                                                <p:strVal val="#ppt_x"/>
                                              </p:val>
                                            </p:tav>
                                          </p:tavLst>
                                        </p:anim>
                                        <p:anim calcmode="lin" valueType="num">
                                          <p:cBhvr additive="base">
                                            <p:cTn id="46" dur="1000" fill="hold"/>
                                            <p:tgtEl>
                                              <p:spTgt spid="21"/>
                                            </p:tgtEl>
                                            <p:attrNameLst>
                                              <p:attrName>ppt_y</p:attrName>
                                            </p:attrNameLst>
                                          </p:cBhvr>
                                          <p:tavLst>
                                            <p:tav tm="0">
                                              <p:val>
                                                <p:strVal val="1+#ppt_h/2"/>
                                              </p:val>
                                            </p:tav>
                                            <p:tav tm="100000">
                                              <p:val>
                                                <p:strVal val="#ppt_y"/>
                                              </p:val>
                                            </p:tav>
                                          </p:tavLst>
                                        </p:anim>
                                      </p:childTnLst>
                                    </p:cTn>
                                  </p:par>
                                </p:childTnLst>
                              </p:cTn>
                            </p:par>
                            <p:par>
                              <p:cTn id="47" fill="hold">
                                <p:stCondLst>
                                  <p:cond delay="6500"/>
                                </p:stCondLst>
                                <p:childTnLst>
                                  <p:par>
                                    <p:cTn id="48" presetID="2" presetClass="entr" presetSubtype="1" fill="hold" nodeType="afterEffect">
                                      <p:stCondLst>
                                        <p:cond delay="0"/>
                                      </p:stCondLst>
                                      <p:childTnLst>
                                        <p:set>
                                          <p:cBhvr>
                                            <p:cTn id="49" dur="1" fill="hold">
                                              <p:stCondLst>
                                                <p:cond delay="0"/>
                                              </p:stCondLst>
                                            </p:cTn>
                                            <p:tgtEl>
                                              <p:spTgt spid="16"/>
                                            </p:tgtEl>
                                            <p:attrNameLst>
                                              <p:attrName>style.visibility</p:attrName>
                                            </p:attrNameLst>
                                          </p:cBhvr>
                                          <p:to>
                                            <p:strVal val="visible"/>
                                          </p:to>
                                        </p:set>
                                        <p:anim calcmode="lin" valueType="num">
                                          <p:cBhvr additive="base">
                                            <p:cTn id="50" dur="1000" fill="hold"/>
                                            <p:tgtEl>
                                              <p:spTgt spid="16"/>
                                            </p:tgtEl>
                                            <p:attrNameLst>
                                              <p:attrName>ppt_x</p:attrName>
                                            </p:attrNameLst>
                                          </p:cBhvr>
                                          <p:tavLst>
                                            <p:tav tm="0">
                                              <p:val>
                                                <p:strVal val="#ppt_x"/>
                                              </p:val>
                                            </p:tav>
                                            <p:tav tm="100000">
                                              <p:val>
                                                <p:strVal val="#ppt_x"/>
                                              </p:val>
                                            </p:tav>
                                          </p:tavLst>
                                        </p:anim>
                                        <p:anim calcmode="lin" valueType="num">
                                          <p:cBhvr additive="base">
                                            <p:cTn id="51" dur="1000" fill="hold"/>
                                            <p:tgtEl>
                                              <p:spTgt spid="16"/>
                                            </p:tgtEl>
                                            <p:attrNameLst>
                                              <p:attrName>ppt_y</p:attrName>
                                            </p:attrNameLst>
                                          </p:cBhvr>
                                          <p:tavLst>
                                            <p:tav tm="0">
                                              <p:val>
                                                <p:strVal val="0-#ppt_h/2"/>
                                              </p:val>
                                            </p:tav>
                                            <p:tav tm="100000">
                                              <p:val>
                                                <p:strVal val="#ppt_y"/>
                                              </p:val>
                                            </p:tav>
                                          </p:tavLst>
                                        </p:anim>
                                      </p:childTnLst>
                                    </p:cTn>
                                  </p:par>
                                  <p:par>
                                    <p:cTn id="52" presetID="22" presetClass="entr" presetSubtype="1" fill="hold" grpId="0" nodeType="withEffect">
                                      <p:stCondLst>
                                        <p:cond delay="0"/>
                                      </p:stCondLst>
                                      <p:childTnLst>
                                        <p:set>
                                          <p:cBhvr>
                                            <p:cTn id="53" dur="1" fill="hold">
                                              <p:stCondLst>
                                                <p:cond delay="0"/>
                                              </p:stCondLst>
                                            </p:cTn>
                                            <p:tgtEl>
                                              <p:spTgt spid="4"/>
                                            </p:tgtEl>
                                            <p:attrNameLst>
                                              <p:attrName>style.visibility</p:attrName>
                                            </p:attrNameLst>
                                          </p:cBhvr>
                                          <p:to>
                                            <p:strVal val="visible"/>
                                          </p:to>
                                        </p:set>
                                        <p:animEffect transition="in" filter="wipe(up)">
                                          <p:cBhvr>
                                            <p:cTn id="54" dur="500"/>
                                            <p:tgtEl>
                                              <p:spTgt spid="4"/>
                                            </p:tgtEl>
                                          </p:cBhvr>
                                        </p:animEffect>
                                      </p:childTnLst>
                                    </p:cTn>
                                  </p:par>
                                </p:childTnLst>
                              </p:cTn>
                            </p:par>
                            <p:par>
                              <p:cTn id="55" fill="hold">
                                <p:stCondLst>
                                  <p:cond delay="7500"/>
                                </p:stCondLst>
                                <p:childTnLst>
                                  <p:par>
                                    <p:cTn id="56" presetID="2" presetClass="entr" presetSubtype="4" fill="hold" grpId="0" nodeType="afterEffect">
                                      <p:stCondLst>
                                        <p:cond delay="0"/>
                                      </p:stCondLst>
                                      <p:childTnLst>
                                        <p:set>
                                          <p:cBhvr>
                                            <p:cTn id="57" dur="1" fill="hold">
                                              <p:stCondLst>
                                                <p:cond delay="0"/>
                                              </p:stCondLst>
                                            </p:cTn>
                                            <p:tgtEl>
                                              <p:spTgt spid="22"/>
                                            </p:tgtEl>
                                            <p:attrNameLst>
                                              <p:attrName>style.visibility</p:attrName>
                                            </p:attrNameLst>
                                          </p:cBhvr>
                                          <p:to>
                                            <p:strVal val="visible"/>
                                          </p:to>
                                        </p:set>
                                        <p:anim calcmode="lin" valueType="num">
                                          <p:cBhvr additive="base">
                                            <p:cTn id="58" dur="1000" fill="hold"/>
                                            <p:tgtEl>
                                              <p:spTgt spid="22"/>
                                            </p:tgtEl>
                                            <p:attrNameLst>
                                              <p:attrName>ppt_x</p:attrName>
                                            </p:attrNameLst>
                                          </p:cBhvr>
                                          <p:tavLst>
                                            <p:tav tm="0">
                                              <p:val>
                                                <p:strVal val="#ppt_x"/>
                                              </p:val>
                                            </p:tav>
                                            <p:tav tm="100000">
                                              <p:val>
                                                <p:strVal val="#ppt_x"/>
                                              </p:val>
                                            </p:tav>
                                          </p:tavLst>
                                        </p:anim>
                                        <p:anim calcmode="lin" valueType="num">
                                          <p:cBhvr additive="base">
                                            <p:cTn id="59" dur="1000" fill="hold"/>
                                            <p:tgtEl>
                                              <p:spTgt spid="22"/>
                                            </p:tgtEl>
                                            <p:attrNameLst>
                                              <p:attrName>ppt_y</p:attrName>
                                            </p:attrNameLst>
                                          </p:cBhvr>
                                          <p:tavLst>
                                            <p:tav tm="0">
                                              <p:val>
                                                <p:strVal val="1+#ppt_h/2"/>
                                              </p:val>
                                            </p:tav>
                                            <p:tav tm="100000">
                                              <p:val>
                                                <p:strVal val="#ppt_y"/>
                                              </p:val>
                                            </p:tav>
                                          </p:tavLst>
                                        </p:anim>
                                      </p:childTnLst>
                                    </p:cTn>
                                  </p:par>
                                </p:childTnLst>
                              </p:cTn>
                            </p:par>
                            <p:par>
                              <p:cTn id="60" fill="hold">
                                <p:stCondLst>
                                  <p:cond delay="8500"/>
                                </p:stCondLst>
                                <p:childTnLst>
                                  <p:par>
                                    <p:cTn id="61" presetID="2" presetClass="entr" presetSubtype="4" decel="100000" fill="hold" grpId="0" nodeType="afterEffect">
                                      <p:stCondLst>
                                        <p:cond delay="0"/>
                                      </p:stCondLst>
                                      <p:childTnLst>
                                        <p:set>
                                          <p:cBhvr>
                                            <p:cTn id="62" dur="1" fill="hold">
                                              <p:stCondLst>
                                                <p:cond delay="0"/>
                                              </p:stCondLst>
                                            </p:cTn>
                                            <p:tgtEl>
                                              <p:spTgt spid="23"/>
                                            </p:tgtEl>
                                            <p:attrNameLst>
                                              <p:attrName>style.visibility</p:attrName>
                                            </p:attrNameLst>
                                          </p:cBhvr>
                                          <p:to>
                                            <p:strVal val="visible"/>
                                          </p:to>
                                        </p:set>
                                        <p:anim calcmode="lin" valueType="num">
                                          <p:cBhvr additive="base">
                                            <p:cTn id="63" dur="200" fill="hold"/>
                                            <p:tgtEl>
                                              <p:spTgt spid="23"/>
                                            </p:tgtEl>
                                            <p:attrNameLst>
                                              <p:attrName>ppt_x</p:attrName>
                                            </p:attrNameLst>
                                          </p:cBhvr>
                                          <p:tavLst>
                                            <p:tav tm="0">
                                              <p:val>
                                                <p:strVal val="#ppt_x"/>
                                              </p:val>
                                            </p:tav>
                                            <p:tav tm="100000">
                                              <p:val>
                                                <p:strVal val="#ppt_x"/>
                                              </p:val>
                                            </p:tav>
                                          </p:tavLst>
                                        </p:anim>
                                        <p:anim calcmode="lin" valueType="num">
                                          <p:cBhvr additive="base">
                                            <p:cTn id="64" dur="200" fill="hold"/>
                                            <p:tgtEl>
                                              <p:spTgt spid="23"/>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animBg="1"/>
          <p:bldP spid="19" grpId="0"/>
          <p:bldP spid="20" grpId="0"/>
          <p:bldP spid="21" grpId="0"/>
          <p:bldP spid="22" grpId="0"/>
          <p:bldP spid="23" grpId="0"/>
        </p:bldLst>
      </p:timing>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84"/>
          <p:cNvGrpSpPr/>
          <p:nvPr/>
        </p:nvGrpSpPr>
        <p:grpSpPr bwMode="auto">
          <a:xfrm>
            <a:off x="1295096" y="929060"/>
            <a:ext cx="4649788" cy="3625969"/>
            <a:chOff x="0" y="0"/>
            <a:chExt cx="5407191" cy="4756567"/>
          </a:xfrm>
          <a:solidFill>
            <a:schemeClr val="bg1">
              <a:lumMod val="85000"/>
            </a:schemeClr>
          </a:solidFill>
          <a:effectLst>
            <a:outerShdw blurRad="50800" dist="38100" dir="8100000" algn="tr" rotWithShape="0">
              <a:prstClr val="black">
                <a:alpha val="40000"/>
              </a:prstClr>
            </a:outerShdw>
          </a:effectLst>
        </p:grpSpPr>
        <p:sp>
          <p:nvSpPr>
            <p:cNvPr id="3" name="Freeform 3"/>
            <p:cNvSpPr>
              <a:spLocks noChangeArrowheads="1"/>
            </p:cNvSpPr>
            <p:nvPr/>
          </p:nvSpPr>
          <p:spPr bwMode="auto">
            <a:xfrm>
              <a:off x="3148473" y="4482387"/>
              <a:ext cx="297052" cy="274180"/>
            </a:xfrm>
            <a:custGeom>
              <a:avLst/>
              <a:gdLst>
                <a:gd name="T0" fmla="*/ 116 w 177"/>
                <a:gd name="T1" fmla="*/ 27 h 161"/>
                <a:gd name="T2" fmla="*/ 158 w 177"/>
                <a:gd name="T3" fmla="*/ 27 h 161"/>
                <a:gd name="T4" fmla="*/ 198 w 177"/>
                <a:gd name="T5" fmla="*/ 13 h 161"/>
                <a:gd name="T6" fmla="*/ 237 w 177"/>
                <a:gd name="T7" fmla="*/ 27 h 161"/>
                <a:gd name="T8" fmla="*/ 296 w 177"/>
                <a:gd name="T9" fmla="*/ 0 h 161"/>
                <a:gd name="T10" fmla="*/ 375 w 177"/>
                <a:gd name="T11" fmla="*/ 13 h 161"/>
                <a:gd name="T12" fmla="*/ 414 w 177"/>
                <a:gd name="T13" fmla="*/ 0 h 161"/>
                <a:gd name="T14" fmla="*/ 435 w 177"/>
                <a:gd name="T15" fmla="*/ 53 h 161"/>
                <a:gd name="T16" fmla="*/ 375 w 177"/>
                <a:gd name="T17" fmla="*/ 80 h 161"/>
                <a:gd name="T18" fmla="*/ 355 w 177"/>
                <a:gd name="T19" fmla="*/ 171 h 161"/>
                <a:gd name="T20" fmla="*/ 314 w 177"/>
                <a:gd name="T21" fmla="*/ 199 h 161"/>
                <a:gd name="T22" fmla="*/ 314 w 177"/>
                <a:gd name="T23" fmla="*/ 239 h 161"/>
                <a:gd name="T24" fmla="*/ 259 w 177"/>
                <a:gd name="T25" fmla="*/ 224 h 161"/>
                <a:gd name="T26" fmla="*/ 237 w 177"/>
                <a:gd name="T27" fmla="*/ 239 h 161"/>
                <a:gd name="T28" fmla="*/ 237 w 177"/>
                <a:gd name="T29" fmla="*/ 265 h 161"/>
                <a:gd name="T30" fmla="*/ 198 w 177"/>
                <a:gd name="T31" fmla="*/ 265 h 161"/>
                <a:gd name="T32" fmla="*/ 116 w 177"/>
                <a:gd name="T33" fmla="*/ 239 h 161"/>
                <a:gd name="T34" fmla="*/ 20 w 177"/>
                <a:gd name="T35" fmla="*/ 224 h 161"/>
                <a:gd name="T36" fmla="*/ 0 w 177"/>
                <a:gd name="T37" fmla="*/ 144 h 161"/>
                <a:gd name="T38" fmla="*/ 0 w 177"/>
                <a:gd name="T39" fmla="*/ 105 h 161"/>
                <a:gd name="T40" fmla="*/ 97 w 177"/>
                <a:gd name="T41" fmla="*/ 53 h 161"/>
                <a:gd name="T42" fmla="*/ 116 w 177"/>
                <a:gd name="T43" fmla="*/ 27 h 161"/>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w 177"/>
                <a:gd name="T67" fmla="*/ 0 h 161"/>
                <a:gd name="T68" fmla="*/ 177 w 177"/>
                <a:gd name="T69" fmla="*/ 161 h 161"/>
              </a:gdLst>
              <a:ahLst/>
              <a:cxnLst>
                <a:cxn ang="T44">
                  <a:pos x="T0" y="T1"/>
                </a:cxn>
                <a:cxn ang="T45">
                  <a:pos x="T2" y="T3"/>
                </a:cxn>
                <a:cxn ang="T46">
                  <a:pos x="T4" y="T5"/>
                </a:cxn>
                <a:cxn ang="T47">
                  <a:pos x="T6" y="T7"/>
                </a:cxn>
                <a:cxn ang="T48">
                  <a:pos x="T8" y="T9"/>
                </a:cxn>
                <a:cxn ang="T49">
                  <a:pos x="T10" y="T11"/>
                </a:cxn>
                <a:cxn ang="T50">
                  <a:pos x="T12" y="T13"/>
                </a:cxn>
                <a:cxn ang="T51">
                  <a:pos x="T14" y="T15"/>
                </a:cxn>
                <a:cxn ang="T52">
                  <a:pos x="T16" y="T17"/>
                </a:cxn>
                <a:cxn ang="T53">
                  <a:pos x="T18" y="T19"/>
                </a:cxn>
                <a:cxn ang="T54">
                  <a:pos x="T20" y="T21"/>
                </a:cxn>
                <a:cxn ang="T55">
                  <a:pos x="T22" y="T23"/>
                </a:cxn>
                <a:cxn ang="T56">
                  <a:pos x="T24" y="T25"/>
                </a:cxn>
                <a:cxn ang="T57">
                  <a:pos x="T26" y="T27"/>
                </a:cxn>
                <a:cxn ang="T58">
                  <a:pos x="T28" y="T29"/>
                </a:cxn>
                <a:cxn ang="T59">
                  <a:pos x="T30" y="T31"/>
                </a:cxn>
                <a:cxn ang="T60">
                  <a:pos x="T32" y="T33"/>
                </a:cxn>
                <a:cxn ang="T61">
                  <a:pos x="T34" y="T35"/>
                </a:cxn>
                <a:cxn ang="T62">
                  <a:pos x="T36" y="T37"/>
                </a:cxn>
                <a:cxn ang="T63">
                  <a:pos x="T38" y="T39"/>
                </a:cxn>
                <a:cxn ang="T64">
                  <a:pos x="T40" y="T41"/>
                </a:cxn>
                <a:cxn ang="T65">
                  <a:pos x="T42" y="T43"/>
                </a:cxn>
              </a:cxnLst>
              <a:rect l="T66" t="T67" r="T68" b="T69"/>
              <a:pathLst>
                <a:path w="177" h="161">
                  <a:moveTo>
                    <a:pt x="48" y="16"/>
                  </a:moveTo>
                  <a:lnTo>
                    <a:pt x="64" y="16"/>
                  </a:lnTo>
                  <a:lnTo>
                    <a:pt x="80" y="8"/>
                  </a:lnTo>
                  <a:lnTo>
                    <a:pt x="96" y="16"/>
                  </a:lnTo>
                  <a:lnTo>
                    <a:pt x="120" y="0"/>
                  </a:lnTo>
                  <a:lnTo>
                    <a:pt x="152" y="8"/>
                  </a:lnTo>
                  <a:lnTo>
                    <a:pt x="168" y="0"/>
                  </a:lnTo>
                  <a:lnTo>
                    <a:pt x="176" y="32"/>
                  </a:lnTo>
                  <a:lnTo>
                    <a:pt x="152" y="48"/>
                  </a:lnTo>
                  <a:lnTo>
                    <a:pt x="144" y="104"/>
                  </a:lnTo>
                  <a:lnTo>
                    <a:pt x="128" y="120"/>
                  </a:lnTo>
                  <a:lnTo>
                    <a:pt x="128" y="144"/>
                  </a:lnTo>
                  <a:lnTo>
                    <a:pt x="104" y="136"/>
                  </a:lnTo>
                  <a:lnTo>
                    <a:pt x="96" y="144"/>
                  </a:lnTo>
                  <a:lnTo>
                    <a:pt x="96" y="160"/>
                  </a:lnTo>
                  <a:lnTo>
                    <a:pt x="80" y="160"/>
                  </a:lnTo>
                  <a:lnTo>
                    <a:pt x="48" y="144"/>
                  </a:lnTo>
                  <a:lnTo>
                    <a:pt x="8" y="136"/>
                  </a:lnTo>
                  <a:lnTo>
                    <a:pt x="0" y="88"/>
                  </a:lnTo>
                  <a:lnTo>
                    <a:pt x="0" y="64"/>
                  </a:lnTo>
                  <a:lnTo>
                    <a:pt x="40" y="32"/>
                  </a:lnTo>
                  <a:lnTo>
                    <a:pt x="48" y="16"/>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4" name="Freeform 4"/>
            <p:cNvSpPr>
              <a:spLocks noChangeArrowheads="1"/>
            </p:cNvSpPr>
            <p:nvPr/>
          </p:nvSpPr>
          <p:spPr bwMode="auto">
            <a:xfrm>
              <a:off x="4221785" y="0"/>
              <a:ext cx="1185406" cy="1190682"/>
            </a:xfrm>
            <a:custGeom>
              <a:avLst/>
              <a:gdLst>
                <a:gd name="T0" fmla="*/ 41 w 705"/>
                <a:gd name="T1" fmla="*/ 107 h 697"/>
                <a:gd name="T2" fmla="*/ 79 w 705"/>
                <a:gd name="T3" fmla="*/ 173 h 697"/>
                <a:gd name="T4" fmla="*/ 179 w 705"/>
                <a:gd name="T5" fmla="*/ 173 h 697"/>
                <a:gd name="T6" fmla="*/ 259 w 705"/>
                <a:gd name="T7" fmla="*/ 294 h 697"/>
                <a:gd name="T8" fmla="*/ 397 w 705"/>
                <a:gd name="T9" fmla="*/ 266 h 697"/>
                <a:gd name="T10" fmla="*/ 577 w 705"/>
                <a:gd name="T11" fmla="*/ 280 h 697"/>
                <a:gd name="T12" fmla="*/ 538 w 705"/>
                <a:gd name="T13" fmla="*/ 521 h 697"/>
                <a:gd name="T14" fmla="*/ 476 w 705"/>
                <a:gd name="T15" fmla="*/ 653 h 697"/>
                <a:gd name="T16" fmla="*/ 259 w 705"/>
                <a:gd name="T17" fmla="*/ 773 h 697"/>
                <a:gd name="T18" fmla="*/ 377 w 705"/>
                <a:gd name="T19" fmla="*/ 813 h 697"/>
                <a:gd name="T20" fmla="*/ 338 w 705"/>
                <a:gd name="T21" fmla="*/ 867 h 697"/>
                <a:gd name="T22" fmla="*/ 438 w 705"/>
                <a:gd name="T23" fmla="*/ 908 h 697"/>
                <a:gd name="T24" fmla="*/ 476 w 705"/>
                <a:gd name="T25" fmla="*/ 960 h 697"/>
                <a:gd name="T26" fmla="*/ 718 w 705"/>
                <a:gd name="T27" fmla="*/ 974 h 697"/>
                <a:gd name="T28" fmla="*/ 797 w 705"/>
                <a:gd name="T29" fmla="*/ 988 h 697"/>
                <a:gd name="T30" fmla="*/ 956 w 705"/>
                <a:gd name="T31" fmla="*/ 1067 h 697"/>
                <a:gd name="T32" fmla="*/ 1056 w 705"/>
                <a:gd name="T33" fmla="*/ 1106 h 697"/>
                <a:gd name="T34" fmla="*/ 1074 w 705"/>
                <a:gd name="T35" fmla="*/ 1039 h 697"/>
                <a:gd name="T36" fmla="*/ 1194 w 705"/>
                <a:gd name="T37" fmla="*/ 1161 h 697"/>
                <a:gd name="T38" fmla="*/ 1234 w 705"/>
                <a:gd name="T39" fmla="*/ 1133 h 697"/>
                <a:gd name="T40" fmla="*/ 1373 w 705"/>
                <a:gd name="T41" fmla="*/ 1133 h 697"/>
                <a:gd name="T42" fmla="*/ 1471 w 705"/>
                <a:gd name="T43" fmla="*/ 1052 h 697"/>
                <a:gd name="T44" fmla="*/ 1493 w 705"/>
                <a:gd name="T45" fmla="*/ 881 h 697"/>
                <a:gd name="T46" fmla="*/ 1651 w 705"/>
                <a:gd name="T47" fmla="*/ 894 h 697"/>
                <a:gd name="T48" fmla="*/ 1692 w 705"/>
                <a:gd name="T49" fmla="*/ 573 h 697"/>
                <a:gd name="T50" fmla="*/ 1730 w 705"/>
                <a:gd name="T51" fmla="*/ 493 h 697"/>
                <a:gd name="T52" fmla="*/ 1752 w 705"/>
                <a:gd name="T53" fmla="*/ 429 h 697"/>
                <a:gd name="T54" fmla="*/ 1513 w 705"/>
                <a:gd name="T55" fmla="*/ 533 h 697"/>
                <a:gd name="T56" fmla="*/ 1392 w 705"/>
                <a:gd name="T57" fmla="*/ 601 h 697"/>
                <a:gd name="T58" fmla="*/ 1216 w 705"/>
                <a:gd name="T59" fmla="*/ 506 h 697"/>
                <a:gd name="T60" fmla="*/ 1096 w 705"/>
                <a:gd name="T61" fmla="*/ 466 h 697"/>
                <a:gd name="T62" fmla="*/ 935 w 705"/>
                <a:gd name="T63" fmla="*/ 429 h 697"/>
                <a:gd name="T64" fmla="*/ 895 w 705"/>
                <a:gd name="T65" fmla="*/ 401 h 697"/>
                <a:gd name="T66" fmla="*/ 836 w 705"/>
                <a:gd name="T67" fmla="*/ 414 h 697"/>
                <a:gd name="T68" fmla="*/ 656 w 705"/>
                <a:gd name="T69" fmla="*/ 214 h 697"/>
                <a:gd name="T70" fmla="*/ 619 w 705"/>
                <a:gd name="T71" fmla="*/ 146 h 697"/>
                <a:gd name="T72" fmla="*/ 360 w 705"/>
                <a:gd name="T73" fmla="*/ 41 h 697"/>
                <a:gd name="T74" fmla="*/ 41 w 705"/>
                <a:gd name="T75" fmla="*/ 27 h 697"/>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w 705"/>
                <a:gd name="T115" fmla="*/ 0 h 697"/>
                <a:gd name="T116" fmla="*/ 705 w 705"/>
                <a:gd name="T117" fmla="*/ 697 h 697"/>
              </a:gdLst>
              <a:ahLst/>
              <a:cxnLst>
                <a:cxn ang="T76">
                  <a:pos x="T0" y="T1"/>
                </a:cxn>
                <a:cxn ang="T77">
                  <a:pos x="T2" y="T3"/>
                </a:cxn>
                <a:cxn ang="T78">
                  <a:pos x="T4" y="T5"/>
                </a:cxn>
                <a:cxn ang="T79">
                  <a:pos x="T6" y="T7"/>
                </a:cxn>
                <a:cxn ang="T80">
                  <a:pos x="T8" y="T9"/>
                </a:cxn>
                <a:cxn ang="T81">
                  <a:pos x="T10" y="T11"/>
                </a:cxn>
                <a:cxn ang="T82">
                  <a:pos x="T12" y="T13"/>
                </a:cxn>
                <a:cxn ang="T83">
                  <a:pos x="T14" y="T15"/>
                </a:cxn>
                <a:cxn ang="T84">
                  <a:pos x="T16" y="T17"/>
                </a:cxn>
                <a:cxn ang="T85">
                  <a:pos x="T18" y="T19"/>
                </a:cxn>
                <a:cxn ang="T86">
                  <a:pos x="T20" y="T21"/>
                </a:cxn>
                <a:cxn ang="T87">
                  <a:pos x="T22" y="T23"/>
                </a:cxn>
                <a:cxn ang="T88">
                  <a:pos x="T24" y="T25"/>
                </a:cxn>
                <a:cxn ang="T89">
                  <a:pos x="T26" y="T27"/>
                </a:cxn>
                <a:cxn ang="T90">
                  <a:pos x="T28" y="T29"/>
                </a:cxn>
                <a:cxn ang="T91">
                  <a:pos x="T30" y="T31"/>
                </a:cxn>
                <a:cxn ang="T92">
                  <a:pos x="T32" y="T33"/>
                </a:cxn>
                <a:cxn ang="T93">
                  <a:pos x="T34" y="T35"/>
                </a:cxn>
                <a:cxn ang="T94">
                  <a:pos x="T36" y="T37"/>
                </a:cxn>
                <a:cxn ang="T95">
                  <a:pos x="T38" y="T39"/>
                </a:cxn>
                <a:cxn ang="T96">
                  <a:pos x="T40" y="T41"/>
                </a:cxn>
                <a:cxn ang="T97">
                  <a:pos x="T42" y="T43"/>
                </a:cxn>
                <a:cxn ang="T98">
                  <a:pos x="T44" y="T45"/>
                </a:cxn>
                <a:cxn ang="T99">
                  <a:pos x="T46" y="T47"/>
                </a:cxn>
                <a:cxn ang="T100">
                  <a:pos x="T48" y="T49"/>
                </a:cxn>
                <a:cxn ang="T101">
                  <a:pos x="T50" y="T51"/>
                </a:cxn>
                <a:cxn ang="T102">
                  <a:pos x="T52" y="T53"/>
                </a:cxn>
                <a:cxn ang="T103">
                  <a:pos x="T54" y="T55"/>
                </a:cxn>
                <a:cxn ang="T104">
                  <a:pos x="T56" y="T57"/>
                </a:cxn>
                <a:cxn ang="T105">
                  <a:pos x="T58" y="T59"/>
                </a:cxn>
                <a:cxn ang="T106">
                  <a:pos x="T60" y="T61"/>
                </a:cxn>
                <a:cxn ang="T107">
                  <a:pos x="T62" y="T63"/>
                </a:cxn>
                <a:cxn ang="T108">
                  <a:pos x="T64" y="T65"/>
                </a:cxn>
                <a:cxn ang="T109">
                  <a:pos x="T66" y="T67"/>
                </a:cxn>
                <a:cxn ang="T110">
                  <a:pos x="T68" y="T69"/>
                </a:cxn>
                <a:cxn ang="T111">
                  <a:pos x="T70" y="T71"/>
                </a:cxn>
                <a:cxn ang="T112">
                  <a:pos x="T72" y="T73"/>
                </a:cxn>
                <a:cxn ang="T113">
                  <a:pos x="T74" y="T75"/>
                </a:cxn>
              </a:cxnLst>
              <a:rect l="T114" t="T115" r="T116" b="T117"/>
              <a:pathLst>
                <a:path w="705" h="697">
                  <a:moveTo>
                    <a:pt x="8" y="32"/>
                  </a:moveTo>
                  <a:lnTo>
                    <a:pt x="16" y="64"/>
                  </a:lnTo>
                  <a:lnTo>
                    <a:pt x="0" y="96"/>
                  </a:lnTo>
                  <a:lnTo>
                    <a:pt x="32" y="104"/>
                  </a:lnTo>
                  <a:lnTo>
                    <a:pt x="48" y="88"/>
                  </a:lnTo>
                  <a:lnTo>
                    <a:pt x="72" y="104"/>
                  </a:lnTo>
                  <a:lnTo>
                    <a:pt x="88" y="152"/>
                  </a:lnTo>
                  <a:lnTo>
                    <a:pt x="104" y="176"/>
                  </a:lnTo>
                  <a:lnTo>
                    <a:pt x="144" y="160"/>
                  </a:lnTo>
                  <a:lnTo>
                    <a:pt x="160" y="160"/>
                  </a:lnTo>
                  <a:lnTo>
                    <a:pt x="192" y="128"/>
                  </a:lnTo>
                  <a:lnTo>
                    <a:pt x="232" y="168"/>
                  </a:lnTo>
                  <a:lnTo>
                    <a:pt x="208" y="248"/>
                  </a:lnTo>
                  <a:lnTo>
                    <a:pt x="216" y="312"/>
                  </a:lnTo>
                  <a:lnTo>
                    <a:pt x="192" y="336"/>
                  </a:lnTo>
                  <a:lnTo>
                    <a:pt x="192" y="392"/>
                  </a:lnTo>
                  <a:lnTo>
                    <a:pt x="176" y="368"/>
                  </a:lnTo>
                  <a:lnTo>
                    <a:pt x="104" y="464"/>
                  </a:lnTo>
                  <a:lnTo>
                    <a:pt x="128" y="504"/>
                  </a:lnTo>
                  <a:lnTo>
                    <a:pt x="152" y="488"/>
                  </a:lnTo>
                  <a:lnTo>
                    <a:pt x="160" y="504"/>
                  </a:lnTo>
                  <a:lnTo>
                    <a:pt x="136" y="520"/>
                  </a:lnTo>
                  <a:lnTo>
                    <a:pt x="136" y="544"/>
                  </a:lnTo>
                  <a:lnTo>
                    <a:pt x="176" y="544"/>
                  </a:lnTo>
                  <a:lnTo>
                    <a:pt x="192" y="536"/>
                  </a:lnTo>
                  <a:lnTo>
                    <a:pt x="192" y="576"/>
                  </a:lnTo>
                  <a:lnTo>
                    <a:pt x="232" y="600"/>
                  </a:lnTo>
                  <a:lnTo>
                    <a:pt x="288" y="584"/>
                  </a:lnTo>
                  <a:lnTo>
                    <a:pt x="288" y="608"/>
                  </a:lnTo>
                  <a:lnTo>
                    <a:pt x="320" y="592"/>
                  </a:lnTo>
                  <a:lnTo>
                    <a:pt x="368" y="640"/>
                  </a:lnTo>
                  <a:lnTo>
                    <a:pt x="384" y="640"/>
                  </a:lnTo>
                  <a:lnTo>
                    <a:pt x="400" y="672"/>
                  </a:lnTo>
                  <a:lnTo>
                    <a:pt x="424" y="664"/>
                  </a:lnTo>
                  <a:lnTo>
                    <a:pt x="424" y="632"/>
                  </a:lnTo>
                  <a:lnTo>
                    <a:pt x="432" y="624"/>
                  </a:lnTo>
                  <a:lnTo>
                    <a:pt x="432" y="664"/>
                  </a:lnTo>
                  <a:lnTo>
                    <a:pt x="480" y="696"/>
                  </a:lnTo>
                  <a:lnTo>
                    <a:pt x="488" y="672"/>
                  </a:lnTo>
                  <a:lnTo>
                    <a:pt x="496" y="680"/>
                  </a:lnTo>
                  <a:lnTo>
                    <a:pt x="528" y="648"/>
                  </a:lnTo>
                  <a:lnTo>
                    <a:pt x="552" y="680"/>
                  </a:lnTo>
                  <a:lnTo>
                    <a:pt x="600" y="680"/>
                  </a:lnTo>
                  <a:lnTo>
                    <a:pt x="592" y="632"/>
                  </a:lnTo>
                  <a:lnTo>
                    <a:pt x="568" y="576"/>
                  </a:lnTo>
                  <a:lnTo>
                    <a:pt x="600" y="528"/>
                  </a:lnTo>
                  <a:lnTo>
                    <a:pt x="632" y="520"/>
                  </a:lnTo>
                  <a:lnTo>
                    <a:pt x="664" y="536"/>
                  </a:lnTo>
                  <a:lnTo>
                    <a:pt x="688" y="424"/>
                  </a:lnTo>
                  <a:lnTo>
                    <a:pt x="680" y="344"/>
                  </a:lnTo>
                  <a:lnTo>
                    <a:pt x="696" y="328"/>
                  </a:lnTo>
                  <a:lnTo>
                    <a:pt x="696" y="296"/>
                  </a:lnTo>
                  <a:lnTo>
                    <a:pt x="680" y="288"/>
                  </a:lnTo>
                  <a:lnTo>
                    <a:pt x="704" y="256"/>
                  </a:lnTo>
                  <a:lnTo>
                    <a:pt x="680" y="256"/>
                  </a:lnTo>
                  <a:lnTo>
                    <a:pt x="608" y="320"/>
                  </a:lnTo>
                  <a:lnTo>
                    <a:pt x="608" y="336"/>
                  </a:lnTo>
                  <a:lnTo>
                    <a:pt x="560" y="360"/>
                  </a:lnTo>
                  <a:lnTo>
                    <a:pt x="520" y="360"/>
                  </a:lnTo>
                  <a:lnTo>
                    <a:pt x="488" y="304"/>
                  </a:lnTo>
                  <a:lnTo>
                    <a:pt x="488" y="280"/>
                  </a:lnTo>
                  <a:lnTo>
                    <a:pt x="440" y="280"/>
                  </a:lnTo>
                  <a:lnTo>
                    <a:pt x="416" y="256"/>
                  </a:lnTo>
                  <a:lnTo>
                    <a:pt x="376" y="256"/>
                  </a:lnTo>
                  <a:lnTo>
                    <a:pt x="376" y="240"/>
                  </a:lnTo>
                  <a:lnTo>
                    <a:pt x="360" y="240"/>
                  </a:lnTo>
                  <a:lnTo>
                    <a:pt x="360" y="256"/>
                  </a:lnTo>
                  <a:lnTo>
                    <a:pt x="336" y="248"/>
                  </a:lnTo>
                  <a:lnTo>
                    <a:pt x="296" y="176"/>
                  </a:lnTo>
                  <a:lnTo>
                    <a:pt x="264" y="128"/>
                  </a:lnTo>
                  <a:lnTo>
                    <a:pt x="248" y="104"/>
                  </a:lnTo>
                  <a:lnTo>
                    <a:pt x="248" y="88"/>
                  </a:lnTo>
                  <a:lnTo>
                    <a:pt x="200" y="24"/>
                  </a:lnTo>
                  <a:lnTo>
                    <a:pt x="144" y="24"/>
                  </a:lnTo>
                  <a:lnTo>
                    <a:pt x="104" y="0"/>
                  </a:lnTo>
                  <a:lnTo>
                    <a:pt x="16" y="16"/>
                  </a:lnTo>
                  <a:lnTo>
                    <a:pt x="8" y="32"/>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5" name="Freeform 5"/>
            <p:cNvSpPr>
              <a:spLocks noChangeArrowheads="1"/>
            </p:cNvSpPr>
            <p:nvPr/>
          </p:nvSpPr>
          <p:spPr bwMode="auto">
            <a:xfrm>
              <a:off x="4335281" y="921123"/>
              <a:ext cx="889755" cy="685451"/>
            </a:xfrm>
            <a:custGeom>
              <a:avLst/>
              <a:gdLst>
                <a:gd name="T0" fmla="*/ 1316 w 529"/>
                <a:gd name="T1" fmla="*/ 244 h 401"/>
                <a:gd name="T2" fmla="*/ 1194 w 529"/>
                <a:gd name="T3" fmla="*/ 244 h 401"/>
                <a:gd name="T4" fmla="*/ 1137 w 529"/>
                <a:gd name="T5" fmla="*/ 202 h 401"/>
                <a:gd name="T6" fmla="*/ 1056 w 529"/>
                <a:gd name="T7" fmla="*/ 257 h 401"/>
                <a:gd name="T8" fmla="*/ 1036 w 529"/>
                <a:gd name="T9" fmla="*/ 229 h 401"/>
                <a:gd name="T10" fmla="*/ 1017 w 529"/>
                <a:gd name="T11" fmla="*/ 271 h 401"/>
                <a:gd name="T12" fmla="*/ 898 w 529"/>
                <a:gd name="T13" fmla="*/ 215 h 401"/>
                <a:gd name="T14" fmla="*/ 898 w 529"/>
                <a:gd name="T15" fmla="*/ 149 h 401"/>
                <a:gd name="T16" fmla="*/ 857 w 529"/>
                <a:gd name="T17" fmla="*/ 162 h 401"/>
                <a:gd name="T18" fmla="*/ 879 w 529"/>
                <a:gd name="T19" fmla="*/ 215 h 401"/>
                <a:gd name="T20" fmla="*/ 819 w 529"/>
                <a:gd name="T21" fmla="*/ 215 h 401"/>
                <a:gd name="T22" fmla="*/ 778 w 529"/>
                <a:gd name="T23" fmla="*/ 175 h 401"/>
                <a:gd name="T24" fmla="*/ 736 w 529"/>
                <a:gd name="T25" fmla="*/ 175 h 401"/>
                <a:gd name="T26" fmla="*/ 619 w 529"/>
                <a:gd name="T27" fmla="*/ 94 h 401"/>
                <a:gd name="T28" fmla="*/ 538 w 529"/>
                <a:gd name="T29" fmla="*/ 122 h 401"/>
                <a:gd name="T30" fmla="*/ 538 w 529"/>
                <a:gd name="T31" fmla="*/ 94 h 401"/>
                <a:gd name="T32" fmla="*/ 397 w 529"/>
                <a:gd name="T33" fmla="*/ 109 h 401"/>
                <a:gd name="T34" fmla="*/ 300 w 529"/>
                <a:gd name="T35" fmla="*/ 67 h 401"/>
                <a:gd name="T36" fmla="*/ 300 w 529"/>
                <a:gd name="T37" fmla="*/ 0 h 401"/>
                <a:gd name="T38" fmla="*/ 259 w 529"/>
                <a:gd name="T39" fmla="*/ 13 h 401"/>
                <a:gd name="T40" fmla="*/ 158 w 529"/>
                <a:gd name="T41" fmla="*/ 13 h 401"/>
                <a:gd name="T42" fmla="*/ 179 w 529"/>
                <a:gd name="T43" fmla="*/ 94 h 401"/>
                <a:gd name="T44" fmla="*/ 121 w 529"/>
                <a:gd name="T45" fmla="*/ 94 h 401"/>
                <a:gd name="T46" fmla="*/ 20 w 529"/>
                <a:gd name="T47" fmla="*/ 54 h 401"/>
                <a:gd name="T48" fmla="*/ 0 w 529"/>
                <a:gd name="T49" fmla="*/ 94 h 401"/>
                <a:gd name="T50" fmla="*/ 79 w 529"/>
                <a:gd name="T51" fmla="*/ 149 h 401"/>
                <a:gd name="T52" fmla="*/ 60 w 529"/>
                <a:gd name="T53" fmla="*/ 202 h 401"/>
                <a:gd name="T54" fmla="*/ 121 w 529"/>
                <a:gd name="T55" fmla="*/ 271 h 401"/>
                <a:gd name="T56" fmla="*/ 218 w 529"/>
                <a:gd name="T57" fmla="*/ 229 h 401"/>
                <a:gd name="T58" fmla="*/ 278 w 529"/>
                <a:gd name="T59" fmla="*/ 310 h 401"/>
                <a:gd name="T60" fmla="*/ 278 w 529"/>
                <a:gd name="T61" fmla="*/ 377 h 401"/>
                <a:gd name="T62" fmla="*/ 377 w 529"/>
                <a:gd name="T63" fmla="*/ 377 h 401"/>
                <a:gd name="T64" fmla="*/ 418 w 529"/>
                <a:gd name="T65" fmla="*/ 445 h 401"/>
                <a:gd name="T66" fmla="*/ 438 w 529"/>
                <a:gd name="T67" fmla="*/ 390 h 401"/>
                <a:gd name="T68" fmla="*/ 519 w 529"/>
                <a:gd name="T69" fmla="*/ 472 h 401"/>
                <a:gd name="T70" fmla="*/ 577 w 529"/>
                <a:gd name="T71" fmla="*/ 538 h 401"/>
                <a:gd name="T72" fmla="*/ 577 w 529"/>
                <a:gd name="T73" fmla="*/ 580 h 401"/>
                <a:gd name="T74" fmla="*/ 659 w 529"/>
                <a:gd name="T75" fmla="*/ 674 h 401"/>
                <a:gd name="T76" fmla="*/ 718 w 529"/>
                <a:gd name="T77" fmla="*/ 633 h 401"/>
                <a:gd name="T78" fmla="*/ 757 w 529"/>
                <a:gd name="T79" fmla="*/ 552 h 401"/>
                <a:gd name="T80" fmla="*/ 797 w 529"/>
                <a:gd name="T81" fmla="*/ 538 h 401"/>
                <a:gd name="T82" fmla="*/ 837 w 529"/>
                <a:gd name="T83" fmla="*/ 552 h 401"/>
                <a:gd name="T84" fmla="*/ 819 w 529"/>
                <a:gd name="T85" fmla="*/ 580 h 401"/>
                <a:gd name="T86" fmla="*/ 935 w 529"/>
                <a:gd name="T87" fmla="*/ 580 h 401"/>
                <a:gd name="T88" fmla="*/ 977 w 529"/>
                <a:gd name="T89" fmla="*/ 552 h 401"/>
                <a:gd name="T90" fmla="*/ 977 w 529"/>
                <a:gd name="T91" fmla="*/ 525 h 401"/>
                <a:gd name="T92" fmla="*/ 957 w 529"/>
                <a:gd name="T93" fmla="*/ 497 h 401"/>
                <a:gd name="T94" fmla="*/ 1078 w 529"/>
                <a:gd name="T95" fmla="*/ 458 h 401"/>
                <a:gd name="T96" fmla="*/ 1096 w 529"/>
                <a:gd name="T97" fmla="*/ 445 h 401"/>
                <a:gd name="T98" fmla="*/ 1096 w 529"/>
                <a:gd name="T99" fmla="*/ 416 h 401"/>
                <a:gd name="T100" fmla="*/ 1137 w 529"/>
                <a:gd name="T101" fmla="*/ 403 h 401"/>
                <a:gd name="T102" fmla="*/ 1137 w 529"/>
                <a:gd name="T103" fmla="*/ 323 h 401"/>
                <a:gd name="T104" fmla="*/ 1178 w 529"/>
                <a:gd name="T105" fmla="*/ 323 h 401"/>
                <a:gd name="T106" fmla="*/ 1194 w 529"/>
                <a:gd name="T107" fmla="*/ 363 h 401"/>
                <a:gd name="T108" fmla="*/ 1256 w 529"/>
                <a:gd name="T109" fmla="*/ 390 h 401"/>
                <a:gd name="T110" fmla="*/ 1277 w 529"/>
                <a:gd name="T111" fmla="*/ 377 h 401"/>
                <a:gd name="T112" fmla="*/ 1256 w 529"/>
                <a:gd name="T113" fmla="*/ 350 h 401"/>
                <a:gd name="T114" fmla="*/ 1256 w 529"/>
                <a:gd name="T115" fmla="*/ 323 h 401"/>
                <a:gd name="T116" fmla="*/ 1316 w 529"/>
                <a:gd name="T117" fmla="*/ 310 h 401"/>
                <a:gd name="T118" fmla="*/ 1316 w 529"/>
                <a:gd name="T119" fmla="*/ 244 h 401"/>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w 529"/>
                <a:gd name="T181" fmla="*/ 0 h 401"/>
                <a:gd name="T182" fmla="*/ 529 w 529"/>
                <a:gd name="T183" fmla="*/ 401 h 401"/>
              </a:gdLst>
              <a:ahLst/>
              <a:cxnLst>
                <a:cxn ang="T120">
                  <a:pos x="T0" y="T1"/>
                </a:cxn>
                <a:cxn ang="T121">
                  <a:pos x="T2" y="T3"/>
                </a:cxn>
                <a:cxn ang="T122">
                  <a:pos x="T4" y="T5"/>
                </a:cxn>
                <a:cxn ang="T123">
                  <a:pos x="T6" y="T7"/>
                </a:cxn>
                <a:cxn ang="T124">
                  <a:pos x="T8" y="T9"/>
                </a:cxn>
                <a:cxn ang="T125">
                  <a:pos x="T10" y="T11"/>
                </a:cxn>
                <a:cxn ang="T126">
                  <a:pos x="T12" y="T13"/>
                </a:cxn>
                <a:cxn ang="T127">
                  <a:pos x="T14" y="T15"/>
                </a:cxn>
                <a:cxn ang="T128">
                  <a:pos x="T16" y="T17"/>
                </a:cxn>
                <a:cxn ang="T129">
                  <a:pos x="T18" y="T19"/>
                </a:cxn>
                <a:cxn ang="T130">
                  <a:pos x="T20" y="T21"/>
                </a:cxn>
                <a:cxn ang="T131">
                  <a:pos x="T22" y="T23"/>
                </a:cxn>
                <a:cxn ang="T132">
                  <a:pos x="T24" y="T25"/>
                </a:cxn>
                <a:cxn ang="T133">
                  <a:pos x="T26" y="T27"/>
                </a:cxn>
                <a:cxn ang="T134">
                  <a:pos x="T28" y="T29"/>
                </a:cxn>
                <a:cxn ang="T135">
                  <a:pos x="T30" y="T31"/>
                </a:cxn>
                <a:cxn ang="T136">
                  <a:pos x="T32" y="T33"/>
                </a:cxn>
                <a:cxn ang="T137">
                  <a:pos x="T34" y="T35"/>
                </a:cxn>
                <a:cxn ang="T138">
                  <a:pos x="T36" y="T37"/>
                </a:cxn>
                <a:cxn ang="T139">
                  <a:pos x="T38" y="T39"/>
                </a:cxn>
                <a:cxn ang="T140">
                  <a:pos x="T40" y="T41"/>
                </a:cxn>
                <a:cxn ang="T141">
                  <a:pos x="T42" y="T43"/>
                </a:cxn>
                <a:cxn ang="T142">
                  <a:pos x="T44" y="T45"/>
                </a:cxn>
                <a:cxn ang="T143">
                  <a:pos x="T46" y="T47"/>
                </a:cxn>
                <a:cxn ang="T144">
                  <a:pos x="T48" y="T49"/>
                </a:cxn>
                <a:cxn ang="T145">
                  <a:pos x="T50" y="T51"/>
                </a:cxn>
                <a:cxn ang="T146">
                  <a:pos x="T52" y="T53"/>
                </a:cxn>
                <a:cxn ang="T147">
                  <a:pos x="T54" y="T55"/>
                </a:cxn>
                <a:cxn ang="T148">
                  <a:pos x="T56" y="T57"/>
                </a:cxn>
                <a:cxn ang="T149">
                  <a:pos x="T58" y="T59"/>
                </a:cxn>
                <a:cxn ang="T150">
                  <a:pos x="T60" y="T61"/>
                </a:cxn>
                <a:cxn ang="T151">
                  <a:pos x="T62" y="T63"/>
                </a:cxn>
                <a:cxn ang="T152">
                  <a:pos x="T64" y="T65"/>
                </a:cxn>
                <a:cxn ang="T153">
                  <a:pos x="T66" y="T67"/>
                </a:cxn>
                <a:cxn ang="T154">
                  <a:pos x="T68" y="T69"/>
                </a:cxn>
                <a:cxn ang="T155">
                  <a:pos x="T70" y="T71"/>
                </a:cxn>
                <a:cxn ang="T156">
                  <a:pos x="T72" y="T73"/>
                </a:cxn>
                <a:cxn ang="T157">
                  <a:pos x="T74" y="T75"/>
                </a:cxn>
                <a:cxn ang="T158">
                  <a:pos x="T76" y="T77"/>
                </a:cxn>
                <a:cxn ang="T159">
                  <a:pos x="T78" y="T79"/>
                </a:cxn>
                <a:cxn ang="T160">
                  <a:pos x="T80" y="T81"/>
                </a:cxn>
                <a:cxn ang="T161">
                  <a:pos x="T82" y="T83"/>
                </a:cxn>
                <a:cxn ang="T162">
                  <a:pos x="T84" y="T85"/>
                </a:cxn>
                <a:cxn ang="T163">
                  <a:pos x="T86" y="T87"/>
                </a:cxn>
                <a:cxn ang="T164">
                  <a:pos x="T88" y="T89"/>
                </a:cxn>
                <a:cxn ang="T165">
                  <a:pos x="T90" y="T91"/>
                </a:cxn>
                <a:cxn ang="T166">
                  <a:pos x="T92" y="T93"/>
                </a:cxn>
                <a:cxn ang="T167">
                  <a:pos x="T94" y="T95"/>
                </a:cxn>
                <a:cxn ang="T168">
                  <a:pos x="T96" y="T97"/>
                </a:cxn>
                <a:cxn ang="T169">
                  <a:pos x="T98" y="T99"/>
                </a:cxn>
                <a:cxn ang="T170">
                  <a:pos x="T100" y="T101"/>
                </a:cxn>
                <a:cxn ang="T171">
                  <a:pos x="T102" y="T103"/>
                </a:cxn>
                <a:cxn ang="T172">
                  <a:pos x="T104" y="T105"/>
                </a:cxn>
                <a:cxn ang="T173">
                  <a:pos x="T106" y="T107"/>
                </a:cxn>
                <a:cxn ang="T174">
                  <a:pos x="T108" y="T109"/>
                </a:cxn>
                <a:cxn ang="T175">
                  <a:pos x="T110" y="T111"/>
                </a:cxn>
                <a:cxn ang="T176">
                  <a:pos x="T112" y="T113"/>
                </a:cxn>
                <a:cxn ang="T177">
                  <a:pos x="T114" y="T115"/>
                </a:cxn>
                <a:cxn ang="T178">
                  <a:pos x="T116" y="T117"/>
                </a:cxn>
                <a:cxn ang="T179">
                  <a:pos x="T118" y="T119"/>
                </a:cxn>
              </a:cxnLst>
              <a:rect l="T180" t="T181" r="T182" b="T183"/>
              <a:pathLst>
                <a:path w="529" h="401">
                  <a:moveTo>
                    <a:pt x="528" y="144"/>
                  </a:moveTo>
                  <a:lnTo>
                    <a:pt x="480" y="144"/>
                  </a:lnTo>
                  <a:lnTo>
                    <a:pt x="456" y="120"/>
                  </a:lnTo>
                  <a:lnTo>
                    <a:pt x="424" y="152"/>
                  </a:lnTo>
                  <a:lnTo>
                    <a:pt x="416" y="136"/>
                  </a:lnTo>
                  <a:lnTo>
                    <a:pt x="408" y="160"/>
                  </a:lnTo>
                  <a:lnTo>
                    <a:pt x="360" y="128"/>
                  </a:lnTo>
                  <a:lnTo>
                    <a:pt x="360" y="88"/>
                  </a:lnTo>
                  <a:lnTo>
                    <a:pt x="344" y="96"/>
                  </a:lnTo>
                  <a:lnTo>
                    <a:pt x="352" y="128"/>
                  </a:lnTo>
                  <a:lnTo>
                    <a:pt x="328" y="128"/>
                  </a:lnTo>
                  <a:lnTo>
                    <a:pt x="312" y="104"/>
                  </a:lnTo>
                  <a:lnTo>
                    <a:pt x="296" y="104"/>
                  </a:lnTo>
                  <a:lnTo>
                    <a:pt x="248" y="56"/>
                  </a:lnTo>
                  <a:lnTo>
                    <a:pt x="216" y="72"/>
                  </a:lnTo>
                  <a:lnTo>
                    <a:pt x="216" y="56"/>
                  </a:lnTo>
                  <a:lnTo>
                    <a:pt x="160" y="64"/>
                  </a:lnTo>
                  <a:lnTo>
                    <a:pt x="120" y="40"/>
                  </a:lnTo>
                  <a:lnTo>
                    <a:pt x="120" y="0"/>
                  </a:lnTo>
                  <a:lnTo>
                    <a:pt x="104" y="8"/>
                  </a:lnTo>
                  <a:lnTo>
                    <a:pt x="64" y="8"/>
                  </a:lnTo>
                  <a:lnTo>
                    <a:pt x="72" y="56"/>
                  </a:lnTo>
                  <a:lnTo>
                    <a:pt x="48" y="56"/>
                  </a:lnTo>
                  <a:lnTo>
                    <a:pt x="8" y="32"/>
                  </a:lnTo>
                  <a:lnTo>
                    <a:pt x="0" y="56"/>
                  </a:lnTo>
                  <a:lnTo>
                    <a:pt x="32" y="88"/>
                  </a:lnTo>
                  <a:lnTo>
                    <a:pt x="24" y="120"/>
                  </a:lnTo>
                  <a:lnTo>
                    <a:pt x="48" y="160"/>
                  </a:lnTo>
                  <a:lnTo>
                    <a:pt x="88" y="136"/>
                  </a:lnTo>
                  <a:lnTo>
                    <a:pt x="112" y="184"/>
                  </a:lnTo>
                  <a:lnTo>
                    <a:pt x="112" y="224"/>
                  </a:lnTo>
                  <a:lnTo>
                    <a:pt x="152" y="224"/>
                  </a:lnTo>
                  <a:lnTo>
                    <a:pt x="168" y="264"/>
                  </a:lnTo>
                  <a:lnTo>
                    <a:pt x="176" y="232"/>
                  </a:lnTo>
                  <a:lnTo>
                    <a:pt x="208" y="280"/>
                  </a:lnTo>
                  <a:lnTo>
                    <a:pt x="232" y="320"/>
                  </a:lnTo>
                  <a:lnTo>
                    <a:pt x="232" y="344"/>
                  </a:lnTo>
                  <a:lnTo>
                    <a:pt x="264" y="400"/>
                  </a:lnTo>
                  <a:lnTo>
                    <a:pt x="288" y="376"/>
                  </a:lnTo>
                  <a:lnTo>
                    <a:pt x="304" y="328"/>
                  </a:lnTo>
                  <a:lnTo>
                    <a:pt x="320" y="320"/>
                  </a:lnTo>
                  <a:lnTo>
                    <a:pt x="336" y="328"/>
                  </a:lnTo>
                  <a:lnTo>
                    <a:pt x="328" y="344"/>
                  </a:lnTo>
                  <a:lnTo>
                    <a:pt x="376" y="344"/>
                  </a:lnTo>
                  <a:lnTo>
                    <a:pt x="392" y="328"/>
                  </a:lnTo>
                  <a:lnTo>
                    <a:pt x="392" y="312"/>
                  </a:lnTo>
                  <a:lnTo>
                    <a:pt x="384" y="296"/>
                  </a:lnTo>
                  <a:lnTo>
                    <a:pt x="432" y="272"/>
                  </a:lnTo>
                  <a:lnTo>
                    <a:pt x="440" y="264"/>
                  </a:lnTo>
                  <a:lnTo>
                    <a:pt x="440" y="248"/>
                  </a:lnTo>
                  <a:lnTo>
                    <a:pt x="456" y="240"/>
                  </a:lnTo>
                  <a:lnTo>
                    <a:pt x="456" y="192"/>
                  </a:lnTo>
                  <a:lnTo>
                    <a:pt x="472" y="192"/>
                  </a:lnTo>
                  <a:lnTo>
                    <a:pt x="480" y="216"/>
                  </a:lnTo>
                  <a:lnTo>
                    <a:pt x="504" y="232"/>
                  </a:lnTo>
                  <a:lnTo>
                    <a:pt x="512" y="224"/>
                  </a:lnTo>
                  <a:lnTo>
                    <a:pt x="504" y="208"/>
                  </a:lnTo>
                  <a:lnTo>
                    <a:pt x="504" y="192"/>
                  </a:lnTo>
                  <a:lnTo>
                    <a:pt x="528" y="184"/>
                  </a:lnTo>
                  <a:lnTo>
                    <a:pt x="528" y="144"/>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6" name="Freeform 6"/>
            <p:cNvSpPr>
              <a:spLocks noChangeArrowheads="1"/>
            </p:cNvSpPr>
            <p:nvPr/>
          </p:nvSpPr>
          <p:spPr bwMode="auto">
            <a:xfrm>
              <a:off x="4147521" y="1301587"/>
              <a:ext cx="634739" cy="673128"/>
            </a:xfrm>
            <a:custGeom>
              <a:avLst/>
              <a:gdLst>
                <a:gd name="T0" fmla="*/ 941 w 377"/>
                <a:gd name="T1" fmla="*/ 299 h 393"/>
                <a:gd name="T2" fmla="*/ 842 w 377"/>
                <a:gd name="T3" fmla="*/ 203 h 393"/>
                <a:gd name="T4" fmla="*/ 860 w 377"/>
                <a:gd name="T5" fmla="*/ 163 h 393"/>
                <a:gd name="T6" fmla="*/ 782 w 377"/>
                <a:gd name="T7" fmla="*/ 67 h 393"/>
                <a:gd name="T8" fmla="*/ 722 w 377"/>
                <a:gd name="T9" fmla="*/ 13 h 393"/>
                <a:gd name="T10" fmla="*/ 701 w 377"/>
                <a:gd name="T11" fmla="*/ 67 h 393"/>
                <a:gd name="T12" fmla="*/ 661 w 377"/>
                <a:gd name="T13" fmla="*/ 0 h 393"/>
                <a:gd name="T14" fmla="*/ 582 w 377"/>
                <a:gd name="T15" fmla="*/ 0 h 393"/>
                <a:gd name="T16" fmla="*/ 601 w 377"/>
                <a:gd name="T17" fmla="*/ 41 h 393"/>
                <a:gd name="T18" fmla="*/ 500 w 377"/>
                <a:gd name="T19" fmla="*/ 96 h 393"/>
                <a:gd name="T20" fmla="*/ 440 w 377"/>
                <a:gd name="T21" fmla="*/ 96 h 393"/>
                <a:gd name="T22" fmla="*/ 121 w 377"/>
                <a:gd name="T23" fmla="*/ 245 h 393"/>
                <a:gd name="T24" fmla="*/ 60 w 377"/>
                <a:gd name="T25" fmla="*/ 191 h 393"/>
                <a:gd name="T26" fmla="*/ 20 w 377"/>
                <a:gd name="T27" fmla="*/ 191 h 393"/>
                <a:gd name="T28" fmla="*/ 41 w 377"/>
                <a:gd name="T29" fmla="*/ 231 h 393"/>
                <a:gd name="T30" fmla="*/ 41 w 377"/>
                <a:gd name="T31" fmla="*/ 272 h 393"/>
                <a:gd name="T32" fmla="*/ 60 w 377"/>
                <a:gd name="T33" fmla="*/ 314 h 393"/>
                <a:gd name="T34" fmla="*/ 20 w 377"/>
                <a:gd name="T35" fmla="*/ 314 h 393"/>
                <a:gd name="T36" fmla="*/ 20 w 377"/>
                <a:gd name="T37" fmla="*/ 367 h 393"/>
                <a:gd name="T38" fmla="*/ 0 w 377"/>
                <a:gd name="T39" fmla="*/ 395 h 393"/>
                <a:gd name="T40" fmla="*/ 79 w 377"/>
                <a:gd name="T41" fmla="*/ 408 h 393"/>
                <a:gd name="T42" fmla="*/ 162 w 377"/>
                <a:gd name="T43" fmla="*/ 504 h 393"/>
                <a:gd name="T44" fmla="*/ 260 w 377"/>
                <a:gd name="T45" fmla="*/ 408 h 393"/>
                <a:gd name="T46" fmla="*/ 300 w 377"/>
                <a:gd name="T47" fmla="*/ 354 h 393"/>
                <a:gd name="T48" fmla="*/ 401 w 377"/>
                <a:gd name="T49" fmla="*/ 340 h 393"/>
                <a:gd name="T50" fmla="*/ 463 w 377"/>
                <a:gd name="T51" fmla="*/ 367 h 393"/>
                <a:gd name="T52" fmla="*/ 463 w 377"/>
                <a:gd name="T53" fmla="*/ 380 h 393"/>
                <a:gd name="T54" fmla="*/ 482 w 377"/>
                <a:gd name="T55" fmla="*/ 380 h 393"/>
                <a:gd name="T56" fmla="*/ 422 w 377"/>
                <a:gd name="T57" fmla="*/ 476 h 393"/>
                <a:gd name="T58" fmla="*/ 381 w 377"/>
                <a:gd name="T59" fmla="*/ 476 h 393"/>
                <a:gd name="T60" fmla="*/ 401 w 377"/>
                <a:gd name="T61" fmla="*/ 530 h 393"/>
                <a:gd name="T62" fmla="*/ 381 w 377"/>
                <a:gd name="T63" fmla="*/ 544 h 393"/>
                <a:gd name="T64" fmla="*/ 422 w 377"/>
                <a:gd name="T65" fmla="*/ 544 h 393"/>
                <a:gd name="T66" fmla="*/ 341 w 377"/>
                <a:gd name="T67" fmla="*/ 639 h 393"/>
                <a:gd name="T68" fmla="*/ 360 w 377"/>
                <a:gd name="T69" fmla="*/ 666 h 393"/>
                <a:gd name="T70" fmla="*/ 401 w 377"/>
                <a:gd name="T71" fmla="*/ 639 h 393"/>
                <a:gd name="T72" fmla="*/ 422 w 377"/>
                <a:gd name="T73" fmla="*/ 598 h 393"/>
                <a:gd name="T74" fmla="*/ 463 w 377"/>
                <a:gd name="T75" fmla="*/ 598 h 393"/>
                <a:gd name="T76" fmla="*/ 500 w 377"/>
                <a:gd name="T77" fmla="*/ 573 h 393"/>
                <a:gd name="T78" fmla="*/ 500 w 377"/>
                <a:gd name="T79" fmla="*/ 530 h 393"/>
                <a:gd name="T80" fmla="*/ 643 w 377"/>
                <a:gd name="T81" fmla="*/ 476 h 393"/>
                <a:gd name="T82" fmla="*/ 761 w 377"/>
                <a:gd name="T83" fmla="*/ 450 h 393"/>
                <a:gd name="T84" fmla="*/ 782 w 377"/>
                <a:gd name="T85" fmla="*/ 380 h 393"/>
                <a:gd name="T86" fmla="*/ 860 w 377"/>
                <a:gd name="T87" fmla="*/ 340 h 393"/>
                <a:gd name="T88" fmla="*/ 922 w 377"/>
                <a:gd name="T89" fmla="*/ 327 h 393"/>
                <a:gd name="T90" fmla="*/ 941 w 377"/>
                <a:gd name="T91" fmla="*/ 299 h 393"/>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w 377"/>
                <a:gd name="T139" fmla="*/ 0 h 393"/>
                <a:gd name="T140" fmla="*/ 377 w 377"/>
                <a:gd name="T141" fmla="*/ 393 h 393"/>
              </a:gdLst>
              <a:ahLst/>
              <a:cxnLst>
                <a:cxn ang="T92">
                  <a:pos x="T0" y="T1"/>
                </a:cxn>
                <a:cxn ang="T93">
                  <a:pos x="T2" y="T3"/>
                </a:cxn>
                <a:cxn ang="T94">
                  <a:pos x="T4" y="T5"/>
                </a:cxn>
                <a:cxn ang="T95">
                  <a:pos x="T6" y="T7"/>
                </a:cxn>
                <a:cxn ang="T96">
                  <a:pos x="T8" y="T9"/>
                </a:cxn>
                <a:cxn ang="T97">
                  <a:pos x="T10" y="T11"/>
                </a:cxn>
                <a:cxn ang="T98">
                  <a:pos x="T12" y="T13"/>
                </a:cxn>
                <a:cxn ang="T99">
                  <a:pos x="T14" y="T15"/>
                </a:cxn>
                <a:cxn ang="T100">
                  <a:pos x="T16" y="T17"/>
                </a:cxn>
                <a:cxn ang="T101">
                  <a:pos x="T18" y="T19"/>
                </a:cxn>
                <a:cxn ang="T102">
                  <a:pos x="T20" y="T21"/>
                </a:cxn>
                <a:cxn ang="T103">
                  <a:pos x="T22" y="T23"/>
                </a:cxn>
                <a:cxn ang="T104">
                  <a:pos x="T24" y="T25"/>
                </a:cxn>
                <a:cxn ang="T105">
                  <a:pos x="T26" y="T27"/>
                </a:cxn>
                <a:cxn ang="T106">
                  <a:pos x="T28" y="T29"/>
                </a:cxn>
                <a:cxn ang="T107">
                  <a:pos x="T30" y="T31"/>
                </a:cxn>
                <a:cxn ang="T108">
                  <a:pos x="T32" y="T33"/>
                </a:cxn>
                <a:cxn ang="T109">
                  <a:pos x="T34" y="T35"/>
                </a:cxn>
                <a:cxn ang="T110">
                  <a:pos x="T36" y="T37"/>
                </a:cxn>
                <a:cxn ang="T111">
                  <a:pos x="T38" y="T39"/>
                </a:cxn>
                <a:cxn ang="T112">
                  <a:pos x="T40" y="T41"/>
                </a:cxn>
                <a:cxn ang="T113">
                  <a:pos x="T42" y="T43"/>
                </a:cxn>
                <a:cxn ang="T114">
                  <a:pos x="T44" y="T45"/>
                </a:cxn>
                <a:cxn ang="T115">
                  <a:pos x="T46" y="T47"/>
                </a:cxn>
                <a:cxn ang="T116">
                  <a:pos x="T48" y="T49"/>
                </a:cxn>
                <a:cxn ang="T117">
                  <a:pos x="T50" y="T51"/>
                </a:cxn>
                <a:cxn ang="T118">
                  <a:pos x="T52" y="T53"/>
                </a:cxn>
                <a:cxn ang="T119">
                  <a:pos x="T54" y="T55"/>
                </a:cxn>
                <a:cxn ang="T120">
                  <a:pos x="T56" y="T57"/>
                </a:cxn>
                <a:cxn ang="T121">
                  <a:pos x="T58" y="T59"/>
                </a:cxn>
                <a:cxn ang="T122">
                  <a:pos x="T60" y="T61"/>
                </a:cxn>
                <a:cxn ang="T123">
                  <a:pos x="T62" y="T63"/>
                </a:cxn>
                <a:cxn ang="T124">
                  <a:pos x="T64" y="T65"/>
                </a:cxn>
                <a:cxn ang="T125">
                  <a:pos x="T66" y="T67"/>
                </a:cxn>
                <a:cxn ang="T126">
                  <a:pos x="T68" y="T69"/>
                </a:cxn>
                <a:cxn ang="T127">
                  <a:pos x="T70" y="T71"/>
                </a:cxn>
                <a:cxn ang="T128">
                  <a:pos x="T72" y="T73"/>
                </a:cxn>
                <a:cxn ang="T129">
                  <a:pos x="T74" y="T75"/>
                </a:cxn>
                <a:cxn ang="T130">
                  <a:pos x="T76" y="T77"/>
                </a:cxn>
                <a:cxn ang="T131">
                  <a:pos x="T78" y="T79"/>
                </a:cxn>
                <a:cxn ang="T132">
                  <a:pos x="T80" y="T81"/>
                </a:cxn>
                <a:cxn ang="T133">
                  <a:pos x="T82" y="T83"/>
                </a:cxn>
                <a:cxn ang="T134">
                  <a:pos x="T84" y="T85"/>
                </a:cxn>
                <a:cxn ang="T135">
                  <a:pos x="T86" y="T87"/>
                </a:cxn>
                <a:cxn ang="T136">
                  <a:pos x="T88" y="T89"/>
                </a:cxn>
                <a:cxn ang="T137">
                  <a:pos x="T90" y="T91"/>
                </a:cxn>
              </a:cxnLst>
              <a:rect l="T138" t="T139" r="T140" b="T141"/>
              <a:pathLst>
                <a:path w="377" h="393">
                  <a:moveTo>
                    <a:pt x="376" y="176"/>
                  </a:moveTo>
                  <a:lnTo>
                    <a:pt x="336" y="120"/>
                  </a:lnTo>
                  <a:lnTo>
                    <a:pt x="344" y="96"/>
                  </a:lnTo>
                  <a:lnTo>
                    <a:pt x="312" y="40"/>
                  </a:lnTo>
                  <a:lnTo>
                    <a:pt x="288" y="8"/>
                  </a:lnTo>
                  <a:lnTo>
                    <a:pt x="280" y="40"/>
                  </a:lnTo>
                  <a:lnTo>
                    <a:pt x="264" y="0"/>
                  </a:lnTo>
                  <a:lnTo>
                    <a:pt x="232" y="0"/>
                  </a:lnTo>
                  <a:lnTo>
                    <a:pt x="240" y="24"/>
                  </a:lnTo>
                  <a:lnTo>
                    <a:pt x="200" y="56"/>
                  </a:lnTo>
                  <a:lnTo>
                    <a:pt x="176" y="56"/>
                  </a:lnTo>
                  <a:lnTo>
                    <a:pt x="48" y="144"/>
                  </a:lnTo>
                  <a:lnTo>
                    <a:pt x="24" y="112"/>
                  </a:lnTo>
                  <a:lnTo>
                    <a:pt x="8" y="112"/>
                  </a:lnTo>
                  <a:lnTo>
                    <a:pt x="16" y="136"/>
                  </a:lnTo>
                  <a:lnTo>
                    <a:pt x="16" y="160"/>
                  </a:lnTo>
                  <a:lnTo>
                    <a:pt x="24" y="184"/>
                  </a:lnTo>
                  <a:lnTo>
                    <a:pt x="8" y="184"/>
                  </a:lnTo>
                  <a:lnTo>
                    <a:pt x="8" y="216"/>
                  </a:lnTo>
                  <a:lnTo>
                    <a:pt x="0" y="232"/>
                  </a:lnTo>
                  <a:lnTo>
                    <a:pt x="32" y="240"/>
                  </a:lnTo>
                  <a:lnTo>
                    <a:pt x="64" y="296"/>
                  </a:lnTo>
                  <a:lnTo>
                    <a:pt x="104" y="240"/>
                  </a:lnTo>
                  <a:lnTo>
                    <a:pt x="120" y="208"/>
                  </a:lnTo>
                  <a:lnTo>
                    <a:pt x="160" y="200"/>
                  </a:lnTo>
                  <a:lnTo>
                    <a:pt x="184" y="216"/>
                  </a:lnTo>
                  <a:lnTo>
                    <a:pt x="184" y="224"/>
                  </a:lnTo>
                  <a:lnTo>
                    <a:pt x="192" y="224"/>
                  </a:lnTo>
                  <a:lnTo>
                    <a:pt x="168" y="280"/>
                  </a:lnTo>
                  <a:lnTo>
                    <a:pt x="152" y="280"/>
                  </a:lnTo>
                  <a:lnTo>
                    <a:pt x="160" y="312"/>
                  </a:lnTo>
                  <a:lnTo>
                    <a:pt x="152" y="320"/>
                  </a:lnTo>
                  <a:lnTo>
                    <a:pt x="168" y="320"/>
                  </a:lnTo>
                  <a:lnTo>
                    <a:pt x="136" y="376"/>
                  </a:lnTo>
                  <a:lnTo>
                    <a:pt x="144" y="392"/>
                  </a:lnTo>
                  <a:lnTo>
                    <a:pt x="160" y="376"/>
                  </a:lnTo>
                  <a:lnTo>
                    <a:pt x="168" y="352"/>
                  </a:lnTo>
                  <a:lnTo>
                    <a:pt x="184" y="352"/>
                  </a:lnTo>
                  <a:lnTo>
                    <a:pt x="200" y="336"/>
                  </a:lnTo>
                  <a:lnTo>
                    <a:pt x="200" y="312"/>
                  </a:lnTo>
                  <a:lnTo>
                    <a:pt x="256" y="280"/>
                  </a:lnTo>
                  <a:lnTo>
                    <a:pt x="304" y="264"/>
                  </a:lnTo>
                  <a:lnTo>
                    <a:pt x="312" y="224"/>
                  </a:lnTo>
                  <a:lnTo>
                    <a:pt x="344" y="200"/>
                  </a:lnTo>
                  <a:lnTo>
                    <a:pt x="368" y="192"/>
                  </a:lnTo>
                  <a:lnTo>
                    <a:pt x="376" y="176"/>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7" name="Freeform 7"/>
            <p:cNvSpPr>
              <a:spLocks noChangeArrowheads="1"/>
            </p:cNvSpPr>
            <p:nvPr/>
          </p:nvSpPr>
          <p:spPr bwMode="auto">
            <a:xfrm>
              <a:off x="3664111" y="1454080"/>
              <a:ext cx="592703" cy="916502"/>
            </a:xfrm>
            <a:custGeom>
              <a:avLst/>
              <a:gdLst>
                <a:gd name="T0" fmla="*/ 790 w 353"/>
                <a:gd name="T1" fmla="*/ 266 h 537"/>
                <a:gd name="T2" fmla="*/ 731 w 353"/>
                <a:gd name="T3" fmla="*/ 160 h 537"/>
                <a:gd name="T4" fmla="*/ 614 w 353"/>
                <a:gd name="T5" fmla="*/ 148 h 537"/>
                <a:gd name="T6" fmla="*/ 552 w 353"/>
                <a:gd name="T7" fmla="*/ 0 h 537"/>
                <a:gd name="T8" fmla="*/ 435 w 353"/>
                <a:gd name="T9" fmla="*/ 109 h 537"/>
                <a:gd name="T10" fmla="*/ 336 w 353"/>
                <a:gd name="T11" fmla="*/ 135 h 537"/>
                <a:gd name="T12" fmla="*/ 198 w 353"/>
                <a:gd name="T13" fmla="*/ 173 h 537"/>
                <a:gd name="T14" fmla="*/ 79 w 353"/>
                <a:gd name="T15" fmla="*/ 122 h 537"/>
                <a:gd name="T16" fmla="*/ 20 w 353"/>
                <a:gd name="T17" fmla="*/ 201 h 537"/>
                <a:gd name="T18" fmla="*/ 138 w 353"/>
                <a:gd name="T19" fmla="*/ 335 h 537"/>
                <a:gd name="T20" fmla="*/ 60 w 353"/>
                <a:gd name="T21" fmla="*/ 388 h 537"/>
                <a:gd name="T22" fmla="*/ 158 w 353"/>
                <a:gd name="T23" fmla="*/ 454 h 537"/>
                <a:gd name="T24" fmla="*/ 79 w 353"/>
                <a:gd name="T25" fmla="*/ 480 h 537"/>
                <a:gd name="T26" fmla="*/ 41 w 353"/>
                <a:gd name="T27" fmla="*/ 546 h 537"/>
                <a:gd name="T28" fmla="*/ 79 w 353"/>
                <a:gd name="T29" fmla="*/ 668 h 537"/>
                <a:gd name="T30" fmla="*/ 60 w 353"/>
                <a:gd name="T31" fmla="*/ 854 h 537"/>
                <a:gd name="T32" fmla="*/ 217 w 353"/>
                <a:gd name="T33" fmla="*/ 882 h 537"/>
                <a:gd name="T34" fmla="*/ 277 w 353"/>
                <a:gd name="T35" fmla="*/ 854 h 537"/>
                <a:gd name="T36" fmla="*/ 375 w 353"/>
                <a:gd name="T37" fmla="*/ 708 h 537"/>
                <a:gd name="T38" fmla="*/ 573 w 353"/>
                <a:gd name="T39" fmla="*/ 628 h 537"/>
                <a:gd name="T40" fmla="*/ 593 w 353"/>
                <a:gd name="T41" fmla="*/ 575 h 537"/>
                <a:gd name="T42" fmla="*/ 476 w 353"/>
                <a:gd name="T43" fmla="*/ 534 h 537"/>
                <a:gd name="T44" fmla="*/ 454 w 353"/>
                <a:gd name="T45" fmla="*/ 480 h 537"/>
                <a:gd name="T46" fmla="*/ 397 w 353"/>
                <a:gd name="T47" fmla="*/ 442 h 537"/>
                <a:gd name="T48" fmla="*/ 259 w 353"/>
                <a:gd name="T49" fmla="*/ 429 h 537"/>
                <a:gd name="T50" fmla="*/ 336 w 353"/>
                <a:gd name="T51" fmla="*/ 280 h 537"/>
                <a:gd name="T52" fmla="*/ 397 w 353"/>
                <a:gd name="T53" fmla="*/ 227 h 537"/>
                <a:gd name="T54" fmla="*/ 476 w 353"/>
                <a:gd name="T55" fmla="*/ 253 h 537"/>
                <a:gd name="T56" fmla="*/ 513 w 353"/>
                <a:gd name="T57" fmla="*/ 307 h 537"/>
                <a:gd name="T58" fmla="*/ 552 w 353"/>
                <a:gd name="T59" fmla="*/ 335 h 537"/>
                <a:gd name="T60" fmla="*/ 633 w 353"/>
                <a:gd name="T61" fmla="*/ 429 h 537"/>
                <a:gd name="T62" fmla="*/ 673 w 353"/>
                <a:gd name="T63" fmla="*/ 480 h 537"/>
                <a:gd name="T64" fmla="*/ 810 w 353"/>
                <a:gd name="T65" fmla="*/ 361 h 537"/>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53"/>
                <a:gd name="T100" fmla="*/ 0 h 537"/>
                <a:gd name="T101" fmla="*/ 353 w 353"/>
                <a:gd name="T102" fmla="*/ 537 h 537"/>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53" h="537">
                  <a:moveTo>
                    <a:pt x="352" y="208"/>
                  </a:moveTo>
                  <a:lnTo>
                    <a:pt x="320" y="160"/>
                  </a:lnTo>
                  <a:lnTo>
                    <a:pt x="288" y="152"/>
                  </a:lnTo>
                  <a:lnTo>
                    <a:pt x="296" y="96"/>
                  </a:lnTo>
                  <a:lnTo>
                    <a:pt x="264" y="104"/>
                  </a:lnTo>
                  <a:lnTo>
                    <a:pt x="248" y="88"/>
                  </a:lnTo>
                  <a:lnTo>
                    <a:pt x="248" y="48"/>
                  </a:lnTo>
                  <a:lnTo>
                    <a:pt x="224" y="0"/>
                  </a:lnTo>
                  <a:lnTo>
                    <a:pt x="176" y="24"/>
                  </a:lnTo>
                  <a:lnTo>
                    <a:pt x="176" y="64"/>
                  </a:lnTo>
                  <a:lnTo>
                    <a:pt x="144" y="56"/>
                  </a:lnTo>
                  <a:lnTo>
                    <a:pt x="136" y="80"/>
                  </a:lnTo>
                  <a:lnTo>
                    <a:pt x="112" y="72"/>
                  </a:lnTo>
                  <a:lnTo>
                    <a:pt x="80" y="104"/>
                  </a:lnTo>
                  <a:lnTo>
                    <a:pt x="56" y="56"/>
                  </a:lnTo>
                  <a:lnTo>
                    <a:pt x="32" y="72"/>
                  </a:lnTo>
                  <a:lnTo>
                    <a:pt x="24" y="112"/>
                  </a:lnTo>
                  <a:lnTo>
                    <a:pt x="8" y="120"/>
                  </a:lnTo>
                  <a:lnTo>
                    <a:pt x="32" y="184"/>
                  </a:lnTo>
                  <a:lnTo>
                    <a:pt x="56" y="200"/>
                  </a:lnTo>
                  <a:lnTo>
                    <a:pt x="32" y="216"/>
                  </a:lnTo>
                  <a:lnTo>
                    <a:pt x="24" y="232"/>
                  </a:lnTo>
                  <a:lnTo>
                    <a:pt x="56" y="232"/>
                  </a:lnTo>
                  <a:lnTo>
                    <a:pt x="64" y="272"/>
                  </a:lnTo>
                  <a:lnTo>
                    <a:pt x="48" y="304"/>
                  </a:lnTo>
                  <a:lnTo>
                    <a:pt x="32" y="288"/>
                  </a:lnTo>
                  <a:lnTo>
                    <a:pt x="16" y="304"/>
                  </a:lnTo>
                  <a:lnTo>
                    <a:pt x="16" y="328"/>
                  </a:lnTo>
                  <a:lnTo>
                    <a:pt x="0" y="344"/>
                  </a:lnTo>
                  <a:lnTo>
                    <a:pt x="32" y="400"/>
                  </a:lnTo>
                  <a:lnTo>
                    <a:pt x="8" y="488"/>
                  </a:lnTo>
                  <a:lnTo>
                    <a:pt x="24" y="512"/>
                  </a:lnTo>
                  <a:lnTo>
                    <a:pt x="72" y="512"/>
                  </a:lnTo>
                  <a:lnTo>
                    <a:pt x="88" y="528"/>
                  </a:lnTo>
                  <a:lnTo>
                    <a:pt x="128" y="536"/>
                  </a:lnTo>
                  <a:lnTo>
                    <a:pt x="112" y="512"/>
                  </a:lnTo>
                  <a:lnTo>
                    <a:pt x="120" y="480"/>
                  </a:lnTo>
                  <a:lnTo>
                    <a:pt x="152" y="424"/>
                  </a:lnTo>
                  <a:lnTo>
                    <a:pt x="192" y="384"/>
                  </a:lnTo>
                  <a:lnTo>
                    <a:pt x="232" y="376"/>
                  </a:lnTo>
                  <a:lnTo>
                    <a:pt x="248" y="360"/>
                  </a:lnTo>
                  <a:lnTo>
                    <a:pt x="240" y="344"/>
                  </a:lnTo>
                  <a:lnTo>
                    <a:pt x="224" y="312"/>
                  </a:lnTo>
                  <a:lnTo>
                    <a:pt x="192" y="320"/>
                  </a:lnTo>
                  <a:lnTo>
                    <a:pt x="176" y="312"/>
                  </a:lnTo>
                  <a:lnTo>
                    <a:pt x="184" y="288"/>
                  </a:lnTo>
                  <a:lnTo>
                    <a:pt x="184" y="248"/>
                  </a:lnTo>
                  <a:lnTo>
                    <a:pt x="160" y="264"/>
                  </a:lnTo>
                  <a:lnTo>
                    <a:pt x="128" y="256"/>
                  </a:lnTo>
                  <a:lnTo>
                    <a:pt x="104" y="256"/>
                  </a:lnTo>
                  <a:lnTo>
                    <a:pt x="104" y="224"/>
                  </a:lnTo>
                  <a:lnTo>
                    <a:pt x="136" y="168"/>
                  </a:lnTo>
                  <a:lnTo>
                    <a:pt x="152" y="168"/>
                  </a:lnTo>
                  <a:lnTo>
                    <a:pt x="160" y="136"/>
                  </a:lnTo>
                  <a:lnTo>
                    <a:pt x="176" y="136"/>
                  </a:lnTo>
                  <a:lnTo>
                    <a:pt x="192" y="152"/>
                  </a:lnTo>
                  <a:lnTo>
                    <a:pt x="216" y="152"/>
                  </a:lnTo>
                  <a:lnTo>
                    <a:pt x="208" y="184"/>
                  </a:lnTo>
                  <a:lnTo>
                    <a:pt x="208" y="200"/>
                  </a:lnTo>
                  <a:lnTo>
                    <a:pt x="224" y="200"/>
                  </a:lnTo>
                  <a:lnTo>
                    <a:pt x="224" y="232"/>
                  </a:lnTo>
                  <a:lnTo>
                    <a:pt x="256" y="256"/>
                  </a:lnTo>
                  <a:lnTo>
                    <a:pt x="264" y="280"/>
                  </a:lnTo>
                  <a:lnTo>
                    <a:pt x="272" y="288"/>
                  </a:lnTo>
                  <a:lnTo>
                    <a:pt x="312" y="256"/>
                  </a:lnTo>
                  <a:lnTo>
                    <a:pt x="328" y="216"/>
                  </a:lnTo>
                  <a:lnTo>
                    <a:pt x="352" y="20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8" name="Freeform 8"/>
            <p:cNvSpPr>
              <a:spLocks noChangeArrowheads="1"/>
            </p:cNvSpPr>
            <p:nvPr/>
          </p:nvSpPr>
          <p:spPr bwMode="auto">
            <a:xfrm>
              <a:off x="3836457" y="1686671"/>
              <a:ext cx="190562" cy="218728"/>
            </a:xfrm>
            <a:custGeom>
              <a:avLst/>
              <a:gdLst>
                <a:gd name="T0" fmla="*/ 283 w 113"/>
                <a:gd name="T1" fmla="*/ 103 h 129"/>
                <a:gd name="T2" fmla="*/ 243 w 113"/>
                <a:gd name="T3" fmla="*/ 64 h 129"/>
                <a:gd name="T4" fmla="*/ 283 w 113"/>
                <a:gd name="T5" fmla="*/ 26 h 129"/>
                <a:gd name="T6" fmla="*/ 202 w 113"/>
                <a:gd name="T7" fmla="*/ 26 h 129"/>
                <a:gd name="T8" fmla="*/ 183 w 113"/>
                <a:gd name="T9" fmla="*/ 0 h 129"/>
                <a:gd name="T10" fmla="*/ 141 w 113"/>
                <a:gd name="T11" fmla="*/ 0 h 129"/>
                <a:gd name="T12" fmla="*/ 122 w 113"/>
                <a:gd name="T13" fmla="*/ 52 h 129"/>
                <a:gd name="T14" fmla="*/ 83 w 113"/>
                <a:gd name="T15" fmla="*/ 52 h 129"/>
                <a:gd name="T16" fmla="*/ 0 w 113"/>
                <a:gd name="T17" fmla="*/ 143 h 129"/>
                <a:gd name="T18" fmla="*/ 0 w 113"/>
                <a:gd name="T19" fmla="*/ 194 h 129"/>
                <a:gd name="T20" fmla="*/ 83 w 113"/>
                <a:gd name="T21" fmla="*/ 194 h 129"/>
                <a:gd name="T22" fmla="*/ 122 w 113"/>
                <a:gd name="T23" fmla="*/ 207 h 129"/>
                <a:gd name="T24" fmla="*/ 202 w 113"/>
                <a:gd name="T25" fmla="*/ 181 h 129"/>
                <a:gd name="T26" fmla="*/ 202 w 113"/>
                <a:gd name="T27" fmla="*/ 156 h 129"/>
                <a:gd name="T28" fmla="*/ 183 w 113"/>
                <a:gd name="T29" fmla="*/ 130 h 129"/>
                <a:gd name="T30" fmla="*/ 243 w 113"/>
                <a:gd name="T31" fmla="*/ 130 h 129"/>
                <a:gd name="T32" fmla="*/ 283 w 113"/>
                <a:gd name="T33" fmla="*/ 103 h 129"/>
                <a:gd name="T34" fmla="*/ 0 60000 65536"/>
                <a:gd name="T35" fmla="*/ 0 60000 65536"/>
                <a:gd name="T36" fmla="*/ 0 60000 65536"/>
                <a:gd name="T37" fmla="*/ 0 60000 65536"/>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w 113"/>
                <a:gd name="T52" fmla="*/ 0 h 129"/>
                <a:gd name="T53" fmla="*/ 113 w 113"/>
                <a:gd name="T54" fmla="*/ 129 h 129"/>
              </a:gdLst>
              <a:ahLst/>
              <a:cxnLst>
                <a:cxn ang="T34">
                  <a:pos x="T0" y="T1"/>
                </a:cxn>
                <a:cxn ang="T35">
                  <a:pos x="T2" y="T3"/>
                </a:cxn>
                <a:cxn ang="T36">
                  <a:pos x="T4" y="T5"/>
                </a:cxn>
                <a:cxn ang="T37">
                  <a:pos x="T6" y="T7"/>
                </a:cxn>
                <a:cxn ang="T38">
                  <a:pos x="T8" y="T9"/>
                </a:cxn>
                <a:cxn ang="T39">
                  <a:pos x="T10" y="T11"/>
                </a:cxn>
                <a:cxn ang="T40">
                  <a:pos x="T12" y="T13"/>
                </a:cxn>
                <a:cxn ang="T41">
                  <a:pos x="T14" y="T15"/>
                </a:cxn>
                <a:cxn ang="T42">
                  <a:pos x="T16" y="T17"/>
                </a:cxn>
                <a:cxn ang="T43">
                  <a:pos x="T18" y="T19"/>
                </a:cxn>
                <a:cxn ang="T44">
                  <a:pos x="T20" y="T21"/>
                </a:cxn>
                <a:cxn ang="T45">
                  <a:pos x="T22" y="T23"/>
                </a:cxn>
                <a:cxn ang="T46">
                  <a:pos x="T24" y="T25"/>
                </a:cxn>
                <a:cxn ang="T47">
                  <a:pos x="T26" y="T27"/>
                </a:cxn>
                <a:cxn ang="T48">
                  <a:pos x="T28" y="T29"/>
                </a:cxn>
                <a:cxn ang="T49">
                  <a:pos x="T30" y="T31"/>
                </a:cxn>
                <a:cxn ang="T50">
                  <a:pos x="T32" y="T33"/>
                </a:cxn>
              </a:cxnLst>
              <a:rect l="T51" t="T52" r="T53" b="T54"/>
              <a:pathLst>
                <a:path w="113" h="129">
                  <a:moveTo>
                    <a:pt x="112" y="64"/>
                  </a:moveTo>
                  <a:lnTo>
                    <a:pt x="96" y="40"/>
                  </a:lnTo>
                  <a:lnTo>
                    <a:pt x="112" y="16"/>
                  </a:lnTo>
                  <a:lnTo>
                    <a:pt x="80" y="16"/>
                  </a:lnTo>
                  <a:lnTo>
                    <a:pt x="72" y="0"/>
                  </a:lnTo>
                  <a:lnTo>
                    <a:pt x="56" y="0"/>
                  </a:lnTo>
                  <a:lnTo>
                    <a:pt x="48" y="32"/>
                  </a:lnTo>
                  <a:lnTo>
                    <a:pt x="32" y="32"/>
                  </a:lnTo>
                  <a:lnTo>
                    <a:pt x="0" y="88"/>
                  </a:lnTo>
                  <a:lnTo>
                    <a:pt x="0" y="120"/>
                  </a:lnTo>
                  <a:lnTo>
                    <a:pt x="32" y="120"/>
                  </a:lnTo>
                  <a:lnTo>
                    <a:pt x="48" y="128"/>
                  </a:lnTo>
                  <a:lnTo>
                    <a:pt x="80" y="112"/>
                  </a:lnTo>
                  <a:lnTo>
                    <a:pt x="80" y="96"/>
                  </a:lnTo>
                  <a:lnTo>
                    <a:pt x="72" y="80"/>
                  </a:lnTo>
                  <a:lnTo>
                    <a:pt x="96" y="80"/>
                  </a:lnTo>
                  <a:lnTo>
                    <a:pt x="112" y="64"/>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9" name="Freeform 9"/>
            <p:cNvSpPr>
              <a:spLocks noChangeArrowheads="1"/>
            </p:cNvSpPr>
            <p:nvPr/>
          </p:nvSpPr>
          <p:spPr bwMode="auto">
            <a:xfrm>
              <a:off x="3958361" y="1794495"/>
              <a:ext cx="149927" cy="206405"/>
            </a:xfrm>
            <a:custGeom>
              <a:avLst/>
              <a:gdLst>
                <a:gd name="T0" fmla="*/ 221 w 89"/>
                <a:gd name="T1" fmla="*/ 135 h 121"/>
                <a:gd name="T2" fmla="*/ 200 w 89"/>
                <a:gd name="T3" fmla="*/ 93 h 121"/>
                <a:gd name="T4" fmla="*/ 141 w 89"/>
                <a:gd name="T5" fmla="*/ 66 h 121"/>
                <a:gd name="T6" fmla="*/ 121 w 89"/>
                <a:gd name="T7" fmla="*/ 13 h 121"/>
                <a:gd name="T8" fmla="*/ 79 w 89"/>
                <a:gd name="T9" fmla="*/ 0 h 121"/>
                <a:gd name="T10" fmla="*/ 60 w 89"/>
                <a:gd name="T11" fmla="*/ 13 h 121"/>
                <a:gd name="T12" fmla="*/ 79 w 89"/>
                <a:gd name="T13" fmla="*/ 80 h 121"/>
                <a:gd name="T14" fmla="*/ 20 w 89"/>
                <a:gd name="T15" fmla="*/ 80 h 121"/>
                <a:gd name="T16" fmla="*/ 0 w 89"/>
                <a:gd name="T17" fmla="*/ 186 h 121"/>
                <a:gd name="T18" fmla="*/ 41 w 89"/>
                <a:gd name="T19" fmla="*/ 200 h 121"/>
                <a:gd name="T20" fmla="*/ 141 w 89"/>
                <a:gd name="T21" fmla="*/ 186 h 121"/>
                <a:gd name="T22" fmla="*/ 141 w 89"/>
                <a:gd name="T23" fmla="*/ 135 h 121"/>
                <a:gd name="T24" fmla="*/ 221 w 89"/>
                <a:gd name="T25" fmla="*/ 135 h 121"/>
                <a:gd name="T26" fmla="*/ 0 60000 65536"/>
                <a:gd name="T27" fmla="*/ 0 60000 65536"/>
                <a:gd name="T28" fmla="*/ 0 60000 65536"/>
                <a:gd name="T29" fmla="*/ 0 60000 65536"/>
                <a:gd name="T30" fmla="*/ 0 60000 65536"/>
                <a:gd name="T31" fmla="*/ 0 60000 65536"/>
                <a:gd name="T32" fmla="*/ 0 60000 65536"/>
                <a:gd name="T33" fmla="*/ 0 60000 65536"/>
                <a:gd name="T34" fmla="*/ 0 60000 65536"/>
                <a:gd name="T35" fmla="*/ 0 60000 65536"/>
                <a:gd name="T36" fmla="*/ 0 60000 65536"/>
                <a:gd name="T37" fmla="*/ 0 60000 65536"/>
                <a:gd name="T38" fmla="*/ 0 60000 65536"/>
                <a:gd name="T39" fmla="*/ 0 w 89"/>
                <a:gd name="T40" fmla="*/ 0 h 121"/>
                <a:gd name="T41" fmla="*/ 89 w 89"/>
                <a:gd name="T42" fmla="*/ 121 h 121"/>
              </a:gdLst>
              <a:ahLst/>
              <a:cxnLst>
                <a:cxn ang="T26">
                  <a:pos x="T0" y="T1"/>
                </a:cxn>
                <a:cxn ang="T27">
                  <a:pos x="T2" y="T3"/>
                </a:cxn>
                <a:cxn ang="T28">
                  <a:pos x="T4" y="T5"/>
                </a:cxn>
                <a:cxn ang="T29">
                  <a:pos x="T6" y="T7"/>
                </a:cxn>
                <a:cxn ang="T30">
                  <a:pos x="T8" y="T9"/>
                </a:cxn>
                <a:cxn ang="T31">
                  <a:pos x="T10" y="T11"/>
                </a:cxn>
                <a:cxn ang="T32">
                  <a:pos x="T12" y="T13"/>
                </a:cxn>
                <a:cxn ang="T33">
                  <a:pos x="T14" y="T15"/>
                </a:cxn>
                <a:cxn ang="T34">
                  <a:pos x="T16" y="T17"/>
                </a:cxn>
                <a:cxn ang="T35">
                  <a:pos x="T18" y="T19"/>
                </a:cxn>
                <a:cxn ang="T36">
                  <a:pos x="T20" y="T21"/>
                </a:cxn>
                <a:cxn ang="T37">
                  <a:pos x="T22" y="T23"/>
                </a:cxn>
                <a:cxn ang="T38">
                  <a:pos x="T24" y="T25"/>
                </a:cxn>
              </a:cxnLst>
              <a:rect l="T39" t="T40" r="T41" b="T42"/>
              <a:pathLst>
                <a:path w="89" h="121">
                  <a:moveTo>
                    <a:pt x="88" y="80"/>
                  </a:moveTo>
                  <a:lnTo>
                    <a:pt x="80" y="56"/>
                  </a:lnTo>
                  <a:lnTo>
                    <a:pt x="56" y="40"/>
                  </a:lnTo>
                  <a:lnTo>
                    <a:pt x="48" y="8"/>
                  </a:lnTo>
                  <a:lnTo>
                    <a:pt x="32" y="0"/>
                  </a:lnTo>
                  <a:lnTo>
                    <a:pt x="24" y="8"/>
                  </a:lnTo>
                  <a:lnTo>
                    <a:pt x="32" y="48"/>
                  </a:lnTo>
                  <a:lnTo>
                    <a:pt x="8" y="48"/>
                  </a:lnTo>
                  <a:lnTo>
                    <a:pt x="0" y="112"/>
                  </a:lnTo>
                  <a:lnTo>
                    <a:pt x="16" y="120"/>
                  </a:lnTo>
                  <a:lnTo>
                    <a:pt x="56" y="112"/>
                  </a:lnTo>
                  <a:lnTo>
                    <a:pt x="56" y="80"/>
                  </a:lnTo>
                  <a:lnTo>
                    <a:pt x="88" y="8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0" name="Freeform 10"/>
            <p:cNvSpPr>
              <a:spLocks noChangeArrowheads="1"/>
            </p:cNvSpPr>
            <p:nvPr/>
          </p:nvSpPr>
          <p:spPr bwMode="auto">
            <a:xfrm>
              <a:off x="3958361" y="1808358"/>
              <a:ext cx="57449" cy="69315"/>
            </a:xfrm>
            <a:custGeom>
              <a:avLst/>
              <a:gdLst>
                <a:gd name="T0" fmla="*/ 96 w 33"/>
                <a:gd name="T1" fmla="*/ 64 h 41"/>
                <a:gd name="T2" fmla="*/ 24 w 33"/>
                <a:gd name="T3" fmla="*/ 64 h 41"/>
                <a:gd name="T4" fmla="*/ 24 w 33"/>
                <a:gd name="T5" fmla="*/ 38 h 41"/>
                <a:gd name="T6" fmla="*/ 0 w 33"/>
                <a:gd name="T7" fmla="*/ 0 h 41"/>
                <a:gd name="T8" fmla="*/ 71 w 33"/>
                <a:gd name="T9" fmla="*/ 13 h 41"/>
                <a:gd name="T10" fmla="*/ 96 w 33"/>
                <a:gd name="T11" fmla="*/ 64 h 41"/>
                <a:gd name="T12" fmla="*/ 0 60000 65536"/>
                <a:gd name="T13" fmla="*/ 0 60000 65536"/>
                <a:gd name="T14" fmla="*/ 0 60000 65536"/>
                <a:gd name="T15" fmla="*/ 0 60000 65536"/>
                <a:gd name="T16" fmla="*/ 0 60000 65536"/>
                <a:gd name="T17" fmla="*/ 0 60000 65536"/>
                <a:gd name="T18" fmla="*/ 0 w 33"/>
                <a:gd name="T19" fmla="*/ 0 h 41"/>
                <a:gd name="T20" fmla="*/ 33 w 33"/>
                <a:gd name="T21" fmla="*/ 41 h 41"/>
              </a:gdLst>
              <a:ahLst/>
              <a:cxnLst>
                <a:cxn ang="T12">
                  <a:pos x="T0" y="T1"/>
                </a:cxn>
                <a:cxn ang="T13">
                  <a:pos x="T2" y="T3"/>
                </a:cxn>
                <a:cxn ang="T14">
                  <a:pos x="T4" y="T5"/>
                </a:cxn>
                <a:cxn ang="T15">
                  <a:pos x="T6" y="T7"/>
                </a:cxn>
                <a:cxn ang="T16">
                  <a:pos x="T8" y="T9"/>
                </a:cxn>
                <a:cxn ang="T17">
                  <a:pos x="T10" y="T11"/>
                </a:cxn>
              </a:cxnLst>
              <a:rect l="T18" t="T19" r="T20" b="T21"/>
              <a:pathLst>
                <a:path w="33" h="41">
                  <a:moveTo>
                    <a:pt x="32" y="40"/>
                  </a:moveTo>
                  <a:lnTo>
                    <a:pt x="8" y="40"/>
                  </a:lnTo>
                  <a:lnTo>
                    <a:pt x="8" y="24"/>
                  </a:lnTo>
                  <a:lnTo>
                    <a:pt x="0" y="0"/>
                  </a:lnTo>
                  <a:lnTo>
                    <a:pt x="24" y="8"/>
                  </a:lnTo>
                  <a:lnTo>
                    <a:pt x="32" y="4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1" name="Freeform 11"/>
            <p:cNvSpPr>
              <a:spLocks noChangeArrowheads="1"/>
            </p:cNvSpPr>
            <p:nvPr/>
          </p:nvSpPr>
          <p:spPr bwMode="auto">
            <a:xfrm>
              <a:off x="3823847" y="2054812"/>
              <a:ext cx="730020" cy="494449"/>
            </a:xfrm>
            <a:custGeom>
              <a:avLst/>
              <a:gdLst>
                <a:gd name="T0" fmla="*/ 384 w 433"/>
                <a:gd name="T1" fmla="*/ 13 h 289"/>
                <a:gd name="T2" fmla="*/ 343 w 433"/>
                <a:gd name="T3" fmla="*/ 41 h 289"/>
                <a:gd name="T4" fmla="*/ 243 w 433"/>
                <a:gd name="T5" fmla="*/ 54 h 289"/>
                <a:gd name="T6" fmla="*/ 141 w 433"/>
                <a:gd name="T7" fmla="*/ 122 h 289"/>
                <a:gd name="T8" fmla="*/ 41 w 433"/>
                <a:gd name="T9" fmla="*/ 215 h 289"/>
                <a:gd name="T10" fmla="*/ 41 w 433"/>
                <a:gd name="T11" fmla="*/ 271 h 289"/>
                <a:gd name="T12" fmla="*/ 83 w 433"/>
                <a:gd name="T13" fmla="*/ 311 h 289"/>
                <a:gd name="T14" fmla="*/ 122 w 433"/>
                <a:gd name="T15" fmla="*/ 298 h 289"/>
                <a:gd name="T16" fmla="*/ 162 w 433"/>
                <a:gd name="T17" fmla="*/ 298 h 289"/>
                <a:gd name="T18" fmla="*/ 20 w 433"/>
                <a:gd name="T19" fmla="*/ 380 h 289"/>
                <a:gd name="T20" fmla="*/ 0 w 433"/>
                <a:gd name="T21" fmla="*/ 419 h 289"/>
                <a:gd name="T22" fmla="*/ 41 w 433"/>
                <a:gd name="T23" fmla="*/ 432 h 289"/>
                <a:gd name="T24" fmla="*/ 122 w 433"/>
                <a:gd name="T25" fmla="*/ 486 h 289"/>
                <a:gd name="T26" fmla="*/ 202 w 433"/>
                <a:gd name="T27" fmla="*/ 486 h 289"/>
                <a:gd name="T28" fmla="*/ 243 w 433"/>
                <a:gd name="T29" fmla="*/ 459 h 289"/>
                <a:gd name="T30" fmla="*/ 243 w 433"/>
                <a:gd name="T31" fmla="*/ 432 h 289"/>
                <a:gd name="T32" fmla="*/ 283 w 433"/>
                <a:gd name="T33" fmla="*/ 445 h 289"/>
                <a:gd name="T34" fmla="*/ 301 w 433"/>
                <a:gd name="T35" fmla="*/ 459 h 289"/>
                <a:gd name="T36" fmla="*/ 384 w 433"/>
                <a:gd name="T37" fmla="*/ 486 h 289"/>
                <a:gd name="T38" fmla="*/ 422 w 433"/>
                <a:gd name="T39" fmla="*/ 459 h 289"/>
                <a:gd name="T40" fmla="*/ 484 w 433"/>
                <a:gd name="T41" fmla="*/ 459 h 289"/>
                <a:gd name="T42" fmla="*/ 484 w 433"/>
                <a:gd name="T43" fmla="*/ 486 h 289"/>
                <a:gd name="T44" fmla="*/ 525 w 433"/>
                <a:gd name="T45" fmla="*/ 472 h 289"/>
                <a:gd name="T46" fmla="*/ 606 w 433"/>
                <a:gd name="T47" fmla="*/ 393 h 289"/>
                <a:gd name="T48" fmla="*/ 646 w 433"/>
                <a:gd name="T49" fmla="*/ 393 h 289"/>
                <a:gd name="T50" fmla="*/ 746 w 433"/>
                <a:gd name="T51" fmla="*/ 285 h 289"/>
                <a:gd name="T52" fmla="*/ 746 w 433"/>
                <a:gd name="T53" fmla="*/ 244 h 289"/>
                <a:gd name="T54" fmla="*/ 766 w 433"/>
                <a:gd name="T55" fmla="*/ 231 h 289"/>
                <a:gd name="T56" fmla="*/ 786 w 433"/>
                <a:gd name="T57" fmla="*/ 258 h 289"/>
                <a:gd name="T58" fmla="*/ 868 w 433"/>
                <a:gd name="T59" fmla="*/ 163 h 289"/>
                <a:gd name="T60" fmla="*/ 948 w 433"/>
                <a:gd name="T61" fmla="*/ 136 h 289"/>
                <a:gd name="T62" fmla="*/ 948 w 433"/>
                <a:gd name="T63" fmla="*/ 149 h 289"/>
                <a:gd name="T64" fmla="*/ 1010 w 433"/>
                <a:gd name="T65" fmla="*/ 109 h 289"/>
                <a:gd name="T66" fmla="*/ 1052 w 433"/>
                <a:gd name="T67" fmla="*/ 122 h 289"/>
                <a:gd name="T68" fmla="*/ 1090 w 433"/>
                <a:gd name="T69" fmla="*/ 41 h 289"/>
                <a:gd name="T70" fmla="*/ 1070 w 433"/>
                <a:gd name="T71" fmla="*/ 27 h 289"/>
                <a:gd name="T72" fmla="*/ 1010 w 433"/>
                <a:gd name="T73" fmla="*/ 27 h 289"/>
                <a:gd name="T74" fmla="*/ 969 w 433"/>
                <a:gd name="T75" fmla="*/ 41 h 289"/>
                <a:gd name="T76" fmla="*/ 868 w 433"/>
                <a:gd name="T77" fmla="*/ 41 h 289"/>
                <a:gd name="T78" fmla="*/ 828 w 433"/>
                <a:gd name="T79" fmla="*/ 0 h 289"/>
                <a:gd name="T80" fmla="*/ 685 w 433"/>
                <a:gd name="T81" fmla="*/ 67 h 289"/>
                <a:gd name="T82" fmla="*/ 668 w 433"/>
                <a:gd name="T83" fmla="*/ 109 h 289"/>
                <a:gd name="T84" fmla="*/ 626 w 433"/>
                <a:gd name="T85" fmla="*/ 109 h 289"/>
                <a:gd name="T86" fmla="*/ 505 w 433"/>
                <a:gd name="T87" fmla="*/ 109 h 289"/>
                <a:gd name="T88" fmla="*/ 505 w 433"/>
                <a:gd name="T89" fmla="*/ 81 h 289"/>
                <a:gd name="T90" fmla="*/ 546 w 433"/>
                <a:gd name="T91" fmla="*/ 54 h 289"/>
                <a:gd name="T92" fmla="*/ 505 w 433"/>
                <a:gd name="T93" fmla="*/ 0 h 289"/>
                <a:gd name="T94" fmla="*/ 444 w 433"/>
                <a:gd name="T95" fmla="*/ 0 h 289"/>
                <a:gd name="T96" fmla="*/ 422 w 433"/>
                <a:gd name="T97" fmla="*/ 0 h 289"/>
                <a:gd name="T98" fmla="*/ 404 w 433"/>
                <a:gd name="T99" fmla="*/ 27 h 289"/>
                <a:gd name="T100" fmla="*/ 384 w 433"/>
                <a:gd name="T101" fmla="*/ 13 h 289"/>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w 433"/>
                <a:gd name="T154" fmla="*/ 0 h 289"/>
                <a:gd name="T155" fmla="*/ 433 w 433"/>
                <a:gd name="T156" fmla="*/ 289 h 289"/>
              </a:gdLst>
              <a:ahLst/>
              <a:cxnLst>
                <a:cxn ang="T102">
                  <a:pos x="T0" y="T1"/>
                </a:cxn>
                <a:cxn ang="T103">
                  <a:pos x="T2" y="T3"/>
                </a:cxn>
                <a:cxn ang="T104">
                  <a:pos x="T4" y="T5"/>
                </a:cxn>
                <a:cxn ang="T105">
                  <a:pos x="T6" y="T7"/>
                </a:cxn>
                <a:cxn ang="T106">
                  <a:pos x="T8" y="T9"/>
                </a:cxn>
                <a:cxn ang="T107">
                  <a:pos x="T10" y="T11"/>
                </a:cxn>
                <a:cxn ang="T108">
                  <a:pos x="T12" y="T13"/>
                </a:cxn>
                <a:cxn ang="T109">
                  <a:pos x="T14" y="T15"/>
                </a:cxn>
                <a:cxn ang="T110">
                  <a:pos x="T16" y="T17"/>
                </a:cxn>
                <a:cxn ang="T111">
                  <a:pos x="T18" y="T19"/>
                </a:cxn>
                <a:cxn ang="T112">
                  <a:pos x="T20" y="T21"/>
                </a:cxn>
                <a:cxn ang="T113">
                  <a:pos x="T22" y="T23"/>
                </a:cxn>
                <a:cxn ang="T114">
                  <a:pos x="T24" y="T25"/>
                </a:cxn>
                <a:cxn ang="T115">
                  <a:pos x="T26" y="T27"/>
                </a:cxn>
                <a:cxn ang="T116">
                  <a:pos x="T28" y="T29"/>
                </a:cxn>
                <a:cxn ang="T117">
                  <a:pos x="T30" y="T31"/>
                </a:cxn>
                <a:cxn ang="T118">
                  <a:pos x="T32" y="T33"/>
                </a:cxn>
                <a:cxn ang="T119">
                  <a:pos x="T34" y="T35"/>
                </a:cxn>
                <a:cxn ang="T120">
                  <a:pos x="T36" y="T37"/>
                </a:cxn>
                <a:cxn ang="T121">
                  <a:pos x="T38" y="T39"/>
                </a:cxn>
                <a:cxn ang="T122">
                  <a:pos x="T40" y="T41"/>
                </a:cxn>
                <a:cxn ang="T123">
                  <a:pos x="T42" y="T43"/>
                </a:cxn>
                <a:cxn ang="T124">
                  <a:pos x="T44" y="T45"/>
                </a:cxn>
                <a:cxn ang="T125">
                  <a:pos x="T46" y="T47"/>
                </a:cxn>
                <a:cxn ang="T126">
                  <a:pos x="T48" y="T49"/>
                </a:cxn>
                <a:cxn ang="T127">
                  <a:pos x="T50" y="T51"/>
                </a:cxn>
                <a:cxn ang="T128">
                  <a:pos x="T52" y="T53"/>
                </a:cxn>
                <a:cxn ang="T129">
                  <a:pos x="T54" y="T55"/>
                </a:cxn>
                <a:cxn ang="T130">
                  <a:pos x="T56" y="T57"/>
                </a:cxn>
                <a:cxn ang="T131">
                  <a:pos x="T58" y="T59"/>
                </a:cxn>
                <a:cxn ang="T132">
                  <a:pos x="T60" y="T61"/>
                </a:cxn>
                <a:cxn ang="T133">
                  <a:pos x="T62" y="T63"/>
                </a:cxn>
                <a:cxn ang="T134">
                  <a:pos x="T64" y="T65"/>
                </a:cxn>
                <a:cxn ang="T135">
                  <a:pos x="T66" y="T67"/>
                </a:cxn>
                <a:cxn ang="T136">
                  <a:pos x="T68" y="T69"/>
                </a:cxn>
                <a:cxn ang="T137">
                  <a:pos x="T70" y="T71"/>
                </a:cxn>
                <a:cxn ang="T138">
                  <a:pos x="T72" y="T73"/>
                </a:cxn>
                <a:cxn ang="T139">
                  <a:pos x="T74" y="T75"/>
                </a:cxn>
                <a:cxn ang="T140">
                  <a:pos x="T76" y="T77"/>
                </a:cxn>
                <a:cxn ang="T141">
                  <a:pos x="T78" y="T79"/>
                </a:cxn>
                <a:cxn ang="T142">
                  <a:pos x="T80" y="T81"/>
                </a:cxn>
                <a:cxn ang="T143">
                  <a:pos x="T82" y="T83"/>
                </a:cxn>
                <a:cxn ang="T144">
                  <a:pos x="T84" y="T85"/>
                </a:cxn>
                <a:cxn ang="T145">
                  <a:pos x="T86" y="T87"/>
                </a:cxn>
                <a:cxn ang="T146">
                  <a:pos x="T88" y="T89"/>
                </a:cxn>
                <a:cxn ang="T147">
                  <a:pos x="T90" y="T91"/>
                </a:cxn>
                <a:cxn ang="T148">
                  <a:pos x="T92" y="T93"/>
                </a:cxn>
                <a:cxn ang="T149">
                  <a:pos x="T94" y="T95"/>
                </a:cxn>
                <a:cxn ang="T150">
                  <a:pos x="T96" y="T97"/>
                </a:cxn>
                <a:cxn ang="T151">
                  <a:pos x="T98" y="T99"/>
                </a:cxn>
                <a:cxn ang="T152">
                  <a:pos x="T100" y="T101"/>
                </a:cxn>
              </a:cxnLst>
              <a:rect l="T153" t="T154" r="T155" b="T156"/>
              <a:pathLst>
                <a:path w="433" h="289">
                  <a:moveTo>
                    <a:pt x="152" y="8"/>
                  </a:moveTo>
                  <a:lnTo>
                    <a:pt x="136" y="24"/>
                  </a:lnTo>
                  <a:lnTo>
                    <a:pt x="96" y="32"/>
                  </a:lnTo>
                  <a:lnTo>
                    <a:pt x="56" y="72"/>
                  </a:lnTo>
                  <a:lnTo>
                    <a:pt x="16" y="128"/>
                  </a:lnTo>
                  <a:lnTo>
                    <a:pt x="16" y="160"/>
                  </a:lnTo>
                  <a:lnTo>
                    <a:pt x="32" y="184"/>
                  </a:lnTo>
                  <a:lnTo>
                    <a:pt x="48" y="176"/>
                  </a:lnTo>
                  <a:lnTo>
                    <a:pt x="64" y="176"/>
                  </a:lnTo>
                  <a:lnTo>
                    <a:pt x="8" y="224"/>
                  </a:lnTo>
                  <a:lnTo>
                    <a:pt x="0" y="248"/>
                  </a:lnTo>
                  <a:lnTo>
                    <a:pt x="16" y="256"/>
                  </a:lnTo>
                  <a:lnTo>
                    <a:pt x="48" y="288"/>
                  </a:lnTo>
                  <a:lnTo>
                    <a:pt x="80" y="288"/>
                  </a:lnTo>
                  <a:lnTo>
                    <a:pt x="96" y="272"/>
                  </a:lnTo>
                  <a:lnTo>
                    <a:pt x="96" y="256"/>
                  </a:lnTo>
                  <a:lnTo>
                    <a:pt x="112" y="264"/>
                  </a:lnTo>
                  <a:lnTo>
                    <a:pt x="120" y="272"/>
                  </a:lnTo>
                  <a:lnTo>
                    <a:pt x="152" y="288"/>
                  </a:lnTo>
                  <a:lnTo>
                    <a:pt x="168" y="272"/>
                  </a:lnTo>
                  <a:lnTo>
                    <a:pt x="192" y="272"/>
                  </a:lnTo>
                  <a:lnTo>
                    <a:pt x="192" y="288"/>
                  </a:lnTo>
                  <a:lnTo>
                    <a:pt x="208" y="280"/>
                  </a:lnTo>
                  <a:lnTo>
                    <a:pt x="240" y="232"/>
                  </a:lnTo>
                  <a:lnTo>
                    <a:pt x="256" y="232"/>
                  </a:lnTo>
                  <a:lnTo>
                    <a:pt x="296" y="168"/>
                  </a:lnTo>
                  <a:lnTo>
                    <a:pt x="296" y="144"/>
                  </a:lnTo>
                  <a:lnTo>
                    <a:pt x="304" y="136"/>
                  </a:lnTo>
                  <a:lnTo>
                    <a:pt x="312" y="152"/>
                  </a:lnTo>
                  <a:lnTo>
                    <a:pt x="344" y="96"/>
                  </a:lnTo>
                  <a:lnTo>
                    <a:pt x="376" y="80"/>
                  </a:lnTo>
                  <a:lnTo>
                    <a:pt x="376" y="88"/>
                  </a:lnTo>
                  <a:lnTo>
                    <a:pt x="400" y="64"/>
                  </a:lnTo>
                  <a:lnTo>
                    <a:pt x="416" y="72"/>
                  </a:lnTo>
                  <a:lnTo>
                    <a:pt x="432" y="24"/>
                  </a:lnTo>
                  <a:lnTo>
                    <a:pt x="424" y="16"/>
                  </a:lnTo>
                  <a:lnTo>
                    <a:pt x="400" y="16"/>
                  </a:lnTo>
                  <a:lnTo>
                    <a:pt x="384" y="24"/>
                  </a:lnTo>
                  <a:lnTo>
                    <a:pt x="344" y="24"/>
                  </a:lnTo>
                  <a:lnTo>
                    <a:pt x="328" y="0"/>
                  </a:lnTo>
                  <a:lnTo>
                    <a:pt x="272" y="40"/>
                  </a:lnTo>
                  <a:lnTo>
                    <a:pt x="264" y="64"/>
                  </a:lnTo>
                  <a:lnTo>
                    <a:pt x="248" y="64"/>
                  </a:lnTo>
                  <a:lnTo>
                    <a:pt x="200" y="64"/>
                  </a:lnTo>
                  <a:lnTo>
                    <a:pt x="200" y="48"/>
                  </a:lnTo>
                  <a:lnTo>
                    <a:pt x="216" y="32"/>
                  </a:lnTo>
                  <a:lnTo>
                    <a:pt x="200" y="0"/>
                  </a:lnTo>
                  <a:lnTo>
                    <a:pt x="176" y="0"/>
                  </a:lnTo>
                  <a:lnTo>
                    <a:pt x="168" y="0"/>
                  </a:lnTo>
                  <a:lnTo>
                    <a:pt x="160" y="16"/>
                  </a:lnTo>
                  <a:lnTo>
                    <a:pt x="152" y="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2" name="Freeform 12"/>
            <p:cNvSpPr>
              <a:spLocks noChangeArrowheads="1"/>
            </p:cNvSpPr>
            <p:nvPr/>
          </p:nvSpPr>
          <p:spPr bwMode="auto">
            <a:xfrm>
              <a:off x="3973774" y="2450679"/>
              <a:ext cx="605314" cy="546820"/>
            </a:xfrm>
            <a:custGeom>
              <a:avLst/>
              <a:gdLst>
                <a:gd name="T0" fmla="*/ 413 w 361"/>
                <a:gd name="T1" fmla="*/ 0 h 321"/>
                <a:gd name="T2" fmla="*/ 373 w 361"/>
                <a:gd name="T3" fmla="*/ 0 h 321"/>
                <a:gd name="T4" fmla="*/ 296 w 361"/>
                <a:gd name="T5" fmla="*/ 80 h 321"/>
                <a:gd name="T6" fmla="*/ 236 w 361"/>
                <a:gd name="T7" fmla="*/ 93 h 321"/>
                <a:gd name="T8" fmla="*/ 236 w 361"/>
                <a:gd name="T9" fmla="*/ 66 h 321"/>
                <a:gd name="T10" fmla="*/ 197 w 361"/>
                <a:gd name="T11" fmla="*/ 66 h 321"/>
                <a:gd name="T12" fmla="*/ 158 w 361"/>
                <a:gd name="T13" fmla="*/ 93 h 321"/>
                <a:gd name="T14" fmla="*/ 78 w 361"/>
                <a:gd name="T15" fmla="*/ 66 h 321"/>
                <a:gd name="T16" fmla="*/ 60 w 361"/>
                <a:gd name="T17" fmla="*/ 53 h 321"/>
                <a:gd name="T18" fmla="*/ 20 w 361"/>
                <a:gd name="T19" fmla="*/ 40 h 321"/>
                <a:gd name="T20" fmla="*/ 20 w 361"/>
                <a:gd name="T21" fmla="*/ 66 h 321"/>
                <a:gd name="T22" fmla="*/ 0 w 361"/>
                <a:gd name="T23" fmla="*/ 80 h 321"/>
                <a:gd name="T24" fmla="*/ 78 w 361"/>
                <a:gd name="T25" fmla="*/ 93 h 321"/>
                <a:gd name="T26" fmla="*/ 97 w 361"/>
                <a:gd name="T27" fmla="*/ 130 h 321"/>
                <a:gd name="T28" fmla="*/ 138 w 361"/>
                <a:gd name="T29" fmla="*/ 130 h 321"/>
                <a:gd name="T30" fmla="*/ 197 w 361"/>
                <a:gd name="T31" fmla="*/ 186 h 321"/>
                <a:gd name="T32" fmla="*/ 254 w 361"/>
                <a:gd name="T33" fmla="*/ 171 h 321"/>
                <a:gd name="T34" fmla="*/ 254 w 361"/>
                <a:gd name="T35" fmla="*/ 239 h 321"/>
                <a:gd name="T36" fmla="*/ 334 w 361"/>
                <a:gd name="T37" fmla="*/ 304 h 321"/>
                <a:gd name="T38" fmla="*/ 373 w 361"/>
                <a:gd name="T39" fmla="*/ 304 h 321"/>
                <a:gd name="T40" fmla="*/ 393 w 361"/>
                <a:gd name="T41" fmla="*/ 279 h 321"/>
                <a:gd name="T42" fmla="*/ 451 w 361"/>
                <a:gd name="T43" fmla="*/ 316 h 321"/>
                <a:gd name="T44" fmla="*/ 413 w 361"/>
                <a:gd name="T45" fmla="*/ 344 h 321"/>
                <a:gd name="T46" fmla="*/ 393 w 361"/>
                <a:gd name="T47" fmla="*/ 331 h 321"/>
                <a:gd name="T48" fmla="*/ 354 w 361"/>
                <a:gd name="T49" fmla="*/ 316 h 321"/>
                <a:gd name="T50" fmla="*/ 354 w 361"/>
                <a:gd name="T51" fmla="*/ 370 h 321"/>
                <a:gd name="T52" fmla="*/ 334 w 361"/>
                <a:gd name="T53" fmla="*/ 396 h 321"/>
                <a:gd name="T54" fmla="*/ 393 w 361"/>
                <a:gd name="T55" fmla="*/ 450 h 321"/>
                <a:gd name="T56" fmla="*/ 393 w 361"/>
                <a:gd name="T57" fmla="*/ 489 h 321"/>
                <a:gd name="T58" fmla="*/ 489 w 361"/>
                <a:gd name="T59" fmla="*/ 489 h 321"/>
                <a:gd name="T60" fmla="*/ 530 w 361"/>
                <a:gd name="T61" fmla="*/ 516 h 321"/>
                <a:gd name="T62" fmla="*/ 588 w 361"/>
                <a:gd name="T63" fmla="*/ 503 h 321"/>
                <a:gd name="T64" fmla="*/ 668 w 361"/>
                <a:gd name="T65" fmla="*/ 529 h 321"/>
                <a:gd name="T66" fmla="*/ 726 w 361"/>
                <a:gd name="T67" fmla="*/ 489 h 321"/>
                <a:gd name="T68" fmla="*/ 785 w 361"/>
                <a:gd name="T69" fmla="*/ 424 h 321"/>
                <a:gd name="T70" fmla="*/ 707 w 361"/>
                <a:gd name="T71" fmla="*/ 396 h 321"/>
                <a:gd name="T72" fmla="*/ 785 w 361"/>
                <a:gd name="T73" fmla="*/ 384 h 321"/>
                <a:gd name="T74" fmla="*/ 805 w 361"/>
                <a:gd name="T75" fmla="*/ 396 h 321"/>
                <a:gd name="T76" fmla="*/ 883 w 361"/>
                <a:gd name="T77" fmla="*/ 384 h 321"/>
                <a:gd name="T78" fmla="*/ 883 w 361"/>
                <a:gd name="T79" fmla="*/ 370 h 321"/>
                <a:gd name="T80" fmla="*/ 785 w 361"/>
                <a:gd name="T81" fmla="*/ 331 h 321"/>
                <a:gd name="T82" fmla="*/ 785 w 361"/>
                <a:gd name="T83" fmla="*/ 304 h 321"/>
                <a:gd name="T84" fmla="*/ 748 w 361"/>
                <a:gd name="T85" fmla="*/ 292 h 321"/>
                <a:gd name="T86" fmla="*/ 707 w 361"/>
                <a:gd name="T87" fmla="*/ 279 h 321"/>
                <a:gd name="T88" fmla="*/ 668 w 361"/>
                <a:gd name="T89" fmla="*/ 212 h 321"/>
                <a:gd name="T90" fmla="*/ 570 w 361"/>
                <a:gd name="T91" fmla="*/ 106 h 321"/>
                <a:gd name="T92" fmla="*/ 570 w 361"/>
                <a:gd name="T93" fmla="*/ 66 h 321"/>
                <a:gd name="T94" fmla="*/ 471 w 361"/>
                <a:gd name="T95" fmla="*/ 53 h 321"/>
                <a:gd name="T96" fmla="*/ 432 w 361"/>
                <a:gd name="T97" fmla="*/ 40 h 321"/>
                <a:gd name="T98" fmla="*/ 413 w 361"/>
                <a:gd name="T99" fmla="*/ 0 h 321"/>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361"/>
                <a:gd name="T151" fmla="*/ 0 h 321"/>
                <a:gd name="T152" fmla="*/ 361 w 361"/>
                <a:gd name="T153" fmla="*/ 321 h 321"/>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361" h="321">
                  <a:moveTo>
                    <a:pt x="168" y="0"/>
                  </a:moveTo>
                  <a:lnTo>
                    <a:pt x="152" y="0"/>
                  </a:lnTo>
                  <a:lnTo>
                    <a:pt x="120" y="48"/>
                  </a:lnTo>
                  <a:lnTo>
                    <a:pt x="96" y="56"/>
                  </a:lnTo>
                  <a:lnTo>
                    <a:pt x="96" y="40"/>
                  </a:lnTo>
                  <a:lnTo>
                    <a:pt x="80" y="40"/>
                  </a:lnTo>
                  <a:lnTo>
                    <a:pt x="64" y="56"/>
                  </a:lnTo>
                  <a:lnTo>
                    <a:pt x="32" y="40"/>
                  </a:lnTo>
                  <a:lnTo>
                    <a:pt x="24" y="32"/>
                  </a:lnTo>
                  <a:lnTo>
                    <a:pt x="8" y="24"/>
                  </a:lnTo>
                  <a:lnTo>
                    <a:pt x="8" y="40"/>
                  </a:lnTo>
                  <a:lnTo>
                    <a:pt x="0" y="48"/>
                  </a:lnTo>
                  <a:lnTo>
                    <a:pt x="32" y="56"/>
                  </a:lnTo>
                  <a:lnTo>
                    <a:pt x="40" y="80"/>
                  </a:lnTo>
                  <a:lnTo>
                    <a:pt x="56" y="80"/>
                  </a:lnTo>
                  <a:lnTo>
                    <a:pt x="80" y="112"/>
                  </a:lnTo>
                  <a:lnTo>
                    <a:pt x="104" y="104"/>
                  </a:lnTo>
                  <a:lnTo>
                    <a:pt x="104" y="144"/>
                  </a:lnTo>
                  <a:lnTo>
                    <a:pt x="136" y="184"/>
                  </a:lnTo>
                  <a:lnTo>
                    <a:pt x="152" y="184"/>
                  </a:lnTo>
                  <a:lnTo>
                    <a:pt x="160" y="168"/>
                  </a:lnTo>
                  <a:lnTo>
                    <a:pt x="184" y="192"/>
                  </a:lnTo>
                  <a:lnTo>
                    <a:pt x="168" y="208"/>
                  </a:lnTo>
                  <a:lnTo>
                    <a:pt x="160" y="200"/>
                  </a:lnTo>
                  <a:lnTo>
                    <a:pt x="144" y="192"/>
                  </a:lnTo>
                  <a:lnTo>
                    <a:pt x="144" y="224"/>
                  </a:lnTo>
                  <a:lnTo>
                    <a:pt x="136" y="240"/>
                  </a:lnTo>
                  <a:lnTo>
                    <a:pt x="160" y="272"/>
                  </a:lnTo>
                  <a:lnTo>
                    <a:pt x="160" y="296"/>
                  </a:lnTo>
                  <a:lnTo>
                    <a:pt x="200" y="296"/>
                  </a:lnTo>
                  <a:lnTo>
                    <a:pt x="216" y="312"/>
                  </a:lnTo>
                  <a:lnTo>
                    <a:pt x="240" y="304"/>
                  </a:lnTo>
                  <a:lnTo>
                    <a:pt x="272" y="320"/>
                  </a:lnTo>
                  <a:lnTo>
                    <a:pt x="296" y="296"/>
                  </a:lnTo>
                  <a:lnTo>
                    <a:pt x="320" y="256"/>
                  </a:lnTo>
                  <a:lnTo>
                    <a:pt x="288" y="240"/>
                  </a:lnTo>
                  <a:lnTo>
                    <a:pt x="320" y="232"/>
                  </a:lnTo>
                  <a:lnTo>
                    <a:pt x="328" y="240"/>
                  </a:lnTo>
                  <a:lnTo>
                    <a:pt x="360" y="232"/>
                  </a:lnTo>
                  <a:lnTo>
                    <a:pt x="360" y="224"/>
                  </a:lnTo>
                  <a:lnTo>
                    <a:pt x="320" y="200"/>
                  </a:lnTo>
                  <a:lnTo>
                    <a:pt x="320" y="184"/>
                  </a:lnTo>
                  <a:lnTo>
                    <a:pt x="304" y="176"/>
                  </a:lnTo>
                  <a:lnTo>
                    <a:pt x="288" y="168"/>
                  </a:lnTo>
                  <a:lnTo>
                    <a:pt x="272" y="128"/>
                  </a:lnTo>
                  <a:lnTo>
                    <a:pt x="232" y="64"/>
                  </a:lnTo>
                  <a:lnTo>
                    <a:pt x="232" y="40"/>
                  </a:lnTo>
                  <a:lnTo>
                    <a:pt x="192" y="32"/>
                  </a:lnTo>
                  <a:lnTo>
                    <a:pt x="176" y="24"/>
                  </a:lnTo>
                  <a:lnTo>
                    <a:pt x="168" y="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3" name="Freeform 13"/>
            <p:cNvSpPr>
              <a:spLocks noChangeArrowheads="1"/>
            </p:cNvSpPr>
            <p:nvPr/>
          </p:nvSpPr>
          <p:spPr bwMode="auto">
            <a:xfrm>
              <a:off x="4471196" y="2888136"/>
              <a:ext cx="107892" cy="93961"/>
            </a:xfrm>
            <a:custGeom>
              <a:avLst/>
              <a:gdLst>
                <a:gd name="T0" fmla="*/ 54 w 65"/>
                <a:gd name="T1" fmla="*/ 0 h 57"/>
                <a:gd name="T2" fmla="*/ 0 w 65"/>
                <a:gd name="T3" fmla="*/ 56 h 57"/>
                <a:gd name="T4" fmla="*/ 54 w 65"/>
                <a:gd name="T5" fmla="*/ 78 h 57"/>
                <a:gd name="T6" fmla="*/ 150 w 65"/>
                <a:gd name="T7" fmla="*/ 56 h 57"/>
                <a:gd name="T8" fmla="*/ 150 w 65"/>
                <a:gd name="T9" fmla="*/ 34 h 57"/>
                <a:gd name="T10" fmla="*/ 54 w 65"/>
                <a:gd name="T11" fmla="*/ 0 h 57"/>
                <a:gd name="T12" fmla="*/ 0 60000 65536"/>
                <a:gd name="T13" fmla="*/ 0 60000 65536"/>
                <a:gd name="T14" fmla="*/ 0 60000 65536"/>
                <a:gd name="T15" fmla="*/ 0 60000 65536"/>
                <a:gd name="T16" fmla="*/ 0 60000 65536"/>
                <a:gd name="T17" fmla="*/ 0 60000 65536"/>
                <a:gd name="T18" fmla="*/ 0 w 65"/>
                <a:gd name="T19" fmla="*/ 0 h 57"/>
                <a:gd name="T20" fmla="*/ 65 w 65"/>
                <a:gd name="T21" fmla="*/ 57 h 57"/>
              </a:gdLst>
              <a:ahLst/>
              <a:cxnLst>
                <a:cxn ang="T12">
                  <a:pos x="T0" y="T1"/>
                </a:cxn>
                <a:cxn ang="T13">
                  <a:pos x="T2" y="T3"/>
                </a:cxn>
                <a:cxn ang="T14">
                  <a:pos x="T4" y="T5"/>
                </a:cxn>
                <a:cxn ang="T15">
                  <a:pos x="T6" y="T7"/>
                </a:cxn>
                <a:cxn ang="T16">
                  <a:pos x="T8" y="T9"/>
                </a:cxn>
                <a:cxn ang="T17">
                  <a:pos x="T10" y="T11"/>
                </a:cxn>
              </a:cxnLst>
              <a:rect l="T18" t="T19" r="T20" b="T21"/>
              <a:pathLst>
                <a:path w="65" h="57">
                  <a:moveTo>
                    <a:pt x="24" y="0"/>
                  </a:moveTo>
                  <a:lnTo>
                    <a:pt x="0" y="40"/>
                  </a:lnTo>
                  <a:lnTo>
                    <a:pt x="24" y="56"/>
                  </a:lnTo>
                  <a:lnTo>
                    <a:pt x="64" y="40"/>
                  </a:lnTo>
                  <a:lnTo>
                    <a:pt x="64" y="24"/>
                  </a:lnTo>
                  <a:lnTo>
                    <a:pt x="24" y="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4" name="Freeform 14"/>
            <p:cNvSpPr>
              <a:spLocks noChangeArrowheads="1"/>
            </p:cNvSpPr>
            <p:nvPr/>
          </p:nvSpPr>
          <p:spPr bwMode="auto">
            <a:xfrm>
              <a:off x="4202168" y="2954370"/>
              <a:ext cx="403543" cy="506772"/>
            </a:xfrm>
            <a:custGeom>
              <a:avLst/>
              <a:gdLst>
                <a:gd name="T0" fmla="*/ 448 w 241"/>
                <a:gd name="T1" fmla="*/ 27 h 297"/>
                <a:gd name="T2" fmla="*/ 388 w 241"/>
                <a:gd name="T3" fmla="*/ 0 h 297"/>
                <a:gd name="T4" fmla="*/ 332 w 241"/>
                <a:gd name="T5" fmla="*/ 41 h 297"/>
                <a:gd name="T6" fmla="*/ 253 w 241"/>
                <a:gd name="T7" fmla="*/ 13 h 297"/>
                <a:gd name="T8" fmla="*/ 196 w 241"/>
                <a:gd name="T9" fmla="*/ 27 h 297"/>
                <a:gd name="T10" fmla="*/ 176 w 241"/>
                <a:gd name="T11" fmla="*/ 53 h 297"/>
                <a:gd name="T12" fmla="*/ 155 w 241"/>
                <a:gd name="T13" fmla="*/ 80 h 297"/>
                <a:gd name="T14" fmla="*/ 176 w 241"/>
                <a:gd name="T15" fmla="*/ 122 h 297"/>
                <a:gd name="T16" fmla="*/ 137 w 241"/>
                <a:gd name="T17" fmla="*/ 122 h 297"/>
                <a:gd name="T18" fmla="*/ 116 w 241"/>
                <a:gd name="T19" fmla="*/ 107 h 297"/>
                <a:gd name="T20" fmla="*/ 97 w 241"/>
                <a:gd name="T21" fmla="*/ 107 h 297"/>
                <a:gd name="T22" fmla="*/ 97 w 241"/>
                <a:gd name="T23" fmla="*/ 135 h 297"/>
                <a:gd name="T24" fmla="*/ 97 w 241"/>
                <a:gd name="T25" fmla="*/ 160 h 297"/>
                <a:gd name="T26" fmla="*/ 97 w 241"/>
                <a:gd name="T27" fmla="*/ 160 h 297"/>
                <a:gd name="T28" fmla="*/ 97 w 241"/>
                <a:gd name="T29" fmla="*/ 186 h 297"/>
                <a:gd name="T30" fmla="*/ 20 w 241"/>
                <a:gd name="T31" fmla="*/ 227 h 297"/>
                <a:gd name="T32" fmla="*/ 0 w 241"/>
                <a:gd name="T33" fmla="*/ 240 h 297"/>
                <a:gd name="T34" fmla="*/ 0 w 241"/>
                <a:gd name="T35" fmla="*/ 294 h 297"/>
                <a:gd name="T36" fmla="*/ 60 w 241"/>
                <a:gd name="T37" fmla="*/ 320 h 297"/>
                <a:gd name="T38" fmla="*/ 60 w 241"/>
                <a:gd name="T39" fmla="*/ 388 h 297"/>
                <a:gd name="T40" fmla="*/ 116 w 241"/>
                <a:gd name="T41" fmla="*/ 388 h 297"/>
                <a:gd name="T42" fmla="*/ 116 w 241"/>
                <a:gd name="T43" fmla="*/ 414 h 297"/>
                <a:gd name="T44" fmla="*/ 137 w 241"/>
                <a:gd name="T45" fmla="*/ 440 h 297"/>
                <a:gd name="T46" fmla="*/ 155 w 241"/>
                <a:gd name="T47" fmla="*/ 480 h 297"/>
                <a:gd name="T48" fmla="*/ 213 w 241"/>
                <a:gd name="T49" fmla="*/ 480 h 297"/>
                <a:gd name="T50" fmla="*/ 253 w 241"/>
                <a:gd name="T51" fmla="*/ 440 h 297"/>
                <a:gd name="T52" fmla="*/ 272 w 241"/>
                <a:gd name="T53" fmla="*/ 440 h 297"/>
                <a:gd name="T54" fmla="*/ 272 w 241"/>
                <a:gd name="T55" fmla="*/ 466 h 297"/>
                <a:gd name="T56" fmla="*/ 292 w 241"/>
                <a:gd name="T57" fmla="*/ 480 h 297"/>
                <a:gd name="T58" fmla="*/ 332 w 241"/>
                <a:gd name="T59" fmla="*/ 480 h 297"/>
                <a:gd name="T60" fmla="*/ 332 w 241"/>
                <a:gd name="T61" fmla="*/ 466 h 297"/>
                <a:gd name="T62" fmla="*/ 370 w 241"/>
                <a:gd name="T63" fmla="*/ 466 h 297"/>
                <a:gd name="T64" fmla="*/ 370 w 241"/>
                <a:gd name="T65" fmla="*/ 480 h 297"/>
                <a:gd name="T66" fmla="*/ 388 w 241"/>
                <a:gd name="T67" fmla="*/ 493 h 297"/>
                <a:gd name="T68" fmla="*/ 429 w 241"/>
                <a:gd name="T69" fmla="*/ 480 h 297"/>
                <a:gd name="T70" fmla="*/ 448 w 241"/>
                <a:gd name="T71" fmla="*/ 429 h 297"/>
                <a:gd name="T72" fmla="*/ 448 w 241"/>
                <a:gd name="T73" fmla="*/ 374 h 297"/>
                <a:gd name="T74" fmla="*/ 489 w 241"/>
                <a:gd name="T75" fmla="*/ 374 h 297"/>
                <a:gd name="T76" fmla="*/ 489 w 241"/>
                <a:gd name="T77" fmla="*/ 361 h 297"/>
                <a:gd name="T78" fmla="*/ 489 w 241"/>
                <a:gd name="T79" fmla="*/ 335 h 297"/>
                <a:gd name="T80" fmla="*/ 526 w 241"/>
                <a:gd name="T81" fmla="*/ 361 h 297"/>
                <a:gd name="T82" fmla="*/ 565 w 241"/>
                <a:gd name="T83" fmla="*/ 320 h 297"/>
                <a:gd name="T84" fmla="*/ 526 w 241"/>
                <a:gd name="T85" fmla="*/ 294 h 297"/>
                <a:gd name="T86" fmla="*/ 526 w 241"/>
                <a:gd name="T87" fmla="*/ 280 h 297"/>
                <a:gd name="T88" fmla="*/ 565 w 241"/>
                <a:gd name="T89" fmla="*/ 266 h 297"/>
                <a:gd name="T90" fmla="*/ 545 w 241"/>
                <a:gd name="T91" fmla="*/ 227 h 297"/>
                <a:gd name="T92" fmla="*/ 526 w 241"/>
                <a:gd name="T93" fmla="*/ 214 h 297"/>
                <a:gd name="T94" fmla="*/ 586 w 241"/>
                <a:gd name="T95" fmla="*/ 227 h 297"/>
                <a:gd name="T96" fmla="*/ 586 w 241"/>
                <a:gd name="T97" fmla="*/ 173 h 297"/>
                <a:gd name="T98" fmla="*/ 526 w 241"/>
                <a:gd name="T99" fmla="*/ 201 h 297"/>
                <a:gd name="T100" fmla="*/ 586 w 241"/>
                <a:gd name="T101" fmla="*/ 135 h 297"/>
                <a:gd name="T102" fmla="*/ 489 w 241"/>
                <a:gd name="T103" fmla="*/ 93 h 297"/>
                <a:gd name="T104" fmla="*/ 429 w 241"/>
                <a:gd name="T105" fmla="*/ 93 h 297"/>
                <a:gd name="T106" fmla="*/ 388 w 241"/>
                <a:gd name="T107" fmla="*/ 122 h 297"/>
                <a:gd name="T108" fmla="*/ 370 w 241"/>
                <a:gd name="T109" fmla="*/ 80 h 297"/>
                <a:gd name="T110" fmla="*/ 388 w 241"/>
                <a:gd name="T111" fmla="*/ 66 h 297"/>
                <a:gd name="T112" fmla="*/ 448 w 241"/>
                <a:gd name="T113" fmla="*/ 27 h 297"/>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241"/>
                <a:gd name="T172" fmla="*/ 0 h 297"/>
                <a:gd name="T173" fmla="*/ 241 w 241"/>
                <a:gd name="T174" fmla="*/ 297 h 297"/>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241" h="297">
                  <a:moveTo>
                    <a:pt x="184" y="16"/>
                  </a:moveTo>
                  <a:lnTo>
                    <a:pt x="160" y="0"/>
                  </a:lnTo>
                  <a:lnTo>
                    <a:pt x="136" y="24"/>
                  </a:lnTo>
                  <a:lnTo>
                    <a:pt x="104" y="8"/>
                  </a:lnTo>
                  <a:lnTo>
                    <a:pt x="80" y="16"/>
                  </a:lnTo>
                  <a:lnTo>
                    <a:pt x="72" y="32"/>
                  </a:lnTo>
                  <a:lnTo>
                    <a:pt x="64" y="48"/>
                  </a:lnTo>
                  <a:lnTo>
                    <a:pt x="72" y="72"/>
                  </a:lnTo>
                  <a:lnTo>
                    <a:pt x="56" y="72"/>
                  </a:lnTo>
                  <a:lnTo>
                    <a:pt x="48" y="64"/>
                  </a:lnTo>
                  <a:lnTo>
                    <a:pt x="40" y="64"/>
                  </a:lnTo>
                  <a:lnTo>
                    <a:pt x="40" y="80"/>
                  </a:lnTo>
                  <a:lnTo>
                    <a:pt x="40" y="96"/>
                  </a:lnTo>
                  <a:lnTo>
                    <a:pt x="40" y="112"/>
                  </a:lnTo>
                  <a:lnTo>
                    <a:pt x="8" y="136"/>
                  </a:lnTo>
                  <a:lnTo>
                    <a:pt x="0" y="144"/>
                  </a:lnTo>
                  <a:lnTo>
                    <a:pt x="0" y="176"/>
                  </a:lnTo>
                  <a:lnTo>
                    <a:pt x="24" y="192"/>
                  </a:lnTo>
                  <a:lnTo>
                    <a:pt x="24" y="232"/>
                  </a:lnTo>
                  <a:lnTo>
                    <a:pt x="48" y="232"/>
                  </a:lnTo>
                  <a:lnTo>
                    <a:pt x="48" y="248"/>
                  </a:lnTo>
                  <a:lnTo>
                    <a:pt x="56" y="264"/>
                  </a:lnTo>
                  <a:lnTo>
                    <a:pt x="64" y="288"/>
                  </a:lnTo>
                  <a:lnTo>
                    <a:pt x="88" y="288"/>
                  </a:lnTo>
                  <a:lnTo>
                    <a:pt x="104" y="264"/>
                  </a:lnTo>
                  <a:lnTo>
                    <a:pt x="112" y="264"/>
                  </a:lnTo>
                  <a:lnTo>
                    <a:pt x="112" y="280"/>
                  </a:lnTo>
                  <a:lnTo>
                    <a:pt x="120" y="288"/>
                  </a:lnTo>
                  <a:lnTo>
                    <a:pt x="136" y="288"/>
                  </a:lnTo>
                  <a:lnTo>
                    <a:pt x="136" y="280"/>
                  </a:lnTo>
                  <a:lnTo>
                    <a:pt x="152" y="280"/>
                  </a:lnTo>
                  <a:lnTo>
                    <a:pt x="152" y="288"/>
                  </a:lnTo>
                  <a:lnTo>
                    <a:pt x="160" y="296"/>
                  </a:lnTo>
                  <a:lnTo>
                    <a:pt x="176" y="288"/>
                  </a:lnTo>
                  <a:lnTo>
                    <a:pt x="184" y="256"/>
                  </a:lnTo>
                  <a:lnTo>
                    <a:pt x="184" y="224"/>
                  </a:lnTo>
                  <a:lnTo>
                    <a:pt x="200" y="224"/>
                  </a:lnTo>
                  <a:lnTo>
                    <a:pt x="200" y="216"/>
                  </a:lnTo>
                  <a:lnTo>
                    <a:pt x="200" y="200"/>
                  </a:lnTo>
                  <a:lnTo>
                    <a:pt x="216" y="216"/>
                  </a:lnTo>
                  <a:lnTo>
                    <a:pt x="232" y="192"/>
                  </a:lnTo>
                  <a:lnTo>
                    <a:pt x="216" y="176"/>
                  </a:lnTo>
                  <a:lnTo>
                    <a:pt x="216" y="168"/>
                  </a:lnTo>
                  <a:lnTo>
                    <a:pt x="232" y="160"/>
                  </a:lnTo>
                  <a:lnTo>
                    <a:pt x="224" y="136"/>
                  </a:lnTo>
                  <a:lnTo>
                    <a:pt x="216" y="128"/>
                  </a:lnTo>
                  <a:lnTo>
                    <a:pt x="240" y="136"/>
                  </a:lnTo>
                  <a:lnTo>
                    <a:pt x="240" y="104"/>
                  </a:lnTo>
                  <a:lnTo>
                    <a:pt x="216" y="120"/>
                  </a:lnTo>
                  <a:lnTo>
                    <a:pt x="240" y="80"/>
                  </a:lnTo>
                  <a:lnTo>
                    <a:pt x="200" y="56"/>
                  </a:lnTo>
                  <a:lnTo>
                    <a:pt x="176" y="56"/>
                  </a:lnTo>
                  <a:lnTo>
                    <a:pt x="160" y="72"/>
                  </a:lnTo>
                  <a:lnTo>
                    <a:pt x="152" y="48"/>
                  </a:lnTo>
                  <a:lnTo>
                    <a:pt x="160" y="40"/>
                  </a:lnTo>
                  <a:lnTo>
                    <a:pt x="184" y="16"/>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5" name="Freeform 15"/>
            <p:cNvSpPr>
              <a:spLocks noChangeArrowheads="1"/>
            </p:cNvSpPr>
            <p:nvPr/>
          </p:nvSpPr>
          <p:spPr bwMode="auto">
            <a:xfrm>
              <a:off x="3998995" y="3351778"/>
              <a:ext cx="459590" cy="629999"/>
            </a:xfrm>
            <a:custGeom>
              <a:avLst/>
              <a:gdLst>
                <a:gd name="T0" fmla="*/ 681 w 273"/>
                <a:gd name="T1" fmla="*/ 93 h 369"/>
                <a:gd name="T2" fmla="*/ 681 w 273"/>
                <a:gd name="T3" fmla="*/ 80 h 369"/>
                <a:gd name="T4" fmla="*/ 643 w 273"/>
                <a:gd name="T5" fmla="*/ 80 h 369"/>
                <a:gd name="T6" fmla="*/ 643 w 273"/>
                <a:gd name="T7" fmla="*/ 93 h 369"/>
                <a:gd name="T8" fmla="*/ 601 w 273"/>
                <a:gd name="T9" fmla="*/ 93 h 369"/>
                <a:gd name="T10" fmla="*/ 580 w 273"/>
                <a:gd name="T11" fmla="*/ 93 h 369"/>
                <a:gd name="T12" fmla="*/ 580 w 273"/>
                <a:gd name="T13" fmla="*/ 53 h 369"/>
                <a:gd name="T14" fmla="*/ 560 w 273"/>
                <a:gd name="T15" fmla="*/ 53 h 369"/>
                <a:gd name="T16" fmla="*/ 520 w 273"/>
                <a:gd name="T17" fmla="*/ 93 h 369"/>
                <a:gd name="T18" fmla="*/ 461 w 273"/>
                <a:gd name="T19" fmla="*/ 93 h 369"/>
                <a:gd name="T20" fmla="*/ 440 w 273"/>
                <a:gd name="T21" fmla="*/ 53 h 369"/>
                <a:gd name="T22" fmla="*/ 422 w 273"/>
                <a:gd name="T23" fmla="*/ 27 h 369"/>
                <a:gd name="T24" fmla="*/ 401 w 273"/>
                <a:gd name="T25" fmla="*/ 0 h 369"/>
                <a:gd name="T26" fmla="*/ 360 w 273"/>
                <a:gd name="T27" fmla="*/ 0 h 369"/>
                <a:gd name="T28" fmla="*/ 360 w 273"/>
                <a:gd name="T29" fmla="*/ 13 h 369"/>
                <a:gd name="T30" fmla="*/ 281 w 273"/>
                <a:gd name="T31" fmla="*/ 27 h 369"/>
                <a:gd name="T32" fmla="*/ 281 w 273"/>
                <a:gd name="T33" fmla="*/ 53 h 369"/>
                <a:gd name="T34" fmla="*/ 199 w 273"/>
                <a:gd name="T35" fmla="*/ 53 h 369"/>
                <a:gd name="T36" fmla="*/ 162 w 273"/>
                <a:gd name="T37" fmla="*/ 80 h 369"/>
                <a:gd name="T38" fmla="*/ 162 w 273"/>
                <a:gd name="T39" fmla="*/ 122 h 369"/>
                <a:gd name="T40" fmla="*/ 181 w 273"/>
                <a:gd name="T41" fmla="*/ 149 h 369"/>
                <a:gd name="T42" fmla="*/ 121 w 273"/>
                <a:gd name="T43" fmla="*/ 186 h 369"/>
                <a:gd name="T44" fmla="*/ 101 w 273"/>
                <a:gd name="T45" fmla="*/ 186 h 369"/>
                <a:gd name="T46" fmla="*/ 79 w 273"/>
                <a:gd name="T47" fmla="*/ 241 h 369"/>
                <a:gd name="T48" fmla="*/ 79 w 273"/>
                <a:gd name="T49" fmla="*/ 267 h 369"/>
                <a:gd name="T50" fmla="*/ 79 w 273"/>
                <a:gd name="T51" fmla="*/ 294 h 369"/>
                <a:gd name="T52" fmla="*/ 41 w 273"/>
                <a:gd name="T53" fmla="*/ 336 h 369"/>
                <a:gd name="T54" fmla="*/ 20 w 273"/>
                <a:gd name="T55" fmla="*/ 361 h 369"/>
                <a:gd name="T56" fmla="*/ 0 w 273"/>
                <a:gd name="T57" fmla="*/ 429 h 369"/>
                <a:gd name="T58" fmla="*/ 20 w 273"/>
                <a:gd name="T59" fmla="*/ 454 h 369"/>
                <a:gd name="T60" fmla="*/ 138 w 273"/>
                <a:gd name="T61" fmla="*/ 454 h 369"/>
                <a:gd name="T62" fmla="*/ 199 w 273"/>
                <a:gd name="T63" fmla="*/ 549 h 369"/>
                <a:gd name="T64" fmla="*/ 221 w 273"/>
                <a:gd name="T65" fmla="*/ 615 h 369"/>
                <a:gd name="T66" fmla="*/ 281 w 273"/>
                <a:gd name="T67" fmla="*/ 549 h 369"/>
                <a:gd name="T68" fmla="*/ 300 w 273"/>
                <a:gd name="T69" fmla="*/ 562 h 369"/>
                <a:gd name="T70" fmla="*/ 381 w 273"/>
                <a:gd name="T71" fmla="*/ 510 h 369"/>
                <a:gd name="T72" fmla="*/ 381 w 273"/>
                <a:gd name="T73" fmla="*/ 468 h 369"/>
                <a:gd name="T74" fmla="*/ 461 w 273"/>
                <a:gd name="T75" fmla="*/ 454 h 369"/>
                <a:gd name="T76" fmla="*/ 500 w 273"/>
                <a:gd name="T77" fmla="*/ 388 h 369"/>
                <a:gd name="T78" fmla="*/ 542 w 273"/>
                <a:gd name="T79" fmla="*/ 375 h 369"/>
                <a:gd name="T80" fmla="*/ 542 w 273"/>
                <a:gd name="T81" fmla="*/ 336 h 369"/>
                <a:gd name="T82" fmla="*/ 601 w 273"/>
                <a:gd name="T83" fmla="*/ 336 h 369"/>
                <a:gd name="T84" fmla="*/ 621 w 273"/>
                <a:gd name="T85" fmla="*/ 267 h 369"/>
                <a:gd name="T86" fmla="*/ 601 w 273"/>
                <a:gd name="T87" fmla="*/ 214 h 369"/>
                <a:gd name="T88" fmla="*/ 621 w 273"/>
                <a:gd name="T89" fmla="*/ 201 h 369"/>
                <a:gd name="T90" fmla="*/ 580 w 273"/>
                <a:gd name="T91" fmla="*/ 173 h 369"/>
                <a:gd name="T92" fmla="*/ 621 w 273"/>
                <a:gd name="T93" fmla="*/ 160 h 369"/>
                <a:gd name="T94" fmla="*/ 643 w 273"/>
                <a:gd name="T95" fmla="*/ 173 h 369"/>
                <a:gd name="T96" fmla="*/ 681 w 273"/>
                <a:gd name="T97" fmla="*/ 135 h 369"/>
                <a:gd name="T98" fmla="*/ 681 w 273"/>
                <a:gd name="T99" fmla="*/ 93 h 369"/>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w 273"/>
                <a:gd name="T151" fmla="*/ 0 h 369"/>
                <a:gd name="T152" fmla="*/ 273 w 273"/>
                <a:gd name="T153" fmla="*/ 369 h 369"/>
              </a:gdLst>
              <a:ahLst/>
              <a:cxnLst>
                <a:cxn ang="T100">
                  <a:pos x="T0" y="T1"/>
                </a:cxn>
                <a:cxn ang="T101">
                  <a:pos x="T2" y="T3"/>
                </a:cxn>
                <a:cxn ang="T102">
                  <a:pos x="T4" y="T5"/>
                </a:cxn>
                <a:cxn ang="T103">
                  <a:pos x="T6" y="T7"/>
                </a:cxn>
                <a:cxn ang="T104">
                  <a:pos x="T8" y="T9"/>
                </a:cxn>
                <a:cxn ang="T105">
                  <a:pos x="T10" y="T11"/>
                </a:cxn>
                <a:cxn ang="T106">
                  <a:pos x="T12" y="T13"/>
                </a:cxn>
                <a:cxn ang="T107">
                  <a:pos x="T14" y="T15"/>
                </a:cxn>
                <a:cxn ang="T108">
                  <a:pos x="T16" y="T17"/>
                </a:cxn>
                <a:cxn ang="T109">
                  <a:pos x="T18" y="T19"/>
                </a:cxn>
                <a:cxn ang="T110">
                  <a:pos x="T20" y="T21"/>
                </a:cxn>
                <a:cxn ang="T111">
                  <a:pos x="T22" y="T23"/>
                </a:cxn>
                <a:cxn ang="T112">
                  <a:pos x="T24" y="T25"/>
                </a:cxn>
                <a:cxn ang="T113">
                  <a:pos x="T26" y="T27"/>
                </a:cxn>
                <a:cxn ang="T114">
                  <a:pos x="T28" y="T29"/>
                </a:cxn>
                <a:cxn ang="T115">
                  <a:pos x="T30" y="T31"/>
                </a:cxn>
                <a:cxn ang="T116">
                  <a:pos x="T32" y="T33"/>
                </a:cxn>
                <a:cxn ang="T117">
                  <a:pos x="T34" y="T35"/>
                </a:cxn>
                <a:cxn ang="T118">
                  <a:pos x="T36" y="T37"/>
                </a:cxn>
                <a:cxn ang="T119">
                  <a:pos x="T38" y="T39"/>
                </a:cxn>
                <a:cxn ang="T120">
                  <a:pos x="T40" y="T41"/>
                </a:cxn>
                <a:cxn ang="T121">
                  <a:pos x="T42" y="T43"/>
                </a:cxn>
                <a:cxn ang="T122">
                  <a:pos x="T44" y="T45"/>
                </a:cxn>
                <a:cxn ang="T123">
                  <a:pos x="T46" y="T47"/>
                </a:cxn>
                <a:cxn ang="T124">
                  <a:pos x="T48" y="T49"/>
                </a:cxn>
                <a:cxn ang="T125">
                  <a:pos x="T50" y="T51"/>
                </a:cxn>
                <a:cxn ang="T126">
                  <a:pos x="T52" y="T53"/>
                </a:cxn>
                <a:cxn ang="T127">
                  <a:pos x="T54" y="T55"/>
                </a:cxn>
                <a:cxn ang="T128">
                  <a:pos x="T56" y="T57"/>
                </a:cxn>
                <a:cxn ang="T129">
                  <a:pos x="T58" y="T59"/>
                </a:cxn>
                <a:cxn ang="T130">
                  <a:pos x="T60" y="T61"/>
                </a:cxn>
                <a:cxn ang="T131">
                  <a:pos x="T62" y="T63"/>
                </a:cxn>
                <a:cxn ang="T132">
                  <a:pos x="T64" y="T65"/>
                </a:cxn>
                <a:cxn ang="T133">
                  <a:pos x="T66" y="T67"/>
                </a:cxn>
                <a:cxn ang="T134">
                  <a:pos x="T68" y="T69"/>
                </a:cxn>
                <a:cxn ang="T135">
                  <a:pos x="T70" y="T71"/>
                </a:cxn>
                <a:cxn ang="T136">
                  <a:pos x="T72" y="T73"/>
                </a:cxn>
                <a:cxn ang="T137">
                  <a:pos x="T74" y="T75"/>
                </a:cxn>
                <a:cxn ang="T138">
                  <a:pos x="T76" y="T77"/>
                </a:cxn>
                <a:cxn ang="T139">
                  <a:pos x="T78" y="T79"/>
                </a:cxn>
                <a:cxn ang="T140">
                  <a:pos x="T80" y="T81"/>
                </a:cxn>
                <a:cxn ang="T141">
                  <a:pos x="T82" y="T83"/>
                </a:cxn>
                <a:cxn ang="T142">
                  <a:pos x="T84" y="T85"/>
                </a:cxn>
                <a:cxn ang="T143">
                  <a:pos x="T86" y="T87"/>
                </a:cxn>
                <a:cxn ang="T144">
                  <a:pos x="T88" y="T89"/>
                </a:cxn>
                <a:cxn ang="T145">
                  <a:pos x="T90" y="T91"/>
                </a:cxn>
                <a:cxn ang="T146">
                  <a:pos x="T92" y="T93"/>
                </a:cxn>
                <a:cxn ang="T147">
                  <a:pos x="T94" y="T95"/>
                </a:cxn>
                <a:cxn ang="T148">
                  <a:pos x="T96" y="T97"/>
                </a:cxn>
                <a:cxn ang="T149">
                  <a:pos x="T98" y="T99"/>
                </a:cxn>
              </a:cxnLst>
              <a:rect l="T150" t="T151" r="T152" b="T153"/>
              <a:pathLst>
                <a:path w="273" h="369">
                  <a:moveTo>
                    <a:pt x="272" y="56"/>
                  </a:moveTo>
                  <a:lnTo>
                    <a:pt x="272" y="48"/>
                  </a:lnTo>
                  <a:lnTo>
                    <a:pt x="256" y="48"/>
                  </a:lnTo>
                  <a:lnTo>
                    <a:pt x="256" y="56"/>
                  </a:lnTo>
                  <a:lnTo>
                    <a:pt x="240" y="56"/>
                  </a:lnTo>
                  <a:lnTo>
                    <a:pt x="232" y="56"/>
                  </a:lnTo>
                  <a:lnTo>
                    <a:pt x="232" y="32"/>
                  </a:lnTo>
                  <a:lnTo>
                    <a:pt x="224" y="32"/>
                  </a:lnTo>
                  <a:lnTo>
                    <a:pt x="208" y="56"/>
                  </a:lnTo>
                  <a:lnTo>
                    <a:pt x="184" y="56"/>
                  </a:lnTo>
                  <a:lnTo>
                    <a:pt x="176" y="32"/>
                  </a:lnTo>
                  <a:lnTo>
                    <a:pt x="168" y="16"/>
                  </a:lnTo>
                  <a:lnTo>
                    <a:pt x="160" y="0"/>
                  </a:lnTo>
                  <a:lnTo>
                    <a:pt x="144" y="0"/>
                  </a:lnTo>
                  <a:lnTo>
                    <a:pt x="144" y="8"/>
                  </a:lnTo>
                  <a:lnTo>
                    <a:pt x="112" y="16"/>
                  </a:lnTo>
                  <a:lnTo>
                    <a:pt x="112" y="32"/>
                  </a:lnTo>
                  <a:lnTo>
                    <a:pt x="80" y="32"/>
                  </a:lnTo>
                  <a:lnTo>
                    <a:pt x="64" y="48"/>
                  </a:lnTo>
                  <a:lnTo>
                    <a:pt x="64" y="72"/>
                  </a:lnTo>
                  <a:lnTo>
                    <a:pt x="72" y="88"/>
                  </a:lnTo>
                  <a:lnTo>
                    <a:pt x="48" y="112"/>
                  </a:lnTo>
                  <a:lnTo>
                    <a:pt x="40" y="112"/>
                  </a:lnTo>
                  <a:lnTo>
                    <a:pt x="32" y="144"/>
                  </a:lnTo>
                  <a:lnTo>
                    <a:pt x="32" y="160"/>
                  </a:lnTo>
                  <a:lnTo>
                    <a:pt x="32" y="176"/>
                  </a:lnTo>
                  <a:lnTo>
                    <a:pt x="16" y="200"/>
                  </a:lnTo>
                  <a:lnTo>
                    <a:pt x="8" y="216"/>
                  </a:lnTo>
                  <a:lnTo>
                    <a:pt x="0" y="256"/>
                  </a:lnTo>
                  <a:lnTo>
                    <a:pt x="8" y="272"/>
                  </a:lnTo>
                  <a:lnTo>
                    <a:pt x="56" y="272"/>
                  </a:lnTo>
                  <a:lnTo>
                    <a:pt x="80" y="328"/>
                  </a:lnTo>
                  <a:lnTo>
                    <a:pt x="88" y="368"/>
                  </a:lnTo>
                  <a:lnTo>
                    <a:pt x="112" y="328"/>
                  </a:lnTo>
                  <a:lnTo>
                    <a:pt x="120" y="336"/>
                  </a:lnTo>
                  <a:lnTo>
                    <a:pt x="152" y="304"/>
                  </a:lnTo>
                  <a:lnTo>
                    <a:pt x="152" y="280"/>
                  </a:lnTo>
                  <a:lnTo>
                    <a:pt x="184" y="272"/>
                  </a:lnTo>
                  <a:lnTo>
                    <a:pt x="200" y="232"/>
                  </a:lnTo>
                  <a:lnTo>
                    <a:pt x="216" y="224"/>
                  </a:lnTo>
                  <a:lnTo>
                    <a:pt x="216" y="200"/>
                  </a:lnTo>
                  <a:lnTo>
                    <a:pt x="240" y="200"/>
                  </a:lnTo>
                  <a:lnTo>
                    <a:pt x="248" y="160"/>
                  </a:lnTo>
                  <a:lnTo>
                    <a:pt x="240" y="128"/>
                  </a:lnTo>
                  <a:lnTo>
                    <a:pt x="248" y="120"/>
                  </a:lnTo>
                  <a:lnTo>
                    <a:pt x="232" y="104"/>
                  </a:lnTo>
                  <a:lnTo>
                    <a:pt x="248" y="96"/>
                  </a:lnTo>
                  <a:lnTo>
                    <a:pt x="256" y="104"/>
                  </a:lnTo>
                  <a:lnTo>
                    <a:pt x="272" y="80"/>
                  </a:lnTo>
                  <a:lnTo>
                    <a:pt x="272" y="56"/>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6" name="Freeform 16"/>
            <p:cNvSpPr>
              <a:spLocks noChangeArrowheads="1"/>
            </p:cNvSpPr>
            <p:nvPr/>
          </p:nvSpPr>
          <p:spPr bwMode="auto">
            <a:xfrm>
              <a:off x="3298401" y="3747645"/>
              <a:ext cx="850522" cy="656184"/>
            </a:xfrm>
            <a:custGeom>
              <a:avLst/>
              <a:gdLst>
                <a:gd name="T0" fmla="*/ 1244 w 505"/>
                <a:gd name="T1" fmla="*/ 158 h 385"/>
                <a:gd name="T2" fmla="*/ 1065 w 505"/>
                <a:gd name="T3" fmla="*/ 66 h 385"/>
                <a:gd name="T4" fmla="*/ 1023 w 505"/>
                <a:gd name="T5" fmla="*/ 93 h 385"/>
                <a:gd name="T6" fmla="*/ 944 w 505"/>
                <a:gd name="T7" fmla="*/ 66 h 385"/>
                <a:gd name="T8" fmla="*/ 782 w 505"/>
                <a:gd name="T9" fmla="*/ 93 h 385"/>
                <a:gd name="T10" fmla="*/ 782 w 505"/>
                <a:gd name="T11" fmla="*/ 0 h 385"/>
                <a:gd name="T12" fmla="*/ 703 w 505"/>
                <a:gd name="T13" fmla="*/ 0 h 385"/>
                <a:gd name="T14" fmla="*/ 543 w 505"/>
                <a:gd name="T15" fmla="*/ 13 h 385"/>
                <a:gd name="T16" fmla="*/ 522 w 505"/>
                <a:gd name="T17" fmla="*/ 66 h 385"/>
                <a:gd name="T18" fmla="*/ 422 w 505"/>
                <a:gd name="T19" fmla="*/ 41 h 385"/>
                <a:gd name="T20" fmla="*/ 361 w 505"/>
                <a:gd name="T21" fmla="*/ 80 h 385"/>
                <a:gd name="T22" fmla="*/ 381 w 505"/>
                <a:gd name="T23" fmla="*/ 145 h 385"/>
                <a:gd name="T24" fmla="*/ 361 w 505"/>
                <a:gd name="T25" fmla="*/ 186 h 385"/>
                <a:gd name="T26" fmla="*/ 281 w 505"/>
                <a:gd name="T27" fmla="*/ 279 h 385"/>
                <a:gd name="T28" fmla="*/ 181 w 505"/>
                <a:gd name="T29" fmla="*/ 371 h 385"/>
                <a:gd name="T30" fmla="*/ 79 w 505"/>
                <a:gd name="T31" fmla="*/ 450 h 385"/>
                <a:gd name="T32" fmla="*/ 0 w 505"/>
                <a:gd name="T33" fmla="*/ 492 h 385"/>
                <a:gd name="T34" fmla="*/ 20 w 505"/>
                <a:gd name="T35" fmla="*/ 518 h 385"/>
                <a:gd name="T36" fmla="*/ 41 w 505"/>
                <a:gd name="T37" fmla="*/ 596 h 385"/>
                <a:gd name="T38" fmla="*/ 141 w 505"/>
                <a:gd name="T39" fmla="*/ 636 h 385"/>
                <a:gd name="T40" fmla="*/ 101 w 505"/>
                <a:gd name="T41" fmla="*/ 572 h 385"/>
                <a:gd name="T42" fmla="*/ 200 w 505"/>
                <a:gd name="T43" fmla="*/ 505 h 385"/>
                <a:gd name="T44" fmla="*/ 381 w 505"/>
                <a:gd name="T45" fmla="*/ 465 h 385"/>
                <a:gd name="T46" fmla="*/ 482 w 505"/>
                <a:gd name="T47" fmla="*/ 492 h 385"/>
                <a:gd name="T48" fmla="*/ 601 w 505"/>
                <a:gd name="T49" fmla="*/ 411 h 385"/>
                <a:gd name="T50" fmla="*/ 662 w 505"/>
                <a:gd name="T51" fmla="*/ 398 h 385"/>
                <a:gd name="T52" fmla="*/ 662 w 505"/>
                <a:gd name="T53" fmla="*/ 357 h 385"/>
                <a:gd name="T54" fmla="*/ 703 w 505"/>
                <a:gd name="T55" fmla="*/ 344 h 385"/>
                <a:gd name="T56" fmla="*/ 844 w 505"/>
                <a:gd name="T57" fmla="*/ 384 h 385"/>
                <a:gd name="T58" fmla="*/ 844 w 505"/>
                <a:gd name="T59" fmla="*/ 332 h 385"/>
                <a:gd name="T60" fmla="*/ 944 w 505"/>
                <a:gd name="T61" fmla="*/ 319 h 385"/>
                <a:gd name="T62" fmla="*/ 982 w 505"/>
                <a:gd name="T63" fmla="*/ 332 h 385"/>
                <a:gd name="T64" fmla="*/ 1004 w 505"/>
                <a:gd name="T65" fmla="*/ 306 h 385"/>
                <a:gd name="T66" fmla="*/ 1124 w 505"/>
                <a:gd name="T67" fmla="*/ 292 h 385"/>
                <a:gd name="T68" fmla="*/ 1204 w 505"/>
                <a:gd name="T69" fmla="*/ 226 h 385"/>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505"/>
                <a:gd name="T106" fmla="*/ 0 h 385"/>
                <a:gd name="T107" fmla="*/ 505 w 505"/>
                <a:gd name="T108" fmla="*/ 385 h 385"/>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505" h="385">
                  <a:moveTo>
                    <a:pt x="504" y="128"/>
                  </a:moveTo>
                  <a:lnTo>
                    <a:pt x="496" y="96"/>
                  </a:lnTo>
                  <a:lnTo>
                    <a:pt x="472" y="40"/>
                  </a:lnTo>
                  <a:lnTo>
                    <a:pt x="424" y="40"/>
                  </a:lnTo>
                  <a:lnTo>
                    <a:pt x="416" y="32"/>
                  </a:lnTo>
                  <a:lnTo>
                    <a:pt x="408" y="56"/>
                  </a:lnTo>
                  <a:lnTo>
                    <a:pt x="392" y="56"/>
                  </a:lnTo>
                  <a:lnTo>
                    <a:pt x="376" y="40"/>
                  </a:lnTo>
                  <a:lnTo>
                    <a:pt x="320" y="64"/>
                  </a:lnTo>
                  <a:lnTo>
                    <a:pt x="312" y="56"/>
                  </a:lnTo>
                  <a:lnTo>
                    <a:pt x="336" y="8"/>
                  </a:lnTo>
                  <a:lnTo>
                    <a:pt x="312" y="0"/>
                  </a:lnTo>
                  <a:lnTo>
                    <a:pt x="296" y="16"/>
                  </a:lnTo>
                  <a:lnTo>
                    <a:pt x="280" y="0"/>
                  </a:lnTo>
                  <a:lnTo>
                    <a:pt x="272" y="8"/>
                  </a:lnTo>
                  <a:lnTo>
                    <a:pt x="216" y="8"/>
                  </a:lnTo>
                  <a:lnTo>
                    <a:pt x="224" y="40"/>
                  </a:lnTo>
                  <a:lnTo>
                    <a:pt x="208" y="40"/>
                  </a:lnTo>
                  <a:lnTo>
                    <a:pt x="176" y="16"/>
                  </a:lnTo>
                  <a:lnTo>
                    <a:pt x="168" y="24"/>
                  </a:lnTo>
                  <a:lnTo>
                    <a:pt x="168" y="48"/>
                  </a:lnTo>
                  <a:lnTo>
                    <a:pt x="144" y="48"/>
                  </a:lnTo>
                  <a:lnTo>
                    <a:pt x="144" y="72"/>
                  </a:lnTo>
                  <a:lnTo>
                    <a:pt x="152" y="88"/>
                  </a:lnTo>
                  <a:lnTo>
                    <a:pt x="144" y="96"/>
                  </a:lnTo>
                  <a:lnTo>
                    <a:pt x="144" y="112"/>
                  </a:lnTo>
                  <a:lnTo>
                    <a:pt x="112" y="144"/>
                  </a:lnTo>
                  <a:lnTo>
                    <a:pt x="112" y="168"/>
                  </a:lnTo>
                  <a:lnTo>
                    <a:pt x="104" y="200"/>
                  </a:lnTo>
                  <a:lnTo>
                    <a:pt x="72" y="224"/>
                  </a:lnTo>
                  <a:lnTo>
                    <a:pt x="48" y="256"/>
                  </a:lnTo>
                  <a:lnTo>
                    <a:pt x="32" y="272"/>
                  </a:lnTo>
                  <a:lnTo>
                    <a:pt x="8" y="280"/>
                  </a:lnTo>
                  <a:lnTo>
                    <a:pt x="0" y="296"/>
                  </a:lnTo>
                  <a:lnTo>
                    <a:pt x="16" y="304"/>
                  </a:lnTo>
                  <a:lnTo>
                    <a:pt x="8" y="312"/>
                  </a:lnTo>
                  <a:lnTo>
                    <a:pt x="8" y="352"/>
                  </a:lnTo>
                  <a:lnTo>
                    <a:pt x="16" y="360"/>
                  </a:lnTo>
                  <a:lnTo>
                    <a:pt x="16" y="384"/>
                  </a:lnTo>
                  <a:lnTo>
                    <a:pt x="56" y="384"/>
                  </a:lnTo>
                  <a:lnTo>
                    <a:pt x="56" y="360"/>
                  </a:lnTo>
                  <a:lnTo>
                    <a:pt x="40" y="344"/>
                  </a:lnTo>
                  <a:lnTo>
                    <a:pt x="48" y="312"/>
                  </a:lnTo>
                  <a:lnTo>
                    <a:pt x="80" y="304"/>
                  </a:lnTo>
                  <a:lnTo>
                    <a:pt x="104" y="304"/>
                  </a:lnTo>
                  <a:lnTo>
                    <a:pt x="152" y="280"/>
                  </a:lnTo>
                  <a:lnTo>
                    <a:pt x="184" y="280"/>
                  </a:lnTo>
                  <a:lnTo>
                    <a:pt x="192" y="296"/>
                  </a:lnTo>
                  <a:lnTo>
                    <a:pt x="208" y="264"/>
                  </a:lnTo>
                  <a:lnTo>
                    <a:pt x="240" y="248"/>
                  </a:lnTo>
                  <a:lnTo>
                    <a:pt x="248" y="224"/>
                  </a:lnTo>
                  <a:lnTo>
                    <a:pt x="264" y="240"/>
                  </a:lnTo>
                  <a:lnTo>
                    <a:pt x="272" y="240"/>
                  </a:lnTo>
                  <a:lnTo>
                    <a:pt x="264" y="216"/>
                  </a:lnTo>
                  <a:lnTo>
                    <a:pt x="264" y="184"/>
                  </a:lnTo>
                  <a:lnTo>
                    <a:pt x="280" y="208"/>
                  </a:lnTo>
                  <a:lnTo>
                    <a:pt x="288" y="232"/>
                  </a:lnTo>
                  <a:lnTo>
                    <a:pt x="336" y="232"/>
                  </a:lnTo>
                  <a:lnTo>
                    <a:pt x="320" y="216"/>
                  </a:lnTo>
                  <a:lnTo>
                    <a:pt x="336" y="200"/>
                  </a:lnTo>
                  <a:lnTo>
                    <a:pt x="360" y="208"/>
                  </a:lnTo>
                  <a:lnTo>
                    <a:pt x="376" y="192"/>
                  </a:lnTo>
                  <a:lnTo>
                    <a:pt x="392" y="192"/>
                  </a:lnTo>
                  <a:lnTo>
                    <a:pt x="392" y="200"/>
                  </a:lnTo>
                  <a:lnTo>
                    <a:pt x="400" y="200"/>
                  </a:lnTo>
                  <a:lnTo>
                    <a:pt x="400" y="184"/>
                  </a:lnTo>
                  <a:lnTo>
                    <a:pt x="424" y="192"/>
                  </a:lnTo>
                  <a:lnTo>
                    <a:pt x="448" y="176"/>
                  </a:lnTo>
                  <a:lnTo>
                    <a:pt x="472" y="168"/>
                  </a:lnTo>
                  <a:lnTo>
                    <a:pt x="480" y="136"/>
                  </a:lnTo>
                  <a:lnTo>
                    <a:pt x="504" y="12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7" name="Freeform 17"/>
            <p:cNvSpPr>
              <a:spLocks noChangeArrowheads="1"/>
            </p:cNvSpPr>
            <p:nvPr/>
          </p:nvSpPr>
          <p:spPr bwMode="auto">
            <a:xfrm>
              <a:off x="2732320" y="3624418"/>
              <a:ext cx="837911" cy="656184"/>
            </a:xfrm>
            <a:custGeom>
              <a:avLst/>
              <a:gdLst>
                <a:gd name="T0" fmla="*/ 868 w 497"/>
                <a:gd name="T1" fmla="*/ 572 h 385"/>
                <a:gd name="T2" fmla="*/ 1052 w 497"/>
                <a:gd name="T3" fmla="*/ 492 h 385"/>
                <a:gd name="T4" fmla="*/ 1131 w 497"/>
                <a:gd name="T5" fmla="*/ 398 h 385"/>
                <a:gd name="T6" fmla="*/ 1210 w 497"/>
                <a:gd name="T7" fmla="*/ 306 h 385"/>
                <a:gd name="T8" fmla="*/ 1251 w 497"/>
                <a:gd name="T9" fmla="*/ 266 h 385"/>
                <a:gd name="T10" fmla="*/ 1210 w 497"/>
                <a:gd name="T11" fmla="*/ 214 h 385"/>
                <a:gd name="T12" fmla="*/ 1151 w 497"/>
                <a:gd name="T13" fmla="*/ 158 h 385"/>
                <a:gd name="T14" fmla="*/ 1109 w 497"/>
                <a:gd name="T15" fmla="*/ 186 h 385"/>
                <a:gd name="T16" fmla="*/ 1070 w 497"/>
                <a:gd name="T17" fmla="*/ 173 h 385"/>
                <a:gd name="T18" fmla="*/ 1109 w 497"/>
                <a:gd name="T19" fmla="*/ 93 h 385"/>
                <a:gd name="T20" fmla="*/ 1109 w 497"/>
                <a:gd name="T21" fmla="*/ 27 h 385"/>
                <a:gd name="T22" fmla="*/ 1029 w 497"/>
                <a:gd name="T23" fmla="*/ 13 h 385"/>
                <a:gd name="T24" fmla="*/ 948 w 497"/>
                <a:gd name="T25" fmla="*/ 41 h 385"/>
                <a:gd name="T26" fmla="*/ 907 w 497"/>
                <a:gd name="T27" fmla="*/ 41 h 385"/>
                <a:gd name="T28" fmla="*/ 806 w 497"/>
                <a:gd name="T29" fmla="*/ 53 h 385"/>
                <a:gd name="T30" fmla="*/ 728 w 497"/>
                <a:gd name="T31" fmla="*/ 106 h 385"/>
                <a:gd name="T32" fmla="*/ 668 w 497"/>
                <a:gd name="T33" fmla="*/ 120 h 385"/>
                <a:gd name="T34" fmla="*/ 566 w 497"/>
                <a:gd name="T35" fmla="*/ 158 h 385"/>
                <a:gd name="T36" fmla="*/ 463 w 497"/>
                <a:gd name="T37" fmla="*/ 145 h 385"/>
                <a:gd name="T38" fmla="*/ 404 w 497"/>
                <a:gd name="T39" fmla="*/ 120 h 385"/>
                <a:gd name="T40" fmla="*/ 362 w 497"/>
                <a:gd name="T41" fmla="*/ 145 h 385"/>
                <a:gd name="T42" fmla="*/ 243 w 497"/>
                <a:gd name="T43" fmla="*/ 214 h 385"/>
                <a:gd name="T44" fmla="*/ 83 w 497"/>
                <a:gd name="T45" fmla="*/ 186 h 385"/>
                <a:gd name="T46" fmla="*/ 0 w 497"/>
                <a:gd name="T47" fmla="*/ 214 h 385"/>
                <a:gd name="T48" fmla="*/ 83 w 497"/>
                <a:gd name="T49" fmla="*/ 239 h 385"/>
                <a:gd name="T50" fmla="*/ 223 w 497"/>
                <a:gd name="T51" fmla="*/ 279 h 385"/>
                <a:gd name="T52" fmla="*/ 261 w 497"/>
                <a:gd name="T53" fmla="*/ 344 h 385"/>
                <a:gd name="T54" fmla="*/ 141 w 497"/>
                <a:gd name="T55" fmla="*/ 371 h 385"/>
                <a:gd name="T56" fmla="*/ 223 w 497"/>
                <a:gd name="T57" fmla="*/ 411 h 385"/>
                <a:gd name="T58" fmla="*/ 343 w 497"/>
                <a:gd name="T59" fmla="*/ 465 h 385"/>
                <a:gd name="T60" fmla="*/ 343 w 497"/>
                <a:gd name="T61" fmla="*/ 505 h 385"/>
                <a:gd name="T62" fmla="*/ 525 w 497"/>
                <a:gd name="T63" fmla="*/ 596 h 385"/>
                <a:gd name="T64" fmla="*/ 626 w 497"/>
                <a:gd name="T65" fmla="*/ 596 h 385"/>
                <a:gd name="T66" fmla="*/ 646 w 497"/>
                <a:gd name="T67" fmla="*/ 572 h 385"/>
                <a:gd name="T68" fmla="*/ 746 w 497"/>
                <a:gd name="T69" fmla="*/ 623 h 385"/>
                <a:gd name="T70" fmla="*/ 847 w 497"/>
                <a:gd name="T71" fmla="*/ 610 h 385"/>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w 497"/>
                <a:gd name="T109" fmla="*/ 0 h 385"/>
                <a:gd name="T110" fmla="*/ 497 w 497"/>
                <a:gd name="T111" fmla="*/ 385 h 385"/>
              </a:gdLst>
              <a:ahLst/>
              <a:cxnLst>
                <a:cxn ang="T72">
                  <a:pos x="T0" y="T1"/>
                </a:cxn>
                <a:cxn ang="T73">
                  <a:pos x="T2" y="T3"/>
                </a:cxn>
                <a:cxn ang="T74">
                  <a:pos x="T4" y="T5"/>
                </a:cxn>
                <a:cxn ang="T75">
                  <a:pos x="T6" y="T7"/>
                </a:cxn>
                <a:cxn ang="T76">
                  <a:pos x="T8" y="T9"/>
                </a:cxn>
                <a:cxn ang="T77">
                  <a:pos x="T10" y="T11"/>
                </a:cxn>
                <a:cxn ang="T78">
                  <a:pos x="T12" y="T13"/>
                </a:cxn>
                <a:cxn ang="T79">
                  <a:pos x="T14" y="T15"/>
                </a:cxn>
                <a:cxn ang="T80">
                  <a:pos x="T16" y="T17"/>
                </a:cxn>
                <a:cxn ang="T81">
                  <a:pos x="T18" y="T19"/>
                </a:cxn>
                <a:cxn ang="T82">
                  <a:pos x="T20" y="T21"/>
                </a:cxn>
                <a:cxn ang="T83">
                  <a:pos x="T22" y="T23"/>
                </a:cxn>
                <a:cxn ang="T84">
                  <a:pos x="T24" y="T25"/>
                </a:cxn>
                <a:cxn ang="T85">
                  <a:pos x="T26" y="T27"/>
                </a:cxn>
                <a:cxn ang="T86">
                  <a:pos x="T28" y="T29"/>
                </a:cxn>
                <a:cxn ang="T87">
                  <a:pos x="T30" y="T31"/>
                </a:cxn>
                <a:cxn ang="T88">
                  <a:pos x="T32" y="T33"/>
                </a:cxn>
                <a:cxn ang="T89">
                  <a:pos x="T34" y="T35"/>
                </a:cxn>
                <a:cxn ang="T90">
                  <a:pos x="T36" y="T37"/>
                </a:cxn>
                <a:cxn ang="T91">
                  <a:pos x="T38" y="T39"/>
                </a:cxn>
                <a:cxn ang="T92">
                  <a:pos x="T40" y="T41"/>
                </a:cxn>
                <a:cxn ang="T93">
                  <a:pos x="T42" y="T43"/>
                </a:cxn>
                <a:cxn ang="T94">
                  <a:pos x="T44" y="T45"/>
                </a:cxn>
                <a:cxn ang="T95">
                  <a:pos x="T46" y="T47"/>
                </a:cxn>
                <a:cxn ang="T96">
                  <a:pos x="T48" y="T49"/>
                </a:cxn>
                <a:cxn ang="T97">
                  <a:pos x="T50" y="T51"/>
                </a:cxn>
                <a:cxn ang="T98">
                  <a:pos x="T52" y="T53"/>
                </a:cxn>
                <a:cxn ang="T99">
                  <a:pos x="T54" y="T55"/>
                </a:cxn>
                <a:cxn ang="T100">
                  <a:pos x="T56" y="T57"/>
                </a:cxn>
                <a:cxn ang="T101">
                  <a:pos x="T58" y="T59"/>
                </a:cxn>
                <a:cxn ang="T102">
                  <a:pos x="T60" y="T61"/>
                </a:cxn>
                <a:cxn ang="T103">
                  <a:pos x="T62" y="T63"/>
                </a:cxn>
                <a:cxn ang="T104">
                  <a:pos x="T64" y="T65"/>
                </a:cxn>
                <a:cxn ang="T105">
                  <a:pos x="T66" y="T67"/>
                </a:cxn>
                <a:cxn ang="T106">
                  <a:pos x="T68" y="T69"/>
                </a:cxn>
                <a:cxn ang="T107">
                  <a:pos x="T70" y="T71"/>
                </a:cxn>
              </a:cxnLst>
              <a:rect l="T108" t="T109" r="T110" b="T111"/>
              <a:pathLst>
                <a:path w="497" h="385">
                  <a:moveTo>
                    <a:pt x="336" y="368"/>
                  </a:moveTo>
                  <a:lnTo>
                    <a:pt x="344" y="344"/>
                  </a:lnTo>
                  <a:lnTo>
                    <a:pt x="368" y="344"/>
                  </a:lnTo>
                  <a:lnTo>
                    <a:pt x="416" y="296"/>
                  </a:lnTo>
                  <a:lnTo>
                    <a:pt x="440" y="272"/>
                  </a:lnTo>
                  <a:lnTo>
                    <a:pt x="448" y="240"/>
                  </a:lnTo>
                  <a:lnTo>
                    <a:pt x="448" y="216"/>
                  </a:lnTo>
                  <a:lnTo>
                    <a:pt x="480" y="184"/>
                  </a:lnTo>
                  <a:lnTo>
                    <a:pt x="480" y="168"/>
                  </a:lnTo>
                  <a:lnTo>
                    <a:pt x="496" y="160"/>
                  </a:lnTo>
                  <a:lnTo>
                    <a:pt x="480" y="152"/>
                  </a:lnTo>
                  <a:lnTo>
                    <a:pt x="480" y="128"/>
                  </a:lnTo>
                  <a:lnTo>
                    <a:pt x="456" y="128"/>
                  </a:lnTo>
                  <a:lnTo>
                    <a:pt x="456" y="96"/>
                  </a:lnTo>
                  <a:lnTo>
                    <a:pt x="440" y="96"/>
                  </a:lnTo>
                  <a:lnTo>
                    <a:pt x="440" y="112"/>
                  </a:lnTo>
                  <a:lnTo>
                    <a:pt x="424" y="112"/>
                  </a:lnTo>
                  <a:lnTo>
                    <a:pt x="424" y="104"/>
                  </a:lnTo>
                  <a:lnTo>
                    <a:pt x="432" y="64"/>
                  </a:lnTo>
                  <a:lnTo>
                    <a:pt x="440" y="56"/>
                  </a:lnTo>
                  <a:lnTo>
                    <a:pt x="440" y="40"/>
                  </a:lnTo>
                  <a:lnTo>
                    <a:pt x="440" y="16"/>
                  </a:lnTo>
                  <a:lnTo>
                    <a:pt x="432" y="0"/>
                  </a:lnTo>
                  <a:lnTo>
                    <a:pt x="408" y="8"/>
                  </a:lnTo>
                  <a:lnTo>
                    <a:pt x="392" y="8"/>
                  </a:lnTo>
                  <a:lnTo>
                    <a:pt x="376" y="24"/>
                  </a:lnTo>
                  <a:lnTo>
                    <a:pt x="360" y="32"/>
                  </a:lnTo>
                  <a:lnTo>
                    <a:pt x="360" y="24"/>
                  </a:lnTo>
                  <a:lnTo>
                    <a:pt x="344" y="32"/>
                  </a:lnTo>
                  <a:lnTo>
                    <a:pt x="320" y="32"/>
                  </a:lnTo>
                  <a:lnTo>
                    <a:pt x="304" y="40"/>
                  </a:lnTo>
                  <a:lnTo>
                    <a:pt x="288" y="64"/>
                  </a:lnTo>
                  <a:lnTo>
                    <a:pt x="272" y="56"/>
                  </a:lnTo>
                  <a:lnTo>
                    <a:pt x="264" y="72"/>
                  </a:lnTo>
                  <a:lnTo>
                    <a:pt x="232" y="72"/>
                  </a:lnTo>
                  <a:lnTo>
                    <a:pt x="224" y="96"/>
                  </a:lnTo>
                  <a:lnTo>
                    <a:pt x="200" y="104"/>
                  </a:lnTo>
                  <a:lnTo>
                    <a:pt x="184" y="88"/>
                  </a:lnTo>
                  <a:lnTo>
                    <a:pt x="176" y="64"/>
                  </a:lnTo>
                  <a:lnTo>
                    <a:pt x="160" y="72"/>
                  </a:lnTo>
                  <a:lnTo>
                    <a:pt x="160" y="88"/>
                  </a:lnTo>
                  <a:lnTo>
                    <a:pt x="144" y="88"/>
                  </a:lnTo>
                  <a:lnTo>
                    <a:pt x="104" y="112"/>
                  </a:lnTo>
                  <a:lnTo>
                    <a:pt x="96" y="128"/>
                  </a:lnTo>
                  <a:lnTo>
                    <a:pt x="48" y="112"/>
                  </a:lnTo>
                  <a:lnTo>
                    <a:pt x="32" y="112"/>
                  </a:lnTo>
                  <a:lnTo>
                    <a:pt x="24" y="120"/>
                  </a:lnTo>
                  <a:lnTo>
                    <a:pt x="0" y="128"/>
                  </a:lnTo>
                  <a:lnTo>
                    <a:pt x="0" y="144"/>
                  </a:lnTo>
                  <a:lnTo>
                    <a:pt x="32" y="144"/>
                  </a:lnTo>
                  <a:lnTo>
                    <a:pt x="40" y="160"/>
                  </a:lnTo>
                  <a:lnTo>
                    <a:pt x="88" y="168"/>
                  </a:lnTo>
                  <a:lnTo>
                    <a:pt x="96" y="176"/>
                  </a:lnTo>
                  <a:lnTo>
                    <a:pt x="104" y="208"/>
                  </a:lnTo>
                  <a:lnTo>
                    <a:pt x="64" y="208"/>
                  </a:lnTo>
                  <a:lnTo>
                    <a:pt x="56" y="224"/>
                  </a:lnTo>
                  <a:lnTo>
                    <a:pt x="64" y="240"/>
                  </a:lnTo>
                  <a:lnTo>
                    <a:pt x="88" y="248"/>
                  </a:lnTo>
                  <a:lnTo>
                    <a:pt x="136" y="264"/>
                  </a:lnTo>
                  <a:lnTo>
                    <a:pt x="136" y="280"/>
                  </a:lnTo>
                  <a:lnTo>
                    <a:pt x="120" y="288"/>
                  </a:lnTo>
                  <a:lnTo>
                    <a:pt x="136" y="304"/>
                  </a:lnTo>
                  <a:lnTo>
                    <a:pt x="136" y="328"/>
                  </a:lnTo>
                  <a:lnTo>
                    <a:pt x="208" y="360"/>
                  </a:lnTo>
                  <a:lnTo>
                    <a:pt x="224" y="360"/>
                  </a:lnTo>
                  <a:lnTo>
                    <a:pt x="248" y="360"/>
                  </a:lnTo>
                  <a:lnTo>
                    <a:pt x="256" y="368"/>
                  </a:lnTo>
                  <a:lnTo>
                    <a:pt x="256" y="344"/>
                  </a:lnTo>
                  <a:lnTo>
                    <a:pt x="288" y="352"/>
                  </a:lnTo>
                  <a:lnTo>
                    <a:pt x="296" y="376"/>
                  </a:lnTo>
                  <a:lnTo>
                    <a:pt x="312" y="384"/>
                  </a:lnTo>
                  <a:lnTo>
                    <a:pt x="336" y="36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8" name="Freeform 18"/>
            <p:cNvSpPr>
              <a:spLocks noChangeArrowheads="1"/>
            </p:cNvSpPr>
            <p:nvPr/>
          </p:nvSpPr>
          <p:spPr bwMode="auto">
            <a:xfrm>
              <a:off x="2652452" y="3256277"/>
              <a:ext cx="622128" cy="603813"/>
            </a:xfrm>
            <a:custGeom>
              <a:avLst/>
              <a:gdLst>
                <a:gd name="T0" fmla="*/ 122 w 369"/>
                <a:gd name="T1" fmla="*/ 540 h 353"/>
                <a:gd name="T2" fmla="*/ 83 w 369"/>
                <a:gd name="T3" fmla="*/ 445 h 353"/>
                <a:gd name="T4" fmla="*/ 141 w 369"/>
                <a:gd name="T5" fmla="*/ 324 h 353"/>
                <a:gd name="T6" fmla="*/ 20 w 369"/>
                <a:gd name="T7" fmla="*/ 271 h 353"/>
                <a:gd name="T8" fmla="*/ 41 w 369"/>
                <a:gd name="T9" fmla="*/ 231 h 353"/>
                <a:gd name="T10" fmla="*/ 122 w 369"/>
                <a:gd name="T11" fmla="*/ 231 h 353"/>
                <a:gd name="T12" fmla="*/ 261 w 369"/>
                <a:gd name="T13" fmla="*/ 202 h 353"/>
                <a:gd name="T14" fmla="*/ 422 w 369"/>
                <a:gd name="T15" fmla="*/ 189 h 353"/>
                <a:gd name="T16" fmla="*/ 343 w 369"/>
                <a:gd name="T17" fmla="*/ 135 h 353"/>
                <a:gd name="T18" fmla="*/ 362 w 369"/>
                <a:gd name="T19" fmla="*/ 67 h 353"/>
                <a:gd name="T20" fmla="*/ 463 w 369"/>
                <a:gd name="T21" fmla="*/ 67 h 353"/>
                <a:gd name="T22" fmla="*/ 525 w 369"/>
                <a:gd name="T23" fmla="*/ 81 h 353"/>
                <a:gd name="T24" fmla="*/ 585 w 369"/>
                <a:gd name="T25" fmla="*/ 67 h 353"/>
                <a:gd name="T26" fmla="*/ 626 w 369"/>
                <a:gd name="T27" fmla="*/ 0 h 353"/>
                <a:gd name="T28" fmla="*/ 728 w 369"/>
                <a:gd name="T29" fmla="*/ 27 h 353"/>
                <a:gd name="T30" fmla="*/ 806 w 369"/>
                <a:gd name="T31" fmla="*/ 122 h 353"/>
                <a:gd name="T32" fmla="*/ 868 w 369"/>
                <a:gd name="T33" fmla="*/ 149 h 353"/>
                <a:gd name="T34" fmla="*/ 907 w 369"/>
                <a:gd name="T35" fmla="*/ 109 h 353"/>
                <a:gd name="T36" fmla="*/ 907 w 369"/>
                <a:gd name="T37" fmla="*/ 163 h 353"/>
                <a:gd name="T38" fmla="*/ 907 w 369"/>
                <a:gd name="T39" fmla="*/ 215 h 353"/>
                <a:gd name="T40" fmla="*/ 847 w 369"/>
                <a:gd name="T41" fmla="*/ 285 h 353"/>
                <a:gd name="T42" fmla="*/ 928 w 369"/>
                <a:gd name="T43" fmla="*/ 311 h 353"/>
                <a:gd name="T44" fmla="*/ 907 w 369"/>
                <a:gd name="T45" fmla="*/ 351 h 353"/>
                <a:gd name="T46" fmla="*/ 928 w 369"/>
                <a:gd name="T47" fmla="*/ 393 h 353"/>
                <a:gd name="T48" fmla="*/ 868 w 369"/>
                <a:gd name="T49" fmla="*/ 432 h 353"/>
                <a:gd name="T50" fmla="*/ 868 w 369"/>
                <a:gd name="T51" fmla="*/ 472 h 353"/>
                <a:gd name="T52" fmla="*/ 786 w 369"/>
                <a:gd name="T53" fmla="*/ 486 h 353"/>
                <a:gd name="T54" fmla="*/ 685 w 369"/>
                <a:gd name="T55" fmla="*/ 525 h 353"/>
                <a:gd name="T56" fmla="*/ 585 w 369"/>
                <a:gd name="T57" fmla="*/ 513 h 353"/>
                <a:gd name="T58" fmla="*/ 525 w 369"/>
                <a:gd name="T59" fmla="*/ 486 h 353"/>
                <a:gd name="T60" fmla="*/ 485 w 369"/>
                <a:gd name="T61" fmla="*/ 513 h 353"/>
                <a:gd name="T62" fmla="*/ 362 w 369"/>
                <a:gd name="T63" fmla="*/ 594 h 353"/>
                <a:gd name="T64" fmla="*/ 202 w 369"/>
                <a:gd name="T65" fmla="*/ 554 h 353"/>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w 369"/>
                <a:gd name="T100" fmla="*/ 0 h 353"/>
                <a:gd name="T101" fmla="*/ 369 w 369"/>
                <a:gd name="T102" fmla="*/ 353 h 353"/>
              </a:gdLst>
              <a:ahLst/>
              <a:cxnLst>
                <a:cxn ang="T66">
                  <a:pos x="T0" y="T1"/>
                </a:cxn>
                <a:cxn ang="T67">
                  <a:pos x="T2" y="T3"/>
                </a:cxn>
                <a:cxn ang="T68">
                  <a:pos x="T4" y="T5"/>
                </a:cxn>
                <a:cxn ang="T69">
                  <a:pos x="T6" y="T7"/>
                </a:cxn>
                <a:cxn ang="T70">
                  <a:pos x="T8" y="T9"/>
                </a:cxn>
                <a:cxn ang="T71">
                  <a:pos x="T10" y="T11"/>
                </a:cxn>
                <a:cxn ang="T72">
                  <a:pos x="T12" y="T13"/>
                </a:cxn>
                <a:cxn ang="T73">
                  <a:pos x="T14" y="T15"/>
                </a:cxn>
                <a:cxn ang="T74">
                  <a:pos x="T16" y="T17"/>
                </a:cxn>
                <a:cxn ang="T75">
                  <a:pos x="T18" y="T19"/>
                </a:cxn>
                <a:cxn ang="T76">
                  <a:pos x="T20" y="T21"/>
                </a:cxn>
                <a:cxn ang="T77">
                  <a:pos x="T22" y="T23"/>
                </a:cxn>
                <a:cxn ang="T78">
                  <a:pos x="T24" y="T25"/>
                </a:cxn>
                <a:cxn ang="T79">
                  <a:pos x="T26" y="T27"/>
                </a:cxn>
                <a:cxn ang="T80">
                  <a:pos x="T28" y="T29"/>
                </a:cxn>
                <a:cxn ang="T81">
                  <a:pos x="T30" y="T31"/>
                </a:cxn>
                <a:cxn ang="T82">
                  <a:pos x="T32" y="T33"/>
                </a:cxn>
                <a:cxn ang="T83">
                  <a:pos x="T34" y="T35"/>
                </a:cxn>
                <a:cxn ang="T84">
                  <a:pos x="T36" y="T37"/>
                </a:cxn>
                <a:cxn ang="T85">
                  <a:pos x="T38" y="T39"/>
                </a:cxn>
                <a:cxn ang="T86">
                  <a:pos x="T40" y="T41"/>
                </a:cxn>
                <a:cxn ang="T87">
                  <a:pos x="T42" y="T43"/>
                </a:cxn>
                <a:cxn ang="T88">
                  <a:pos x="T44" y="T45"/>
                </a:cxn>
                <a:cxn ang="T89">
                  <a:pos x="T46" y="T47"/>
                </a:cxn>
                <a:cxn ang="T90">
                  <a:pos x="T48" y="T49"/>
                </a:cxn>
                <a:cxn ang="T91">
                  <a:pos x="T50" y="T51"/>
                </a:cxn>
                <a:cxn ang="T92">
                  <a:pos x="T52" y="T53"/>
                </a:cxn>
                <a:cxn ang="T93">
                  <a:pos x="T54" y="T55"/>
                </a:cxn>
                <a:cxn ang="T94">
                  <a:pos x="T56" y="T57"/>
                </a:cxn>
                <a:cxn ang="T95">
                  <a:pos x="T58" y="T59"/>
                </a:cxn>
                <a:cxn ang="T96">
                  <a:pos x="T60" y="T61"/>
                </a:cxn>
                <a:cxn ang="T97">
                  <a:pos x="T62" y="T63"/>
                </a:cxn>
                <a:cxn ang="T98">
                  <a:pos x="T64" y="T65"/>
                </a:cxn>
              </a:cxnLst>
              <a:rect l="T99" t="T100" r="T101" b="T102"/>
              <a:pathLst>
                <a:path w="369" h="353">
                  <a:moveTo>
                    <a:pt x="48" y="344"/>
                  </a:moveTo>
                  <a:lnTo>
                    <a:pt x="48" y="320"/>
                  </a:lnTo>
                  <a:lnTo>
                    <a:pt x="64" y="296"/>
                  </a:lnTo>
                  <a:lnTo>
                    <a:pt x="32" y="264"/>
                  </a:lnTo>
                  <a:lnTo>
                    <a:pt x="56" y="224"/>
                  </a:lnTo>
                  <a:lnTo>
                    <a:pt x="56" y="192"/>
                  </a:lnTo>
                  <a:lnTo>
                    <a:pt x="8" y="200"/>
                  </a:lnTo>
                  <a:lnTo>
                    <a:pt x="8" y="160"/>
                  </a:lnTo>
                  <a:lnTo>
                    <a:pt x="0" y="152"/>
                  </a:lnTo>
                  <a:lnTo>
                    <a:pt x="16" y="136"/>
                  </a:lnTo>
                  <a:lnTo>
                    <a:pt x="32" y="144"/>
                  </a:lnTo>
                  <a:lnTo>
                    <a:pt x="48" y="136"/>
                  </a:lnTo>
                  <a:lnTo>
                    <a:pt x="96" y="136"/>
                  </a:lnTo>
                  <a:lnTo>
                    <a:pt x="104" y="120"/>
                  </a:lnTo>
                  <a:lnTo>
                    <a:pt x="112" y="112"/>
                  </a:lnTo>
                  <a:lnTo>
                    <a:pt x="168" y="112"/>
                  </a:lnTo>
                  <a:lnTo>
                    <a:pt x="160" y="80"/>
                  </a:lnTo>
                  <a:lnTo>
                    <a:pt x="136" y="80"/>
                  </a:lnTo>
                  <a:lnTo>
                    <a:pt x="128" y="56"/>
                  </a:lnTo>
                  <a:lnTo>
                    <a:pt x="144" y="40"/>
                  </a:lnTo>
                  <a:lnTo>
                    <a:pt x="168" y="48"/>
                  </a:lnTo>
                  <a:lnTo>
                    <a:pt x="184" y="40"/>
                  </a:lnTo>
                  <a:lnTo>
                    <a:pt x="192" y="56"/>
                  </a:lnTo>
                  <a:lnTo>
                    <a:pt x="208" y="48"/>
                  </a:lnTo>
                  <a:lnTo>
                    <a:pt x="208" y="24"/>
                  </a:lnTo>
                  <a:lnTo>
                    <a:pt x="232" y="40"/>
                  </a:lnTo>
                  <a:lnTo>
                    <a:pt x="240" y="8"/>
                  </a:lnTo>
                  <a:lnTo>
                    <a:pt x="248" y="0"/>
                  </a:lnTo>
                  <a:lnTo>
                    <a:pt x="264" y="16"/>
                  </a:lnTo>
                  <a:lnTo>
                    <a:pt x="288" y="16"/>
                  </a:lnTo>
                  <a:lnTo>
                    <a:pt x="312" y="72"/>
                  </a:lnTo>
                  <a:lnTo>
                    <a:pt x="320" y="72"/>
                  </a:lnTo>
                  <a:lnTo>
                    <a:pt x="328" y="88"/>
                  </a:lnTo>
                  <a:lnTo>
                    <a:pt x="344" y="88"/>
                  </a:lnTo>
                  <a:lnTo>
                    <a:pt x="352" y="72"/>
                  </a:lnTo>
                  <a:lnTo>
                    <a:pt x="360" y="64"/>
                  </a:lnTo>
                  <a:lnTo>
                    <a:pt x="368" y="88"/>
                  </a:lnTo>
                  <a:lnTo>
                    <a:pt x="360" y="96"/>
                  </a:lnTo>
                  <a:lnTo>
                    <a:pt x="360" y="112"/>
                  </a:lnTo>
                  <a:lnTo>
                    <a:pt x="360" y="128"/>
                  </a:lnTo>
                  <a:lnTo>
                    <a:pt x="336" y="152"/>
                  </a:lnTo>
                  <a:lnTo>
                    <a:pt x="336" y="168"/>
                  </a:lnTo>
                  <a:lnTo>
                    <a:pt x="360" y="168"/>
                  </a:lnTo>
                  <a:lnTo>
                    <a:pt x="368" y="184"/>
                  </a:lnTo>
                  <a:lnTo>
                    <a:pt x="360" y="192"/>
                  </a:lnTo>
                  <a:lnTo>
                    <a:pt x="360" y="208"/>
                  </a:lnTo>
                  <a:lnTo>
                    <a:pt x="360" y="232"/>
                  </a:lnTo>
                  <a:lnTo>
                    <a:pt x="368" y="232"/>
                  </a:lnTo>
                  <a:lnTo>
                    <a:pt x="368" y="248"/>
                  </a:lnTo>
                  <a:lnTo>
                    <a:pt x="344" y="256"/>
                  </a:lnTo>
                  <a:lnTo>
                    <a:pt x="344" y="272"/>
                  </a:lnTo>
                  <a:lnTo>
                    <a:pt x="344" y="280"/>
                  </a:lnTo>
                  <a:lnTo>
                    <a:pt x="320" y="272"/>
                  </a:lnTo>
                  <a:lnTo>
                    <a:pt x="312" y="288"/>
                  </a:lnTo>
                  <a:lnTo>
                    <a:pt x="280" y="288"/>
                  </a:lnTo>
                  <a:lnTo>
                    <a:pt x="272" y="312"/>
                  </a:lnTo>
                  <a:lnTo>
                    <a:pt x="248" y="320"/>
                  </a:lnTo>
                  <a:lnTo>
                    <a:pt x="232" y="304"/>
                  </a:lnTo>
                  <a:lnTo>
                    <a:pt x="224" y="280"/>
                  </a:lnTo>
                  <a:lnTo>
                    <a:pt x="208" y="288"/>
                  </a:lnTo>
                  <a:lnTo>
                    <a:pt x="208" y="304"/>
                  </a:lnTo>
                  <a:lnTo>
                    <a:pt x="192" y="304"/>
                  </a:lnTo>
                  <a:lnTo>
                    <a:pt x="152" y="328"/>
                  </a:lnTo>
                  <a:lnTo>
                    <a:pt x="144" y="352"/>
                  </a:lnTo>
                  <a:lnTo>
                    <a:pt x="96" y="328"/>
                  </a:lnTo>
                  <a:lnTo>
                    <a:pt x="80" y="328"/>
                  </a:lnTo>
                  <a:lnTo>
                    <a:pt x="48" y="344"/>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19" name="Freeform 19"/>
            <p:cNvSpPr>
              <a:spLocks noChangeArrowheads="1"/>
            </p:cNvSpPr>
            <p:nvPr/>
          </p:nvSpPr>
          <p:spPr bwMode="auto">
            <a:xfrm>
              <a:off x="1950456" y="3214688"/>
              <a:ext cx="958414" cy="1052052"/>
            </a:xfrm>
            <a:custGeom>
              <a:avLst/>
              <a:gdLst>
                <a:gd name="T0" fmla="*/ 1325 w 569"/>
                <a:gd name="T1" fmla="*/ 745 h 617"/>
                <a:gd name="T2" fmla="*/ 1406 w 569"/>
                <a:gd name="T3" fmla="*/ 690 h 617"/>
                <a:gd name="T4" fmla="*/ 1325 w 569"/>
                <a:gd name="T5" fmla="*/ 677 h 617"/>
                <a:gd name="T6" fmla="*/ 1244 w 569"/>
                <a:gd name="T7" fmla="*/ 638 h 617"/>
                <a:gd name="T8" fmla="*/ 1166 w 569"/>
                <a:gd name="T9" fmla="*/ 599 h 617"/>
                <a:gd name="T10" fmla="*/ 1206 w 569"/>
                <a:gd name="T11" fmla="*/ 531 h 617"/>
                <a:gd name="T12" fmla="*/ 1185 w 569"/>
                <a:gd name="T13" fmla="*/ 413 h 617"/>
                <a:gd name="T14" fmla="*/ 1065 w 569"/>
                <a:gd name="T15" fmla="*/ 373 h 617"/>
                <a:gd name="T16" fmla="*/ 1043 w 569"/>
                <a:gd name="T17" fmla="*/ 293 h 617"/>
                <a:gd name="T18" fmla="*/ 1125 w 569"/>
                <a:gd name="T19" fmla="*/ 279 h 617"/>
                <a:gd name="T20" fmla="*/ 1283 w 569"/>
                <a:gd name="T21" fmla="*/ 266 h 617"/>
                <a:gd name="T22" fmla="*/ 1283 w 569"/>
                <a:gd name="T23" fmla="*/ 186 h 617"/>
                <a:gd name="T24" fmla="*/ 1166 w 569"/>
                <a:gd name="T25" fmla="*/ 186 h 617"/>
                <a:gd name="T26" fmla="*/ 1084 w 569"/>
                <a:gd name="T27" fmla="*/ 106 h 617"/>
                <a:gd name="T28" fmla="*/ 1023 w 569"/>
                <a:gd name="T29" fmla="*/ 159 h 617"/>
                <a:gd name="T30" fmla="*/ 964 w 569"/>
                <a:gd name="T31" fmla="*/ 239 h 617"/>
                <a:gd name="T32" fmla="*/ 922 w 569"/>
                <a:gd name="T33" fmla="*/ 399 h 617"/>
                <a:gd name="T34" fmla="*/ 844 w 569"/>
                <a:gd name="T35" fmla="*/ 373 h 617"/>
                <a:gd name="T36" fmla="*/ 722 w 569"/>
                <a:gd name="T37" fmla="*/ 399 h 617"/>
                <a:gd name="T38" fmla="*/ 682 w 569"/>
                <a:gd name="T39" fmla="*/ 373 h 617"/>
                <a:gd name="T40" fmla="*/ 582 w 569"/>
                <a:gd name="T41" fmla="*/ 173 h 617"/>
                <a:gd name="T42" fmla="*/ 543 w 569"/>
                <a:gd name="T43" fmla="*/ 186 h 617"/>
                <a:gd name="T44" fmla="*/ 523 w 569"/>
                <a:gd name="T45" fmla="*/ 122 h 617"/>
                <a:gd name="T46" fmla="*/ 402 w 569"/>
                <a:gd name="T47" fmla="*/ 66 h 617"/>
                <a:gd name="T48" fmla="*/ 341 w 569"/>
                <a:gd name="T49" fmla="*/ 135 h 617"/>
                <a:gd name="T50" fmla="*/ 341 w 569"/>
                <a:gd name="T51" fmla="*/ 0 h 617"/>
                <a:gd name="T52" fmla="*/ 281 w 569"/>
                <a:gd name="T53" fmla="*/ 0 h 617"/>
                <a:gd name="T54" fmla="*/ 240 w 569"/>
                <a:gd name="T55" fmla="*/ 53 h 617"/>
                <a:gd name="T56" fmla="*/ 221 w 569"/>
                <a:gd name="T57" fmla="*/ 106 h 617"/>
                <a:gd name="T58" fmla="*/ 200 w 569"/>
                <a:gd name="T59" fmla="*/ 159 h 617"/>
                <a:gd name="T60" fmla="*/ 260 w 569"/>
                <a:gd name="T61" fmla="*/ 186 h 617"/>
                <a:gd name="T62" fmla="*/ 221 w 569"/>
                <a:gd name="T63" fmla="*/ 399 h 617"/>
                <a:gd name="T64" fmla="*/ 60 w 569"/>
                <a:gd name="T65" fmla="*/ 466 h 617"/>
                <a:gd name="T66" fmla="*/ 20 w 569"/>
                <a:gd name="T67" fmla="*/ 518 h 617"/>
                <a:gd name="T68" fmla="*/ 0 w 569"/>
                <a:gd name="T69" fmla="*/ 623 h 617"/>
                <a:gd name="T70" fmla="*/ 121 w 569"/>
                <a:gd name="T71" fmla="*/ 611 h 617"/>
                <a:gd name="T72" fmla="*/ 200 w 569"/>
                <a:gd name="T73" fmla="*/ 651 h 617"/>
                <a:gd name="T74" fmla="*/ 221 w 569"/>
                <a:gd name="T75" fmla="*/ 677 h 617"/>
                <a:gd name="T76" fmla="*/ 240 w 569"/>
                <a:gd name="T77" fmla="*/ 745 h 617"/>
                <a:gd name="T78" fmla="*/ 301 w 569"/>
                <a:gd name="T79" fmla="*/ 772 h 617"/>
                <a:gd name="T80" fmla="*/ 281 w 569"/>
                <a:gd name="T81" fmla="*/ 838 h 617"/>
                <a:gd name="T82" fmla="*/ 260 w 569"/>
                <a:gd name="T83" fmla="*/ 876 h 617"/>
                <a:gd name="T84" fmla="*/ 362 w 569"/>
                <a:gd name="T85" fmla="*/ 930 h 617"/>
                <a:gd name="T86" fmla="*/ 501 w 569"/>
                <a:gd name="T87" fmla="*/ 959 h 617"/>
                <a:gd name="T88" fmla="*/ 560 w 569"/>
                <a:gd name="T89" fmla="*/ 943 h 617"/>
                <a:gd name="T90" fmla="*/ 582 w 569"/>
                <a:gd name="T91" fmla="*/ 997 h 617"/>
                <a:gd name="T92" fmla="*/ 662 w 569"/>
                <a:gd name="T93" fmla="*/ 984 h 617"/>
                <a:gd name="T94" fmla="*/ 682 w 569"/>
                <a:gd name="T95" fmla="*/ 851 h 617"/>
                <a:gd name="T96" fmla="*/ 823 w 569"/>
                <a:gd name="T97" fmla="*/ 838 h 617"/>
                <a:gd name="T98" fmla="*/ 882 w 569"/>
                <a:gd name="T99" fmla="*/ 851 h 617"/>
                <a:gd name="T100" fmla="*/ 964 w 569"/>
                <a:gd name="T101" fmla="*/ 851 h 617"/>
                <a:gd name="T102" fmla="*/ 1043 w 569"/>
                <a:gd name="T103" fmla="*/ 866 h 617"/>
                <a:gd name="T104" fmla="*/ 1106 w 569"/>
                <a:gd name="T105" fmla="*/ 838 h 617"/>
                <a:gd name="T106" fmla="*/ 1227 w 569"/>
                <a:gd name="T107" fmla="*/ 784 h 617"/>
                <a:gd name="T108" fmla="*/ 1305 w 569"/>
                <a:gd name="T109" fmla="*/ 772 h 617"/>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569"/>
                <a:gd name="T166" fmla="*/ 0 h 617"/>
                <a:gd name="T167" fmla="*/ 569 w 569"/>
                <a:gd name="T168" fmla="*/ 617 h 617"/>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569" h="617">
                  <a:moveTo>
                    <a:pt x="520" y="464"/>
                  </a:moveTo>
                  <a:lnTo>
                    <a:pt x="528" y="448"/>
                  </a:lnTo>
                  <a:lnTo>
                    <a:pt x="568" y="448"/>
                  </a:lnTo>
                  <a:lnTo>
                    <a:pt x="560" y="416"/>
                  </a:lnTo>
                  <a:lnTo>
                    <a:pt x="552" y="400"/>
                  </a:lnTo>
                  <a:lnTo>
                    <a:pt x="528" y="408"/>
                  </a:lnTo>
                  <a:lnTo>
                    <a:pt x="504" y="400"/>
                  </a:lnTo>
                  <a:lnTo>
                    <a:pt x="496" y="384"/>
                  </a:lnTo>
                  <a:lnTo>
                    <a:pt x="464" y="384"/>
                  </a:lnTo>
                  <a:lnTo>
                    <a:pt x="464" y="360"/>
                  </a:lnTo>
                  <a:lnTo>
                    <a:pt x="464" y="344"/>
                  </a:lnTo>
                  <a:lnTo>
                    <a:pt x="480" y="320"/>
                  </a:lnTo>
                  <a:lnTo>
                    <a:pt x="448" y="288"/>
                  </a:lnTo>
                  <a:lnTo>
                    <a:pt x="472" y="248"/>
                  </a:lnTo>
                  <a:lnTo>
                    <a:pt x="472" y="216"/>
                  </a:lnTo>
                  <a:lnTo>
                    <a:pt x="424" y="224"/>
                  </a:lnTo>
                  <a:lnTo>
                    <a:pt x="424" y="184"/>
                  </a:lnTo>
                  <a:lnTo>
                    <a:pt x="416" y="176"/>
                  </a:lnTo>
                  <a:lnTo>
                    <a:pt x="432" y="160"/>
                  </a:lnTo>
                  <a:lnTo>
                    <a:pt x="448" y="168"/>
                  </a:lnTo>
                  <a:lnTo>
                    <a:pt x="464" y="152"/>
                  </a:lnTo>
                  <a:lnTo>
                    <a:pt x="512" y="160"/>
                  </a:lnTo>
                  <a:lnTo>
                    <a:pt x="528" y="136"/>
                  </a:lnTo>
                  <a:lnTo>
                    <a:pt x="512" y="112"/>
                  </a:lnTo>
                  <a:lnTo>
                    <a:pt x="488" y="128"/>
                  </a:lnTo>
                  <a:lnTo>
                    <a:pt x="464" y="112"/>
                  </a:lnTo>
                  <a:lnTo>
                    <a:pt x="464" y="64"/>
                  </a:lnTo>
                  <a:lnTo>
                    <a:pt x="432" y="64"/>
                  </a:lnTo>
                  <a:lnTo>
                    <a:pt x="424" y="96"/>
                  </a:lnTo>
                  <a:lnTo>
                    <a:pt x="408" y="96"/>
                  </a:lnTo>
                  <a:lnTo>
                    <a:pt x="408" y="120"/>
                  </a:lnTo>
                  <a:lnTo>
                    <a:pt x="384" y="144"/>
                  </a:lnTo>
                  <a:lnTo>
                    <a:pt x="368" y="144"/>
                  </a:lnTo>
                  <a:lnTo>
                    <a:pt x="368" y="240"/>
                  </a:lnTo>
                  <a:lnTo>
                    <a:pt x="344" y="240"/>
                  </a:lnTo>
                  <a:lnTo>
                    <a:pt x="336" y="224"/>
                  </a:lnTo>
                  <a:lnTo>
                    <a:pt x="320" y="240"/>
                  </a:lnTo>
                  <a:lnTo>
                    <a:pt x="288" y="240"/>
                  </a:lnTo>
                  <a:lnTo>
                    <a:pt x="288" y="232"/>
                  </a:lnTo>
                  <a:lnTo>
                    <a:pt x="272" y="224"/>
                  </a:lnTo>
                  <a:lnTo>
                    <a:pt x="272" y="192"/>
                  </a:lnTo>
                  <a:lnTo>
                    <a:pt x="232" y="104"/>
                  </a:lnTo>
                  <a:lnTo>
                    <a:pt x="216" y="104"/>
                  </a:lnTo>
                  <a:lnTo>
                    <a:pt x="216" y="112"/>
                  </a:lnTo>
                  <a:lnTo>
                    <a:pt x="200" y="88"/>
                  </a:lnTo>
                  <a:lnTo>
                    <a:pt x="208" y="72"/>
                  </a:lnTo>
                  <a:lnTo>
                    <a:pt x="176" y="32"/>
                  </a:lnTo>
                  <a:lnTo>
                    <a:pt x="160" y="40"/>
                  </a:lnTo>
                  <a:lnTo>
                    <a:pt x="152" y="80"/>
                  </a:lnTo>
                  <a:lnTo>
                    <a:pt x="136" y="80"/>
                  </a:lnTo>
                  <a:lnTo>
                    <a:pt x="136" y="64"/>
                  </a:lnTo>
                  <a:lnTo>
                    <a:pt x="136" y="0"/>
                  </a:lnTo>
                  <a:lnTo>
                    <a:pt x="120" y="16"/>
                  </a:lnTo>
                  <a:lnTo>
                    <a:pt x="112" y="0"/>
                  </a:lnTo>
                  <a:lnTo>
                    <a:pt x="96" y="16"/>
                  </a:lnTo>
                  <a:lnTo>
                    <a:pt x="96" y="32"/>
                  </a:lnTo>
                  <a:lnTo>
                    <a:pt x="104" y="64"/>
                  </a:lnTo>
                  <a:lnTo>
                    <a:pt x="88" y="64"/>
                  </a:lnTo>
                  <a:lnTo>
                    <a:pt x="72" y="64"/>
                  </a:lnTo>
                  <a:lnTo>
                    <a:pt x="80" y="96"/>
                  </a:lnTo>
                  <a:lnTo>
                    <a:pt x="80" y="112"/>
                  </a:lnTo>
                  <a:lnTo>
                    <a:pt x="104" y="112"/>
                  </a:lnTo>
                  <a:lnTo>
                    <a:pt x="104" y="168"/>
                  </a:lnTo>
                  <a:lnTo>
                    <a:pt x="88" y="240"/>
                  </a:lnTo>
                  <a:lnTo>
                    <a:pt x="40" y="272"/>
                  </a:lnTo>
                  <a:lnTo>
                    <a:pt x="24" y="280"/>
                  </a:lnTo>
                  <a:lnTo>
                    <a:pt x="16" y="288"/>
                  </a:lnTo>
                  <a:lnTo>
                    <a:pt x="8" y="312"/>
                  </a:lnTo>
                  <a:lnTo>
                    <a:pt x="8" y="360"/>
                  </a:lnTo>
                  <a:lnTo>
                    <a:pt x="0" y="376"/>
                  </a:lnTo>
                  <a:lnTo>
                    <a:pt x="32" y="376"/>
                  </a:lnTo>
                  <a:lnTo>
                    <a:pt x="48" y="368"/>
                  </a:lnTo>
                  <a:lnTo>
                    <a:pt x="88" y="376"/>
                  </a:lnTo>
                  <a:lnTo>
                    <a:pt x="80" y="392"/>
                  </a:lnTo>
                  <a:lnTo>
                    <a:pt x="72" y="392"/>
                  </a:lnTo>
                  <a:lnTo>
                    <a:pt x="88" y="408"/>
                  </a:lnTo>
                  <a:lnTo>
                    <a:pt x="80" y="432"/>
                  </a:lnTo>
                  <a:lnTo>
                    <a:pt x="96" y="448"/>
                  </a:lnTo>
                  <a:lnTo>
                    <a:pt x="120" y="448"/>
                  </a:lnTo>
                  <a:lnTo>
                    <a:pt x="120" y="464"/>
                  </a:lnTo>
                  <a:lnTo>
                    <a:pt x="112" y="472"/>
                  </a:lnTo>
                  <a:lnTo>
                    <a:pt x="112" y="504"/>
                  </a:lnTo>
                  <a:lnTo>
                    <a:pt x="96" y="504"/>
                  </a:lnTo>
                  <a:lnTo>
                    <a:pt x="104" y="528"/>
                  </a:lnTo>
                  <a:lnTo>
                    <a:pt x="144" y="528"/>
                  </a:lnTo>
                  <a:lnTo>
                    <a:pt x="144" y="560"/>
                  </a:lnTo>
                  <a:lnTo>
                    <a:pt x="160" y="568"/>
                  </a:lnTo>
                  <a:lnTo>
                    <a:pt x="200" y="576"/>
                  </a:lnTo>
                  <a:lnTo>
                    <a:pt x="216" y="560"/>
                  </a:lnTo>
                  <a:lnTo>
                    <a:pt x="224" y="568"/>
                  </a:lnTo>
                  <a:lnTo>
                    <a:pt x="216" y="592"/>
                  </a:lnTo>
                  <a:lnTo>
                    <a:pt x="232" y="600"/>
                  </a:lnTo>
                  <a:lnTo>
                    <a:pt x="264" y="616"/>
                  </a:lnTo>
                  <a:lnTo>
                    <a:pt x="264" y="592"/>
                  </a:lnTo>
                  <a:lnTo>
                    <a:pt x="264" y="520"/>
                  </a:lnTo>
                  <a:lnTo>
                    <a:pt x="272" y="512"/>
                  </a:lnTo>
                  <a:lnTo>
                    <a:pt x="320" y="512"/>
                  </a:lnTo>
                  <a:lnTo>
                    <a:pt x="328" y="504"/>
                  </a:lnTo>
                  <a:lnTo>
                    <a:pt x="344" y="504"/>
                  </a:lnTo>
                  <a:lnTo>
                    <a:pt x="352" y="512"/>
                  </a:lnTo>
                  <a:lnTo>
                    <a:pt x="376" y="504"/>
                  </a:lnTo>
                  <a:lnTo>
                    <a:pt x="384" y="512"/>
                  </a:lnTo>
                  <a:lnTo>
                    <a:pt x="392" y="504"/>
                  </a:lnTo>
                  <a:lnTo>
                    <a:pt x="416" y="520"/>
                  </a:lnTo>
                  <a:lnTo>
                    <a:pt x="416" y="504"/>
                  </a:lnTo>
                  <a:lnTo>
                    <a:pt x="440" y="504"/>
                  </a:lnTo>
                  <a:lnTo>
                    <a:pt x="480" y="496"/>
                  </a:lnTo>
                  <a:lnTo>
                    <a:pt x="488" y="472"/>
                  </a:lnTo>
                  <a:lnTo>
                    <a:pt x="504" y="464"/>
                  </a:lnTo>
                  <a:lnTo>
                    <a:pt x="520" y="464"/>
                  </a:lnTo>
                </a:path>
              </a:pathLst>
            </a:custGeom>
            <a:solidFill>
              <a:srgbClr val="0070C0"/>
            </a:solid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0" name="Freeform 20"/>
            <p:cNvSpPr>
              <a:spLocks noChangeArrowheads="1"/>
            </p:cNvSpPr>
            <p:nvPr/>
          </p:nvSpPr>
          <p:spPr bwMode="auto">
            <a:xfrm>
              <a:off x="161137" y="1997820"/>
              <a:ext cx="2037330" cy="1340095"/>
            </a:xfrm>
            <a:custGeom>
              <a:avLst/>
              <a:gdLst>
                <a:gd name="T0" fmla="*/ 2979 w 1209"/>
                <a:gd name="T1" fmla="*/ 1217 h 785"/>
                <a:gd name="T2" fmla="*/ 2919 w 1209"/>
                <a:gd name="T3" fmla="*/ 1217 h 785"/>
                <a:gd name="T4" fmla="*/ 2919 w 1209"/>
                <a:gd name="T5" fmla="*/ 1311 h 785"/>
                <a:gd name="T6" fmla="*/ 2797 w 1209"/>
                <a:gd name="T7" fmla="*/ 1270 h 785"/>
                <a:gd name="T8" fmla="*/ 2736 w 1209"/>
                <a:gd name="T9" fmla="*/ 1257 h 785"/>
                <a:gd name="T10" fmla="*/ 2577 w 1209"/>
                <a:gd name="T11" fmla="*/ 1204 h 785"/>
                <a:gd name="T12" fmla="*/ 2618 w 1209"/>
                <a:gd name="T13" fmla="*/ 1161 h 785"/>
                <a:gd name="T14" fmla="*/ 2595 w 1209"/>
                <a:gd name="T15" fmla="*/ 1138 h 785"/>
                <a:gd name="T16" fmla="*/ 2517 w 1209"/>
                <a:gd name="T17" fmla="*/ 1110 h 785"/>
                <a:gd name="T18" fmla="*/ 2456 w 1209"/>
                <a:gd name="T19" fmla="*/ 1138 h 785"/>
                <a:gd name="T20" fmla="*/ 2334 w 1209"/>
                <a:gd name="T21" fmla="*/ 1084 h 785"/>
                <a:gd name="T22" fmla="*/ 2094 w 1209"/>
                <a:gd name="T23" fmla="*/ 1161 h 785"/>
                <a:gd name="T24" fmla="*/ 2034 w 1209"/>
                <a:gd name="T25" fmla="*/ 1204 h 785"/>
                <a:gd name="T26" fmla="*/ 1834 w 1209"/>
                <a:gd name="T27" fmla="*/ 1230 h 785"/>
                <a:gd name="T28" fmla="*/ 1650 w 1209"/>
                <a:gd name="T29" fmla="*/ 1190 h 785"/>
                <a:gd name="T30" fmla="*/ 1590 w 1209"/>
                <a:gd name="T31" fmla="*/ 1138 h 785"/>
                <a:gd name="T32" fmla="*/ 1468 w 1209"/>
                <a:gd name="T33" fmla="*/ 1177 h 785"/>
                <a:gd name="T34" fmla="*/ 1349 w 1209"/>
                <a:gd name="T35" fmla="*/ 1217 h 785"/>
                <a:gd name="T36" fmla="*/ 1147 w 1209"/>
                <a:gd name="T37" fmla="*/ 1124 h 785"/>
                <a:gd name="T38" fmla="*/ 1027 w 1209"/>
                <a:gd name="T39" fmla="*/ 1069 h 785"/>
                <a:gd name="T40" fmla="*/ 907 w 1209"/>
                <a:gd name="T41" fmla="*/ 1044 h 785"/>
                <a:gd name="T42" fmla="*/ 806 w 1209"/>
                <a:gd name="T43" fmla="*/ 990 h 785"/>
                <a:gd name="T44" fmla="*/ 684 w 1209"/>
                <a:gd name="T45" fmla="*/ 869 h 785"/>
                <a:gd name="T46" fmla="*/ 623 w 1209"/>
                <a:gd name="T47" fmla="*/ 854 h 785"/>
                <a:gd name="T48" fmla="*/ 523 w 1209"/>
                <a:gd name="T49" fmla="*/ 762 h 785"/>
                <a:gd name="T50" fmla="*/ 402 w 1209"/>
                <a:gd name="T51" fmla="*/ 643 h 785"/>
                <a:gd name="T52" fmla="*/ 301 w 1209"/>
                <a:gd name="T53" fmla="*/ 682 h 785"/>
                <a:gd name="T54" fmla="*/ 162 w 1209"/>
                <a:gd name="T55" fmla="*/ 549 h 785"/>
                <a:gd name="T56" fmla="*/ 79 w 1209"/>
                <a:gd name="T57" fmla="*/ 454 h 785"/>
                <a:gd name="T58" fmla="*/ 0 w 1209"/>
                <a:gd name="T59" fmla="*/ 429 h 785"/>
                <a:gd name="T60" fmla="*/ 41 w 1209"/>
                <a:gd name="T61" fmla="*/ 294 h 785"/>
                <a:gd name="T62" fmla="*/ 121 w 1209"/>
                <a:gd name="T63" fmla="*/ 321 h 785"/>
                <a:gd name="T64" fmla="*/ 200 w 1209"/>
                <a:gd name="T65" fmla="*/ 307 h 785"/>
                <a:gd name="T66" fmla="*/ 200 w 1209"/>
                <a:gd name="T67" fmla="*/ 214 h 785"/>
                <a:gd name="T68" fmla="*/ 141 w 1209"/>
                <a:gd name="T69" fmla="*/ 160 h 785"/>
                <a:gd name="T70" fmla="*/ 200 w 1209"/>
                <a:gd name="T71" fmla="*/ 80 h 785"/>
                <a:gd name="T72" fmla="*/ 384 w 1209"/>
                <a:gd name="T73" fmla="*/ 66 h 785"/>
                <a:gd name="T74" fmla="*/ 523 w 1209"/>
                <a:gd name="T75" fmla="*/ 13 h 785"/>
                <a:gd name="T76" fmla="*/ 723 w 1209"/>
                <a:gd name="T77" fmla="*/ 27 h 785"/>
                <a:gd name="T78" fmla="*/ 866 w 1209"/>
                <a:gd name="T79" fmla="*/ 93 h 785"/>
                <a:gd name="T80" fmla="*/ 1087 w 1209"/>
                <a:gd name="T81" fmla="*/ 93 h 785"/>
                <a:gd name="T82" fmla="*/ 1329 w 1209"/>
                <a:gd name="T83" fmla="*/ 66 h 785"/>
                <a:gd name="T84" fmla="*/ 1672 w 1209"/>
                <a:gd name="T85" fmla="*/ 93 h 785"/>
                <a:gd name="T86" fmla="*/ 1791 w 1209"/>
                <a:gd name="T87" fmla="*/ 122 h 785"/>
                <a:gd name="T88" fmla="*/ 1771 w 1209"/>
                <a:gd name="T89" fmla="*/ 160 h 785"/>
                <a:gd name="T90" fmla="*/ 1834 w 1209"/>
                <a:gd name="T91" fmla="*/ 227 h 785"/>
                <a:gd name="T92" fmla="*/ 1791 w 1209"/>
                <a:gd name="T93" fmla="*/ 307 h 785"/>
                <a:gd name="T94" fmla="*/ 1751 w 1209"/>
                <a:gd name="T95" fmla="*/ 416 h 785"/>
                <a:gd name="T96" fmla="*/ 1851 w 1209"/>
                <a:gd name="T97" fmla="*/ 535 h 785"/>
                <a:gd name="T98" fmla="*/ 2094 w 1209"/>
                <a:gd name="T99" fmla="*/ 615 h 785"/>
                <a:gd name="T100" fmla="*/ 2355 w 1209"/>
                <a:gd name="T101" fmla="*/ 695 h 785"/>
                <a:gd name="T102" fmla="*/ 2497 w 1209"/>
                <a:gd name="T103" fmla="*/ 708 h 785"/>
                <a:gd name="T104" fmla="*/ 2535 w 1209"/>
                <a:gd name="T105" fmla="*/ 804 h 785"/>
                <a:gd name="T106" fmla="*/ 2618 w 1209"/>
                <a:gd name="T107" fmla="*/ 830 h 785"/>
                <a:gd name="T108" fmla="*/ 2655 w 1209"/>
                <a:gd name="T109" fmla="*/ 790 h 785"/>
                <a:gd name="T110" fmla="*/ 2718 w 1209"/>
                <a:gd name="T111" fmla="*/ 804 h 785"/>
                <a:gd name="T112" fmla="*/ 2756 w 1209"/>
                <a:gd name="T113" fmla="*/ 776 h 785"/>
                <a:gd name="T114" fmla="*/ 2857 w 1209"/>
                <a:gd name="T115" fmla="*/ 737 h 785"/>
                <a:gd name="T116" fmla="*/ 2960 w 1209"/>
                <a:gd name="T117" fmla="*/ 762 h 785"/>
                <a:gd name="T118" fmla="*/ 3039 w 1209"/>
                <a:gd name="T119" fmla="*/ 895 h 785"/>
                <a:gd name="T120" fmla="*/ 3039 w 1209"/>
                <a:gd name="T121" fmla="*/ 963 h 785"/>
                <a:gd name="T122" fmla="*/ 3019 w 1209"/>
                <a:gd name="T123" fmla="*/ 1190 h 785"/>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60000 65536"/>
                <a:gd name="T178" fmla="*/ 0 60000 65536"/>
                <a:gd name="T179" fmla="*/ 0 60000 65536"/>
                <a:gd name="T180" fmla="*/ 0 60000 65536"/>
                <a:gd name="T181" fmla="*/ 0 60000 65536"/>
                <a:gd name="T182" fmla="*/ 0 60000 65536"/>
                <a:gd name="T183" fmla="*/ 0 60000 65536"/>
                <a:gd name="T184" fmla="*/ 0 60000 65536"/>
                <a:gd name="T185" fmla="*/ 0 60000 65536"/>
                <a:gd name="T186" fmla="*/ 0 w 1209"/>
                <a:gd name="T187" fmla="*/ 0 h 785"/>
                <a:gd name="T188" fmla="*/ 1209 w 1209"/>
                <a:gd name="T189" fmla="*/ 785 h 785"/>
              </a:gdLst>
              <a:ahLst/>
              <a:cxnLst>
                <a:cxn ang="T124">
                  <a:pos x="T0" y="T1"/>
                </a:cxn>
                <a:cxn ang="T125">
                  <a:pos x="T2" y="T3"/>
                </a:cxn>
                <a:cxn ang="T126">
                  <a:pos x="T4" y="T5"/>
                </a:cxn>
                <a:cxn ang="T127">
                  <a:pos x="T6" y="T7"/>
                </a:cxn>
                <a:cxn ang="T128">
                  <a:pos x="T8" y="T9"/>
                </a:cxn>
                <a:cxn ang="T129">
                  <a:pos x="T10" y="T11"/>
                </a:cxn>
                <a:cxn ang="T130">
                  <a:pos x="T12" y="T13"/>
                </a:cxn>
                <a:cxn ang="T131">
                  <a:pos x="T14" y="T15"/>
                </a:cxn>
                <a:cxn ang="T132">
                  <a:pos x="T16" y="T17"/>
                </a:cxn>
                <a:cxn ang="T133">
                  <a:pos x="T18" y="T19"/>
                </a:cxn>
                <a:cxn ang="T134">
                  <a:pos x="T20" y="T21"/>
                </a:cxn>
                <a:cxn ang="T135">
                  <a:pos x="T22" y="T23"/>
                </a:cxn>
                <a:cxn ang="T136">
                  <a:pos x="T24" y="T25"/>
                </a:cxn>
                <a:cxn ang="T137">
                  <a:pos x="T26" y="T27"/>
                </a:cxn>
                <a:cxn ang="T138">
                  <a:pos x="T28" y="T29"/>
                </a:cxn>
                <a:cxn ang="T139">
                  <a:pos x="T30" y="T31"/>
                </a:cxn>
                <a:cxn ang="T140">
                  <a:pos x="T32" y="T33"/>
                </a:cxn>
                <a:cxn ang="T141">
                  <a:pos x="T34" y="T35"/>
                </a:cxn>
                <a:cxn ang="T142">
                  <a:pos x="T36" y="T37"/>
                </a:cxn>
                <a:cxn ang="T143">
                  <a:pos x="T38" y="T39"/>
                </a:cxn>
                <a:cxn ang="T144">
                  <a:pos x="T40" y="T41"/>
                </a:cxn>
                <a:cxn ang="T145">
                  <a:pos x="T42" y="T43"/>
                </a:cxn>
                <a:cxn ang="T146">
                  <a:pos x="T44" y="T45"/>
                </a:cxn>
                <a:cxn ang="T147">
                  <a:pos x="T46" y="T47"/>
                </a:cxn>
                <a:cxn ang="T148">
                  <a:pos x="T48" y="T49"/>
                </a:cxn>
                <a:cxn ang="T149">
                  <a:pos x="T50" y="T51"/>
                </a:cxn>
                <a:cxn ang="T150">
                  <a:pos x="T52" y="T53"/>
                </a:cxn>
                <a:cxn ang="T151">
                  <a:pos x="T54" y="T55"/>
                </a:cxn>
                <a:cxn ang="T152">
                  <a:pos x="T56" y="T57"/>
                </a:cxn>
                <a:cxn ang="T153">
                  <a:pos x="T58" y="T59"/>
                </a:cxn>
                <a:cxn ang="T154">
                  <a:pos x="T60" y="T61"/>
                </a:cxn>
                <a:cxn ang="T155">
                  <a:pos x="T62" y="T63"/>
                </a:cxn>
                <a:cxn ang="T156">
                  <a:pos x="T64" y="T65"/>
                </a:cxn>
                <a:cxn ang="T157">
                  <a:pos x="T66" y="T67"/>
                </a:cxn>
                <a:cxn ang="T158">
                  <a:pos x="T68" y="T69"/>
                </a:cxn>
                <a:cxn ang="T159">
                  <a:pos x="T70" y="T71"/>
                </a:cxn>
                <a:cxn ang="T160">
                  <a:pos x="T72" y="T73"/>
                </a:cxn>
                <a:cxn ang="T161">
                  <a:pos x="T74" y="T75"/>
                </a:cxn>
                <a:cxn ang="T162">
                  <a:pos x="T76" y="T77"/>
                </a:cxn>
                <a:cxn ang="T163">
                  <a:pos x="T78" y="T79"/>
                </a:cxn>
                <a:cxn ang="T164">
                  <a:pos x="T80" y="T81"/>
                </a:cxn>
                <a:cxn ang="T165">
                  <a:pos x="T82" y="T83"/>
                </a:cxn>
                <a:cxn ang="T166">
                  <a:pos x="T84" y="T85"/>
                </a:cxn>
                <a:cxn ang="T167">
                  <a:pos x="T86" y="T87"/>
                </a:cxn>
                <a:cxn ang="T168">
                  <a:pos x="T88" y="T89"/>
                </a:cxn>
                <a:cxn ang="T169">
                  <a:pos x="T90" y="T91"/>
                </a:cxn>
                <a:cxn ang="T170">
                  <a:pos x="T92" y="T93"/>
                </a:cxn>
                <a:cxn ang="T171">
                  <a:pos x="T94" y="T95"/>
                </a:cxn>
                <a:cxn ang="T172">
                  <a:pos x="T96" y="T97"/>
                </a:cxn>
                <a:cxn ang="T173">
                  <a:pos x="T98" y="T99"/>
                </a:cxn>
                <a:cxn ang="T174">
                  <a:pos x="T100" y="T101"/>
                </a:cxn>
                <a:cxn ang="T175">
                  <a:pos x="T102" y="T103"/>
                </a:cxn>
                <a:cxn ang="T176">
                  <a:pos x="T104" y="T105"/>
                </a:cxn>
                <a:cxn ang="T177">
                  <a:pos x="T106" y="T107"/>
                </a:cxn>
                <a:cxn ang="T178">
                  <a:pos x="T108" y="T109"/>
                </a:cxn>
                <a:cxn ang="T179">
                  <a:pos x="T110" y="T111"/>
                </a:cxn>
                <a:cxn ang="T180">
                  <a:pos x="T112" y="T113"/>
                </a:cxn>
                <a:cxn ang="T181">
                  <a:pos x="T114" y="T115"/>
                </a:cxn>
                <a:cxn ang="T182">
                  <a:pos x="T116" y="T117"/>
                </a:cxn>
                <a:cxn ang="T183">
                  <a:pos x="T118" y="T119"/>
                </a:cxn>
                <a:cxn ang="T184">
                  <a:pos x="T120" y="T121"/>
                </a:cxn>
                <a:cxn ang="T185">
                  <a:pos x="T122" y="T123"/>
                </a:cxn>
              </a:cxnLst>
              <a:rect l="T186" t="T187" r="T188" b="T189"/>
              <a:pathLst>
                <a:path w="1209" h="785">
                  <a:moveTo>
                    <a:pt x="1200" y="712"/>
                  </a:moveTo>
                  <a:lnTo>
                    <a:pt x="1184" y="728"/>
                  </a:lnTo>
                  <a:lnTo>
                    <a:pt x="1176" y="712"/>
                  </a:lnTo>
                  <a:lnTo>
                    <a:pt x="1160" y="728"/>
                  </a:lnTo>
                  <a:lnTo>
                    <a:pt x="1168" y="776"/>
                  </a:lnTo>
                  <a:lnTo>
                    <a:pt x="1160" y="784"/>
                  </a:lnTo>
                  <a:lnTo>
                    <a:pt x="1136" y="776"/>
                  </a:lnTo>
                  <a:lnTo>
                    <a:pt x="1112" y="760"/>
                  </a:lnTo>
                  <a:lnTo>
                    <a:pt x="1112" y="744"/>
                  </a:lnTo>
                  <a:lnTo>
                    <a:pt x="1088" y="752"/>
                  </a:lnTo>
                  <a:lnTo>
                    <a:pt x="1024" y="728"/>
                  </a:lnTo>
                  <a:lnTo>
                    <a:pt x="1024" y="720"/>
                  </a:lnTo>
                  <a:lnTo>
                    <a:pt x="1040" y="712"/>
                  </a:lnTo>
                  <a:lnTo>
                    <a:pt x="1040" y="696"/>
                  </a:lnTo>
                  <a:lnTo>
                    <a:pt x="1024" y="688"/>
                  </a:lnTo>
                  <a:lnTo>
                    <a:pt x="1032" y="680"/>
                  </a:lnTo>
                  <a:lnTo>
                    <a:pt x="1016" y="656"/>
                  </a:lnTo>
                  <a:lnTo>
                    <a:pt x="1000" y="664"/>
                  </a:lnTo>
                  <a:lnTo>
                    <a:pt x="984" y="672"/>
                  </a:lnTo>
                  <a:lnTo>
                    <a:pt x="976" y="680"/>
                  </a:lnTo>
                  <a:lnTo>
                    <a:pt x="960" y="680"/>
                  </a:lnTo>
                  <a:lnTo>
                    <a:pt x="928" y="648"/>
                  </a:lnTo>
                  <a:lnTo>
                    <a:pt x="864" y="696"/>
                  </a:lnTo>
                  <a:lnTo>
                    <a:pt x="832" y="696"/>
                  </a:lnTo>
                  <a:lnTo>
                    <a:pt x="824" y="720"/>
                  </a:lnTo>
                  <a:lnTo>
                    <a:pt x="808" y="720"/>
                  </a:lnTo>
                  <a:lnTo>
                    <a:pt x="760" y="744"/>
                  </a:lnTo>
                  <a:lnTo>
                    <a:pt x="728" y="736"/>
                  </a:lnTo>
                  <a:lnTo>
                    <a:pt x="712" y="712"/>
                  </a:lnTo>
                  <a:lnTo>
                    <a:pt x="656" y="712"/>
                  </a:lnTo>
                  <a:lnTo>
                    <a:pt x="664" y="688"/>
                  </a:lnTo>
                  <a:lnTo>
                    <a:pt x="632" y="680"/>
                  </a:lnTo>
                  <a:lnTo>
                    <a:pt x="600" y="680"/>
                  </a:lnTo>
                  <a:lnTo>
                    <a:pt x="584" y="704"/>
                  </a:lnTo>
                  <a:lnTo>
                    <a:pt x="552" y="728"/>
                  </a:lnTo>
                  <a:lnTo>
                    <a:pt x="536" y="728"/>
                  </a:lnTo>
                  <a:lnTo>
                    <a:pt x="544" y="680"/>
                  </a:lnTo>
                  <a:lnTo>
                    <a:pt x="456" y="672"/>
                  </a:lnTo>
                  <a:lnTo>
                    <a:pt x="424" y="640"/>
                  </a:lnTo>
                  <a:lnTo>
                    <a:pt x="408" y="640"/>
                  </a:lnTo>
                  <a:lnTo>
                    <a:pt x="392" y="648"/>
                  </a:lnTo>
                  <a:lnTo>
                    <a:pt x="360" y="624"/>
                  </a:lnTo>
                  <a:lnTo>
                    <a:pt x="336" y="600"/>
                  </a:lnTo>
                  <a:lnTo>
                    <a:pt x="320" y="592"/>
                  </a:lnTo>
                  <a:lnTo>
                    <a:pt x="280" y="544"/>
                  </a:lnTo>
                  <a:lnTo>
                    <a:pt x="272" y="520"/>
                  </a:lnTo>
                  <a:lnTo>
                    <a:pt x="264" y="512"/>
                  </a:lnTo>
                  <a:lnTo>
                    <a:pt x="248" y="512"/>
                  </a:lnTo>
                  <a:lnTo>
                    <a:pt x="224" y="464"/>
                  </a:lnTo>
                  <a:lnTo>
                    <a:pt x="208" y="456"/>
                  </a:lnTo>
                  <a:lnTo>
                    <a:pt x="192" y="424"/>
                  </a:lnTo>
                  <a:lnTo>
                    <a:pt x="160" y="384"/>
                  </a:lnTo>
                  <a:lnTo>
                    <a:pt x="144" y="384"/>
                  </a:lnTo>
                  <a:lnTo>
                    <a:pt x="120" y="408"/>
                  </a:lnTo>
                  <a:lnTo>
                    <a:pt x="96" y="376"/>
                  </a:lnTo>
                  <a:lnTo>
                    <a:pt x="64" y="328"/>
                  </a:lnTo>
                  <a:lnTo>
                    <a:pt x="40" y="304"/>
                  </a:lnTo>
                  <a:lnTo>
                    <a:pt x="32" y="272"/>
                  </a:lnTo>
                  <a:lnTo>
                    <a:pt x="8" y="280"/>
                  </a:lnTo>
                  <a:lnTo>
                    <a:pt x="0" y="256"/>
                  </a:lnTo>
                  <a:lnTo>
                    <a:pt x="8" y="248"/>
                  </a:lnTo>
                  <a:lnTo>
                    <a:pt x="16" y="176"/>
                  </a:lnTo>
                  <a:lnTo>
                    <a:pt x="32" y="168"/>
                  </a:lnTo>
                  <a:lnTo>
                    <a:pt x="48" y="192"/>
                  </a:lnTo>
                  <a:lnTo>
                    <a:pt x="64" y="184"/>
                  </a:lnTo>
                  <a:lnTo>
                    <a:pt x="80" y="184"/>
                  </a:lnTo>
                  <a:lnTo>
                    <a:pt x="72" y="144"/>
                  </a:lnTo>
                  <a:lnTo>
                    <a:pt x="80" y="128"/>
                  </a:lnTo>
                  <a:lnTo>
                    <a:pt x="56" y="120"/>
                  </a:lnTo>
                  <a:lnTo>
                    <a:pt x="56" y="96"/>
                  </a:lnTo>
                  <a:lnTo>
                    <a:pt x="64" y="56"/>
                  </a:lnTo>
                  <a:lnTo>
                    <a:pt x="80" y="48"/>
                  </a:lnTo>
                  <a:lnTo>
                    <a:pt x="120" y="56"/>
                  </a:lnTo>
                  <a:lnTo>
                    <a:pt x="152" y="40"/>
                  </a:lnTo>
                  <a:lnTo>
                    <a:pt x="176" y="0"/>
                  </a:lnTo>
                  <a:lnTo>
                    <a:pt x="208" y="8"/>
                  </a:lnTo>
                  <a:lnTo>
                    <a:pt x="272" y="32"/>
                  </a:lnTo>
                  <a:lnTo>
                    <a:pt x="288" y="16"/>
                  </a:lnTo>
                  <a:lnTo>
                    <a:pt x="336" y="24"/>
                  </a:lnTo>
                  <a:lnTo>
                    <a:pt x="344" y="56"/>
                  </a:lnTo>
                  <a:lnTo>
                    <a:pt x="408" y="72"/>
                  </a:lnTo>
                  <a:lnTo>
                    <a:pt x="432" y="56"/>
                  </a:lnTo>
                  <a:lnTo>
                    <a:pt x="504" y="56"/>
                  </a:lnTo>
                  <a:lnTo>
                    <a:pt x="528" y="40"/>
                  </a:lnTo>
                  <a:lnTo>
                    <a:pt x="640" y="32"/>
                  </a:lnTo>
                  <a:lnTo>
                    <a:pt x="664" y="56"/>
                  </a:lnTo>
                  <a:lnTo>
                    <a:pt x="696" y="64"/>
                  </a:lnTo>
                  <a:lnTo>
                    <a:pt x="712" y="72"/>
                  </a:lnTo>
                  <a:lnTo>
                    <a:pt x="720" y="88"/>
                  </a:lnTo>
                  <a:lnTo>
                    <a:pt x="704" y="96"/>
                  </a:lnTo>
                  <a:lnTo>
                    <a:pt x="728" y="104"/>
                  </a:lnTo>
                  <a:lnTo>
                    <a:pt x="728" y="136"/>
                  </a:lnTo>
                  <a:lnTo>
                    <a:pt x="704" y="168"/>
                  </a:lnTo>
                  <a:lnTo>
                    <a:pt x="712" y="184"/>
                  </a:lnTo>
                  <a:lnTo>
                    <a:pt x="704" y="232"/>
                  </a:lnTo>
                  <a:lnTo>
                    <a:pt x="696" y="248"/>
                  </a:lnTo>
                  <a:lnTo>
                    <a:pt x="712" y="296"/>
                  </a:lnTo>
                  <a:lnTo>
                    <a:pt x="736" y="320"/>
                  </a:lnTo>
                  <a:lnTo>
                    <a:pt x="784" y="320"/>
                  </a:lnTo>
                  <a:lnTo>
                    <a:pt x="832" y="368"/>
                  </a:lnTo>
                  <a:lnTo>
                    <a:pt x="864" y="376"/>
                  </a:lnTo>
                  <a:lnTo>
                    <a:pt x="936" y="416"/>
                  </a:lnTo>
                  <a:lnTo>
                    <a:pt x="968" y="400"/>
                  </a:lnTo>
                  <a:lnTo>
                    <a:pt x="992" y="424"/>
                  </a:lnTo>
                  <a:lnTo>
                    <a:pt x="1016" y="448"/>
                  </a:lnTo>
                  <a:lnTo>
                    <a:pt x="1008" y="480"/>
                  </a:lnTo>
                  <a:lnTo>
                    <a:pt x="1040" y="480"/>
                  </a:lnTo>
                  <a:lnTo>
                    <a:pt x="1040" y="496"/>
                  </a:lnTo>
                  <a:lnTo>
                    <a:pt x="1064" y="496"/>
                  </a:lnTo>
                  <a:lnTo>
                    <a:pt x="1056" y="472"/>
                  </a:lnTo>
                  <a:lnTo>
                    <a:pt x="1072" y="472"/>
                  </a:lnTo>
                  <a:lnTo>
                    <a:pt x="1080" y="480"/>
                  </a:lnTo>
                  <a:lnTo>
                    <a:pt x="1096" y="480"/>
                  </a:lnTo>
                  <a:lnTo>
                    <a:pt x="1096" y="464"/>
                  </a:lnTo>
                  <a:lnTo>
                    <a:pt x="1120" y="464"/>
                  </a:lnTo>
                  <a:lnTo>
                    <a:pt x="1136" y="440"/>
                  </a:lnTo>
                  <a:lnTo>
                    <a:pt x="1152" y="432"/>
                  </a:lnTo>
                  <a:lnTo>
                    <a:pt x="1176" y="456"/>
                  </a:lnTo>
                  <a:lnTo>
                    <a:pt x="1176" y="480"/>
                  </a:lnTo>
                  <a:lnTo>
                    <a:pt x="1208" y="536"/>
                  </a:lnTo>
                  <a:lnTo>
                    <a:pt x="1192" y="544"/>
                  </a:lnTo>
                  <a:lnTo>
                    <a:pt x="1208" y="576"/>
                  </a:lnTo>
                  <a:lnTo>
                    <a:pt x="1208" y="608"/>
                  </a:lnTo>
                  <a:lnTo>
                    <a:pt x="1200" y="712"/>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1" name="Freeform 21"/>
            <p:cNvSpPr>
              <a:spLocks noChangeArrowheads="1"/>
            </p:cNvSpPr>
            <p:nvPr/>
          </p:nvSpPr>
          <p:spPr bwMode="auto">
            <a:xfrm>
              <a:off x="2075162" y="2546180"/>
              <a:ext cx="1279286" cy="1079778"/>
            </a:xfrm>
            <a:custGeom>
              <a:avLst/>
              <a:gdLst>
                <a:gd name="T0" fmla="*/ 1730 w 761"/>
                <a:gd name="T1" fmla="*/ 812 h 633"/>
                <a:gd name="T2" fmla="*/ 1670 w 761"/>
                <a:gd name="T3" fmla="*/ 838 h 633"/>
                <a:gd name="T4" fmla="*/ 1630 w 761"/>
                <a:gd name="T5" fmla="*/ 812 h 633"/>
                <a:gd name="T6" fmla="*/ 1512 w 761"/>
                <a:gd name="T7" fmla="*/ 719 h 633"/>
                <a:gd name="T8" fmla="*/ 1453 w 761"/>
                <a:gd name="T9" fmla="*/ 707 h 633"/>
                <a:gd name="T10" fmla="*/ 1371 w 761"/>
                <a:gd name="T11" fmla="*/ 732 h 633"/>
                <a:gd name="T12" fmla="*/ 1332 w 761"/>
                <a:gd name="T13" fmla="*/ 786 h 633"/>
                <a:gd name="T14" fmla="*/ 1273 w 761"/>
                <a:gd name="T15" fmla="*/ 773 h 633"/>
                <a:gd name="T16" fmla="*/ 1173 w 761"/>
                <a:gd name="T17" fmla="*/ 786 h 633"/>
                <a:gd name="T18" fmla="*/ 1254 w 761"/>
                <a:gd name="T19" fmla="*/ 825 h 633"/>
                <a:gd name="T20" fmla="*/ 1133 w 761"/>
                <a:gd name="T21" fmla="*/ 880 h 633"/>
                <a:gd name="T22" fmla="*/ 1035 w 761"/>
                <a:gd name="T23" fmla="*/ 867 h 633"/>
                <a:gd name="T24" fmla="*/ 974 w 761"/>
                <a:gd name="T25" fmla="*/ 759 h 633"/>
                <a:gd name="T26" fmla="*/ 894 w 761"/>
                <a:gd name="T27" fmla="*/ 812 h 633"/>
                <a:gd name="T28" fmla="*/ 834 w 761"/>
                <a:gd name="T29" fmla="*/ 838 h 633"/>
                <a:gd name="T30" fmla="*/ 735 w 761"/>
                <a:gd name="T31" fmla="*/ 894 h 633"/>
                <a:gd name="T32" fmla="*/ 675 w 761"/>
                <a:gd name="T33" fmla="*/ 1052 h 633"/>
                <a:gd name="T34" fmla="*/ 619 w 761"/>
                <a:gd name="T35" fmla="*/ 1052 h 633"/>
                <a:gd name="T36" fmla="*/ 537 w 761"/>
                <a:gd name="T37" fmla="*/ 1039 h 633"/>
                <a:gd name="T38" fmla="*/ 498 w 761"/>
                <a:gd name="T39" fmla="*/ 960 h 633"/>
                <a:gd name="T40" fmla="*/ 360 w 761"/>
                <a:gd name="T41" fmla="*/ 825 h 633"/>
                <a:gd name="T42" fmla="*/ 319 w 761"/>
                <a:gd name="T43" fmla="*/ 800 h 633"/>
                <a:gd name="T44" fmla="*/ 259 w 761"/>
                <a:gd name="T45" fmla="*/ 707 h 633"/>
                <a:gd name="T46" fmla="*/ 199 w 761"/>
                <a:gd name="T47" fmla="*/ 773 h 633"/>
                <a:gd name="T48" fmla="*/ 179 w 761"/>
                <a:gd name="T49" fmla="*/ 414 h 633"/>
                <a:gd name="T50" fmla="*/ 179 w 761"/>
                <a:gd name="T51" fmla="*/ 359 h 633"/>
                <a:gd name="T52" fmla="*/ 101 w 761"/>
                <a:gd name="T53" fmla="*/ 227 h 633"/>
                <a:gd name="T54" fmla="*/ 0 w 761"/>
                <a:gd name="T55" fmla="*/ 173 h 633"/>
                <a:gd name="T56" fmla="*/ 20 w 761"/>
                <a:gd name="T57" fmla="*/ 106 h 633"/>
                <a:gd name="T58" fmla="*/ 41 w 761"/>
                <a:gd name="T59" fmla="*/ 53 h 633"/>
                <a:gd name="T60" fmla="*/ 79 w 761"/>
                <a:gd name="T61" fmla="*/ 0 h 633"/>
                <a:gd name="T62" fmla="*/ 158 w 761"/>
                <a:gd name="T63" fmla="*/ 27 h 633"/>
                <a:gd name="T64" fmla="*/ 218 w 761"/>
                <a:gd name="T65" fmla="*/ 135 h 633"/>
                <a:gd name="T66" fmla="*/ 319 w 761"/>
                <a:gd name="T67" fmla="*/ 200 h 633"/>
                <a:gd name="T68" fmla="*/ 377 w 761"/>
                <a:gd name="T69" fmla="*/ 173 h 633"/>
                <a:gd name="T70" fmla="*/ 438 w 761"/>
                <a:gd name="T71" fmla="*/ 214 h 633"/>
                <a:gd name="T72" fmla="*/ 558 w 761"/>
                <a:gd name="T73" fmla="*/ 159 h 633"/>
                <a:gd name="T74" fmla="*/ 716 w 761"/>
                <a:gd name="T75" fmla="*/ 159 h 633"/>
                <a:gd name="T76" fmla="*/ 735 w 761"/>
                <a:gd name="T77" fmla="*/ 66 h 633"/>
                <a:gd name="T78" fmla="*/ 795 w 761"/>
                <a:gd name="T79" fmla="*/ 53 h 633"/>
                <a:gd name="T80" fmla="*/ 855 w 761"/>
                <a:gd name="T81" fmla="*/ 80 h 633"/>
                <a:gd name="T82" fmla="*/ 995 w 761"/>
                <a:gd name="T83" fmla="*/ 122 h 633"/>
                <a:gd name="T84" fmla="*/ 1035 w 761"/>
                <a:gd name="T85" fmla="*/ 227 h 633"/>
                <a:gd name="T86" fmla="*/ 1173 w 761"/>
                <a:gd name="T87" fmla="*/ 266 h 633"/>
                <a:gd name="T88" fmla="*/ 1273 w 761"/>
                <a:gd name="T89" fmla="*/ 227 h 633"/>
                <a:gd name="T90" fmla="*/ 1371 w 761"/>
                <a:gd name="T91" fmla="*/ 239 h 633"/>
                <a:gd name="T92" fmla="*/ 1554 w 761"/>
                <a:gd name="T93" fmla="*/ 307 h 633"/>
                <a:gd name="T94" fmla="*/ 1752 w 761"/>
                <a:gd name="T95" fmla="*/ 374 h 633"/>
                <a:gd name="T96" fmla="*/ 1890 w 761"/>
                <a:gd name="T97" fmla="*/ 427 h 633"/>
                <a:gd name="T98" fmla="*/ 1850 w 761"/>
                <a:gd name="T99" fmla="*/ 493 h 633"/>
                <a:gd name="T100" fmla="*/ 1651 w 761"/>
                <a:gd name="T101" fmla="*/ 520 h 633"/>
                <a:gd name="T102" fmla="*/ 1609 w 761"/>
                <a:gd name="T103" fmla="*/ 559 h 633"/>
                <a:gd name="T104" fmla="*/ 1630 w 761"/>
                <a:gd name="T105" fmla="*/ 600 h 633"/>
                <a:gd name="T106" fmla="*/ 1630 w 761"/>
                <a:gd name="T107" fmla="*/ 627 h 633"/>
                <a:gd name="T108" fmla="*/ 1752 w 761"/>
                <a:gd name="T109" fmla="*/ 759 h 6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761"/>
                <a:gd name="T166" fmla="*/ 0 h 633"/>
                <a:gd name="T167" fmla="*/ 761 w 761"/>
                <a:gd name="T168" fmla="*/ 633 h 6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761" h="633">
                  <a:moveTo>
                    <a:pt x="696" y="480"/>
                  </a:moveTo>
                  <a:lnTo>
                    <a:pt x="696" y="488"/>
                  </a:lnTo>
                  <a:lnTo>
                    <a:pt x="688" y="504"/>
                  </a:lnTo>
                  <a:lnTo>
                    <a:pt x="672" y="504"/>
                  </a:lnTo>
                  <a:lnTo>
                    <a:pt x="664" y="488"/>
                  </a:lnTo>
                  <a:lnTo>
                    <a:pt x="656" y="488"/>
                  </a:lnTo>
                  <a:lnTo>
                    <a:pt x="632" y="432"/>
                  </a:lnTo>
                  <a:lnTo>
                    <a:pt x="608" y="432"/>
                  </a:lnTo>
                  <a:lnTo>
                    <a:pt x="592" y="416"/>
                  </a:lnTo>
                  <a:lnTo>
                    <a:pt x="584" y="424"/>
                  </a:lnTo>
                  <a:lnTo>
                    <a:pt x="576" y="456"/>
                  </a:lnTo>
                  <a:lnTo>
                    <a:pt x="552" y="440"/>
                  </a:lnTo>
                  <a:lnTo>
                    <a:pt x="552" y="464"/>
                  </a:lnTo>
                  <a:lnTo>
                    <a:pt x="536" y="472"/>
                  </a:lnTo>
                  <a:lnTo>
                    <a:pt x="528" y="464"/>
                  </a:lnTo>
                  <a:lnTo>
                    <a:pt x="512" y="464"/>
                  </a:lnTo>
                  <a:lnTo>
                    <a:pt x="488" y="456"/>
                  </a:lnTo>
                  <a:lnTo>
                    <a:pt x="472" y="472"/>
                  </a:lnTo>
                  <a:lnTo>
                    <a:pt x="480" y="496"/>
                  </a:lnTo>
                  <a:lnTo>
                    <a:pt x="504" y="496"/>
                  </a:lnTo>
                  <a:lnTo>
                    <a:pt x="512" y="528"/>
                  </a:lnTo>
                  <a:lnTo>
                    <a:pt x="456" y="528"/>
                  </a:lnTo>
                  <a:lnTo>
                    <a:pt x="440" y="504"/>
                  </a:lnTo>
                  <a:lnTo>
                    <a:pt x="416" y="520"/>
                  </a:lnTo>
                  <a:lnTo>
                    <a:pt x="392" y="504"/>
                  </a:lnTo>
                  <a:lnTo>
                    <a:pt x="392" y="456"/>
                  </a:lnTo>
                  <a:lnTo>
                    <a:pt x="360" y="456"/>
                  </a:lnTo>
                  <a:lnTo>
                    <a:pt x="360" y="488"/>
                  </a:lnTo>
                  <a:lnTo>
                    <a:pt x="336" y="496"/>
                  </a:lnTo>
                  <a:lnTo>
                    <a:pt x="336" y="504"/>
                  </a:lnTo>
                  <a:lnTo>
                    <a:pt x="312" y="536"/>
                  </a:lnTo>
                  <a:lnTo>
                    <a:pt x="296" y="536"/>
                  </a:lnTo>
                  <a:lnTo>
                    <a:pt x="296" y="632"/>
                  </a:lnTo>
                  <a:lnTo>
                    <a:pt x="272" y="632"/>
                  </a:lnTo>
                  <a:lnTo>
                    <a:pt x="264" y="616"/>
                  </a:lnTo>
                  <a:lnTo>
                    <a:pt x="248" y="632"/>
                  </a:lnTo>
                  <a:lnTo>
                    <a:pt x="216" y="632"/>
                  </a:lnTo>
                  <a:lnTo>
                    <a:pt x="216" y="624"/>
                  </a:lnTo>
                  <a:lnTo>
                    <a:pt x="200" y="616"/>
                  </a:lnTo>
                  <a:lnTo>
                    <a:pt x="200" y="576"/>
                  </a:lnTo>
                  <a:lnTo>
                    <a:pt x="160" y="496"/>
                  </a:lnTo>
                  <a:lnTo>
                    <a:pt x="144" y="496"/>
                  </a:lnTo>
                  <a:lnTo>
                    <a:pt x="144" y="504"/>
                  </a:lnTo>
                  <a:lnTo>
                    <a:pt x="128" y="480"/>
                  </a:lnTo>
                  <a:lnTo>
                    <a:pt x="136" y="472"/>
                  </a:lnTo>
                  <a:lnTo>
                    <a:pt x="104" y="424"/>
                  </a:lnTo>
                  <a:lnTo>
                    <a:pt x="88" y="432"/>
                  </a:lnTo>
                  <a:lnTo>
                    <a:pt x="80" y="464"/>
                  </a:lnTo>
                  <a:lnTo>
                    <a:pt x="64" y="472"/>
                  </a:lnTo>
                  <a:lnTo>
                    <a:pt x="72" y="248"/>
                  </a:lnTo>
                  <a:lnTo>
                    <a:pt x="56" y="224"/>
                  </a:lnTo>
                  <a:lnTo>
                    <a:pt x="72" y="216"/>
                  </a:lnTo>
                  <a:lnTo>
                    <a:pt x="40" y="160"/>
                  </a:lnTo>
                  <a:lnTo>
                    <a:pt x="40" y="136"/>
                  </a:lnTo>
                  <a:lnTo>
                    <a:pt x="16" y="112"/>
                  </a:lnTo>
                  <a:lnTo>
                    <a:pt x="0" y="104"/>
                  </a:lnTo>
                  <a:lnTo>
                    <a:pt x="0" y="96"/>
                  </a:lnTo>
                  <a:lnTo>
                    <a:pt x="8" y="64"/>
                  </a:lnTo>
                  <a:lnTo>
                    <a:pt x="24" y="48"/>
                  </a:lnTo>
                  <a:lnTo>
                    <a:pt x="16" y="32"/>
                  </a:lnTo>
                  <a:lnTo>
                    <a:pt x="16" y="0"/>
                  </a:lnTo>
                  <a:lnTo>
                    <a:pt x="32" y="0"/>
                  </a:lnTo>
                  <a:lnTo>
                    <a:pt x="40" y="16"/>
                  </a:lnTo>
                  <a:lnTo>
                    <a:pt x="64" y="16"/>
                  </a:lnTo>
                  <a:lnTo>
                    <a:pt x="88" y="40"/>
                  </a:lnTo>
                  <a:lnTo>
                    <a:pt x="88" y="80"/>
                  </a:lnTo>
                  <a:lnTo>
                    <a:pt x="104" y="80"/>
                  </a:lnTo>
                  <a:lnTo>
                    <a:pt x="128" y="120"/>
                  </a:lnTo>
                  <a:lnTo>
                    <a:pt x="152" y="112"/>
                  </a:lnTo>
                  <a:lnTo>
                    <a:pt x="152" y="104"/>
                  </a:lnTo>
                  <a:lnTo>
                    <a:pt x="160" y="112"/>
                  </a:lnTo>
                  <a:lnTo>
                    <a:pt x="176" y="128"/>
                  </a:lnTo>
                  <a:lnTo>
                    <a:pt x="216" y="128"/>
                  </a:lnTo>
                  <a:lnTo>
                    <a:pt x="224" y="96"/>
                  </a:lnTo>
                  <a:lnTo>
                    <a:pt x="256" y="88"/>
                  </a:lnTo>
                  <a:lnTo>
                    <a:pt x="288" y="96"/>
                  </a:lnTo>
                  <a:lnTo>
                    <a:pt x="304" y="72"/>
                  </a:lnTo>
                  <a:lnTo>
                    <a:pt x="296" y="40"/>
                  </a:lnTo>
                  <a:lnTo>
                    <a:pt x="296" y="32"/>
                  </a:lnTo>
                  <a:lnTo>
                    <a:pt x="320" y="32"/>
                  </a:lnTo>
                  <a:lnTo>
                    <a:pt x="336" y="24"/>
                  </a:lnTo>
                  <a:lnTo>
                    <a:pt x="344" y="48"/>
                  </a:lnTo>
                  <a:lnTo>
                    <a:pt x="384" y="72"/>
                  </a:lnTo>
                  <a:lnTo>
                    <a:pt x="400" y="72"/>
                  </a:lnTo>
                  <a:lnTo>
                    <a:pt x="400" y="88"/>
                  </a:lnTo>
                  <a:lnTo>
                    <a:pt x="416" y="136"/>
                  </a:lnTo>
                  <a:lnTo>
                    <a:pt x="432" y="152"/>
                  </a:lnTo>
                  <a:lnTo>
                    <a:pt x="472" y="160"/>
                  </a:lnTo>
                  <a:lnTo>
                    <a:pt x="496" y="128"/>
                  </a:lnTo>
                  <a:lnTo>
                    <a:pt x="512" y="136"/>
                  </a:lnTo>
                  <a:lnTo>
                    <a:pt x="520" y="152"/>
                  </a:lnTo>
                  <a:lnTo>
                    <a:pt x="552" y="144"/>
                  </a:lnTo>
                  <a:lnTo>
                    <a:pt x="592" y="176"/>
                  </a:lnTo>
                  <a:lnTo>
                    <a:pt x="624" y="184"/>
                  </a:lnTo>
                  <a:lnTo>
                    <a:pt x="656" y="192"/>
                  </a:lnTo>
                  <a:lnTo>
                    <a:pt x="704" y="224"/>
                  </a:lnTo>
                  <a:lnTo>
                    <a:pt x="728" y="232"/>
                  </a:lnTo>
                  <a:lnTo>
                    <a:pt x="760" y="256"/>
                  </a:lnTo>
                  <a:lnTo>
                    <a:pt x="760" y="296"/>
                  </a:lnTo>
                  <a:lnTo>
                    <a:pt x="744" y="296"/>
                  </a:lnTo>
                  <a:lnTo>
                    <a:pt x="712" y="312"/>
                  </a:lnTo>
                  <a:lnTo>
                    <a:pt x="664" y="312"/>
                  </a:lnTo>
                  <a:lnTo>
                    <a:pt x="648" y="328"/>
                  </a:lnTo>
                  <a:lnTo>
                    <a:pt x="648" y="336"/>
                  </a:lnTo>
                  <a:lnTo>
                    <a:pt x="656" y="352"/>
                  </a:lnTo>
                  <a:lnTo>
                    <a:pt x="656" y="360"/>
                  </a:lnTo>
                  <a:lnTo>
                    <a:pt x="648" y="376"/>
                  </a:lnTo>
                  <a:lnTo>
                    <a:pt x="656" y="376"/>
                  </a:lnTo>
                  <a:lnTo>
                    <a:pt x="696" y="424"/>
                  </a:lnTo>
                  <a:lnTo>
                    <a:pt x="704" y="456"/>
                  </a:lnTo>
                  <a:lnTo>
                    <a:pt x="696" y="48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2" name="Freeform 22"/>
            <p:cNvSpPr>
              <a:spLocks noChangeArrowheads="1"/>
            </p:cNvSpPr>
            <p:nvPr/>
          </p:nvSpPr>
          <p:spPr bwMode="auto">
            <a:xfrm>
              <a:off x="1333933" y="1794495"/>
              <a:ext cx="1321322" cy="1053592"/>
            </a:xfrm>
            <a:custGeom>
              <a:avLst/>
              <a:gdLst>
                <a:gd name="T0" fmla="*/ 1679 w 785"/>
                <a:gd name="T1" fmla="*/ 898 h 617"/>
                <a:gd name="T2" fmla="*/ 1541 w 785"/>
                <a:gd name="T3" fmla="*/ 951 h 617"/>
                <a:gd name="T4" fmla="*/ 1481 w 785"/>
                <a:gd name="T5" fmla="*/ 910 h 617"/>
                <a:gd name="T6" fmla="*/ 1420 w 785"/>
                <a:gd name="T7" fmla="*/ 938 h 617"/>
                <a:gd name="T8" fmla="*/ 1320 w 785"/>
                <a:gd name="T9" fmla="*/ 870 h 617"/>
                <a:gd name="T10" fmla="*/ 1260 w 785"/>
                <a:gd name="T11" fmla="*/ 765 h 617"/>
                <a:gd name="T12" fmla="*/ 1181 w 785"/>
                <a:gd name="T13" fmla="*/ 737 h 617"/>
                <a:gd name="T14" fmla="*/ 1140 w 785"/>
                <a:gd name="T15" fmla="*/ 765 h 617"/>
                <a:gd name="T16" fmla="*/ 1160 w 785"/>
                <a:gd name="T17" fmla="*/ 804 h 617"/>
                <a:gd name="T18" fmla="*/ 1102 w 785"/>
                <a:gd name="T19" fmla="*/ 898 h 617"/>
                <a:gd name="T20" fmla="*/ 1140 w 785"/>
                <a:gd name="T21" fmla="*/ 925 h 617"/>
                <a:gd name="T22" fmla="*/ 1060 w 785"/>
                <a:gd name="T23" fmla="*/ 977 h 617"/>
                <a:gd name="T24" fmla="*/ 1002 w 785"/>
                <a:gd name="T25" fmla="*/ 1004 h 617"/>
                <a:gd name="T26" fmla="*/ 941 w 785"/>
                <a:gd name="T27" fmla="*/ 991 h 617"/>
                <a:gd name="T28" fmla="*/ 920 w 785"/>
                <a:gd name="T29" fmla="*/ 1018 h 617"/>
                <a:gd name="T30" fmla="*/ 841 w 785"/>
                <a:gd name="T31" fmla="*/ 1004 h 617"/>
                <a:gd name="T32" fmla="*/ 800 w 785"/>
                <a:gd name="T33" fmla="*/ 951 h 617"/>
                <a:gd name="T34" fmla="*/ 580 w 785"/>
                <a:gd name="T35" fmla="*/ 898 h 617"/>
                <a:gd name="T36" fmla="*/ 339 w 785"/>
                <a:gd name="T37" fmla="*/ 830 h 617"/>
                <a:gd name="T38" fmla="*/ 101 w 785"/>
                <a:gd name="T39" fmla="*/ 737 h 617"/>
                <a:gd name="T40" fmla="*/ 0 w 785"/>
                <a:gd name="T41" fmla="*/ 615 h 617"/>
                <a:gd name="T42" fmla="*/ 41 w 785"/>
                <a:gd name="T43" fmla="*/ 510 h 617"/>
                <a:gd name="T44" fmla="*/ 79 w 785"/>
                <a:gd name="T45" fmla="*/ 416 h 617"/>
                <a:gd name="T46" fmla="*/ 20 w 785"/>
                <a:gd name="T47" fmla="*/ 361 h 617"/>
                <a:gd name="T48" fmla="*/ 121 w 785"/>
                <a:gd name="T49" fmla="*/ 349 h 617"/>
                <a:gd name="T50" fmla="*/ 259 w 785"/>
                <a:gd name="T51" fmla="*/ 375 h 617"/>
                <a:gd name="T52" fmla="*/ 239 w 785"/>
                <a:gd name="T53" fmla="*/ 308 h 617"/>
                <a:gd name="T54" fmla="*/ 321 w 785"/>
                <a:gd name="T55" fmla="*/ 227 h 617"/>
                <a:gd name="T56" fmla="*/ 221 w 785"/>
                <a:gd name="T57" fmla="*/ 122 h 617"/>
                <a:gd name="T58" fmla="*/ 381 w 785"/>
                <a:gd name="T59" fmla="*/ 27 h 617"/>
                <a:gd name="T60" fmla="*/ 722 w 785"/>
                <a:gd name="T61" fmla="*/ 0 h 617"/>
                <a:gd name="T62" fmla="*/ 961 w 785"/>
                <a:gd name="T63" fmla="*/ 67 h 617"/>
                <a:gd name="T64" fmla="*/ 1140 w 785"/>
                <a:gd name="T65" fmla="*/ 173 h 617"/>
                <a:gd name="T66" fmla="*/ 1181 w 785"/>
                <a:gd name="T67" fmla="*/ 80 h 617"/>
                <a:gd name="T68" fmla="*/ 1320 w 785"/>
                <a:gd name="T69" fmla="*/ 122 h 617"/>
                <a:gd name="T70" fmla="*/ 1481 w 785"/>
                <a:gd name="T71" fmla="*/ 161 h 617"/>
                <a:gd name="T72" fmla="*/ 1642 w 785"/>
                <a:gd name="T73" fmla="*/ 201 h 617"/>
                <a:gd name="T74" fmla="*/ 1822 w 785"/>
                <a:gd name="T75" fmla="*/ 294 h 617"/>
                <a:gd name="T76" fmla="*/ 1922 w 785"/>
                <a:gd name="T77" fmla="*/ 388 h 617"/>
                <a:gd name="T78" fmla="*/ 1963 w 785"/>
                <a:gd name="T79" fmla="*/ 562 h 617"/>
                <a:gd name="T80" fmla="*/ 1880 w 785"/>
                <a:gd name="T81" fmla="*/ 602 h 617"/>
                <a:gd name="T82" fmla="*/ 1780 w 785"/>
                <a:gd name="T83" fmla="*/ 682 h 617"/>
                <a:gd name="T84" fmla="*/ 1842 w 785"/>
                <a:gd name="T85" fmla="*/ 724 h 617"/>
                <a:gd name="T86" fmla="*/ 1761 w 785"/>
                <a:gd name="T87" fmla="*/ 765 h 617"/>
                <a:gd name="T88" fmla="*/ 1642 w 785"/>
                <a:gd name="T89" fmla="*/ 751 h 617"/>
                <a:gd name="T90" fmla="*/ 1663 w 785"/>
                <a:gd name="T91" fmla="*/ 817 h 617"/>
                <a:gd name="T92" fmla="*/ 1780 w 785"/>
                <a:gd name="T93" fmla="*/ 845 h 617"/>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w 785"/>
                <a:gd name="T142" fmla="*/ 0 h 617"/>
                <a:gd name="T143" fmla="*/ 785 w 785"/>
                <a:gd name="T144" fmla="*/ 617 h 617"/>
              </a:gdLst>
              <a:ahLst/>
              <a:cxnLst>
                <a:cxn ang="T94">
                  <a:pos x="T0" y="T1"/>
                </a:cxn>
                <a:cxn ang="T95">
                  <a:pos x="T2" y="T3"/>
                </a:cxn>
                <a:cxn ang="T96">
                  <a:pos x="T4" y="T5"/>
                </a:cxn>
                <a:cxn ang="T97">
                  <a:pos x="T6" y="T7"/>
                </a:cxn>
                <a:cxn ang="T98">
                  <a:pos x="T8" y="T9"/>
                </a:cxn>
                <a:cxn ang="T99">
                  <a:pos x="T10" y="T11"/>
                </a:cxn>
                <a:cxn ang="T100">
                  <a:pos x="T12" y="T13"/>
                </a:cxn>
                <a:cxn ang="T101">
                  <a:pos x="T14" y="T15"/>
                </a:cxn>
                <a:cxn ang="T102">
                  <a:pos x="T16" y="T17"/>
                </a:cxn>
                <a:cxn ang="T103">
                  <a:pos x="T18" y="T19"/>
                </a:cxn>
                <a:cxn ang="T104">
                  <a:pos x="T20" y="T21"/>
                </a:cxn>
                <a:cxn ang="T105">
                  <a:pos x="T22" y="T23"/>
                </a:cxn>
                <a:cxn ang="T106">
                  <a:pos x="T24" y="T25"/>
                </a:cxn>
                <a:cxn ang="T107">
                  <a:pos x="T26" y="T27"/>
                </a:cxn>
                <a:cxn ang="T108">
                  <a:pos x="T28" y="T29"/>
                </a:cxn>
                <a:cxn ang="T109">
                  <a:pos x="T30" y="T31"/>
                </a:cxn>
                <a:cxn ang="T110">
                  <a:pos x="T32" y="T33"/>
                </a:cxn>
                <a:cxn ang="T111">
                  <a:pos x="T34" y="T35"/>
                </a:cxn>
                <a:cxn ang="T112">
                  <a:pos x="T36" y="T37"/>
                </a:cxn>
                <a:cxn ang="T113">
                  <a:pos x="T38" y="T39"/>
                </a:cxn>
                <a:cxn ang="T114">
                  <a:pos x="T40" y="T41"/>
                </a:cxn>
                <a:cxn ang="T115">
                  <a:pos x="T42" y="T43"/>
                </a:cxn>
                <a:cxn ang="T116">
                  <a:pos x="T44" y="T45"/>
                </a:cxn>
                <a:cxn ang="T117">
                  <a:pos x="T46" y="T47"/>
                </a:cxn>
                <a:cxn ang="T118">
                  <a:pos x="T48" y="T49"/>
                </a:cxn>
                <a:cxn ang="T119">
                  <a:pos x="T50" y="T51"/>
                </a:cxn>
                <a:cxn ang="T120">
                  <a:pos x="T52" y="T53"/>
                </a:cxn>
                <a:cxn ang="T121">
                  <a:pos x="T54" y="T55"/>
                </a:cxn>
                <a:cxn ang="T122">
                  <a:pos x="T56" y="T57"/>
                </a:cxn>
                <a:cxn ang="T123">
                  <a:pos x="T58" y="T59"/>
                </a:cxn>
                <a:cxn ang="T124">
                  <a:pos x="T60" y="T61"/>
                </a:cxn>
                <a:cxn ang="T125">
                  <a:pos x="T62" y="T63"/>
                </a:cxn>
                <a:cxn ang="T126">
                  <a:pos x="T64" y="T65"/>
                </a:cxn>
                <a:cxn ang="T127">
                  <a:pos x="T66" y="T67"/>
                </a:cxn>
                <a:cxn ang="T128">
                  <a:pos x="T68" y="T69"/>
                </a:cxn>
                <a:cxn ang="T129">
                  <a:pos x="T70" y="T71"/>
                </a:cxn>
                <a:cxn ang="T130">
                  <a:pos x="T72" y="T73"/>
                </a:cxn>
                <a:cxn ang="T131">
                  <a:pos x="T74" y="T75"/>
                </a:cxn>
                <a:cxn ang="T132">
                  <a:pos x="T76" y="T77"/>
                </a:cxn>
                <a:cxn ang="T133">
                  <a:pos x="T78" y="T79"/>
                </a:cxn>
                <a:cxn ang="T134">
                  <a:pos x="T80" y="T81"/>
                </a:cxn>
                <a:cxn ang="T135">
                  <a:pos x="T82" y="T83"/>
                </a:cxn>
                <a:cxn ang="T136">
                  <a:pos x="T84" y="T85"/>
                </a:cxn>
                <a:cxn ang="T137">
                  <a:pos x="T86" y="T87"/>
                </a:cxn>
                <a:cxn ang="T138">
                  <a:pos x="T88" y="T89"/>
                </a:cxn>
                <a:cxn ang="T139">
                  <a:pos x="T90" y="T91"/>
                </a:cxn>
                <a:cxn ang="T140">
                  <a:pos x="T92" y="T93"/>
                </a:cxn>
              </a:cxnLst>
              <a:rect l="T141" t="T142" r="T143" b="T144"/>
              <a:pathLst>
                <a:path w="785" h="617">
                  <a:moveTo>
                    <a:pt x="704" y="528"/>
                  </a:moveTo>
                  <a:lnTo>
                    <a:pt x="672" y="536"/>
                  </a:lnTo>
                  <a:lnTo>
                    <a:pt x="656" y="568"/>
                  </a:lnTo>
                  <a:lnTo>
                    <a:pt x="616" y="568"/>
                  </a:lnTo>
                  <a:lnTo>
                    <a:pt x="608" y="552"/>
                  </a:lnTo>
                  <a:lnTo>
                    <a:pt x="592" y="544"/>
                  </a:lnTo>
                  <a:lnTo>
                    <a:pt x="592" y="552"/>
                  </a:lnTo>
                  <a:lnTo>
                    <a:pt x="568" y="560"/>
                  </a:lnTo>
                  <a:lnTo>
                    <a:pt x="544" y="520"/>
                  </a:lnTo>
                  <a:lnTo>
                    <a:pt x="528" y="520"/>
                  </a:lnTo>
                  <a:lnTo>
                    <a:pt x="528" y="480"/>
                  </a:lnTo>
                  <a:lnTo>
                    <a:pt x="504" y="456"/>
                  </a:lnTo>
                  <a:lnTo>
                    <a:pt x="488" y="456"/>
                  </a:lnTo>
                  <a:lnTo>
                    <a:pt x="472" y="440"/>
                  </a:lnTo>
                  <a:lnTo>
                    <a:pt x="456" y="440"/>
                  </a:lnTo>
                  <a:lnTo>
                    <a:pt x="456" y="456"/>
                  </a:lnTo>
                  <a:lnTo>
                    <a:pt x="456" y="472"/>
                  </a:lnTo>
                  <a:lnTo>
                    <a:pt x="464" y="480"/>
                  </a:lnTo>
                  <a:lnTo>
                    <a:pt x="448" y="496"/>
                  </a:lnTo>
                  <a:lnTo>
                    <a:pt x="440" y="536"/>
                  </a:lnTo>
                  <a:lnTo>
                    <a:pt x="448" y="552"/>
                  </a:lnTo>
                  <a:lnTo>
                    <a:pt x="456" y="552"/>
                  </a:lnTo>
                  <a:lnTo>
                    <a:pt x="440" y="560"/>
                  </a:lnTo>
                  <a:lnTo>
                    <a:pt x="424" y="584"/>
                  </a:lnTo>
                  <a:lnTo>
                    <a:pt x="400" y="584"/>
                  </a:lnTo>
                  <a:lnTo>
                    <a:pt x="400" y="600"/>
                  </a:lnTo>
                  <a:lnTo>
                    <a:pt x="384" y="608"/>
                  </a:lnTo>
                  <a:lnTo>
                    <a:pt x="376" y="592"/>
                  </a:lnTo>
                  <a:lnTo>
                    <a:pt x="360" y="592"/>
                  </a:lnTo>
                  <a:lnTo>
                    <a:pt x="368" y="608"/>
                  </a:lnTo>
                  <a:lnTo>
                    <a:pt x="352" y="616"/>
                  </a:lnTo>
                  <a:lnTo>
                    <a:pt x="336" y="600"/>
                  </a:lnTo>
                  <a:lnTo>
                    <a:pt x="312" y="600"/>
                  </a:lnTo>
                  <a:lnTo>
                    <a:pt x="320" y="568"/>
                  </a:lnTo>
                  <a:lnTo>
                    <a:pt x="264" y="520"/>
                  </a:lnTo>
                  <a:lnTo>
                    <a:pt x="232" y="536"/>
                  </a:lnTo>
                  <a:lnTo>
                    <a:pt x="168" y="496"/>
                  </a:lnTo>
                  <a:lnTo>
                    <a:pt x="136" y="496"/>
                  </a:lnTo>
                  <a:lnTo>
                    <a:pt x="88" y="440"/>
                  </a:lnTo>
                  <a:lnTo>
                    <a:pt x="40" y="440"/>
                  </a:lnTo>
                  <a:lnTo>
                    <a:pt x="16" y="416"/>
                  </a:lnTo>
                  <a:lnTo>
                    <a:pt x="0" y="368"/>
                  </a:lnTo>
                  <a:lnTo>
                    <a:pt x="8" y="352"/>
                  </a:lnTo>
                  <a:lnTo>
                    <a:pt x="16" y="304"/>
                  </a:lnTo>
                  <a:lnTo>
                    <a:pt x="8" y="280"/>
                  </a:lnTo>
                  <a:lnTo>
                    <a:pt x="32" y="248"/>
                  </a:lnTo>
                  <a:lnTo>
                    <a:pt x="32" y="224"/>
                  </a:lnTo>
                  <a:lnTo>
                    <a:pt x="8" y="216"/>
                  </a:lnTo>
                  <a:lnTo>
                    <a:pt x="16" y="208"/>
                  </a:lnTo>
                  <a:lnTo>
                    <a:pt x="48" y="208"/>
                  </a:lnTo>
                  <a:lnTo>
                    <a:pt x="56" y="200"/>
                  </a:lnTo>
                  <a:lnTo>
                    <a:pt x="104" y="224"/>
                  </a:lnTo>
                  <a:lnTo>
                    <a:pt x="104" y="192"/>
                  </a:lnTo>
                  <a:lnTo>
                    <a:pt x="96" y="184"/>
                  </a:lnTo>
                  <a:lnTo>
                    <a:pt x="96" y="160"/>
                  </a:lnTo>
                  <a:lnTo>
                    <a:pt x="128" y="136"/>
                  </a:lnTo>
                  <a:lnTo>
                    <a:pt x="120" y="112"/>
                  </a:lnTo>
                  <a:lnTo>
                    <a:pt x="88" y="72"/>
                  </a:lnTo>
                  <a:lnTo>
                    <a:pt x="96" y="32"/>
                  </a:lnTo>
                  <a:lnTo>
                    <a:pt x="152" y="16"/>
                  </a:lnTo>
                  <a:lnTo>
                    <a:pt x="256" y="8"/>
                  </a:lnTo>
                  <a:lnTo>
                    <a:pt x="288" y="0"/>
                  </a:lnTo>
                  <a:lnTo>
                    <a:pt x="344" y="24"/>
                  </a:lnTo>
                  <a:lnTo>
                    <a:pt x="384" y="40"/>
                  </a:lnTo>
                  <a:lnTo>
                    <a:pt x="424" y="64"/>
                  </a:lnTo>
                  <a:lnTo>
                    <a:pt x="456" y="104"/>
                  </a:lnTo>
                  <a:lnTo>
                    <a:pt x="472" y="56"/>
                  </a:lnTo>
                  <a:lnTo>
                    <a:pt x="472" y="48"/>
                  </a:lnTo>
                  <a:lnTo>
                    <a:pt x="504" y="64"/>
                  </a:lnTo>
                  <a:lnTo>
                    <a:pt x="528" y="72"/>
                  </a:lnTo>
                  <a:lnTo>
                    <a:pt x="584" y="64"/>
                  </a:lnTo>
                  <a:lnTo>
                    <a:pt x="592" y="96"/>
                  </a:lnTo>
                  <a:lnTo>
                    <a:pt x="640" y="128"/>
                  </a:lnTo>
                  <a:lnTo>
                    <a:pt x="656" y="120"/>
                  </a:lnTo>
                  <a:lnTo>
                    <a:pt x="728" y="192"/>
                  </a:lnTo>
                  <a:lnTo>
                    <a:pt x="728" y="176"/>
                  </a:lnTo>
                  <a:lnTo>
                    <a:pt x="760" y="208"/>
                  </a:lnTo>
                  <a:lnTo>
                    <a:pt x="768" y="232"/>
                  </a:lnTo>
                  <a:lnTo>
                    <a:pt x="776" y="288"/>
                  </a:lnTo>
                  <a:lnTo>
                    <a:pt x="784" y="336"/>
                  </a:lnTo>
                  <a:lnTo>
                    <a:pt x="776" y="360"/>
                  </a:lnTo>
                  <a:lnTo>
                    <a:pt x="752" y="360"/>
                  </a:lnTo>
                  <a:lnTo>
                    <a:pt x="744" y="392"/>
                  </a:lnTo>
                  <a:lnTo>
                    <a:pt x="712" y="408"/>
                  </a:lnTo>
                  <a:lnTo>
                    <a:pt x="712" y="424"/>
                  </a:lnTo>
                  <a:lnTo>
                    <a:pt x="736" y="432"/>
                  </a:lnTo>
                  <a:lnTo>
                    <a:pt x="728" y="440"/>
                  </a:lnTo>
                  <a:lnTo>
                    <a:pt x="704" y="456"/>
                  </a:lnTo>
                  <a:lnTo>
                    <a:pt x="672" y="448"/>
                  </a:lnTo>
                  <a:lnTo>
                    <a:pt x="656" y="448"/>
                  </a:lnTo>
                  <a:lnTo>
                    <a:pt x="648" y="464"/>
                  </a:lnTo>
                  <a:lnTo>
                    <a:pt x="664" y="488"/>
                  </a:lnTo>
                  <a:lnTo>
                    <a:pt x="696" y="496"/>
                  </a:lnTo>
                  <a:lnTo>
                    <a:pt x="712" y="504"/>
                  </a:lnTo>
                  <a:lnTo>
                    <a:pt x="704" y="52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3" name="Freeform 23"/>
            <p:cNvSpPr>
              <a:spLocks noChangeArrowheads="1"/>
            </p:cNvSpPr>
            <p:nvPr/>
          </p:nvSpPr>
          <p:spPr bwMode="auto">
            <a:xfrm>
              <a:off x="3729967" y="3131509"/>
              <a:ext cx="514237" cy="728580"/>
            </a:xfrm>
            <a:custGeom>
              <a:avLst/>
              <a:gdLst>
                <a:gd name="T0" fmla="*/ 685 w 305"/>
                <a:gd name="T1" fmla="*/ 69 h 425"/>
                <a:gd name="T2" fmla="*/ 708 w 305"/>
                <a:gd name="T3" fmla="*/ 122 h 425"/>
                <a:gd name="T4" fmla="*/ 766 w 305"/>
                <a:gd name="T5" fmla="*/ 150 h 425"/>
                <a:gd name="T6" fmla="*/ 766 w 305"/>
                <a:gd name="T7" fmla="*/ 231 h 425"/>
                <a:gd name="T8" fmla="*/ 685 w 305"/>
                <a:gd name="T9" fmla="*/ 259 h 425"/>
                <a:gd name="T10" fmla="*/ 685 w 305"/>
                <a:gd name="T11" fmla="*/ 273 h 425"/>
                <a:gd name="T12" fmla="*/ 606 w 305"/>
                <a:gd name="T13" fmla="*/ 273 h 425"/>
                <a:gd name="T14" fmla="*/ 566 w 305"/>
                <a:gd name="T15" fmla="*/ 300 h 425"/>
                <a:gd name="T16" fmla="*/ 566 w 305"/>
                <a:gd name="T17" fmla="*/ 342 h 425"/>
                <a:gd name="T18" fmla="*/ 585 w 305"/>
                <a:gd name="T19" fmla="*/ 354 h 425"/>
                <a:gd name="T20" fmla="*/ 525 w 305"/>
                <a:gd name="T21" fmla="*/ 410 h 425"/>
                <a:gd name="T22" fmla="*/ 485 w 305"/>
                <a:gd name="T23" fmla="*/ 410 h 425"/>
                <a:gd name="T24" fmla="*/ 485 w 305"/>
                <a:gd name="T25" fmla="*/ 464 h 425"/>
                <a:gd name="T26" fmla="*/ 485 w 305"/>
                <a:gd name="T27" fmla="*/ 479 h 425"/>
                <a:gd name="T28" fmla="*/ 485 w 305"/>
                <a:gd name="T29" fmla="*/ 518 h 425"/>
                <a:gd name="T30" fmla="*/ 444 w 305"/>
                <a:gd name="T31" fmla="*/ 546 h 425"/>
                <a:gd name="T32" fmla="*/ 422 w 305"/>
                <a:gd name="T33" fmla="*/ 614 h 425"/>
                <a:gd name="T34" fmla="*/ 404 w 305"/>
                <a:gd name="T35" fmla="*/ 656 h 425"/>
                <a:gd name="T36" fmla="*/ 404 w 305"/>
                <a:gd name="T37" fmla="*/ 669 h 425"/>
                <a:gd name="T38" fmla="*/ 384 w 305"/>
                <a:gd name="T39" fmla="*/ 710 h 425"/>
                <a:gd name="T40" fmla="*/ 343 w 305"/>
                <a:gd name="T41" fmla="*/ 710 h 425"/>
                <a:gd name="T42" fmla="*/ 322 w 305"/>
                <a:gd name="T43" fmla="*/ 696 h 425"/>
                <a:gd name="T44" fmla="*/ 162 w 305"/>
                <a:gd name="T45" fmla="*/ 723 h 425"/>
                <a:gd name="T46" fmla="*/ 141 w 305"/>
                <a:gd name="T47" fmla="*/ 710 h 425"/>
                <a:gd name="T48" fmla="*/ 202 w 305"/>
                <a:gd name="T49" fmla="*/ 629 h 425"/>
                <a:gd name="T50" fmla="*/ 141 w 305"/>
                <a:gd name="T51" fmla="*/ 614 h 425"/>
                <a:gd name="T52" fmla="*/ 101 w 305"/>
                <a:gd name="T53" fmla="*/ 629 h 425"/>
                <a:gd name="T54" fmla="*/ 61 w 305"/>
                <a:gd name="T55" fmla="*/ 614 h 425"/>
                <a:gd name="T56" fmla="*/ 61 w 305"/>
                <a:gd name="T57" fmla="*/ 546 h 425"/>
                <a:gd name="T58" fmla="*/ 101 w 305"/>
                <a:gd name="T59" fmla="*/ 533 h 425"/>
                <a:gd name="T60" fmla="*/ 122 w 305"/>
                <a:gd name="T61" fmla="*/ 533 h 425"/>
                <a:gd name="T62" fmla="*/ 122 w 305"/>
                <a:gd name="T63" fmla="*/ 492 h 425"/>
                <a:gd name="T64" fmla="*/ 83 w 305"/>
                <a:gd name="T65" fmla="*/ 492 h 425"/>
                <a:gd name="T66" fmla="*/ 83 w 305"/>
                <a:gd name="T67" fmla="*/ 464 h 425"/>
                <a:gd name="T68" fmla="*/ 41 w 305"/>
                <a:gd name="T69" fmla="*/ 451 h 425"/>
                <a:gd name="T70" fmla="*/ 41 w 305"/>
                <a:gd name="T71" fmla="*/ 368 h 425"/>
                <a:gd name="T72" fmla="*/ 0 w 305"/>
                <a:gd name="T73" fmla="*/ 342 h 425"/>
                <a:gd name="T74" fmla="*/ 20 w 305"/>
                <a:gd name="T75" fmla="*/ 300 h 425"/>
                <a:gd name="T76" fmla="*/ 83 w 305"/>
                <a:gd name="T77" fmla="*/ 259 h 425"/>
                <a:gd name="T78" fmla="*/ 83 w 305"/>
                <a:gd name="T79" fmla="*/ 218 h 425"/>
                <a:gd name="T80" fmla="*/ 61 w 305"/>
                <a:gd name="T81" fmla="*/ 206 h 425"/>
                <a:gd name="T82" fmla="*/ 83 w 305"/>
                <a:gd name="T83" fmla="*/ 178 h 425"/>
                <a:gd name="T84" fmla="*/ 41 w 305"/>
                <a:gd name="T85" fmla="*/ 136 h 425"/>
                <a:gd name="T86" fmla="*/ 83 w 305"/>
                <a:gd name="T87" fmla="*/ 109 h 425"/>
                <a:gd name="T88" fmla="*/ 141 w 305"/>
                <a:gd name="T89" fmla="*/ 96 h 425"/>
                <a:gd name="T90" fmla="*/ 283 w 305"/>
                <a:gd name="T91" fmla="*/ 41 h 425"/>
                <a:gd name="T92" fmla="*/ 362 w 305"/>
                <a:gd name="T93" fmla="*/ 13 h 425"/>
                <a:gd name="T94" fmla="*/ 422 w 305"/>
                <a:gd name="T95" fmla="*/ 13 h 425"/>
                <a:gd name="T96" fmla="*/ 463 w 305"/>
                <a:gd name="T97" fmla="*/ 0 h 425"/>
                <a:gd name="T98" fmla="*/ 485 w 305"/>
                <a:gd name="T99" fmla="*/ 13 h 425"/>
                <a:gd name="T100" fmla="*/ 463 w 305"/>
                <a:gd name="T101" fmla="*/ 27 h 425"/>
                <a:gd name="T102" fmla="*/ 463 w 305"/>
                <a:gd name="T103" fmla="*/ 56 h 425"/>
                <a:gd name="T104" fmla="*/ 525 w 305"/>
                <a:gd name="T105" fmla="*/ 56 h 425"/>
                <a:gd name="T106" fmla="*/ 525 w 305"/>
                <a:gd name="T107" fmla="*/ 27 h 425"/>
                <a:gd name="T108" fmla="*/ 546 w 305"/>
                <a:gd name="T109" fmla="*/ 0 h 425"/>
                <a:gd name="T110" fmla="*/ 585 w 305"/>
                <a:gd name="T111" fmla="*/ 27 h 425"/>
                <a:gd name="T112" fmla="*/ 606 w 305"/>
                <a:gd name="T113" fmla="*/ 56 h 425"/>
                <a:gd name="T114" fmla="*/ 685 w 305"/>
                <a:gd name="T115" fmla="*/ 56 h 425"/>
                <a:gd name="T116" fmla="*/ 685 w 305"/>
                <a:gd name="T117" fmla="*/ 69 h 425"/>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60000 65536"/>
                <a:gd name="T172" fmla="*/ 0 60000 65536"/>
                <a:gd name="T173" fmla="*/ 0 60000 65536"/>
                <a:gd name="T174" fmla="*/ 0 60000 65536"/>
                <a:gd name="T175" fmla="*/ 0 60000 65536"/>
                <a:gd name="T176" fmla="*/ 0 60000 65536"/>
                <a:gd name="T177" fmla="*/ 0 w 305"/>
                <a:gd name="T178" fmla="*/ 0 h 425"/>
                <a:gd name="T179" fmla="*/ 305 w 305"/>
                <a:gd name="T180" fmla="*/ 425 h 425"/>
              </a:gdLst>
              <a:ahLst/>
              <a:cxnLst>
                <a:cxn ang="T118">
                  <a:pos x="T0" y="T1"/>
                </a:cxn>
                <a:cxn ang="T119">
                  <a:pos x="T2" y="T3"/>
                </a:cxn>
                <a:cxn ang="T120">
                  <a:pos x="T4" y="T5"/>
                </a:cxn>
                <a:cxn ang="T121">
                  <a:pos x="T6" y="T7"/>
                </a:cxn>
                <a:cxn ang="T122">
                  <a:pos x="T8" y="T9"/>
                </a:cxn>
                <a:cxn ang="T123">
                  <a:pos x="T10" y="T11"/>
                </a:cxn>
                <a:cxn ang="T124">
                  <a:pos x="T12" y="T13"/>
                </a:cxn>
                <a:cxn ang="T125">
                  <a:pos x="T14" y="T15"/>
                </a:cxn>
                <a:cxn ang="T126">
                  <a:pos x="T16" y="T17"/>
                </a:cxn>
                <a:cxn ang="T127">
                  <a:pos x="T18" y="T19"/>
                </a:cxn>
                <a:cxn ang="T128">
                  <a:pos x="T20" y="T21"/>
                </a:cxn>
                <a:cxn ang="T129">
                  <a:pos x="T22" y="T23"/>
                </a:cxn>
                <a:cxn ang="T130">
                  <a:pos x="T24" y="T25"/>
                </a:cxn>
                <a:cxn ang="T131">
                  <a:pos x="T26" y="T27"/>
                </a:cxn>
                <a:cxn ang="T132">
                  <a:pos x="T28" y="T29"/>
                </a:cxn>
                <a:cxn ang="T133">
                  <a:pos x="T30" y="T31"/>
                </a:cxn>
                <a:cxn ang="T134">
                  <a:pos x="T32" y="T33"/>
                </a:cxn>
                <a:cxn ang="T135">
                  <a:pos x="T34" y="T35"/>
                </a:cxn>
                <a:cxn ang="T136">
                  <a:pos x="T36" y="T37"/>
                </a:cxn>
                <a:cxn ang="T137">
                  <a:pos x="T38" y="T39"/>
                </a:cxn>
                <a:cxn ang="T138">
                  <a:pos x="T40" y="T41"/>
                </a:cxn>
                <a:cxn ang="T139">
                  <a:pos x="T42" y="T43"/>
                </a:cxn>
                <a:cxn ang="T140">
                  <a:pos x="T44" y="T45"/>
                </a:cxn>
                <a:cxn ang="T141">
                  <a:pos x="T46" y="T47"/>
                </a:cxn>
                <a:cxn ang="T142">
                  <a:pos x="T48" y="T49"/>
                </a:cxn>
                <a:cxn ang="T143">
                  <a:pos x="T50" y="T51"/>
                </a:cxn>
                <a:cxn ang="T144">
                  <a:pos x="T52" y="T53"/>
                </a:cxn>
                <a:cxn ang="T145">
                  <a:pos x="T54" y="T55"/>
                </a:cxn>
                <a:cxn ang="T146">
                  <a:pos x="T56" y="T57"/>
                </a:cxn>
                <a:cxn ang="T147">
                  <a:pos x="T58" y="T59"/>
                </a:cxn>
                <a:cxn ang="T148">
                  <a:pos x="T60" y="T61"/>
                </a:cxn>
                <a:cxn ang="T149">
                  <a:pos x="T62" y="T63"/>
                </a:cxn>
                <a:cxn ang="T150">
                  <a:pos x="T64" y="T65"/>
                </a:cxn>
                <a:cxn ang="T151">
                  <a:pos x="T66" y="T67"/>
                </a:cxn>
                <a:cxn ang="T152">
                  <a:pos x="T68" y="T69"/>
                </a:cxn>
                <a:cxn ang="T153">
                  <a:pos x="T70" y="T71"/>
                </a:cxn>
                <a:cxn ang="T154">
                  <a:pos x="T72" y="T73"/>
                </a:cxn>
                <a:cxn ang="T155">
                  <a:pos x="T74" y="T75"/>
                </a:cxn>
                <a:cxn ang="T156">
                  <a:pos x="T76" y="T77"/>
                </a:cxn>
                <a:cxn ang="T157">
                  <a:pos x="T78" y="T79"/>
                </a:cxn>
                <a:cxn ang="T158">
                  <a:pos x="T80" y="T81"/>
                </a:cxn>
                <a:cxn ang="T159">
                  <a:pos x="T82" y="T83"/>
                </a:cxn>
                <a:cxn ang="T160">
                  <a:pos x="T84" y="T85"/>
                </a:cxn>
                <a:cxn ang="T161">
                  <a:pos x="T86" y="T87"/>
                </a:cxn>
                <a:cxn ang="T162">
                  <a:pos x="T88" y="T89"/>
                </a:cxn>
                <a:cxn ang="T163">
                  <a:pos x="T90" y="T91"/>
                </a:cxn>
                <a:cxn ang="T164">
                  <a:pos x="T92" y="T93"/>
                </a:cxn>
                <a:cxn ang="T165">
                  <a:pos x="T94" y="T95"/>
                </a:cxn>
                <a:cxn ang="T166">
                  <a:pos x="T96" y="T97"/>
                </a:cxn>
                <a:cxn ang="T167">
                  <a:pos x="T98" y="T99"/>
                </a:cxn>
                <a:cxn ang="T168">
                  <a:pos x="T100" y="T101"/>
                </a:cxn>
                <a:cxn ang="T169">
                  <a:pos x="T102" y="T103"/>
                </a:cxn>
                <a:cxn ang="T170">
                  <a:pos x="T104" y="T105"/>
                </a:cxn>
                <a:cxn ang="T171">
                  <a:pos x="T106" y="T107"/>
                </a:cxn>
                <a:cxn ang="T172">
                  <a:pos x="T108" y="T109"/>
                </a:cxn>
                <a:cxn ang="T173">
                  <a:pos x="T110" y="T111"/>
                </a:cxn>
                <a:cxn ang="T174">
                  <a:pos x="T112" y="T113"/>
                </a:cxn>
                <a:cxn ang="T175">
                  <a:pos x="T114" y="T115"/>
                </a:cxn>
                <a:cxn ang="T176">
                  <a:pos x="T116" y="T117"/>
                </a:cxn>
              </a:cxnLst>
              <a:rect l="T177" t="T178" r="T179" b="T180"/>
              <a:pathLst>
                <a:path w="305" h="425">
                  <a:moveTo>
                    <a:pt x="272" y="40"/>
                  </a:moveTo>
                  <a:lnTo>
                    <a:pt x="280" y="72"/>
                  </a:lnTo>
                  <a:lnTo>
                    <a:pt x="304" y="88"/>
                  </a:lnTo>
                  <a:lnTo>
                    <a:pt x="304" y="136"/>
                  </a:lnTo>
                  <a:lnTo>
                    <a:pt x="272" y="152"/>
                  </a:lnTo>
                  <a:lnTo>
                    <a:pt x="272" y="160"/>
                  </a:lnTo>
                  <a:lnTo>
                    <a:pt x="240" y="160"/>
                  </a:lnTo>
                  <a:lnTo>
                    <a:pt x="224" y="176"/>
                  </a:lnTo>
                  <a:lnTo>
                    <a:pt x="224" y="200"/>
                  </a:lnTo>
                  <a:lnTo>
                    <a:pt x="232" y="208"/>
                  </a:lnTo>
                  <a:lnTo>
                    <a:pt x="208" y="240"/>
                  </a:lnTo>
                  <a:lnTo>
                    <a:pt x="192" y="240"/>
                  </a:lnTo>
                  <a:lnTo>
                    <a:pt x="192" y="272"/>
                  </a:lnTo>
                  <a:lnTo>
                    <a:pt x="192" y="280"/>
                  </a:lnTo>
                  <a:lnTo>
                    <a:pt x="192" y="304"/>
                  </a:lnTo>
                  <a:lnTo>
                    <a:pt x="176" y="320"/>
                  </a:lnTo>
                  <a:lnTo>
                    <a:pt x="168" y="360"/>
                  </a:lnTo>
                  <a:lnTo>
                    <a:pt x="160" y="384"/>
                  </a:lnTo>
                  <a:lnTo>
                    <a:pt x="160" y="392"/>
                  </a:lnTo>
                  <a:lnTo>
                    <a:pt x="152" y="416"/>
                  </a:lnTo>
                  <a:lnTo>
                    <a:pt x="136" y="416"/>
                  </a:lnTo>
                  <a:lnTo>
                    <a:pt x="128" y="408"/>
                  </a:lnTo>
                  <a:lnTo>
                    <a:pt x="64" y="424"/>
                  </a:lnTo>
                  <a:lnTo>
                    <a:pt x="56" y="416"/>
                  </a:lnTo>
                  <a:lnTo>
                    <a:pt x="80" y="368"/>
                  </a:lnTo>
                  <a:lnTo>
                    <a:pt x="56" y="360"/>
                  </a:lnTo>
                  <a:lnTo>
                    <a:pt x="40" y="368"/>
                  </a:lnTo>
                  <a:lnTo>
                    <a:pt x="24" y="360"/>
                  </a:lnTo>
                  <a:lnTo>
                    <a:pt x="24" y="320"/>
                  </a:lnTo>
                  <a:lnTo>
                    <a:pt x="40" y="312"/>
                  </a:lnTo>
                  <a:lnTo>
                    <a:pt x="48" y="312"/>
                  </a:lnTo>
                  <a:lnTo>
                    <a:pt x="48" y="288"/>
                  </a:lnTo>
                  <a:lnTo>
                    <a:pt x="32" y="288"/>
                  </a:lnTo>
                  <a:lnTo>
                    <a:pt x="32" y="272"/>
                  </a:lnTo>
                  <a:lnTo>
                    <a:pt x="16" y="264"/>
                  </a:lnTo>
                  <a:lnTo>
                    <a:pt x="16" y="216"/>
                  </a:lnTo>
                  <a:lnTo>
                    <a:pt x="0" y="200"/>
                  </a:lnTo>
                  <a:lnTo>
                    <a:pt x="8" y="176"/>
                  </a:lnTo>
                  <a:lnTo>
                    <a:pt x="32" y="152"/>
                  </a:lnTo>
                  <a:lnTo>
                    <a:pt x="32" y="128"/>
                  </a:lnTo>
                  <a:lnTo>
                    <a:pt x="24" y="120"/>
                  </a:lnTo>
                  <a:lnTo>
                    <a:pt x="32" y="104"/>
                  </a:lnTo>
                  <a:lnTo>
                    <a:pt x="16" y="80"/>
                  </a:lnTo>
                  <a:lnTo>
                    <a:pt x="32" y="64"/>
                  </a:lnTo>
                  <a:lnTo>
                    <a:pt x="56" y="56"/>
                  </a:lnTo>
                  <a:lnTo>
                    <a:pt x="112" y="24"/>
                  </a:lnTo>
                  <a:lnTo>
                    <a:pt x="144" y="8"/>
                  </a:lnTo>
                  <a:lnTo>
                    <a:pt x="168" y="8"/>
                  </a:lnTo>
                  <a:lnTo>
                    <a:pt x="184" y="0"/>
                  </a:lnTo>
                  <a:lnTo>
                    <a:pt x="192" y="8"/>
                  </a:lnTo>
                  <a:lnTo>
                    <a:pt x="184" y="16"/>
                  </a:lnTo>
                  <a:lnTo>
                    <a:pt x="184" y="32"/>
                  </a:lnTo>
                  <a:lnTo>
                    <a:pt x="208" y="32"/>
                  </a:lnTo>
                  <a:lnTo>
                    <a:pt x="208" y="16"/>
                  </a:lnTo>
                  <a:lnTo>
                    <a:pt x="216" y="0"/>
                  </a:lnTo>
                  <a:lnTo>
                    <a:pt x="232" y="16"/>
                  </a:lnTo>
                  <a:lnTo>
                    <a:pt x="240" y="32"/>
                  </a:lnTo>
                  <a:lnTo>
                    <a:pt x="272" y="32"/>
                  </a:lnTo>
                  <a:lnTo>
                    <a:pt x="272" y="4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4" name="Freeform 24"/>
            <p:cNvSpPr>
              <a:spLocks noChangeArrowheads="1"/>
            </p:cNvSpPr>
            <p:nvPr/>
          </p:nvSpPr>
          <p:spPr bwMode="auto">
            <a:xfrm>
              <a:off x="3217132" y="3131509"/>
              <a:ext cx="594104" cy="714717"/>
            </a:xfrm>
            <a:custGeom>
              <a:avLst/>
              <a:gdLst>
                <a:gd name="T0" fmla="*/ 841 w 353"/>
                <a:gd name="T1" fmla="*/ 178 h 417"/>
                <a:gd name="T2" fmla="*/ 860 w 353"/>
                <a:gd name="T3" fmla="*/ 218 h 417"/>
                <a:gd name="T4" fmla="*/ 781 w 353"/>
                <a:gd name="T5" fmla="*/ 300 h 417"/>
                <a:gd name="T6" fmla="*/ 799 w 353"/>
                <a:gd name="T7" fmla="*/ 367 h 417"/>
                <a:gd name="T8" fmla="*/ 799 w 353"/>
                <a:gd name="T9" fmla="*/ 451 h 417"/>
                <a:gd name="T10" fmla="*/ 819 w 353"/>
                <a:gd name="T11" fmla="*/ 491 h 417"/>
                <a:gd name="T12" fmla="*/ 880 w 353"/>
                <a:gd name="T13" fmla="*/ 532 h 417"/>
                <a:gd name="T14" fmla="*/ 819 w 353"/>
                <a:gd name="T15" fmla="*/ 546 h 417"/>
                <a:gd name="T16" fmla="*/ 799 w 353"/>
                <a:gd name="T17" fmla="*/ 626 h 417"/>
                <a:gd name="T18" fmla="*/ 681 w 353"/>
                <a:gd name="T19" fmla="*/ 682 h 417"/>
                <a:gd name="T20" fmla="*/ 560 w 353"/>
                <a:gd name="T21" fmla="*/ 640 h 417"/>
                <a:gd name="T22" fmla="*/ 539 w 353"/>
                <a:gd name="T23" fmla="*/ 695 h 417"/>
                <a:gd name="T24" fmla="*/ 480 w 353"/>
                <a:gd name="T25" fmla="*/ 710 h 417"/>
                <a:gd name="T26" fmla="*/ 422 w 353"/>
                <a:gd name="T27" fmla="*/ 655 h 417"/>
                <a:gd name="T28" fmla="*/ 381 w 353"/>
                <a:gd name="T29" fmla="*/ 682 h 417"/>
                <a:gd name="T30" fmla="*/ 360 w 353"/>
                <a:gd name="T31" fmla="*/ 601 h 417"/>
                <a:gd name="T32" fmla="*/ 381 w 353"/>
                <a:gd name="T33" fmla="*/ 532 h 417"/>
                <a:gd name="T34" fmla="*/ 360 w 353"/>
                <a:gd name="T35" fmla="*/ 491 h 417"/>
                <a:gd name="T36" fmla="*/ 239 w 353"/>
                <a:gd name="T37" fmla="*/ 532 h 417"/>
                <a:gd name="T38" fmla="*/ 160 w 353"/>
                <a:gd name="T39" fmla="*/ 517 h 417"/>
                <a:gd name="T40" fmla="*/ 79 w 353"/>
                <a:gd name="T41" fmla="*/ 532 h 417"/>
                <a:gd name="T42" fmla="*/ 60 w 353"/>
                <a:gd name="T43" fmla="*/ 517 h 417"/>
                <a:gd name="T44" fmla="*/ 41 w 353"/>
                <a:gd name="T45" fmla="*/ 451 h 417"/>
                <a:gd name="T46" fmla="*/ 60 w 353"/>
                <a:gd name="T47" fmla="*/ 408 h 417"/>
                <a:gd name="T48" fmla="*/ 0 w 353"/>
                <a:gd name="T49" fmla="*/ 382 h 417"/>
                <a:gd name="T50" fmla="*/ 60 w 353"/>
                <a:gd name="T51" fmla="*/ 286 h 417"/>
                <a:gd name="T52" fmla="*/ 60 w 353"/>
                <a:gd name="T53" fmla="*/ 231 h 417"/>
                <a:gd name="T54" fmla="*/ 60 w 353"/>
                <a:gd name="T55" fmla="*/ 206 h 417"/>
                <a:gd name="T56" fmla="*/ 121 w 353"/>
                <a:gd name="T57" fmla="*/ 56 h 417"/>
                <a:gd name="T58" fmla="*/ 259 w 353"/>
                <a:gd name="T59" fmla="*/ 69 h 417"/>
                <a:gd name="T60" fmla="*/ 281 w 353"/>
                <a:gd name="T61" fmla="*/ 0 h 417"/>
                <a:gd name="T62" fmla="*/ 459 w 353"/>
                <a:gd name="T63" fmla="*/ 27 h 417"/>
                <a:gd name="T64" fmla="*/ 620 w 353"/>
                <a:gd name="T65" fmla="*/ 69 h 417"/>
                <a:gd name="T66" fmla="*/ 722 w 353"/>
                <a:gd name="T67" fmla="*/ 56 h 417"/>
                <a:gd name="T68" fmla="*/ 759 w 353"/>
                <a:gd name="T69" fmla="*/ 136 h 417"/>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w 353"/>
                <a:gd name="T106" fmla="*/ 0 h 417"/>
                <a:gd name="T107" fmla="*/ 353 w 353"/>
                <a:gd name="T108" fmla="*/ 417 h 417"/>
              </a:gdLst>
              <a:ahLst/>
              <a:cxnLst>
                <a:cxn ang="T70">
                  <a:pos x="T0" y="T1"/>
                </a:cxn>
                <a:cxn ang="T71">
                  <a:pos x="T2" y="T3"/>
                </a:cxn>
                <a:cxn ang="T72">
                  <a:pos x="T4" y="T5"/>
                </a:cxn>
                <a:cxn ang="T73">
                  <a:pos x="T6" y="T7"/>
                </a:cxn>
                <a:cxn ang="T74">
                  <a:pos x="T8" y="T9"/>
                </a:cxn>
                <a:cxn ang="T75">
                  <a:pos x="T10" y="T11"/>
                </a:cxn>
                <a:cxn ang="T76">
                  <a:pos x="T12" y="T13"/>
                </a:cxn>
                <a:cxn ang="T77">
                  <a:pos x="T14" y="T15"/>
                </a:cxn>
                <a:cxn ang="T78">
                  <a:pos x="T16" y="T17"/>
                </a:cxn>
                <a:cxn ang="T79">
                  <a:pos x="T18" y="T19"/>
                </a:cxn>
                <a:cxn ang="T80">
                  <a:pos x="T20" y="T21"/>
                </a:cxn>
                <a:cxn ang="T81">
                  <a:pos x="T22" y="T23"/>
                </a:cxn>
                <a:cxn ang="T82">
                  <a:pos x="T24" y="T25"/>
                </a:cxn>
                <a:cxn ang="T83">
                  <a:pos x="T26" y="T27"/>
                </a:cxn>
                <a:cxn ang="T84">
                  <a:pos x="T28" y="T29"/>
                </a:cxn>
                <a:cxn ang="T85">
                  <a:pos x="T30" y="T31"/>
                </a:cxn>
                <a:cxn ang="T86">
                  <a:pos x="T32" y="T33"/>
                </a:cxn>
                <a:cxn ang="T87">
                  <a:pos x="T34" y="T35"/>
                </a:cxn>
                <a:cxn ang="T88">
                  <a:pos x="T36" y="T37"/>
                </a:cxn>
                <a:cxn ang="T89">
                  <a:pos x="T38" y="T39"/>
                </a:cxn>
                <a:cxn ang="T90">
                  <a:pos x="T40" y="T41"/>
                </a:cxn>
                <a:cxn ang="T91">
                  <a:pos x="T42" y="T43"/>
                </a:cxn>
                <a:cxn ang="T92">
                  <a:pos x="T44" y="T45"/>
                </a:cxn>
                <a:cxn ang="T93">
                  <a:pos x="T46" y="T47"/>
                </a:cxn>
                <a:cxn ang="T94">
                  <a:pos x="T48" y="T49"/>
                </a:cxn>
                <a:cxn ang="T95">
                  <a:pos x="T50" y="T51"/>
                </a:cxn>
                <a:cxn ang="T96">
                  <a:pos x="T52" y="T53"/>
                </a:cxn>
                <a:cxn ang="T97">
                  <a:pos x="T54" y="T55"/>
                </a:cxn>
                <a:cxn ang="T98">
                  <a:pos x="T56" y="T57"/>
                </a:cxn>
                <a:cxn ang="T99">
                  <a:pos x="T58" y="T59"/>
                </a:cxn>
                <a:cxn ang="T100">
                  <a:pos x="T60" y="T61"/>
                </a:cxn>
                <a:cxn ang="T101">
                  <a:pos x="T62" y="T63"/>
                </a:cxn>
                <a:cxn ang="T102">
                  <a:pos x="T64" y="T65"/>
                </a:cxn>
                <a:cxn ang="T103">
                  <a:pos x="T66" y="T67"/>
                </a:cxn>
                <a:cxn ang="T104">
                  <a:pos x="T68" y="T69"/>
                </a:cxn>
              </a:cxnLst>
              <a:rect l="T105" t="T106" r="T107" b="T108"/>
              <a:pathLst>
                <a:path w="353" h="417">
                  <a:moveTo>
                    <a:pt x="320" y="80"/>
                  </a:moveTo>
                  <a:lnTo>
                    <a:pt x="336" y="104"/>
                  </a:lnTo>
                  <a:lnTo>
                    <a:pt x="328" y="120"/>
                  </a:lnTo>
                  <a:lnTo>
                    <a:pt x="344" y="128"/>
                  </a:lnTo>
                  <a:lnTo>
                    <a:pt x="328" y="152"/>
                  </a:lnTo>
                  <a:lnTo>
                    <a:pt x="312" y="176"/>
                  </a:lnTo>
                  <a:lnTo>
                    <a:pt x="304" y="200"/>
                  </a:lnTo>
                  <a:lnTo>
                    <a:pt x="320" y="216"/>
                  </a:lnTo>
                  <a:lnTo>
                    <a:pt x="320" y="248"/>
                  </a:lnTo>
                  <a:lnTo>
                    <a:pt x="320" y="264"/>
                  </a:lnTo>
                  <a:lnTo>
                    <a:pt x="336" y="272"/>
                  </a:lnTo>
                  <a:lnTo>
                    <a:pt x="328" y="288"/>
                  </a:lnTo>
                  <a:lnTo>
                    <a:pt x="352" y="288"/>
                  </a:lnTo>
                  <a:lnTo>
                    <a:pt x="352" y="312"/>
                  </a:lnTo>
                  <a:lnTo>
                    <a:pt x="344" y="312"/>
                  </a:lnTo>
                  <a:lnTo>
                    <a:pt x="328" y="320"/>
                  </a:lnTo>
                  <a:lnTo>
                    <a:pt x="328" y="360"/>
                  </a:lnTo>
                  <a:lnTo>
                    <a:pt x="320" y="368"/>
                  </a:lnTo>
                  <a:lnTo>
                    <a:pt x="264" y="368"/>
                  </a:lnTo>
                  <a:lnTo>
                    <a:pt x="272" y="400"/>
                  </a:lnTo>
                  <a:lnTo>
                    <a:pt x="248" y="400"/>
                  </a:lnTo>
                  <a:lnTo>
                    <a:pt x="224" y="376"/>
                  </a:lnTo>
                  <a:lnTo>
                    <a:pt x="216" y="384"/>
                  </a:lnTo>
                  <a:lnTo>
                    <a:pt x="216" y="408"/>
                  </a:lnTo>
                  <a:lnTo>
                    <a:pt x="200" y="408"/>
                  </a:lnTo>
                  <a:lnTo>
                    <a:pt x="192" y="416"/>
                  </a:lnTo>
                  <a:lnTo>
                    <a:pt x="168" y="416"/>
                  </a:lnTo>
                  <a:lnTo>
                    <a:pt x="168" y="384"/>
                  </a:lnTo>
                  <a:lnTo>
                    <a:pt x="152" y="384"/>
                  </a:lnTo>
                  <a:lnTo>
                    <a:pt x="152" y="400"/>
                  </a:lnTo>
                  <a:lnTo>
                    <a:pt x="136" y="400"/>
                  </a:lnTo>
                  <a:lnTo>
                    <a:pt x="144" y="352"/>
                  </a:lnTo>
                  <a:lnTo>
                    <a:pt x="152" y="336"/>
                  </a:lnTo>
                  <a:lnTo>
                    <a:pt x="152" y="312"/>
                  </a:lnTo>
                  <a:lnTo>
                    <a:pt x="152" y="296"/>
                  </a:lnTo>
                  <a:lnTo>
                    <a:pt x="144" y="288"/>
                  </a:lnTo>
                  <a:lnTo>
                    <a:pt x="96" y="296"/>
                  </a:lnTo>
                  <a:lnTo>
                    <a:pt x="96" y="312"/>
                  </a:lnTo>
                  <a:lnTo>
                    <a:pt x="72" y="320"/>
                  </a:lnTo>
                  <a:lnTo>
                    <a:pt x="64" y="304"/>
                  </a:lnTo>
                  <a:lnTo>
                    <a:pt x="56" y="320"/>
                  </a:lnTo>
                  <a:lnTo>
                    <a:pt x="32" y="312"/>
                  </a:lnTo>
                  <a:lnTo>
                    <a:pt x="32" y="304"/>
                  </a:lnTo>
                  <a:lnTo>
                    <a:pt x="24" y="304"/>
                  </a:lnTo>
                  <a:lnTo>
                    <a:pt x="24" y="288"/>
                  </a:lnTo>
                  <a:lnTo>
                    <a:pt x="16" y="264"/>
                  </a:lnTo>
                  <a:lnTo>
                    <a:pt x="32" y="256"/>
                  </a:lnTo>
                  <a:lnTo>
                    <a:pt x="24" y="240"/>
                  </a:lnTo>
                  <a:lnTo>
                    <a:pt x="0" y="240"/>
                  </a:lnTo>
                  <a:lnTo>
                    <a:pt x="0" y="224"/>
                  </a:lnTo>
                  <a:lnTo>
                    <a:pt x="24" y="192"/>
                  </a:lnTo>
                  <a:lnTo>
                    <a:pt x="24" y="168"/>
                  </a:lnTo>
                  <a:lnTo>
                    <a:pt x="32" y="160"/>
                  </a:lnTo>
                  <a:lnTo>
                    <a:pt x="24" y="136"/>
                  </a:lnTo>
                  <a:lnTo>
                    <a:pt x="16" y="136"/>
                  </a:lnTo>
                  <a:lnTo>
                    <a:pt x="24" y="120"/>
                  </a:lnTo>
                  <a:lnTo>
                    <a:pt x="16" y="80"/>
                  </a:lnTo>
                  <a:lnTo>
                    <a:pt x="48" y="32"/>
                  </a:lnTo>
                  <a:lnTo>
                    <a:pt x="80" y="32"/>
                  </a:lnTo>
                  <a:lnTo>
                    <a:pt x="104" y="40"/>
                  </a:lnTo>
                  <a:lnTo>
                    <a:pt x="96" y="8"/>
                  </a:lnTo>
                  <a:lnTo>
                    <a:pt x="112" y="0"/>
                  </a:lnTo>
                  <a:lnTo>
                    <a:pt x="152" y="16"/>
                  </a:lnTo>
                  <a:lnTo>
                    <a:pt x="184" y="16"/>
                  </a:lnTo>
                  <a:lnTo>
                    <a:pt x="208" y="40"/>
                  </a:lnTo>
                  <a:lnTo>
                    <a:pt x="248" y="40"/>
                  </a:lnTo>
                  <a:lnTo>
                    <a:pt x="256" y="48"/>
                  </a:lnTo>
                  <a:lnTo>
                    <a:pt x="288" y="32"/>
                  </a:lnTo>
                  <a:lnTo>
                    <a:pt x="304" y="32"/>
                  </a:lnTo>
                  <a:lnTo>
                    <a:pt x="304" y="80"/>
                  </a:lnTo>
                  <a:lnTo>
                    <a:pt x="320" y="8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5" name="Freeform 25"/>
            <p:cNvSpPr>
              <a:spLocks noChangeArrowheads="1"/>
            </p:cNvSpPr>
            <p:nvPr/>
          </p:nvSpPr>
          <p:spPr bwMode="auto">
            <a:xfrm>
              <a:off x="3165288" y="2724860"/>
              <a:ext cx="822498" cy="545280"/>
            </a:xfrm>
            <a:custGeom>
              <a:avLst/>
              <a:gdLst>
                <a:gd name="T0" fmla="*/ 1216 w 489"/>
                <a:gd name="T1" fmla="*/ 404 h 321"/>
                <a:gd name="T2" fmla="*/ 1116 w 489"/>
                <a:gd name="T3" fmla="*/ 430 h 321"/>
                <a:gd name="T4" fmla="*/ 977 w 489"/>
                <a:gd name="T5" fmla="*/ 483 h 321"/>
                <a:gd name="T6" fmla="*/ 918 w 489"/>
                <a:gd name="T7" fmla="*/ 495 h 321"/>
                <a:gd name="T8" fmla="*/ 879 w 489"/>
                <a:gd name="T9" fmla="*/ 522 h 321"/>
                <a:gd name="T10" fmla="*/ 819 w 489"/>
                <a:gd name="T11" fmla="*/ 522 h 321"/>
                <a:gd name="T12" fmla="*/ 837 w 489"/>
                <a:gd name="T13" fmla="*/ 444 h 321"/>
                <a:gd name="T14" fmla="*/ 797 w 489"/>
                <a:gd name="T15" fmla="*/ 444 h 321"/>
                <a:gd name="T16" fmla="*/ 718 w 489"/>
                <a:gd name="T17" fmla="*/ 471 h 321"/>
                <a:gd name="T18" fmla="*/ 697 w 489"/>
                <a:gd name="T19" fmla="*/ 458 h 321"/>
                <a:gd name="T20" fmla="*/ 598 w 489"/>
                <a:gd name="T21" fmla="*/ 458 h 321"/>
                <a:gd name="T22" fmla="*/ 559 w 489"/>
                <a:gd name="T23" fmla="*/ 417 h 321"/>
                <a:gd name="T24" fmla="*/ 459 w 489"/>
                <a:gd name="T25" fmla="*/ 417 h 321"/>
                <a:gd name="T26" fmla="*/ 360 w 489"/>
                <a:gd name="T27" fmla="*/ 391 h 321"/>
                <a:gd name="T28" fmla="*/ 319 w 489"/>
                <a:gd name="T29" fmla="*/ 404 h 321"/>
                <a:gd name="T30" fmla="*/ 339 w 489"/>
                <a:gd name="T31" fmla="*/ 458 h 321"/>
                <a:gd name="T32" fmla="*/ 278 w 489"/>
                <a:gd name="T33" fmla="*/ 444 h 321"/>
                <a:gd name="T34" fmla="*/ 199 w 489"/>
                <a:gd name="T35" fmla="*/ 444 h 321"/>
                <a:gd name="T36" fmla="*/ 121 w 489"/>
                <a:gd name="T37" fmla="*/ 522 h 321"/>
                <a:gd name="T38" fmla="*/ 20 w 489"/>
                <a:gd name="T39" fmla="*/ 444 h 321"/>
                <a:gd name="T40" fmla="*/ 0 w 489"/>
                <a:gd name="T41" fmla="*/ 444 h 321"/>
                <a:gd name="T42" fmla="*/ 20 w 489"/>
                <a:gd name="T43" fmla="*/ 417 h 321"/>
                <a:gd name="T44" fmla="*/ 41 w 489"/>
                <a:gd name="T45" fmla="*/ 404 h 321"/>
                <a:gd name="T46" fmla="*/ 0 w 489"/>
                <a:gd name="T47" fmla="*/ 378 h 321"/>
                <a:gd name="T48" fmla="*/ 0 w 489"/>
                <a:gd name="T49" fmla="*/ 365 h 321"/>
                <a:gd name="T50" fmla="*/ 41 w 489"/>
                <a:gd name="T51" fmla="*/ 340 h 321"/>
                <a:gd name="T52" fmla="*/ 179 w 489"/>
                <a:gd name="T53" fmla="*/ 340 h 321"/>
                <a:gd name="T54" fmla="*/ 239 w 489"/>
                <a:gd name="T55" fmla="*/ 314 h 321"/>
                <a:gd name="T56" fmla="*/ 278 w 489"/>
                <a:gd name="T57" fmla="*/ 300 h 321"/>
                <a:gd name="T58" fmla="*/ 278 w 489"/>
                <a:gd name="T59" fmla="*/ 260 h 321"/>
                <a:gd name="T60" fmla="*/ 199 w 489"/>
                <a:gd name="T61" fmla="*/ 196 h 321"/>
                <a:gd name="T62" fmla="*/ 179 w 489"/>
                <a:gd name="T63" fmla="*/ 130 h 321"/>
                <a:gd name="T64" fmla="*/ 218 w 489"/>
                <a:gd name="T65" fmla="*/ 92 h 321"/>
                <a:gd name="T66" fmla="*/ 218 w 489"/>
                <a:gd name="T67" fmla="*/ 66 h 321"/>
                <a:gd name="T68" fmla="*/ 179 w 489"/>
                <a:gd name="T69" fmla="*/ 13 h 321"/>
                <a:gd name="T70" fmla="*/ 319 w 489"/>
                <a:gd name="T71" fmla="*/ 13 h 321"/>
                <a:gd name="T72" fmla="*/ 360 w 489"/>
                <a:gd name="T73" fmla="*/ 26 h 321"/>
                <a:gd name="T74" fmla="*/ 418 w 489"/>
                <a:gd name="T75" fmla="*/ 0 h 321"/>
                <a:gd name="T76" fmla="*/ 519 w 489"/>
                <a:gd name="T77" fmla="*/ 117 h 321"/>
                <a:gd name="T78" fmla="*/ 697 w 489"/>
                <a:gd name="T79" fmla="*/ 117 h 321"/>
                <a:gd name="T80" fmla="*/ 736 w 489"/>
                <a:gd name="T81" fmla="*/ 130 h 321"/>
                <a:gd name="T82" fmla="*/ 778 w 489"/>
                <a:gd name="T83" fmla="*/ 117 h 321"/>
                <a:gd name="T84" fmla="*/ 837 w 489"/>
                <a:gd name="T85" fmla="*/ 143 h 321"/>
                <a:gd name="T86" fmla="*/ 837 w 489"/>
                <a:gd name="T87" fmla="*/ 184 h 321"/>
                <a:gd name="T88" fmla="*/ 879 w 489"/>
                <a:gd name="T89" fmla="*/ 208 h 321"/>
                <a:gd name="T90" fmla="*/ 898 w 489"/>
                <a:gd name="T91" fmla="*/ 184 h 321"/>
                <a:gd name="T92" fmla="*/ 935 w 489"/>
                <a:gd name="T93" fmla="*/ 208 h 321"/>
                <a:gd name="T94" fmla="*/ 1017 w 489"/>
                <a:gd name="T95" fmla="*/ 208 h 321"/>
                <a:gd name="T96" fmla="*/ 1036 w 489"/>
                <a:gd name="T97" fmla="*/ 196 h 321"/>
                <a:gd name="T98" fmla="*/ 1157 w 489"/>
                <a:gd name="T99" fmla="*/ 248 h 321"/>
                <a:gd name="T100" fmla="*/ 1178 w 489"/>
                <a:gd name="T101" fmla="*/ 314 h 321"/>
                <a:gd name="T102" fmla="*/ 1178 w 489"/>
                <a:gd name="T103" fmla="*/ 352 h 321"/>
                <a:gd name="T104" fmla="*/ 1216 w 489"/>
                <a:gd name="T105" fmla="*/ 404 h 321"/>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w 489"/>
                <a:gd name="T160" fmla="*/ 0 h 321"/>
                <a:gd name="T161" fmla="*/ 489 w 489"/>
                <a:gd name="T162" fmla="*/ 321 h 321"/>
              </a:gdLst>
              <a:ahLst/>
              <a:cxnLst>
                <a:cxn ang="T106">
                  <a:pos x="T0" y="T1"/>
                </a:cxn>
                <a:cxn ang="T107">
                  <a:pos x="T2" y="T3"/>
                </a:cxn>
                <a:cxn ang="T108">
                  <a:pos x="T4" y="T5"/>
                </a:cxn>
                <a:cxn ang="T109">
                  <a:pos x="T6" y="T7"/>
                </a:cxn>
                <a:cxn ang="T110">
                  <a:pos x="T8" y="T9"/>
                </a:cxn>
                <a:cxn ang="T111">
                  <a:pos x="T10" y="T11"/>
                </a:cxn>
                <a:cxn ang="T112">
                  <a:pos x="T12" y="T13"/>
                </a:cxn>
                <a:cxn ang="T113">
                  <a:pos x="T14" y="T15"/>
                </a:cxn>
                <a:cxn ang="T114">
                  <a:pos x="T16" y="T17"/>
                </a:cxn>
                <a:cxn ang="T115">
                  <a:pos x="T18" y="T19"/>
                </a:cxn>
                <a:cxn ang="T116">
                  <a:pos x="T20" y="T21"/>
                </a:cxn>
                <a:cxn ang="T117">
                  <a:pos x="T22" y="T23"/>
                </a:cxn>
                <a:cxn ang="T118">
                  <a:pos x="T24" y="T25"/>
                </a:cxn>
                <a:cxn ang="T119">
                  <a:pos x="T26" y="T27"/>
                </a:cxn>
                <a:cxn ang="T120">
                  <a:pos x="T28" y="T29"/>
                </a:cxn>
                <a:cxn ang="T121">
                  <a:pos x="T30" y="T31"/>
                </a:cxn>
                <a:cxn ang="T122">
                  <a:pos x="T32" y="T33"/>
                </a:cxn>
                <a:cxn ang="T123">
                  <a:pos x="T34" y="T35"/>
                </a:cxn>
                <a:cxn ang="T124">
                  <a:pos x="T36" y="T37"/>
                </a:cxn>
                <a:cxn ang="T125">
                  <a:pos x="T38" y="T39"/>
                </a:cxn>
                <a:cxn ang="T126">
                  <a:pos x="T40" y="T41"/>
                </a:cxn>
                <a:cxn ang="T127">
                  <a:pos x="T42" y="T43"/>
                </a:cxn>
                <a:cxn ang="T128">
                  <a:pos x="T44" y="T45"/>
                </a:cxn>
                <a:cxn ang="T129">
                  <a:pos x="T46" y="T47"/>
                </a:cxn>
                <a:cxn ang="T130">
                  <a:pos x="T48" y="T49"/>
                </a:cxn>
                <a:cxn ang="T131">
                  <a:pos x="T50" y="T51"/>
                </a:cxn>
                <a:cxn ang="T132">
                  <a:pos x="T52" y="T53"/>
                </a:cxn>
                <a:cxn ang="T133">
                  <a:pos x="T54" y="T55"/>
                </a:cxn>
                <a:cxn ang="T134">
                  <a:pos x="T56" y="T57"/>
                </a:cxn>
                <a:cxn ang="T135">
                  <a:pos x="T58" y="T59"/>
                </a:cxn>
                <a:cxn ang="T136">
                  <a:pos x="T60" y="T61"/>
                </a:cxn>
                <a:cxn ang="T137">
                  <a:pos x="T62" y="T63"/>
                </a:cxn>
                <a:cxn ang="T138">
                  <a:pos x="T64" y="T65"/>
                </a:cxn>
                <a:cxn ang="T139">
                  <a:pos x="T66" y="T67"/>
                </a:cxn>
                <a:cxn ang="T140">
                  <a:pos x="T68" y="T69"/>
                </a:cxn>
                <a:cxn ang="T141">
                  <a:pos x="T70" y="T71"/>
                </a:cxn>
                <a:cxn ang="T142">
                  <a:pos x="T72" y="T73"/>
                </a:cxn>
                <a:cxn ang="T143">
                  <a:pos x="T74" y="T75"/>
                </a:cxn>
                <a:cxn ang="T144">
                  <a:pos x="T76" y="T77"/>
                </a:cxn>
                <a:cxn ang="T145">
                  <a:pos x="T78" y="T79"/>
                </a:cxn>
                <a:cxn ang="T146">
                  <a:pos x="T80" y="T81"/>
                </a:cxn>
                <a:cxn ang="T147">
                  <a:pos x="T82" y="T83"/>
                </a:cxn>
                <a:cxn ang="T148">
                  <a:pos x="T84" y="T85"/>
                </a:cxn>
                <a:cxn ang="T149">
                  <a:pos x="T86" y="T87"/>
                </a:cxn>
                <a:cxn ang="T150">
                  <a:pos x="T88" y="T89"/>
                </a:cxn>
                <a:cxn ang="T151">
                  <a:pos x="T90" y="T91"/>
                </a:cxn>
                <a:cxn ang="T152">
                  <a:pos x="T92" y="T93"/>
                </a:cxn>
                <a:cxn ang="T153">
                  <a:pos x="T94" y="T95"/>
                </a:cxn>
                <a:cxn ang="T154">
                  <a:pos x="T96" y="T97"/>
                </a:cxn>
                <a:cxn ang="T155">
                  <a:pos x="T98" y="T99"/>
                </a:cxn>
                <a:cxn ang="T156">
                  <a:pos x="T100" y="T101"/>
                </a:cxn>
                <a:cxn ang="T157">
                  <a:pos x="T102" y="T103"/>
                </a:cxn>
                <a:cxn ang="T158">
                  <a:pos x="T104" y="T105"/>
                </a:cxn>
              </a:cxnLst>
              <a:rect l="T159" t="T160" r="T161" b="T162"/>
              <a:pathLst>
                <a:path w="489" h="321">
                  <a:moveTo>
                    <a:pt x="488" y="248"/>
                  </a:moveTo>
                  <a:lnTo>
                    <a:pt x="448" y="264"/>
                  </a:lnTo>
                  <a:lnTo>
                    <a:pt x="392" y="296"/>
                  </a:lnTo>
                  <a:lnTo>
                    <a:pt x="368" y="304"/>
                  </a:lnTo>
                  <a:lnTo>
                    <a:pt x="352" y="320"/>
                  </a:lnTo>
                  <a:lnTo>
                    <a:pt x="328" y="320"/>
                  </a:lnTo>
                  <a:lnTo>
                    <a:pt x="336" y="272"/>
                  </a:lnTo>
                  <a:lnTo>
                    <a:pt x="320" y="272"/>
                  </a:lnTo>
                  <a:lnTo>
                    <a:pt x="288" y="288"/>
                  </a:lnTo>
                  <a:lnTo>
                    <a:pt x="280" y="280"/>
                  </a:lnTo>
                  <a:lnTo>
                    <a:pt x="240" y="280"/>
                  </a:lnTo>
                  <a:lnTo>
                    <a:pt x="224" y="256"/>
                  </a:lnTo>
                  <a:lnTo>
                    <a:pt x="184" y="256"/>
                  </a:lnTo>
                  <a:lnTo>
                    <a:pt x="144" y="240"/>
                  </a:lnTo>
                  <a:lnTo>
                    <a:pt x="128" y="248"/>
                  </a:lnTo>
                  <a:lnTo>
                    <a:pt x="136" y="280"/>
                  </a:lnTo>
                  <a:lnTo>
                    <a:pt x="112" y="272"/>
                  </a:lnTo>
                  <a:lnTo>
                    <a:pt x="80" y="272"/>
                  </a:lnTo>
                  <a:lnTo>
                    <a:pt x="48" y="320"/>
                  </a:lnTo>
                  <a:lnTo>
                    <a:pt x="8" y="272"/>
                  </a:lnTo>
                  <a:lnTo>
                    <a:pt x="0" y="272"/>
                  </a:lnTo>
                  <a:lnTo>
                    <a:pt x="8" y="256"/>
                  </a:lnTo>
                  <a:lnTo>
                    <a:pt x="16" y="248"/>
                  </a:lnTo>
                  <a:lnTo>
                    <a:pt x="0" y="232"/>
                  </a:lnTo>
                  <a:lnTo>
                    <a:pt x="0" y="224"/>
                  </a:lnTo>
                  <a:lnTo>
                    <a:pt x="16" y="208"/>
                  </a:lnTo>
                  <a:lnTo>
                    <a:pt x="72" y="208"/>
                  </a:lnTo>
                  <a:lnTo>
                    <a:pt x="96" y="192"/>
                  </a:lnTo>
                  <a:lnTo>
                    <a:pt x="112" y="184"/>
                  </a:lnTo>
                  <a:lnTo>
                    <a:pt x="112" y="160"/>
                  </a:lnTo>
                  <a:lnTo>
                    <a:pt x="80" y="120"/>
                  </a:lnTo>
                  <a:lnTo>
                    <a:pt x="72" y="80"/>
                  </a:lnTo>
                  <a:lnTo>
                    <a:pt x="88" y="56"/>
                  </a:lnTo>
                  <a:lnTo>
                    <a:pt x="88" y="40"/>
                  </a:lnTo>
                  <a:lnTo>
                    <a:pt x="72" y="8"/>
                  </a:lnTo>
                  <a:lnTo>
                    <a:pt x="128" y="8"/>
                  </a:lnTo>
                  <a:lnTo>
                    <a:pt x="144" y="16"/>
                  </a:lnTo>
                  <a:lnTo>
                    <a:pt x="168" y="0"/>
                  </a:lnTo>
                  <a:lnTo>
                    <a:pt x="208" y="72"/>
                  </a:lnTo>
                  <a:lnTo>
                    <a:pt x="280" y="72"/>
                  </a:lnTo>
                  <a:lnTo>
                    <a:pt x="296" y="80"/>
                  </a:lnTo>
                  <a:lnTo>
                    <a:pt x="312" y="72"/>
                  </a:lnTo>
                  <a:lnTo>
                    <a:pt x="336" y="88"/>
                  </a:lnTo>
                  <a:lnTo>
                    <a:pt x="336" y="112"/>
                  </a:lnTo>
                  <a:lnTo>
                    <a:pt x="352" y="128"/>
                  </a:lnTo>
                  <a:lnTo>
                    <a:pt x="360" y="112"/>
                  </a:lnTo>
                  <a:lnTo>
                    <a:pt x="376" y="128"/>
                  </a:lnTo>
                  <a:lnTo>
                    <a:pt x="408" y="128"/>
                  </a:lnTo>
                  <a:lnTo>
                    <a:pt x="416" y="120"/>
                  </a:lnTo>
                  <a:lnTo>
                    <a:pt x="464" y="152"/>
                  </a:lnTo>
                  <a:lnTo>
                    <a:pt x="472" y="192"/>
                  </a:lnTo>
                  <a:lnTo>
                    <a:pt x="472" y="216"/>
                  </a:lnTo>
                  <a:lnTo>
                    <a:pt x="488" y="24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6" name="Freeform 26"/>
            <p:cNvSpPr>
              <a:spLocks noChangeArrowheads="1"/>
            </p:cNvSpPr>
            <p:nvPr/>
          </p:nvSpPr>
          <p:spPr bwMode="auto">
            <a:xfrm>
              <a:off x="3823847" y="2532317"/>
              <a:ext cx="512835" cy="657725"/>
            </a:xfrm>
            <a:custGeom>
              <a:avLst/>
              <a:gdLst>
                <a:gd name="T0" fmla="*/ 218 w 305"/>
                <a:gd name="T1" fmla="*/ 0 h 385"/>
                <a:gd name="T2" fmla="*/ 319 w 305"/>
                <a:gd name="T3" fmla="*/ 53 h 385"/>
                <a:gd name="T4" fmla="*/ 438 w 305"/>
                <a:gd name="T5" fmla="*/ 109 h 385"/>
                <a:gd name="T6" fmla="*/ 498 w 305"/>
                <a:gd name="T7" fmla="*/ 161 h 385"/>
                <a:gd name="T8" fmla="*/ 598 w 305"/>
                <a:gd name="T9" fmla="*/ 227 h 385"/>
                <a:gd name="T10" fmla="*/ 676 w 305"/>
                <a:gd name="T11" fmla="*/ 241 h 385"/>
                <a:gd name="T12" fmla="*/ 619 w 305"/>
                <a:gd name="T13" fmla="*/ 241 h 385"/>
                <a:gd name="T14" fmla="*/ 577 w 305"/>
                <a:gd name="T15" fmla="*/ 295 h 385"/>
                <a:gd name="T16" fmla="*/ 619 w 305"/>
                <a:gd name="T17" fmla="*/ 375 h 385"/>
                <a:gd name="T18" fmla="*/ 718 w 305"/>
                <a:gd name="T19" fmla="*/ 416 h 385"/>
                <a:gd name="T20" fmla="*/ 718 w 305"/>
                <a:gd name="T21" fmla="*/ 497 h 385"/>
                <a:gd name="T22" fmla="*/ 697 w 305"/>
                <a:gd name="T23" fmla="*/ 538 h 385"/>
                <a:gd name="T24" fmla="*/ 656 w 305"/>
                <a:gd name="T25" fmla="*/ 523 h 385"/>
                <a:gd name="T26" fmla="*/ 676 w 305"/>
                <a:gd name="T27" fmla="*/ 578 h 385"/>
                <a:gd name="T28" fmla="*/ 656 w 305"/>
                <a:gd name="T29" fmla="*/ 604 h 385"/>
                <a:gd name="T30" fmla="*/ 559 w 305"/>
                <a:gd name="T31" fmla="*/ 643 h 385"/>
                <a:gd name="T32" fmla="*/ 458 w 305"/>
                <a:gd name="T33" fmla="*/ 643 h 385"/>
                <a:gd name="T34" fmla="*/ 377 w 305"/>
                <a:gd name="T35" fmla="*/ 618 h 385"/>
                <a:gd name="T36" fmla="*/ 319 w 305"/>
                <a:gd name="T37" fmla="*/ 643 h 385"/>
                <a:gd name="T38" fmla="*/ 338 w 305"/>
                <a:gd name="T39" fmla="*/ 604 h 385"/>
                <a:gd name="T40" fmla="*/ 300 w 305"/>
                <a:gd name="T41" fmla="*/ 618 h 385"/>
                <a:gd name="T42" fmla="*/ 199 w 305"/>
                <a:gd name="T43" fmla="*/ 523 h 385"/>
                <a:gd name="T44" fmla="*/ 179 w 305"/>
                <a:gd name="T45" fmla="*/ 443 h 385"/>
                <a:gd name="T46" fmla="*/ 179 w 305"/>
                <a:gd name="T47" fmla="*/ 363 h 385"/>
                <a:gd name="T48" fmla="*/ 179 w 305"/>
                <a:gd name="T49" fmla="*/ 267 h 385"/>
                <a:gd name="T50" fmla="*/ 60 w 305"/>
                <a:gd name="T51" fmla="*/ 255 h 385"/>
                <a:gd name="T52" fmla="*/ 0 w 305"/>
                <a:gd name="T53" fmla="*/ 227 h 385"/>
                <a:gd name="T54" fmla="*/ 79 w 305"/>
                <a:gd name="T55" fmla="*/ 202 h 385"/>
                <a:gd name="T56" fmla="*/ 101 w 305"/>
                <a:gd name="T57" fmla="*/ 67 h 385"/>
                <a:gd name="T58" fmla="*/ 179 w 305"/>
                <a:gd name="T59" fmla="*/ 94 h 385"/>
                <a:gd name="T60" fmla="*/ 259 w 305"/>
                <a:gd name="T61" fmla="*/ 80 h 385"/>
                <a:gd name="T62" fmla="*/ 199 w 305"/>
                <a:gd name="T63" fmla="*/ 27 h 385"/>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w 305"/>
                <a:gd name="T97" fmla="*/ 0 h 385"/>
                <a:gd name="T98" fmla="*/ 305 w 305"/>
                <a:gd name="T99" fmla="*/ 385 h 385"/>
              </a:gdLst>
              <a:ahLst/>
              <a:cxnLst>
                <a:cxn ang="T64">
                  <a:pos x="T0" y="T1"/>
                </a:cxn>
                <a:cxn ang="T65">
                  <a:pos x="T2" y="T3"/>
                </a:cxn>
                <a:cxn ang="T66">
                  <a:pos x="T4" y="T5"/>
                </a:cxn>
                <a:cxn ang="T67">
                  <a:pos x="T6" y="T7"/>
                </a:cxn>
                <a:cxn ang="T68">
                  <a:pos x="T8" y="T9"/>
                </a:cxn>
                <a:cxn ang="T69">
                  <a:pos x="T10" y="T11"/>
                </a:cxn>
                <a:cxn ang="T70">
                  <a:pos x="T12" y="T13"/>
                </a:cxn>
                <a:cxn ang="T71">
                  <a:pos x="T14" y="T15"/>
                </a:cxn>
                <a:cxn ang="T72">
                  <a:pos x="T16" y="T17"/>
                </a:cxn>
                <a:cxn ang="T73">
                  <a:pos x="T18" y="T19"/>
                </a:cxn>
                <a:cxn ang="T74">
                  <a:pos x="T20" y="T21"/>
                </a:cxn>
                <a:cxn ang="T75">
                  <a:pos x="T22" y="T23"/>
                </a:cxn>
                <a:cxn ang="T76">
                  <a:pos x="T24" y="T25"/>
                </a:cxn>
                <a:cxn ang="T77">
                  <a:pos x="T26" y="T27"/>
                </a:cxn>
                <a:cxn ang="T78">
                  <a:pos x="T28" y="T29"/>
                </a:cxn>
                <a:cxn ang="T79">
                  <a:pos x="T30" y="T31"/>
                </a:cxn>
                <a:cxn ang="T80">
                  <a:pos x="T32" y="T33"/>
                </a:cxn>
                <a:cxn ang="T81">
                  <a:pos x="T34" y="T35"/>
                </a:cxn>
                <a:cxn ang="T82">
                  <a:pos x="T36" y="T37"/>
                </a:cxn>
                <a:cxn ang="T83">
                  <a:pos x="T38" y="T39"/>
                </a:cxn>
                <a:cxn ang="T84">
                  <a:pos x="T40" y="T41"/>
                </a:cxn>
                <a:cxn ang="T85">
                  <a:pos x="T42" y="T43"/>
                </a:cxn>
                <a:cxn ang="T86">
                  <a:pos x="T44" y="T45"/>
                </a:cxn>
                <a:cxn ang="T87">
                  <a:pos x="T46" y="T47"/>
                </a:cxn>
                <a:cxn ang="T88">
                  <a:pos x="T48" y="T49"/>
                </a:cxn>
                <a:cxn ang="T89">
                  <a:pos x="T50" y="T51"/>
                </a:cxn>
                <a:cxn ang="T90">
                  <a:pos x="T52" y="T53"/>
                </a:cxn>
                <a:cxn ang="T91">
                  <a:pos x="T54" y="T55"/>
                </a:cxn>
                <a:cxn ang="T92">
                  <a:pos x="T56" y="T57"/>
                </a:cxn>
                <a:cxn ang="T93">
                  <a:pos x="T58" y="T59"/>
                </a:cxn>
                <a:cxn ang="T94">
                  <a:pos x="T60" y="T61"/>
                </a:cxn>
                <a:cxn ang="T95">
                  <a:pos x="T62" y="T63"/>
                </a:cxn>
              </a:cxnLst>
              <a:rect l="T96" t="T97" r="T98" b="T99"/>
              <a:pathLst>
                <a:path w="305" h="385">
                  <a:moveTo>
                    <a:pt x="80" y="8"/>
                  </a:moveTo>
                  <a:lnTo>
                    <a:pt x="88" y="0"/>
                  </a:lnTo>
                  <a:lnTo>
                    <a:pt x="120" y="8"/>
                  </a:lnTo>
                  <a:lnTo>
                    <a:pt x="128" y="32"/>
                  </a:lnTo>
                  <a:lnTo>
                    <a:pt x="152" y="32"/>
                  </a:lnTo>
                  <a:lnTo>
                    <a:pt x="176" y="64"/>
                  </a:lnTo>
                  <a:lnTo>
                    <a:pt x="184" y="56"/>
                  </a:lnTo>
                  <a:lnTo>
                    <a:pt x="200" y="96"/>
                  </a:lnTo>
                  <a:lnTo>
                    <a:pt x="224" y="136"/>
                  </a:lnTo>
                  <a:lnTo>
                    <a:pt x="240" y="136"/>
                  </a:lnTo>
                  <a:lnTo>
                    <a:pt x="256" y="120"/>
                  </a:lnTo>
                  <a:lnTo>
                    <a:pt x="272" y="144"/>
                  </a:lnTo>
                  <a:lnTo>
                    <a:pt x="256" y="160"/>
                  </a:lnTo>
                  <a:lnTo>
                    <a:pt x="248" y="144"/>
                  </a:lnTo>
                  <a:lnTo>
                    <a:pt x="232" y="144"/>
                  </a:lnTo>
                  <a:lnTo>
                    <a:pt x="232" y="176"/>
                  </a:lnTo>
                  <a:lnTo>
                    <a:pt x="224" y="192"/>
                  </a:lnTo>
                  <a:lnTo>
                    <a:pt x="248" y="224"/>
                  </a:lnTo>
                  <a:lnTo>
                    <a:pt x="248" y="248"/>
                  </a:lnTo>
                  <a:lnTo>
                    <a:pt x="288" y="248"/>
                  </a:lnTo>
                  <a:lnTo>
                    <a:pt x="304" y="264"/>
                  </a:lnTo>
                  <a:lnTo>
                    <a:pt x="288" y="296"/>
                  </a:lnTo>
                  <a:lnTo>
                    <a:pt x="296" y="320"/>
                  </a:lnTo>
                  <a:lnTo>
                    <a:pt x="280" y="320"/>
                  </a:lnTo>
                  <a:lnTo>
                    <a:pt x="280" y="312"/>
                  </a:lnTo>
                  <a:lnTo>
                    <a:pt x="264" y="312"/>
                  </a:lnTo>
                  <a:lnTo>
                    <a:pt x="264" y="328"/>
                  </a:lnTo>
                  <a:lnTo>
                    <a:pt x="272" y="344"/>
                  </a:lnTo>
                  <a:lnTo>
                    <a:pt x="264" y="344"/>
                  </a:lnTo>
                  <a:lnTo>
                    <a:pt x="264" y="360"/>
                  </a:lnTo>
                  <a:lnTo>
                    <a:pt x="232" y="384"/>
                  </a:lnTo>
                  <a:lnTo>
                    <a:pt x="224" y="384"/>
                  </a:lnTo>
                  <a:lnTo>
                    <a:pt x="216" y="376"/>
                  </a:lnTo>
                  <a:lnTo>
                    <a:pt x="184" y="384"/>
                  </a:lnTo>
                  <a:lnTo>
                    <a:pt x="168" y="352"/>
                  </a:lnTo>
                  <a:lnTo>
                    <a:pt x="152" y="368"/>
                  </a:lnTo>
                  <a:lnTo>
                    <a:pt x="152" y="384"/>
                  </a:lnTo>
                  <a:lnTo>
                    <a:pt x="128" y="384"/>
                  </a:lnTo>
                  <a:lnTo>
                    <a:pt x="128" y="368"/>
                  </a:lnTo>
                  <a:lnTo>
                    <a:pt x="136" y="360"/>
                  </a:lnTo>
                  <a:lnTo>
                    <a:pt x="128" y="352"/>
                  </a:lnTo>
                  <a:lnTo>
                    <a:pt x="120" y="368"/>
                  </a:lnTo>
                  <a:lnTo>
                    <a:pt x="88" y="360"/>
                  </a:lnTo>
                  <a:lnTo>
                    <a:pt x="80" y="312"/>
                  </a:lnTo>
                  <a:lnTo>
                    <a:pt x="80" y="296"/>
                  </a:lnTo>
                  <a:lnTo>
                    <a:pt x="72" y="264"/>
                  </a:lnTo>
                  <a:lnTo>
                    <a:pt x="32" y="240"/>
                  </a:lnTo>
                  <a:lnTo>
                    <a:pt x="72" y="216"/>
                  </a:lnTo>
                  <a:lnTo>
                    <a:pt x="80" y="216"/>
                  </a:lnTo>
                  <a:lnTo>
                    <a:pt x="72" y="160"/>
                  </a:lnTo>
                  <a:lnTo>
                    <a:pt x="48" y="168"/>
                  </a:lnTo>
                  <a:lnTo>
                    <a:pt x="24" y="152"/>
                  </a:lnTo>
                  <a:lnTo>
                    <a:pt x="16" y="136"/>
                  </a:lnTo>
                  <a:lnTo>
                    <a:pt x="0" y="136"/>
                  </a:lnTo>
                  <a:lnTo>
                    <a:pt x="8" y="120"/>
                  </a:lnTo>
                  <a:lnTo>
                    <a:pt x="32" y="120"/>
                  </a:lnTo>
                  <a:lnTo>
                    <a:pt x="40" y="88"/>
                  </a:lnTo>
                  <a:lnTo>
                    <a:pt x="40" y="40"/>
                  </a:lnTo>
                  <a:lnTo>
                    <a:pt x="48" y="40"/>
                  </a:lnTo>
                  <a:lnTo>
                    <a:pt x="72" y="56"/>
                  </a:lnTo>
                  <a:lnTo>
                    <a:pt x="80" y="72"/>
                  </a:lnTo>
                  <a:lnTo>
                    <a:pt x="104" y="48"/>
                  </a:lnTo>
                  <a:lnTo>
                    <a:pt x="104" y="32"/>
                  </a:lnTo>
                  <a:lnTo>
                    <a:pt x="80" y="16"/>
                  </a:lnTo>
                  <a:lnTo>
                    <a:pt x="80" y="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7" name="Freeform 27"/>
            <p:cNvSpPr>
              <a:spLocks noChangeArrowheads="1"/>
            </p:cNvSpPr>
            <p:nvPr/>
          </p:nvSpPr>
          <p:spPr bwMode="auto">
            <a:xfrm>
              <a:off x="3367059" y="2327452"/>
              <a:ext cx="634739" cy="614595"/>
            </a:xfrm>
            <a:custGeom>
              <a:avLst/>
              <a:gdLst>
                <a:gd name="T0" fmla="*/ 500 w 377"/>
                <a:gd name="T1" fmla="*/ 13 h 361"/>
                <a:gd name="T2" fmla="*/ 621 w 377"/>
                <a:gd name="T3" fmla="*/ 0 h 361"/>
                <a:gd name="T4" fmla="*/ 661 w 377"/>
                <a:gd name="T5" fmla="*/ 27 h 361"/>
                <a:gd name="T6" fmla="*/ 761 w 377"/>
                <a:gd name="T7" fmla="*/ 40 h 361"/>
                <a:gd name="T8" fmla="*/ 803 w 377"/>
                <a:gd name="T9" fmla="*/ 27 h 361"/>
                <a:gd name="T10" fmla="*/ 842 w 377"/>
                <a:gd name="T11" fmla="*/ 27 h 361"/>
                <a:gd name="T12" fmla="*/ 701 w 377"/>
                <a:gd name="T13" fmla="*/ 105 h 361"/>
                <a:gd name="T14" fmla="*/ 681 w 377"/>
                <a:gd name="T15" fmla="*/ 144 h 361"/>
                <a:gd name="T16" fmla="*/ 701 w 377"/>
                <a:gd name="T17" fmla="*/ 158 h 361"/>
                <a:gd name="T18" fmla="*/ 722 w 377"/>
                <a:gd name="T19" fmla="*/ 158 h 361"/>
                <a:gd name="T20" fmla="*/ 803 w 377"/>
                <a:gd name="T21" fmla="*/ 210 h 361"/>
                <a:gd name="T22" fmla="*/ 881 w 377"/>
                <a:gd name="T23" fmla="*/ 210 h 361"/>
                <a:gd name="T24" fmla="*/ 881 w 377"/>
                <a:gd name="T25" fmla="*/ 239 h 361"/>
                <a:gd name="T26" fmla="*/ 941 w 377"/>
                <a:gd name="T27" fmla="*/ 252 h 361"/>
                <a:gd name="T28" fmla="*/ 941 w 377"/>
                <a:gd name="T29" fmla="*/ 279 h 361"/>
                <a:gd name="T30" fmla="*/ 881 w 377"/>
                <a:gd name="T31" fmla="*/ 316 h 361"/>
                <a:gd name="T32" fmla="*/ 881 w 377"/>
                <a:gd name="T33" fmla="*/ 292 h 361"/>
                <a:gd name="T34" fmla="*/ 821 w 377"/>
                <a:gd name="T35" fmla="*/ 265 h 361"/>
                <a:gd name="T36" fmla="*/ 782 w 377"/>
                <a:gd name="T37" fmla="*/ 265 h 361"/>
                <a:gd name="T38" fmla="*/ 782 w 377"/>
                <a:gd name="T39" fmla="*/ 344 h 361"/>
                <a:gd name="T40" fmla="*/ 761 w 377"/>
                <a:gd name="T41" fmla="*/ 396 h 361"/>
                <a:gd name="T42" fmla="*/ 701 w 377"/>
                <a:gd name="T43" fmla="*/ 396 h 361"/>
                <a:gd name="T44" fmla="*/ 681 w 377"/>
                <a:gd name="T45" fmla="*/ 409 h 361"/>
                <a:gd name="T46" fmla="*/ 722 w 377"/>
                <a:gd name="T47" fmla="*/ 422 h 361"/>
                <a:gd name="T48" fmla="*/ 743 w 377"/>
                <a:gd name="T49" fmla="*/ 450 h 361"/>
                <a:gd name="T50" fmla="*/ 803 w 377"/>
                <a:gd name="T51" fmla="*/ 474 h 361"/>
                <a:gd name="T52" fmla="*/ 860 w 377"/>
                <a:gd name="T53" fmla="*/ 462 h 361"/>
                <a:gd name="T54" fmla="*/ 881 w 377"/>
                <a:gd name="T55" fmla="*/ 554 h 361"/>
                <a:gd name="T56" fmla="*/ 761 w 377"/>
                <a:gd name="T57" fmla="*/ 594 h 361"/>
                <a:gd name="T58" fmla="*/ 743 w 377"/>
                <a:gd name="T59" fmla="*/ 580 h 361"/>
                <a:gd name="T60" fmla="*/ 722 w 377"/>
                <a:gd name="T61" fmla="*/ 594 h 361"/>
                <a:gd name="T62" fmla="*/ 643 w 377"/>
                <a:gd name="T63" fmla="*/ 594 h 361"/>
                <a:gd name="T64" fmla="*/ 601 w 377"/>
                <a:gd name="T65" fmla="*/ 567 h 361"/>
                <a:gd name="T66" fmla="*/ 582 w 377"/>
                <a:gd name="T67" fmla="*/ 594 h 361"/>
                <a:gd name="T68" fmla="*/ 542 w 377"/>
                <a:gd name="T69" fmla="*/ 567 h 361"/>
                <a:gd name="T70" fmla="*/ 542 w 377"/>
                <a:gd name="T71" fmla="*/ 527 h 361"/>
                <a:gd name="T72" fmla="*/ 482 w 377"/>
                <a:gd name="T73" fmla="*/ 501 h 361"/>
                <a:gd name="T74" fmla="*/ 440 w 377"/>
                <a:gd name="T75" fmla="*/ 514 h 361"/>
                <a:gd name="T76" fmla="*/ 401 w 377"/>
                <a:gd name="T77" fmla="*/ 501 h 361"/>
                <a:gd name="T78" fmla="*/ 221 w 377"/>
                <a:gd name="T79" fmla="*/ 487 h 361"/>
                <a:gd name="T80" fmla="*/ 121 w 377"/>
                <a:gd name="T81" fmla="*/ 382 h 361"/>
                <a:gd name="T82" fmla="*/ 41 w 377"/>
                <a:gd name="T83" fmla="*/ 303 h 361"/>
                <a:gd name="T84" fmla="*/ 0 w 377"/>
                <a:gd name="T85" fmla="*/ 210 h 361"/>
                <a:gd name="T86" fmla="*/ 79 w 377"/>
                <a:gd name="T87" fmla="*/ 210 h 361"/>
                <a:gd name="T88" fmla="*/ 281 w 377"/>
                <a:gd name="T89" fmla="*/ 130 h 361"/>
                <a:gd name="T90" fmla="*/ 341 w 377"/>
                <a:gd name="T91" fmla="*/ 130 h 361"/>
                <a:gd name="T92" fmla="*/ 422 w 377"/>
                <a:gd name="T93" fmla="*/ 130 h 361"/>
                <a:gd name="T94" fmla="*/ 482 w 377"/>
                <a:gd name="T95" fmla="*/ 80 h 361"/>
                <a:gd name="T96" fmla="*/ 500 w 377"/>
                <a:gd name="T97" fmla="*/ 13 h 361"/>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w 377"/>
                <a:gd name="T148" fmla="*/ 0 h 361"/>
                <a:gd name="T149" fmla="*/ 377 w 377"/>
                <a:gd name="T150" fmla="*/ 361 h 361"/>
              </a:gdLst>
              <a:ahLst/>
              <a:cxnLst>
                <a:cxn ang="T98">
                  <a:pos x="T0" y="T1"/>
                </a:cxn>
                <a:cxn ang="T99">
                  <a:pos x="T2" y="T3"/>
                </a:cxn>
                <a:cxn ang="T100">
                  <a:pos x="T4" y="T5"/>
                </a:cxn>
                <a:cxn ang="T101">
                  <a:pos x="T6" y="T7"/>
                </a:cxn>
                <a:cxn ang="T102">
                  <a:pos x="T8" y="T9"/>
                </a:cxn>
                <a:cxn ang="T103">
                  <a:pos x="T10" y="T11"/>
                </a:cxn>
                <a:cxn ang="T104">
                  <a:pos x="T12" y="T13"/>
                </a:cxn>
                <a:cxn ang="T105">
                  <a:pos x="T14" y="T15"/>
                </a:cxn>
                <a:cxn ang="T106">
                  <a:pos x="T16" y="T17"/>
                </a:cxn>
                <a:cxn ang="T107">
                  <a:pos x="T18" y="T19"/>
                </a:cxn>
                <a:cxn ang="T108">
                  <a:pos x="T20" y="T21"/>
                </a:cxn>
                <a:cxn ang="T109">
                  <a:pos x="T22" y="T23"/>
                </a:cxn>
                <a:cxn ang="T110">
                  <a:pos x="T24" y="T25"/>
                </a:cxn>
                <a:cxn ang="T111">
                  <a:pos x="T26" y="T27"/>
                </a:cxn>
                <a:cxn ang="T112">
                  <a:pos x="T28" y="T29"/>
                </a:cxn>
                <a:cxn ang="T113">
                  <a:pos x="T30" y="T31"/>
                </a:cxn>
                <a:cxn ang="T114">
                  <a:pos x="T32" y="T33"/>
                </a:cxn>
                <a:cxn ang="T115">
                  <a:pos x="T34" y="T35"/>
                </a:cxn>
                <a:cxn ang="T116">
                  <a:pos x="T36" y="T37"/>
                </a:cxn>
                <a:cxn ang="T117">
                  <a:pos x="T38" y="T39"/>
                </a:cxn>
                <a:cxn ang="T118">
                  <a:pos x="T40" y="T41"/>
                </a:cxn>
                <a:cxn ang="T119">
                  <a:pos x="T42" y="T43"/>
                </a:cxn>
                <a:cxn ang="T120">
                  <a:pos x="T44" y="T45"/>
                </a:cxn>
                <a:cxn ang="T121">
                  <a:pos x="T46" y="T47"/>
                </a:cxn>
                <a:cxn ang="T122">
                  <a:pos x="T48" y="T49"/>
                </a:cxn>
                <a:cxn ang="T123">
                  <a:pos x="T50" y="T51"/>
                </a:cxn>
                <a:cxn ang="T124">
                  <a:pos x="T52" y="T53"/>
                </a:cxn>
                <a:cxn ang="T125">
                  <a:pos x="T54" y="T55"/>
                </a:cxn>
                <a:cxn ang="T126">
                  <a:pos x="T56" y="T57"/>
                </a:cxn>
                <a:cxn ang="T127">
                  <a:pos x="T58" y="T59"/>
                </a:cxn>
                <a:cxn ang="T128">
                  <a:pos x="T60" y="T61"/>
                </a:cxn>
                <a:cxn ang="T129">
                  <a:pos x="T62" y="T63"/>
                </a:cxn>
                <a:cxn ang="T130">
                  <a:pos x="T64" y="T65"/>
                </a:cxn>
                <a:cxn ang="T131">
                  <a:pos x="T66" y="T67"/>
                </a:cxn>
                <a:cxn ang="T132">
                  <a:pos x="T68" y="T69"/>
                </a:cxn>
                <a:cxn ang="T133">
                  <a:pos x="T70" y="T71"/>
                </a:cxn>
                <a:cxn ang="T134">
                  <a:pos x="T72" y="T73"/>
                </a:cxn>
                <a:cxn ang="T135">
                  <a:pos x="T74" y="T75"/>
                </a:cxn>
                <a:cxn ang="T136">
                  <a:pos x="T76" y="T77"/>
                </a:cxn>
                <a:cxn ang="T137">
                  <a:pos x="T78" y="T79"/>
                </a:cxn>
                <a:cxn ang="T138">
                  <a:pos x="T80" y="T81"/>
                </a:cxn>
                <a:cxn ang="T139">
                  <a:pos x="T82" y="T83"/>
                </a:cxn>
                <a:cxn ang="T140">
                  <a:pos x="T84" y="T85"/>
                </a:cxn>
                <a:cxn ang="T141">
                  <a:pos x="T86" y="T87"/>
                </a:cxn>
                <a:cxn ang="T142">
                  <a:pos x="T88" y="T89"/>
                </a:cxn>
                <a:cxn ang="T143">
                  <a:pos x="T90" y="T91"/>
                </a:cxn>
                <a:cxn ang="T144">
                  <a:pos x="T92" y="T93"/>
                </a:cxn>
                <a:cxn ang="T145">
                  <a:pos x="T94" y="T95"/>
                </a:cxn>
                <a:cxn ang="T146">
                  <a:pos x="T96" y="T97"/>
                </a:cxn>
              </a:cxnLst>
              <a:rect l="T147" t="T148" r="T149" b="T150"/>
              <a:pathLst>
                <a:path w="377" h="361">
                  <a:moveTo>
                    <a:pt x="200" y="8"/>
                  </a:moveTo>
                  <a:lnTo>
                    <a:pt x="248" y="0"/>
                  </a:lnTo>
                  <a:lnTo>
                    <a:pt x="264" y="16"/>
                  </a:lnTo>
                  <a:lnTo>
                    <a:pt x="304" y="24"/>
                  </a:lnTo>
                  <a:lnTo>
                    <a:pt x="320" y="16"/>
                  </a:lnTo>
                  <a:lnTo>
                    <a:pt x="336" y="16"/>
                  </a:lnTo>
                  <a:lnTo>
                    <a:pt x="280" y="64"/>
                  </a:lnTo>
                  <a:lnTo>
                    <a:pt x="272" y="88"/>
                  </a:lnTo>
                  <a:lnTo>
                    <a:pt x="280" y="96"/>
                  </a:lnTo>
                  <a:lnTo>
                    <a:pt x="288" y="96"/>
                  </a:lnTo>
                  <a:lnTo>
                    <a:pt x="320" y="128"/>
                  </a:lnTo>
                  <a:lnTo>
                    <a:pt x="352" y="128"/>
                  </a:lnTo>
                  <a:lnTo>
                    <a:pt x="352" y="144"/>
                  </a:lnTo>
                  <a:lnTo>
                    <a:pt x="376" y="152"/>
                  </a:lnTo>
                  <a:lnTo>
                    <a:pt x="376" y="168"/>
                  </a:lnTo>
                  <a:lnTo>
                    <a:pt x="352" y="192"/>
                  </a:lnTo>
                  <a:lnTo>
                    <a:pt x="352" y="176"/>
                  </a:lnTo>
                  <a:lnTo>
                    <a:pt x="328" y="160"/>
                  </a:lnTo>
                  <a:lnTo>
                    <a:pt x="312" y="160"/>
                  </a:lnTo>
                  <a:lnTo>
                    <a:pt x="312" y="208"/>
                  </a:lnTo>
                  <a:lnTo>
                    <a:pt x="304" y="240"/>
                  </a:lnTo>
                  <a:lnTo>
                    <a:pt x="280" y="240"/>
                  </a:lnTo>
                  <a:lnTo>
                    <a:pt x="272" y="248"/>
                  </a:lnTo>
                  <a:lnTo>
                    <a:pt x="288" y="256"/>
                  </a:lnTo>
                  <a:lnTo>
                    <a:pt x="296" y="272"/>
                  </a:lnTo>
                  <a:lnTo>
                    <a:pt x="320" y="288"/>
                  </a:lnTo>
                  <a:lnTo>
                    <a:pt x="344" y="280"/>
                  </a:lnTo>
                  <a:lnTo>
                    <a:pt x="352" y="336"/>
                  </a:lnTo>
                  <a:lnTo>
                    <a:pt x="304" y="360"/>
                  </a:lnTo>
                  <a:lnTo>
                    <a:pt x="296" y="352"/>
                  </a:lnTo>
                  <a:lnTo>
                    <a:pt x="288" y="360"/>
                  </a:lnTo>
                  <a:lnTo>
                    <a:pt x="256" y="360"/>
                  </a:lnTo>
                  <a:lnTo>
                    <a:pt x="240" y="344"/>
                  </a:lnTo>
                  <a:lnTo>
                    <a:pt x="232" y="360"/>
                  </a:lnTo>
                  <a:lnTo>
                    <a:pt x="216" y="344"/>
                  </a:lnTo>
                  <a:lnTo>
                    <a:pt x="216" y="320"/>
                  </a:lnTo>
                  <a:lnTo>
                    <a:pt x="192" y="304"/>
                  </a:lnTo>
                  <a:lnTo>
                    <a:pt x="176" y="312"/>
                  </a:lnTo>
                  <a:lnTo>
                    <a:pt x="160" y="304"/>
                  </a:lnTo>
                  <a:lnTo>
                    <a:pt x="88" y="296"/>
                  </a:lnTo>
                  <a:lnTo>
                    <a:pt x="48" y="232"/>
                  </a:lnTo>
                  <a:lnTo>
                    <a:pt x="16" y="184"/>
                  </a:lnTo>
                  <a:lnTo>
                    <a:pt x="0" y="128"/>
                  </a:lnTo>
                  <a:lnTo>
                    <a:pt x="32" y="128"/>
                  </a:lnTo>
                  <a:lnTo>
                    <a:pt x="112" y="80"/>
                  </a:lnTo>
                  <a:lnTo>
                    <a:pt x="136" y="80"/>
                  </a:lnTo>
                  <a:lnTo>
                    <a:pt x="168" y="80"/>
                  </a:lnTo>
                  <a:lnTo>
                    <a:pt x="192" y="48"/>
                  </a:lnTo>
                  <a:lnTo>
                    <a:pt x="200" y="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8" name="Freeform 28"/>
            <p:cNvSpPr>
              <a:spLocks noChangeArrowheads="1"/>
            </p:cNvSpPr>
            <p:nvPr/>
          </p:nvSpPr>
          <p:spPr bwMode="auto">
            <a:xfrm>
              <a:off x="3354448" y="1768309"/>
              <a:ext cx="418956" cy="780952"/>
            </a:xfrm>
            <a:custGeom>
              <a:avLst/>
              <a:gdLst>
                <a:gd name="T0" fmla="*/ 519 w 249"/>
                <a:gd name="T1" fmla="*/ 565 h 457"/>
                <a:gd name="T2" fmla="*/ 498 w 249"/>
                <a:gd name="T3" fmla="*/ 632 h 457"/>
                <a:gd name="T4" fmla="*/ 438 w 249"/>
                <a:gd name="T5" fmla="*/ 687 h 457"/>
                <a:gd name="T6" fmla="*/ 339 w 249"/>
                <a:gd name="T7" fmla="*/ 673 h 457"/>
                <a:gd name="T8" fmla="*/ 199 w 249"/>
                <a:gd name="T9" fmla="*/ 724 h 457"/>
                <a:gd name="T10" fmla="*/ 101 w 249"/>
                <a:gd name="T11" fmla="*/ 765 h 457"/>
                <a:gd name="T12" fmla="*/ 20 w 249"/>
                <a:gd name="T13" fmla="*/ 765 h 457"/>
                <a:gd name="T14" fmla="*/ 0 w 249"/>
                <a:gd name="T15" fmla="*/ 752 h 457"/>
                <a:gd name="T16" fmla="*/ 41 w 249"/>
                <a:gd name="T17" fmla="*/ 646 h 457"/>
                <a:gd name="T18" fmla="*/ 60 w 249"/>
                <a:gd name="T19" fmla="*/ 619 h 457"/>
                <a:gd name="T20" fmla="*/ 20 w 249"/>
                <a:gd name="T21" fmla="*/ 551 h 457"/>
                <a:gd name="T22" fmla="*/ 41 w 249"/>
                <a:gd name="T23" fmla="*/ 444 h 457"/>
                <a:gd name="T24" fmla="*/ 60 w 249"/>
                <a:gd name="T25" fmla="*/ 376 h 457"/>
                <a:gd name="T26" fmla="*/ 79 w 249"/>
                <a:gd name="T27" fmla="*/ 349 h 457"/>
                <a:gd name="T28" fmla="*/ 41 w 249"/>
                <a:gd name="T29" fmla="*/ 323 h 457"/>
                <a:gd name="T30" fmla="*/ 79 w 249"/>
                <a:gd name="T31" fmla="*/ 270 h 457"/>
                <a:gd name="T32" fmla="*/ 138 w 249"/>
                <a:gd name="T33" fmla="*/ 189 h 457"/>
                <a:gd name="T34" fmla="*/ 138 w 249"/>
                <a:gd name="T35" fmla="*/ 135 h 457"/>
                <a:gd name="T36" fmla="*/ 179 w 249"/>
                <a:gd name="T37" fmla="*/ 135 h 457"/>
                <a:gd name="T38" fmla="*/ 300 w 249"/>
                <a:gd name="T39" fmla="*/ 41 h 457"/>
                <a:gd name="T40" fmla="*/ 360 w 249"/>
                <a:gd name="T41" fmla="*/ 27 h 457"/>
                <a:gd name="T42" fmla="*/ 421 w 249"/>
                <a:gd name="T43" fmla="*/ 0 h 457"/>
                <a:gd name="T44" fmla="*/ 438 w 249"/>
                <a:gd name="T45" fmla="*/ 13 h 457"/>
                <a:gd name="T46" fmla="*/ 538 w 249"/>
                <a:gd name="T47" fmla="*/ 0 h 457"/>
                <a:gd name="T48" fmla="*/ 598 w 249"/>
                <a:gd name="T49" fmla="*/ 41 h 457"/>
                <a:gd name="T50" fmla="*/ 538 w 249"/>
                <a:gd name="T51" fmla="*/ 54 h 457"/>
                <a:gd name="T52" fmla="*/ 519 w 249"/>
                <a:gd name="T53" fmla="*/ 80 h 457"/>
                <a:gd name="T54" fmla="*/ 598 w 249"/>
                <a:gd name="T55" fmla="*/ 80 h 457"/>
                <a:gd name="T56" fmla="*/ 620 w 249"/>
                <a:gd name="T57" fmla="*/ 149 h 457"/>
                <a:gd name="T58" fmla="*/ 580 w 249"/>
                <a:gd name="T59" fmla="*/ 202 h 457"/>
                <a:gd name="T60" fmla="*/ 538 w 249"/>
                <a:gd name="T61" fmla="*/ 175 h 457"/>
                <a:gd name="T62" fmla="*/ 480 w 249"/>
                <a:gd name="T63" fmla="*/ 202 h 457"/>
                <a:gd name="T64" fmla="*/ 498 w 249"/>
                <a:gd name="T65" fmla="*/ 229 h 457"/>
                <a:gd name="T66" fmla="*/ 459 w 249"/>
                <a:gd name="T67" fmla="*/ 270 h 457"/>
                <a:gd name="T68" fmla="*/ 560 w 249"/>
                <a:gd name="T69" fmla="*/ 363 h 457"/>
                <a:gd name="T70" fmla="*/ 480 w 249"/>
                <a:gd name="T71" fmla="*/ 510 h 457"/>
                <a:gd name="T72" fmla="*/ 519 w 249"/>
                <a:gd name="T73" fmla="*/ 565 h 457"/>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60000 65536"/>
                <a:gd name="T85" fmla="*/ 0 60000 65536"/>
                <a:gd name="T86" fmla="*/ 0 60000 65536"/>
                <a:gd name="T87" fmla="*/ 0 60000 65536"/>
                <a:gd name="T88" fmla="*/ 0 60000 65536"/>
                <a:gd name="T89" fmla="*/ 0 60000 65536"/>
                <a:gd name="T90" fmla="*/ 0 60000 65536"/>
                <a:gd name="T91" fmla="*/ 0 60000 65536"/>
                <a:gd name="T92" fmla="*/ 0 60000 65536"/>
                <a:gd name="T93" fmla="*/ 0 60000 65536"/>
                <a:gd name="T94" fmla="*/ 0 60000 65536"/>
                <a:gd name="T95" fmla="*/ 0 60000 65536"/>
                <a:gd name="T96" fmla="*/ 0 60000 65536"/>
                <a:gd name="T97" fmla="*/ 0 60000 65536"/>
                <a:gd name="T98" fmla="*/ 0 60000 65536"/>
                <a:gd name="T99" fmla="*/ 0 60000 65536"/>
                <a:gd name="T100" fmla="*/ 0 60000 65536"/>
                <a:gd name="T101" fmla="*/ 0 60000 65536"/>
                <a:gd name="T102" fmla="*/ 0 60000 65536"/>
                <a:gd name="T103" fmla="*/ 0 60000 65536"/>
                <a:gd name="T104" fmla="*/ 0 60000 65536"/>
                <a:gd name="T105" fmla="*/ 0 60000 65536"/>
                <a:gd name="T106" fmla="*/ 0 60000 65536"/>
                <a:gd name="T107" fmla="*/ 0 60000 65536"/>
                <a:gd name="T108" fmla="*/ 0 60000 65536"/>
                <a:gd name="T109" fmla="*/ 0 60000 65536"/>
                <a:gd name="T110" fmla="*/ 0 60000 65536"/>
                <a:gd name="T111" fmla="*/ 0 w 249"/>
                <a:gd name="T112" fmla="*/ 0 h 457"/>
                <a:gd name="T113" fmla="*/ 249 w 249"/>
                <a:gd name="T114" fmla="*/ 457 h 457"/>
              </a:gdLst>
              <a:ahLst/>
              <a:cxnLst>
                <a:cxn ang="T74">
                  <a:pos x="T0" y="T1"/>
                </a:cxn>
                <a:cxn ang="T75">
                  <a:pos x="T2" y="T3"/>
                </a:cxn>
                <a:cxn ang="T76">
                  <a:pos x="T4" y="T5"/>
                </a:cxn>
                <a:cxn ang="T77">
                  <a:pos x="T6" y="T7"/>
                </a:cxn>
                <a:cxn ang="T78">
                  <a:pos x="T8" y="T9"/>
                </a:cxn>
                <a:cxn ang="T79">
                  <a:pos x="T10" y="T11"/>
                </a:cxn>
                <a:cxn ang="T80">
                  <a:pos x="T12" y="T13"/>
                </a:cxn>
                <a:cxn ang="T81">
                  <a:pos x="T14" y="T15"/>
                </a:cxn>
                <a:cxn ang="T82">
                  <a:pos x="T16" y="T17"/>
                </a:cxn>
                <a:cxn ang="T83">
                  <a:pos x="T18" y="T19"/>
                </a:cxn>
                <a:cxn ang="T84">
                  <a:pos x="T20" y="T21"/>
                </a:cxn>
                <a:cxn ang="T85">
                  <a:pos x="T22" y="T23"/>
                </a:cxn>
                <a:cxn ang="T86">
                  <a:pos x="T24" y="T25"/>
                </a:cxn>
                <a:cxn ang="T87">
                  <a:pos x="T26" y="T27"/>
                </a:cxn>
                <a:cxn ang="T88">
                  <a:pos x="T28" y="T29"/>
                </a:cxn>
                <a:cxn ang="T89">
                  <a:pos x="T30" y="T31"/>
                </a:cxn>
                <a:cxn ang="T90">
                  <a:pos x="T32" y="T33"/>
                </a:cxn>
                <a:cxn ang="T91">
                  <a:pos x="T34" y="T35"/>
                </a:cxn>
                <a:cxn ang="T92">
                  <a:pos x="T36" y="T37"/>
                </a:cxn>
                <a:cxn ang="T93">
                  <a:pos x="T38" y="T39"/>
                </a:cxn>
                <a:cxn ang="T94">
                  <a:pos x="T40" y="T41"/>
                </a:cxn>
                <a:cxn ang="T95">
                  <a:pos x="T42" y="T43"/>
                </a:cxn>
                <a:cxn ang="T96">
                  <a:pos x="T44" y="T45"/>
                </a:cxn>
                <a:cxn ang="T97">
                  <a:pos x="T46" y="T47"/>
                </a:cxn>
                <a:cxn ang="T98">
                  <a:pos x="T48" y="T49"/>
                </a:cxn>
                <a:cxn ang="T99">
                  <a:pos x="T50" y="T51"/>
                </a:cxn>
                <a:cxn ang="T100">
                  <a:pos x="T52" y="T53"/>
                </a:cxn>
                <a:cxn ang="T101">
                  <a:pos x="T54" y="T55"/>
                </a:cxn>
                <a:cxn ang="T102">
                  <a:pos x="T56" y="T57"/>
                </a:cxn>
                <a:cxn ang="T103">
                  <a:pos x="T58" y="T59"/>
                </a:cxn>
                <a:cxn ang="T104">
                  <a:pos x="T60" y="T61"/>
                </a:cxn>
                <a:cxn ang="T105">
                  <a:pos x="T62" y="T63"/>
                </a:cxn>
                <a:cxn ang="T106">
                  <a:pos x="T64" y="T65"/>
                </a:cxn>
                <a:cxn ang="T107">
                  <a:pos x="T66" y="T67"/>
                </a:cxn>
                <a:cxn ang="T108">
                  <a:pos x="T68" y="T69"/>
                </a:cxn>
                <a:cxn ang="T109">
                  <a:pos x="T70" y="T71"/>
                </a:cxn>
                <a:cxn ang="T110">
                  <a:pos x="T72" y="T73"/>
                </a:cxn>
              </a:cxnLst>
              <a:rect l="T111" t="T112" r="T113" b="T114"/>
              <a:pathLst>
                <a:path w="249" h="457">
                  <a:moveTo>
                    <a:pt x="208" y="336"/>
                  </a:moveTo>
                  <a:lnTo>
                    <a:pt x="200" y="376"/>
                  </a:lnTo>
                  <a:lnTo>
                    <a:pt x="176" y="408"/>
                  </a:lnTo>
                  <a:lnTo>
                    <a:pt x="136" y="400"/>
                  </a:lnTo>
                  <a:lnTo>
                    <a:pt x="80" y="432"/>
                  </a:lnTo>
                  <a:lnTo>
                    <a:pt x="40" y="456"/>
                  </a:lnTo>
                  <a:lnTo>
                    <a:pt x="8" y="456"/>
                  </a:lnTo>
                  <a:lnTo>
                    <a:pt x="0" y="448"/>
                  </a:lnTo>
                  <a:lnTo>
                    <a:pt x="16" y="384"/>
                  </a:lnTo>
                  <a:lnTo>
                    <a:pt x="24" y="368"/>
                  </a:lnTo>
                  <a:lnTo>
                    <a:pt x="8" y="328"/>
                  </a:lnTo>
                  <a:lnTo>
                    <a:pt x="16" y="264"/>
                  </a:lnTo>
                  <a:lnTo>
                    <a:pt x="24" y="224"/>
                  </a:lnTo>
                  <a:lnTo>
                    <a:pt x="32" y="208"/>
                  </a:lnTo>
                  <a:lnTo>
                    <a:pt x="16" y="192"/>
                  </a:lnTo>
                  <a:lnTo>
                    <a:pt x="32" y="160"/>
                  </a:lnTo>
                  <a:lnTo>
                    <a:pt x="56" y="112"/>
                  </a:lnTo>
                  <a:lnTo>
                    <a:pt x="56" y="80"/>
                  </a:lnTo>
                  <a:lnTo>
                    <a:pt x="72" y="80"/>
                  </a:lnTo>
                  <a:lnTo>
                    <a:pt x="120" y="24"/>
                  </a:lnTo>
                  <a:lnTo>
                    <a:pt x="144" y="16"/>
                  </a:lnTo>
                  <a:lnTo>
                    <a:pt x="168" y="0"/>
                  </a:lnTo>
                  <a:lnTo>
                    <a:pt x="176" y="8"/>
                  </a:lnTo>
                  <a:lnTo>
                    <a:pt x="216" y="0"/>
                  </a:lnTo>
                  <a:lnTo>
                    <a:pt x="240" y="24"/>
                  </a:lnTo>
                  <a:lnTo>
                    <a:pt x="216" y="32"/>
                  </a:lnTo>
                  <a:lnTo>
                    <a:pt x="208" y="48"/>
                  </a:lnTo>
                  <a:lnTo>
                    <a:pt x="240" y="48"/>
                  </a:lnTo>
                  <a:lnTo>
                    <a:pt x="248" y="88"/>
                  </a:lnTo>
                  <a:lnTo>
                    <a:pt x="232" y="120"/>
                  </a:lnTo>
                  <a:lnTo>
                    <a:pt x="216" y="104"/>
                  </a:lnTo>
                  <a:lnTo>
                    <a:pt x="192" y="120"/>
                  </a:lnTo>
                  <a:lnTo>
                    <a:pt x="200" y="136"/>
                  </a:lnTo>
                  <a:lnTo>
                    <a:pt x="184" y="160"/>
                  </a:lnTo>
                  <a:lnTo>
                    <a:pt x="224" y="216"/>
                  </a:lnTo>
                  <a:lnTo>
                    <a:pt x="192" y="304"/>
                  </a:lnTo>
                  <a:lnTo>
                    <a:pt x="208" y="336"/>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29" name="Freeform 29"/>
            <p:cNvSpPr>
              <a:spLocks noChangeArrowheads="1"/>
            </p:cNvSpPr>
            <p:nvPr/>
          </p:nvSpPr>
          <p:spPr bwMode="auto">
            <a:xfrm>
              <a:off x="2908870" y="1903859"/>
              <a:ext cx="540859" cy="1038189"/>
            </a:xfrm>
            <a:custGeom>
              <a:avLst/>
              <a:gdLst>
                <a:gd name="T0" fmla="*/ 806 w 321"/>
                <a:gd name="T1" fmla="*/ 797 h 609"/>
                <a:gd name="T2" fmla="*/ 744 w 321"/>
                <a:gd name="T3" fmla="*/ 825 h 609"/>
                <a:gd name="T4" fmla="*/ 705 w 321"/>
                <a:gd name="T5" fmla="*/ 811 h 609"/>
                <a:gd name="T6" fmla="*/ 562 w 321"/>
                <a:gd name="T7" fmla="*/ 811 h 609"/>
                <a:gd name="T8" fmla="*/ 605 w 321"/>
                <a:gd name="T9" fmla="*/ 863 h 609"/>
                <a:gd name="T10" fmla="*/ 562 w 321"/>
                <a:gd name="T11" fmla="*/ 930 h 609"/>
                <a:gd name="T12" fmla="*/ 583 w 321"/>
                <a:gd name="T13" fmla="*/ 1010 h 609"/>
                <a:gd name="T14" fmla="*/ 503 w 321"/>
                <a:gd name="T15" fmla="*/ 996 h 609"/>
                <a:gd name="T16" fmla="*/ 384 w 321"/>
                <a:gd name="T17" fmla="*/ 943 h 609"/>
                <a:gd name="T18" fmla="*/ 240 w 321"/>
                <a:gd name="T19" fmla="*/ 916 h 609"/>
                <a:gd name="T20" fmla="*/ 141 w 321"/>
                <a:gd name="T21" fmla="*/ 863 h 609"/>
                <a:gd name="T22" fmla="*/ 41 w 321"/>
                <a:gd name="T23" fmla="*/ 863 h 609"/>
                <a:gd name="T24" fmla="*/ 41 w 321"/>
                <a:gd name="T25" fmla="*/ 851 h 609"/>
                <a:gd name="T26" fmla="*/ 0 w 321"/>
                <a:gd name="T27" fmla="*/ 838 h 609"/>
                <a:gd name="T28" fmla="*/ 20 w 321"/>
                <a:gd name="T29" fmla="*/ 825 h 609"/>
                <a:gd name="T30" fmla="*/ 20 w 321"/>
                <a:gd name="T31" fmla="*/ 784 h 609"/>
                <a:gd name="T32" fmla="*/ 0 w 321"/>
                <a:gd name="T33" fmla="*/ 771 h 609"/>
                <a:gd name="T34" fmla="*/ 41 w 321"/>
                <a:gd name="T35" fmla="*/ 758 h 609"/>
                <a:gd name="T36" fmla="*/ 121 w 321"/>
                <a:gd name="T37" fmla="*/ 758 h 609"/>
                <a:gd name="T38" fmla="*/ 121 w 321"/>
                <a:gd name="T39" fmla="*/ 572 h 609"/>
                <a:gd name="T40" fmla="*/ 221 w 321"/>
                <a:gd name="T41" fmla="*/ 572 h 609"/>
                <a:gd name="T42" fmla="*/ 221 w 321"/>
                <a:gd name="T43" fmla="*/ 597 h 609"/>
                <a:gd name="T44" fmla="*/ 281 w 321"/>
                <a:gd name="T45" fmla="*/ 597 h 609"/>
                <a:gd name="T46" fmla="*/ 281 w 321"/>
                <a:gd name="T47" fmla="*/ 545 h 609"/>
                <a:gd name="T48" fmla="*/ 402 w 321"/>
                <a:gd name="T49" fmla="*/ 545 h 609"/>
                <a:gd name="T50" fmla="*/ 422 w 321"/>
                <a:gd name="T51" fmla="*/ 466 h 609"/>
                <a:gd name="T52" fmla="*/ 422 w 321"/>
                <a:gd name="T53" fmla="*/ 411 h 609"/>
                <a:gd name="T54" fmla="*/ 362 w 321"/>
                <a:gd name="T55" fmla="*/ 385 h 609"/>
                <a:gd name="T56" fmla="*/ 281 w 321"/>
                <a:gd name="T57" fmla="*/ 345 h 609"/>
                <a:gd name="T58" fmla="*/ 240 w 321"/>
                <a:gd name="T59" fmla="*/ 307 h 609"/>
                <a:gd name="T60" fmla="*/ 260 w 321"/>
                <a:gd name="T61" fmla="*/ 239 h 609"/>
                <a:gd name="T62" fmla="*/ 301 w 321"/>
                <a:gd name="T63" fmla="*/ 214 h 609"/>
                <a:gd name="T64" fmla="*/ 362 w 321"/>
                <a:gd name="T65" fmla="*/ 239 h 609"/>
                <a:gd name="T66" fmla="*/ 444 w 321"/>
                <a:gd name="T67" fmla="*/ 239 h 609"/>
                <a:gd name="T68" fmla="*/ 463 w 321"/>
                <a:gd name="T69" fmla="*/ 199 h 609"/>
                <a:gd name="T70" fmla="*/ 503 w 321"/>
                <a:gd name="T71" fmla="*/ 199 h 609"/>
                <a:gd name="T72" fmla="*/ 483 w 321"/>
                <a:gd name="T73" fmla="*/ 145 h 609"/>
                <a:gd name="T74" fmla="*/ 622 w 321"/>
                <a:gd name="T75" fmla="*/ 53 h 609"/>
                <a:gd name="T76" fmla="*/ 622 w 321"/>
                <a:gd name="T77" fmla="*/ 27 h 609"/>
                <a:gd name="T78" fmla="*/ 705 w 321"/>
                <a:gd name="T79" fmla="*/ 27 h 609"/>
                <a:gd name="T80" fmla="*/ 723 w 321"/>
                <a:gd name="T81" fmla="*/ 41 h 609"/>
                <a:gd name="T82" fmla="*/ 744 w 321"/>
                <a:gd name="T83" fmla="*/ 13 h 609"/>
                <a:gd name="T84" fmla="*/ 765 w 321"/>
                <a:gd name="T85" fmla="*/ 0 h 609"/>
                <a:gd name="T86" fmla="*/ 806 w 321"/>
                <a:gd name="T87" fmla="*/ 41 h 609"/>
                <a:gd name="T88" fmla="*/ 806 w 321"/>
                <a:gd name="T89" fmla="*/ 53 h 609"/>
                <a:gd name="T90" fmla="*/ 705 w 321"/>
                <a:gd name="T91" fmla="*/ 186 h 609"/>
                <a:gd name="T92" fmla="*/ 744 w 321"/>
                <a:gd name="T93" fmla="*/ 214 h 609"/>
                <a:gd name="T94" fmla="*/ 705 w 321"/>
                <a:gd name="T95" fmla="*/ 307 h 609"/>
                <a:gd name="T96" fmla="*/ 684 w 321"/>
                <a:gd name="T97" fmla="*/ 411 h 609"/>
                <a:gd name="T98" fmla="*/ 723 w 321"/>
                <a:gd name="T99" fmla="*/ 479 h 609"/>
                <a:gd name="T100" fmla="*/ 663 w 321"/>
                <a:gd name="T101" fmla="*/ 597 h 609"/>
                <a:gd name="T102" fmla="*/ 684 w 321"/>
                <a:gd name="T103" fmla="*/ 623 h 609"/>
                <a:gd name="T104" fmla="*/ 723 w 321"/>
                <a:gd name="T105" fmla="*/ 716 h 609"/>
                <a:gd name="T106" fmla="*/ 806 w 321"/>
                <a:gd name="T107" fmla="*/ 797 h 609"/>
                <a:gd name="T108" fmla="*/ 0 60000 65536"/>
                <a:gd name="T109" fmla="*/ 0 60000 65536"/>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w 321"/>
                <a:gd name="T163" fmla="*/ 0 h 609"/>
                <a:gd name="T164" fmla="*/ 321 w 321"/>
                <a:gd name="T165" fmla="*/ 609 h 609"/>
              </a:gdLst>
              <a:ahLst/>
              <a:cxnLst>
                <a:cxn ang="T108">
                  <a:pos x="T0" y="T1"/>
                </a:cxn>
                <a:cxn ang="T109">
                  <a:pos x="T2" y="T3"/>
                </a:cxn>
                <a:cxn ang="T110">
                  <a:pos x="T4" y="T5"/>
                </a:cxn>
                <a:cxn ang="T111">
                  <a:pos x="T6" y="T7"/>
                </a:cxn>
                <a:cxn ang="T112">
                  <a:pos x="T8" y="T9"/>
                </a:cxn>
                <a:cxn ang="T113">
                  <a:pos x="T10" y="T11"/>
                </a:cxn>
                <a:cxn ang="T114">
                  <a:pos x="T12" y="T13"/>
                </a:cxn>
                <a:cxn ang="T115">
                  <a:pos x="T14" y="T15"/>
                </a:cxn>
                <a:cxn ang="T116">
                  <a:pos x="T16" y="T17"/>
                </a:cxn>
                <a:cxn ang="T117">
                  <a:pos x="T18" y="T19"/>
                </a:cxn>
                <a:cxn ang="T118">
                  <a:pos x="T20" y="T21"/>
                </a:cxn>
                <a:cxn ang="T119">
                  <a:pos x="T22" y="T23"/>
                </a:cxn>
                <a:cxn ang="T120">
                  <a:pos x="T24" y="T25"/>
                </a:cxn>
                <a:cxn ang="T121">
                  <a:pos x="T26" y="T27"/>
                </a:cxn>
                <a:cxn ang="T122">
                  <a:pos x="T28" y="T29"/>
                </a:cxn>
                <a:cxn ang="T123">
                  <a:pos x="T30" y="T31"/>
                </a:cxn>
                <a:cxn ang="T124">
                  <a:pos x="T32" y="T33"/>
                </a:cxn>
                <a:cxn ang="T125">
                  <a:pos x="T34" y="T35"/>
                </a:cxn>
                <a:cxn ang="T126">
                  <a:pos x="T36" y="T37"/>
                </a:cxn>
                <a:cxn ang="T127">
                  <a:pos x="T38" y="T39"/>
                </a:cxn>
                <a:cxn ang="T128">
                  <a:pos x="T40" y="T41"/>
                </a:cxn>
                <a:cxn ang="T129">
                  <a:pos x="T42" y="T43"/>
                </a:cxn>
                <a:cxn ang="T130">
                  <a:pos x="T44" y="T45"/>
                </a:cxn>
                <a:cxn ang="T131">
                  <a:pos x="T46" y="T47"/>
                </a:cxn>
                <a:cxn ang="T132">
                  <a:pos x="T48" y="T49"/>
                </a:cxn>
                <a:cxn ang="T133">
                  <a:pos x="T50" y="T51"/>
                </a:cxn>
                <a:cxn ang="T134">
                  <a:pos x="T52" y="T53"/>
                </a:cxn>
                <a:cxn ang="T135">
                  <a:pos x="T54" y="T55"/>
                </a:cxn>
                <a:cxn ang="T136">
                  <a:pos x="T56" y="T57"/>
                </a:cxn>
                <a:cxn ang="T137">
                  <a:pos x="T58" y="T59"/>
                </a:cxn>
                <a:cxn ang="T138">
                  <a:pos x="T60" y="T61"/>
                </a:cxn>
                <a:cxn ang="T139">
                  <a:pos x="T62" y="T63"/>
                </a:cxn>
                <a:cxn ang="T140">
                  <a:pos x="T64" y="T65"/>
                </a:cxn>
                <a:cxn ang="T141">
                  <a:pos x="T66" y="T67"/>
                </a:cxn>
                <a:cxn ang="T142">
                  <a:pos x="T68" y="T69"/>
                </a:cxn>
                <a:cxn ang="T143">
                  <a:pos x="T70" y="T71"/>
                </a:cxn>
                <a:cxn ang="T144">
                  <a:pos x="T72" y="T73"/>
                </a:cxn>
                <a:cxn ang="T145">
                  <a:pos x="T74" y="T75"/>
                </a:cxn>
                <a:cxn ang="T146">
                  <a:pos x="T76" y="T77"/>
                </a:cxn>
                <a:cxn ang="T147">
                  <a:pos x="T78" y="T79"/>
                </a:cxn>
                <a:cxn ang="T148">
                  <a:pos x="T80" y="T81"/>
                </a:cxn>
                <a:cxn ang="T149">
                  <a:pos x="T82" y="T83"/>
                </a:cxn>
                <a:cxn ang="T150">
                  <a:pos x="T84" y="T85"/>
                </a:cxn>
                <a:cxn ang="T151">
                  <a:pos x="T86" y="T87"/>
                </a:cxn>
                <a:cxn ang="T152">
                  <a:pos x="T88" y="T89"/>
                </a:cxn>
                <a:cxn ang="T153">
                  <a:pos x="T90" y="T91"/>
                </a:cxn>
                <a:cxn ang="T154">
                  <a:pos x="T92" y="T93"/>
                </a:cxn>
                <a:cxn ang="T155">
                  <a:pos x="T94" y="T95"/>
                </a:cxn>
                <a:cxn ang="T156">
                  <a:pos x="T96" y="T97"/>
                </a:cxn>
                <a:cxn ang="T157">
                  <a:pos x="T98" y="T99"/>
                </a:cxn>
                <a:cxn ang="T158">
                  <a:pos x="T100" y="T101"/>
                </a:cxn>
                <a:cxn ang="T159">
                  <a:pos x="T102" y="T103"/>
                </a:cxn>
                <a:cxn ang="T160">
                  <a:pos x="T104" y="T105"/>
                </a:cxn>
                <a:cxn ang="T161">
                  <a:pos x="T106" y="T107"/>
                </a:cxn>
              </a:cxnLst>
              <a:rect l="T162" t="T163" r="T164" b="T165"/>
              <a:pathLst>
                <a:path w="321" h="609">
                  <a:moveTo>
                    <a:pt x="320" y="480"/>
                  </a:moveTo>
                  <a:lnTo>
                    <a:pt x="296" y="496"/>
                  </a:lnTo>
                  <a:lnTo>
                    <a:pt x="280" y="488"/>
                  </a:lnTo>
                  <a:lnTo>
                    <a:pt x="224" y="488"/>
                  </a:lnTo>
                  <a:lnTo>
                    <a:pt x="240" y="520"/>
                  </a:lnTo>
                  <a:lnTo>
                    <a:pt x="224" y="560"/>
                  </a:lnTo>
                  <a:lnTo>
                    <a:pt x="232" y="608"/>
                  </a:lnTo>
                  <a:lnTo>
                    <a:pt x="200" y="600"/>
                  </a:lnTo>
                  <a:lnTo>
                    <a:pt x="152" y="568"/>
                  </a:lnTo>
                  <a:lnTo>
                    <a:pt x="96" y="552"/>
                  </a:lnTo>
                  <a:lnTo>
                    <a:pt x="56" y="520"/>
                  </a:lnTo>
                  <a:lnTo>
                    <a:pt x="16" y="520"/>
                  </a:lnTo>
                  <a:lnTo>
                    <a:pt x="16" y="512"/>
                  </a:lnTo>
                  <a:lnTo>
                    <a:pt x="0" y="504"/>
                  </a:lnTo>
                  <a:lnTo>
                    <a:pt x="8" y="496"/>
                  </a:lnTo>
                  <a:lnTo>
                    <a:pt x="8" y="472"/>
                  </a:lnTo>
                  <a:lnTo>
                    <a:pt x="0" y="464"/>
                  </a:lnTo>
                  <a:lnTo>
                    <a:pt x="16" y="456"/>
                  </a:lnTo>
                  <a:lnTo>
                    <a:pt x="48" y="456"/>
                  </a:lnTo>
                  <a:lnTo>
                    <a:pt x="48" y="344"/>
                  </a:lnTo>
                  <a:lnTo>
                    <a:pt x="88" y="344"/>
                  </a:lnTo>
                  <a:lnTo>
                    <a:pt x="88" y="360"/>
                  </a:lnTo>
                  <a:lnTo>
                    <a:pt x="112" y="360"/>
                  </a:lnTo>
                  <a:lnTo>
                    <a:pt x="112" y="328"/>
                  </a:lnTo>
                  <a:lnTo>
                    <a:pt x="160" y="328"/>
                  </a:lnTo>
                  <a:lnTo>
                    <a:pt x="168" y="280"/>
                  </a:lnTo>
                  <a:lnTo>
                    <a:pt x="168" y="248"/>
                  </a:lnTo>
                  <a:lnTo>
                    <a:pt x="144" y="232"/>
                  </a:lnTo>
                  <a:lnTo>
                    <a:pt x="112" y="208"/>
                  </a:lnTo>
                  <a:lnTo>
                    <a:pt x="96" y="184"/>
                  </a:lnTo>
                  <a:lnTo>
                    <a:pt x="104" y="144"/>
                  </a:lnTo>
                  <a:lnTo>
                    <a:pt x="120" y="128"/>
                  </a:lnTo>
                  <a:lnTo>
                    <a:pt x="144" y="144"/>
                  </a:lnTo>
                  <a:lnTo>
                    <a:pt x="176" y="144"/>
                  </a:lnTo>
                  <a:lnTo>
                    <a:pt x="184" y="120"/>
                  </a:lnTo>
                  <a:lnTo>
                    <a:pt x="200" y="120"/>
                  </a:lnTo>
                  <a:lnTo>
                    <a:pt x="192" y="88"/>
                  </a:lnTo>
                  <a:lnTo>
                    <a:pt x="248" y="32"/>
                  </a:lnTo>
                  <a:lnTo>
                    <a:pt x="248" y="16"/>
                  </a:lnTo>
                  <a:lnTo>
                    <a:pt x="280" y="16"/>
                  </a:lnTo>
                  <a:lnTo>
                    <a:pt x="288" y="24"/>
                  </a:lnTo>
                  <a:lnTo>
                    <a:pt x="296" y="8"/>
                  </a:lnTo>
                  <a:lnTo>
                    <a:pt x="304" y="0"/>
                  </a:lnTo>
                  <a:lnTo>
                    <a:pt x="320" y="24"/>
                  </a:lnTo>
                  <a:lnTo>
                    <a:pt x="320" y="32"/>
                  </a:lnTo>
                  <a:lnTo>
                    <a:pt x="280" y="112"/>
                  </a:lnTo>
                  <a:lnTo>
                    <a:pt x="296" y="128"/>
                  </a:lnTo>
                  <a:lnTo>
                    <a:pt x="280" y="184"/>
                  </a:lnTo>
                  <a:lnTo>
                    <a:pt x="272" y="248"/>
                  </a:lnTo>
                  <a:lnTo>
                    <a:pt x="288" y="288"/>
                  </a:lnTo>
                  <a:lnTo>
                    <a:pt x="264" y="360"/>
                  </a:lnTo>
                  <a:lnTo>
                    <a:pt x="272" y="376"/>
                  </a:lnTo>
                  <a:lnTo>
                    <a:pt x="288" y="432"/>
                  </a:lnTo>
                  <a:lnTo>
                    <a:pt x="320" y="48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0" name="Freeform 30"/>
            <p:cNvSpPr>
              <a:spLocks noChangeArrowheads="1"/>
            </p:cNvSpPr>
            <p:nvPr/>
          </p:nvSpPr>
          <p:spPr bwMode="auto">
            <a:xfrm>
              <a:off x="2807984" y="1917722"/>
              <a:ext cx="295651" cy="534498"/>
            </a:xfrm>
            <a:custGeom>
              <a:avLst/>
              <a:gdLst>
                <a:gd name="T0" fmla="*/ 423 w 177"/>
                <a:gd name="T1" fmla="*/ 201 h 313"/>
                <a:gd name="T2" fmla="*/ 386 w 177"/>
                <a:gd name="T3" fmla="*/ 173 h 313"/>
                <a:gd name="T4" fmla="*/ 288 w 177"/>
                <a:gd name="T5" fmla="*/ 149 h 313"/>
                <a:gd name="T6" fmla="*/ 327 w 177"/>
                <a:gd name="T7" fmla="*/ 53 h 313"/>
                <a:gd name="T8" fmla="*/ 309 w 177"/>
                <a:gd name="T9" fmla="*/ 0 h 313"/>
                <a:gd name="T10" fmla="*/ 175 w 177"/>
                <a:gd name="T11" fmla="*/ 93 h 313"/>
                <a:gd name="T12" fmla="*/ 154 w 177"/>
                <a:gd name="T13" fmla="*/ 187 h 313"/>
                <a:gd name="T14" fmla="*/ 97 w 177"/>
                <a:gd name="T15" fmla="*/ 201 h 313"/>
                <a:gd name="T16" fmla="*/ 20 w 177"/>
                <a:gd name="T17" fmla="*/ 241 h 313"/>
                <a:gd name="T18" fmla="*/ 0 w 177"/>
                <a:gd name="T19" fmla="*/ 280 h 313"/>
                <a:gd name="T20" fmla="*/ 97 w 177"/>
                <a:gd name="T21" fmla="*/ 322 h 313"/>
                <a:gd name="T22" fmla="*/ 97 w 177"/>
                <a:gd name="T23" fmla="*/ 375 h 313"/>
                <a:gd name="T24" fmla="*/ 116 w 177"/>
                <a:gd name="T25" fmla="*/ 402 h 313"/>
                <a:gd name="T26" fmla="*/ 97 w 177"/>
                <a:gd name="T27" fmla="*/ 442 h 313"/>
                <a:gd name="T28" fmla="*/ 116 w 177"/>
                <a:gd name="T29" fmla="*/ 468 h 313"/>
                <a:gd name="T30" fmla="*/ 230 w 177"/>
                <a:gd name="T31" fmla="*/ 523 h 313"/>
                <a:gd name="T32" fmla="*/ 272 w 177"/>
                <a:gd name="T33" fmla="*/ 523 h 313"/>
                <a:gd name="T34" fmla="*/ 272 w 177"/>
                <a:gd name="T35" fmla="*/ 497 h 313"/>
                <a:gd name="T36" fmla="*/ 309 w 177"/>
                <a:gd name="T37" fmla="*/ 456 h 313"/>
                <a:gd name="T38" fmla="*/ 288 w 177"/>
                <a:gd name="T39" fmla="*/ 402 h 313"/>
                <a:gd name="T40" fmla="*/ 272 w 177"/>
                <a:gd name="T41" fmla="*/ 402 h 313"/>
                <a:gd name="T42" fmla="*/ 250 w 177"/>
                <a:gd name="T43" fmla="*/ 349 h 313"/>
                <a:gd name="T44" fmla="*/ 288 w 177"/>
                <a:gd name="T45" fmla="*/ 349 h 313"/>
                <a:gd name="T46" fmla="*/ 288 w 177"/>
                <a:gd name="T47" fmla="*/ 294 h 313"/>
                <a:gd name="T48" fmla="*/ 327 w 177"/>
                <a:gd name="T49" fmla="*/ 294 h 313"/>
                <a:gd name="T50" fmla="*/ 365 w 177"/>
                <a:gd name="T51" fmla="*/ 308 h 313"/>
                <a:gd name="T52" fmla="*/ 386 w 177"/>
                <a:gd name="T53" fmla="*/ 227 h 313"/>
                <a:gd name="T54" fmla="*/ 423 w 177"/>
                <a:gd name="T55" fmla="*/ 201 h 313"/>
                <a:gd name="T56" fmla="*/ 0 60000 65536"/>
                <a:gd name="T57" fmla="*/ 0 60000 65536"/>
                <a:gd name="T58" fmla="*/ 0 60000 65536"/>
                <a:gd name="T59" fmla="*/ 0 60000 65536"/>
                <a:gd name="T60" fmla="*/ 0 60000 65536"/>
                <a:gd name="T61" fmla="*/ 0 60000 65536"/>
                <a:gd name="T62" fmla="*/ 0 60000 65536"/>
                <a:gd name="T63" fmla="*/ 0 60000 65536"/>
                <a:gd name="T64" fmla="*/ 0 60000 65536"/>
                <a:gd name="T65" fmla="*/ 0 60000 65536"/>
                <a:gd name="T66" fmla="*/ 0 60000 65536"/>
                <a:gd name="T67" fmla="*/ 0 60000 65536"/>
                <a:gd name="T68" fmla="*/ 0 60000 65536"/>
                <a:gd name="T69" fmla="*/ 0 60000 65536"/>
                <a:gd name="T70" fmla="*/ 0 60000 65536"/>
                <a:gd name="T71" fmla="*/ 0 60000 65536"/>
                <a:gd name="T72" fmla="*/ 0 60000 65536"/>
                <a:gd name="T73" fmla="*/ 0 60000 65536"/>
                <a:gd name="T74" fmla="*/ 0 60000 65536"/>
                <a:gd name="T75" fmla="*/ 0 60000 65536"/>
                <a:gd name="T76" fmla="*/ 0 60000 65536"/>
                <a:gd name="T77" fmla="*/ 0 60000 65536"/>
                <a:gd name="T78" fmla="*/ 0 60000 65536"/>
                <a:gd name="T79" fmla="*/ 0 60000 65536"/>
                <a:gd name="T80" fmla="*/ 0 60000 65536"/>
                <a:gd name="T81" fmla="*/ 0 60000 65536"/>
                <a:gd name="T82" fmla="*/ 0 60000 65536"/>
                <a:gd name="T83" fmla="*/ 0 60000 65536"/>
                <a:gd name="T84" fmla="*/ 0 w 177"/>
                <a:gd name="T85" fmla="*/ 0 h 313"/>
                <a:gd name="T86" fmla="*/ 177 w 177"/>
                <a:gd name="T87" fmla="*/ 313 h 313"/>
              </a:gdLst>
              <a:ahLst/>
              <a:cxnLst>
                <a:cxn ang="T56">
                  <a:pos x="T0" y="T1"/>
                </a:cxn>
                <a:cxn ang="T57">
                  <a:pos x="T2" y="T3"/>
                </a:cxn>
                <a:cxn ang="T58">
                  <a:pos x="T4" y="T5"/>
                </a:cxn>
                <a:cxn ang="T59">
                  <a:pos x="T6" y="T7"/>
                </a:cxn>
                <a:cxn ang="T60">
                  <a:pos x="T8" y="T9"/>
                </a:cxn>
                <a:cxn ang="T61">
                  <a:pos x="T10" y="T11"/>
                </a:cxn>
                <a:cxn ang="T62">
                  <a:pos x="T12" y="T13"/>
                </a:cxn>
                <a:cxn ang="T63">
                  <a:pos x="T14" y="T15"/>
                </a:cxn>
                <a:cxn ang="T64">
                  <a:pos x="T16" y="T17"/>
                </a:cxn>
                <a:cxn ang="T65">
                  <a:pos x="T18" y="T19"/>
                </a:cxn>
                <a:cxn ang="T66">
                  <a:pos x="T20" y="T21"/>
                </a:cxn>
                <a:cxn ang="T67">
                  <a:pos x="T22" y="T23"/>
                </a:cxn>
                <a:cxn ang="T68">
                  <a:pos x="T24" y="T25"/>
                </a:cxn>
                <a:cxn ang="T69">
                  <a:pos x="T26" y="T27"/>
                </a:cxn>
                <a:cxn ang="T70">
                  <a:pos x="T28" y="T29"/>
                </a:cxn>
                <a:cxn ang="T71">
                  <a:pos x="T30" y="T31"/>
                </a:cxn>
                <a:cxn ang="T72">
                  <a:pos x="T32" y="T33"/>
                </a:cxn>
                <a:cxn ang="T73">
                  <a:pos x="T34" y="T35"/>
                </a:cxn>
                <a:cxn ang="T74">
                  <a:pos x="T36" y="T37"/>
                </a:cxn>
                <a:cxn ang="T75">
                  <a:pos x="T38" y="T39"/>
                </a:cxn>
                <a:cxn ang="T76">
                  <a:pos x="T40" y="T41"/>
                </a:cxn>
                <a:cxn ang="T77">
                  <a:pos x="T42" y="T43"/>
                </a:cxn>
                <a:cxn ang="T78">
                  <a:pos x="T44" y="T45"/>
                </a:cxn>
                <a:cxn ang="T79">
                  <a:pos x="T46" y="T47"/>
                </a:cxn>
                <a:cxn ang="T80">
                  <a:pos x="T48" y="T49"/>
                </a:cxn>
                <a:cxn ang="T81">
                  <a:pos x="T50" y="T51"/>
                </a:cxn>
                <a:cxn ang="T82">
                  <a:pos x="T52" y="T53"/>
                </a:cxn>
                <a:cxn ang="T83">
                  <a:pos x="T54" y="T55"/>
                </a:cxn>
              </a:cxnLst>
              <a:rect l="T84" t="T85" r="T86" b="T87"/>
              <a:pathLst>
                <a:path w="177" h="313">
                  <a:moveTo>
                    <a:pt x="176" y="120"/>
                  </a:moveTo>
                  <a:lnTo>
                    <a:pt x="160" y="104"/>
                  </a:lnTo>
                  <a:lnTo>
                    <a:pt x="120" y="88"/>
                  </a:lnTo>
                  <a:lnTo>
                    <a:pt x="136" y="32"/>
                  </a:lnTo>
                  <a:lnTo>
                    <a:pt x="128" y="0"/>
                  </a:lnTo>
                  <a:lnTo>
                    <a:pt x="72" y="56"/>
                  </a:lnTo>
                  <a:lnTo>
                    <a:pt x="64" y="112"/>
                  </a:lnTo>
                  <a:lnTo>
                    <a:pt x="40" y="120"/>
                  </a:lnTo>
                  <a:lnTo>
                    <a:pt x="8" y="144"/>
                  </a:lnTo>
                  <a:lnTo>
                    <a:pt x="0" y="168"/>
                  </a:lnTo>
                  <a:lnTo>
                    <a:pt x="40" y="192"/>
                  </a:lnTo>
                  <a:lnTo>
                    <a:pt x="40" y="224"/>
                  </a:lnTo>
                  <a:lnTo>
                    <a:pt x="48" y="240"/>
                  </a:lnTo>
                  <a:lnTo>
                    <a:pt x="40" y="264"/>
                  </a:lnTo>
                  <a:lnTo>
                    <a:pt x="48" y="280"/>
                  </a:lnTo>
                  <a:lnTo>
                    <a:pt x="96" y="312"/>
                  </a:lnTo>
                  <a:lnTo>
                    <a:pt x="112" y="312"/>
                  </a:lnTo>
                  <a:lnTo>
                    <a:pt x="112" y="296"/>
                  </a:lnTo>
                  <a:lnTo>
                    <a:pt x="128" y="272"/>
                  </a:lnTo>
                  <a:lnTo>
                    <a:pt x="120" y="240"/>
                  </a:lnTo>
                  <a:lnTo>
                    <a:pt x="112" y="240"/>
                  </a:lnTo>
                  <a:lnTo>
                    <a:pt x="104" y="208"/>
                  </a:lnTo>
                  <a:lnTo>
                    <a:pt x="120" y="208"/>
                  </a:lnTo>
                  <a:lnTo>
                    <a:pt x="120" y="176"/>
                  </a:lnTo>
                  <a:lnTo>
                    <a:pt x="136" y="176"/>
                  </a:lnTo>
                  <a:lnTo>
                    <a:pt x="152" y="184"/>
                  </a:lnTo>
                  <a:lnTo>
                    <a:pt x="160" y="136"/>
                  </a:lnTo>
                  <a:lnTo>
                    <a:pt x="176" y="120"/>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1" name="Freeform 31"/>
            <p:cNvSpPr>
              <a:spLocks noChangeArrowheads="1"/>
            </p:cNvSpPr>
            <p:nvPr/>
          </p:nvSpPr>
          <p:spPr bwMode="auto">
            <a:xfrm>
              <a:off x="1750086" y="1386305"/>
              <a:ext cx="1443225" cy="1434056"/>
            </a:xfrm>
            <a:custGeom>
              <a:avLst/>
              <a:gdLst>
                <a:gd name="T0" fmla="*/ 1584 w 857"/>
                <a:gd name="T1" fmla="*/ 798 h 841"/>
                <a:gd name="T2" fmla="*/ 1686 w 857"/>
                <a:gd name="T3" fmla="*/ 890 h 841"/>
                <a:gd name="T4" fmla="*/ 1686 w 857"/>
                <a:gd name="T5" fmla="*/ 943 h 841"/>
                <a:gd name="T6" fmla="*/ 1847 w 857"/>
                <a:gd name="T7" fmla="*/ 1038 h 841"/>
                <a:gd name="T8" fmla="*/ 1865 w 857"/>
                <a:gd name="T9" fmla="*/ 997 h 841"/>
                <a:gd name="T10" fmla="*/ 1885 w 857"/>
                <a:gd name="T11" fmla="*/ 917 h 841"/>
                <a:gd name="T12" fmla="*/ 1847 w 857"/>
                <a:gd name="T13" fmla="*/ 866 h 841"/>
                <a:gd name="T14" fmla="*/ 1885 w 857"/>
                <a:gd name="T15" fmla="*/ 811 h 841"/>
                <a:gd name="T16" fmla="*/ 2005 w 857"/>
                <a:gd name="T17" fmla="*/ 851 h 841"/>
                <a:gd name="T18" fmla="*/ 2148 w 857"/>
                <a:gd name="T19" fmla="*/ 917 h 841"/>
                <a:gd name="T20" fmla="*/ 2005 w 857"/>
                <a:gd name="T21" fmla="*/ 1052 h 841"/>
                <a:gd name="T22" fmla="*/ 1946 w 857"/>
                <a:gd name="T23" fmla="*/ 1104 h 841"/>
                <a:gd name="T24" fmla="*/ 1847 w 857"/>
                <a:gd name="T25" fmla="*/ 1077 h 841"/>
                <a:gd name="T26" fmla="*/ 1766 w 857"/>
                <a:gd name="T27" fmla="*/ 1250 h 841"/>
                <a:gd name="T28" fmla="*/ 1745 w 857"/>
                <a:gd name="T29" fmla="*/ 1291 h 841"/>
                <a:gd name="T30" fmla="*/ 1726 w 857"/>
                <a:gd name="T31" fmla="*/ 1343 h 841"/>
                <a:gd name="T32" fmla="*/ 1584 w 857"/>
                <a:gd name="T33" fmla="*/ 1397 h 841"/>
                <a:gd name="T34" fmla="*/ 1487 w 857"/>
                <a:gd name="T35" fmla="*/ 1263 h 841"/>
                <a:gd name="T36" fmla="*/ 1445 w 857"/>
                <a:gd name="T37" fmla="*/ 1250 h 841"/>
                <a:gd name="T38" fmla="*/ 1324 w 857"/>
                <a:gd name="T39" fmla="*/ 1156 h 841"/>
                <a:gd name="T40" fmla="*/ 1244 w 857"/>
                <a:gd name="T41" fmla="*/ 1182 h 841"/>
                <a:gd name="T42" fmla="*/ 1224 w 857"/>
                <a:gd name="T43" fmla="*/ 1210 h 841"/>
                <a:gd name="T44" fmla="*/ 1203 w 857"/>
                <a:gd name="T45" fmla="*/ 1291 h 841"/>
                <a:gd name="T46" fmla="*/ 1165 w 857"/>
                <a:gd name="T47" fmla="*/ 1238 h 841"/>
                <a:gd name="T48" fmla="*/ 1043 w 857"/>
                <a:gd name="T49" fmla="*/ 1210 h 841"/>
                <a:gd name="T50" fmla="*/ 1023 w 857"/>
                <a:gd name="T51" fmla="*/ 1145 h 841"/>
                <a:gd name="T52" fmla="*/ 1144 w 857"/>
                <a:gd name="T53" fmla="*/ 1156 h 841"/>
                <a:gd name="T54" fmla="*/ 1224 w 857"/>
                <a:gd name="T55" fmla="*/ 1118 h 841"/>
                <a:gd name="T56" fmla="*/ 1165 w 857"/>
                <a:gd name="T57" fmla="*/ 1064 h 841"/>
                <a:gd name="T58" fmla="*/ 1264 w 857"/>
                <a:gd name="T59" fmla="*/ 997 h 841"/>
                <a:gd name="T60" fmla="*/ 1344 w 857"/>
                <a:gd name="T61" fmla="*/ 943 h 841"/>
                <a:gd name="T62" fmla="*/ 1203 w 857"/>
                <a:gd name="T63" fmla="*/ 679 h 841"/>
                <a:gd name="T64" fmla="*/ 1023 w 857"/>
                <a:gd name="T65" fmla="*/ 599 h 841"/>
                <a:gd name="T66" fmla="*/ 861 w 857"/>
                <a:gd name="T67" fmla="*/ 559 h 841"/>
                <a:gd name="T68" fmla="*/ 703 w 857"/>
                <a:gd name="T69" fmla="*/ 518 h 841"/>
                <a:gd name="T70" fmla="*/ 522 w 857"/>
                <a:gd name="T71" fmla="*/ 559 h 841"/>
                <a:gd name="T72" fmla="*/ 121 w 857"/>
                <a:gd name="T73" fmla="*/ 399 h 841"/>
                <a:gd name="T74" fmla="*/ 20 w 857"/>
                <a:gd name="T75" fmla="*/ 266 h 841"/>
                <a:gd name="T76" fmla="*/ 121 w 857"/>
                <a:gd name="T77" fmla="*/ 252 h 841"/>
                <a:gd name="T78" fmla="*/ 281 w 857"/>
                <a:gd name="T79" fmla="*/ 159 h 841"/>
                <a:gd name="T80" fmla="*/ 341 w 857"/>
                <a:gd name="T81" fmla="*/ 106 h 841"/>
                <a:gd name="T82" fmla="*/ 542 w 857"/>
                <a:gd name="T83" fmla="*/ 53 h 841"/>
                <a:gd name="T84" fmla="*/ 582 w 857"/>
                <a:gd name="T85" fmla="*/ 0 h 841"/>
                <a:gd name="T86" fmla="*/ 722 w 857"/>
                <a:gd name="T87" fmla="*/ 122 h 841"/>
                <a:gd name="T88" fmla="*/ 743 w 857"/>
                <a:gd name="T89" fmla="*/ 214 h 841"/>
                <a:gd name="T90" fmla="*/ 782 w 857"/>
                <a:gd name="T91" fmla="*/ 293 h 841"/>
                <a:gd name="T92" fmla="*/ 844 w 857"/>
                <a:gd name="T93" fmla="*/ 320 h 841"/>
                <a:gd name="T94" fmla="*/ 1023 w 857"/>
                <a:gd name="T95" fmla="*/ 293 h 841"/>
                <a:gd name="T96" fmla="*/ 1023 w 857"/>
                <a:gd name="T97" fmla="*/ 359 h 841"/>
                <a:gd name="T98" fmla="*/ 964 w 857"/>
                <a:gd name="T99" fmla="*/ 424 h 841"/>
                <a:gd name="T100" fmla="*/ 1083 w 857"/>
                <a:gd name="T101" fmla="*/ 546 h 841"/>
                <a:gd name="T102" fmla="*/ 1244 w 857"/>
                <a:gd name="T103" fmla="*/ 572 h 841"/>
                <a:gd name="T104" fmla="*/ 1324 w 857"/>
                <a:gd name="T105" fmla="*/ 531 h 841"/>
                <a:gd name="T106" fmla="*/ 1465 w 857"/>
                <a:gd name="T107" fmla="*/ 531 h 841"/>
                <a:gd name="T108" fmla="*/ 1565 w 857"/>
                <a:gd name="T109" fmla="*/ 559 h 841"/>
                <a:gd name="T110" fmla="*/ 1445 w 857"/>
                <a:gd name="T111" fmla="*/ 651 h 841"/>
                <a:gd name="T112" fmla="*/ 1505 w 857"/>
                <a:gd name="T113" fmla="*/ 758 h 841"/>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60000 65536"/>
                <a:gd name="T166" fmla="*/ 0 60000 65536"/>
                <a:gd name="T167" fmla="*/ 0 60000 65536"/>
                <a:gd name="T168" fmla="*/ 0 60000 65536"/>
                <a:gd name="T169" fmla="*/ 0 60000 65536"/>
                <a:gd name="T170" fmla="*/ 0 60000 65536"/>
                <a:gd name="T171" fmla="*/ 0 w 857"/>
                <a:gd name="T172" fmla="*/ 0 h 841"/>
                <a:gd name="T173" fmla="*/ 857 w 857"/>
                <a:gd name="T174" fmla="*/ 841 h 841"/>
              </a:gdLst>
              <a:ahLst/>
              <a:cxnLst>
                <a:cxn ang="T114">
                  <a:pos x="T0" y="T1"/>
                </a:cxn>
                <a:cxn ang="T115">
                  <a:pos x="T2" y="T3"/>
                </a:cxn>
                <a:cxn ang="T116">
                  <a:pos x="T4" y="T5"/>
                </a:cxn>
                <a:cxn ang="T117">
                  <a:pos x="T6" y="T7"/>
                </a:cxn>
                <a:cxn ang="T118">
                  <a:pos x="T8" y="T9"/>
                </a:cxn>
                <a:cxn ang="T119">
                  <a:pos x="T10" y="T11"/>
                </a:cxn>
                <a:cxn ang="T120">
                  <a:pos x="T12" y="T13"/>
                </a:cxn>
                <a:cxn ang="T121">
                  <a:pos x="T14" y="T15"/>
                </a:cxn>
                <a:cxn ang="T122">
                  <a:pos x="T16" y="T17"/>
                </a:cxn>
                <a:cxn ang="T123">
                  <a:pos x="T18" y="T19"/>
                </a:cxn>
                <a:cxn ang="T124">
                  <a:pos x="T20" y="T21"/>
                </a:cxn>
                <a:cxn ang="T125">
                  <a:pos x="T22" y="T23"/>
                </a:cxn>
                <a:cxn ang="T126">
                  <a:pos x="T24" y="T25"/>
                </a:cxn>
                <a:cxn ang="T127">
                  <a:pos x="T26" y="T27"/>
                </a:cxn>
                <a:cxn ang="T128">
                  <a:pos x="T28" y="T29"/>
                </a:cxn>
                <a:cxn ang="T129">
                  <a:pos x="T30" y="T31"/>
                </a:cxn>
                <a:cxn ang="T130">
                  <a:pos x="T32" y="T33"/>
                </a:cxn>
                <a:cxn ang="T131">
                  <a:pos x="T34" y="T35"/>
                </a:cxn>
                <a:cxn ang="T132">
                  <a:pos x="T36" y="T37"/>
                </a:cxn>
                <a:cxn ang="T133">
                  <a:pos x="T38" y="T39"/>
                </a:cxn>
                <a:cxn ang="T134">
                  <a:pos x="T40" y="T41"/>
                </a:cxn>
                <a:cxn ang="T135">
                  <a:pos x="T42" y="T43"/>
                </a:cxn>
                <a:cxn ang="T136">
                  <a:pos x="T44" y="T45"/>
                </a:cxn>
                <a:cxn ang="T137">
                  <a:pos x="T46" y="T47"/>
                </a:cxn>
                <a:cxn ang="T138">
                  <a:pos x="T48" y="T49"/>
                </a:cxn>
                <a:cxn ang="T139">
                  <a:pos x="T50" y="T51"/>
                </a:cxn>
                <a:cxn ang="T140">
                  <a:pos x="T52" y="T53"/>
                </a:cxn>
                <a:cxn ang="T141">
                  <a:pos x="T54" y="T55"/>
                </a:cxn>
                <a:cxn ang="T142">
                  <a:pos x="T56" y="T57"/>
                </a:cxn>
                <a:cxn ang="T143">
                  <a:pos x="T58" y="T59"/>
                </a:cxn>
                <a:cxn ang="T144">
                  <a:pos x="T60" y="T61"/>
                </a:cxn>
                <a:cxn ang="T145">
                  <a:pos x="T62" y="T63"/>
                </a:cxn>
                <a:cxn ang="T146">
                  <a:pos x="T64" y="T65"/>
                </a:cxn>
                <a:cxn ang="T147">
                  <a:pos x="T66" y="T67"/>
                </a:cxn>
                <a:cxn ang="T148">
                  <a:pos x="T68" y="T69"/>
                </a:cxn>
                <a:cxn ang="T149">
                  <a:pos x="T70" y="T71"/>
                </a:cxn>
                <a:cxn ang="T150">
                  <a:pos x="T72" y="T73"/>
                </a:cxn>
                <a:cxn ang="T151">
                  <a:pos x="T74" y="T75"/>
                </a:cxn>
                <a:cxn ang="T152">
                  <a:pos x="T76" y="T77"/>
                </a:cxn>
                <a:cxn ang="T153">
                  <a:pos x="T78" y="T79"/>
                </a:cxn>
                <a:cxn ang="T154">
                  <a:pos x="T80" y="T81"/>
                </a:cxn>
                <a:cxn ang="T155">
                  <a:pos x="T82" y="T83"/>
                </a:cxn>
                <a:cxn ang="T156">
                  <a:pos x="T84" y="T85"/>
                </a:cxn>
                <a:cxn ang="T157">
                  <a:pos x="T86" y="T87"/>
                </a:cxn>
                <a:cxn ang="T158">
                  <a:pos x="T88" y="T89"/>
                </a:cxn>
                <a:cxn ang="T159">
                  <a:pos x="T90" y="T91"/>
                </a:cxn>
                <a:cxn ang="T160">
                  <a:pos x="T92" y="T93"/>
                </a:cxn>
                <a:cxn ang="T161">
                  <a:pos x="T94" y="T95"/>
                </a:cxn>
                <a:cxn ang="T162">
                  <a:pos x="T96" y="T97"/>
                </a:cxn>
                <a:cxn ang="T163">
                  <a:pos x="T98" y="T99"/>
                </a:cxn>
                <a:cxn ang="T164">
                  <a:pos x="T100" y="T101"/>
                </a:cxn>
                <a:cxn ang="T165">
                  <a:pos x="T102" y="T103"/>
                </a:cxn>
                <a:cxn ang="T166">
                  <a:pos x="T104" y="T105"/>
                </a:cxn>
                <a:cxn ang="T167">
                  <a:pos x="T106" y="T107"/>
                </a:cxn>
                <a:cxn ang="T168">
                  <a:pos x="T108" y="T109"/>
                </a:cxn>
                <a:cxn ang="T169">
                  <a:pos x="T110" y="T111"/>
                </a:cxn>
                <a:cxn ang="T170">
                  <a:pos x="T112" y="T113"/>
                </a:cxn>
              </a:cxnLst>
              <a:rect l="T171" t="T172" r="T173" b="T174"/>
              <a:pathLst>
                <a:path w="857" h="841">
                  <a:moveTo>
                    <a:pt x="640" y="456"/>
                  </a:moveTo>
                  <a:lnTo>
                    <a:pt x="632" y="480"/>
                  </a:lnTo>
                  <a:lnTo>
                    <a:pt x="680" y="504"/>
                  </a:lnTo>
                  <a:lnTo>
                    <a:pt x="672" y="536"/>
                  </a:lnTo>
                  <a:lnTo>
                    <a:pt x="680" y="544"/>
                  </a:lnTo>
                  <a:lnTo>
                    <a:pt x="672" y="568"/>
                  </a:lnTo>
                  <a:lnTo>
                    <a:pt x="680" y="592"/>
                  </a:lnTo>
                  <a:lnTo>
                    <a:pt x="736" y="624"/>
                  </a:lnTo>
                  <a:lnTo>
                    <a:pt x="744" y="624"/>
                  </a:lnTo>
                  <a:lnTo>
                    <a:pt x="744" y="600"/>
                  </a:lnTo>
                  <a:lnTo>
                    <a:pt x="760" y="584"/>
                  </a:lnTo>
                  <a:lnTo>
                    <a:pt x="752" y="552"/>
                  </a:lnTo>
                  <a:lnTo>
                    <a:pt x="736" y="544"/>
                  </a:lnTo>
                  <a:lnTo>
                    <a:pt x="736" y="520"/>
                  </a:lnTo>
                  <a:lnTo>
                    <a:pt x="752" y="520"/>
                  </a:lnTo>
                  <a:lnTo>
                    <a:pt x="752" y="488"/>
                  </a:lnTo>
                  <a:lnTo>
                    <a:pt x="784" y="496"/>
                  </a:lnTo>
                  <a:lnTo>
                    <a:pt x="800" y="512"/>
                  </a:lnTo>
                  <a:lnTo>
                    <a:pt x="840" y="536"/>
                  </a:lnTo>
                  <a:lnTo>
                    <a:pt x="856" y="552"/>
                  </a:lnTo>
                  <a:lnTo>
                    <a:pt x="848" y="632"/>
                  </a:lnTo>
                  <a:lnTo>
                    <a:pt x="800" y="632"/>
                  </a:lnTo>
                  <a:lnTo>
                    <a:pt x="800" y="664"/>
                  </a:lnTo>
                  <a:lnTo>
                    <a:pt x="776" y="664"/>
                  </a:lnTo>
                  <a:lnTo>
                    <a:pt x="776" y="648"/>
                  </a:lnTo>
                  <a:lnTo>
                    <a:pt x="736" y="648"/>
                  </a:lnTo>
                  <a:lnTo>
                    <a:pt x="736" y="760"/>
                  </a:lnTo>
                  <a:lnTo>
                    <a:pt x="704" y="752"/>
                  </a:lnTo>
                  <a:lnTo>
                    <a:pt x="688" y="768"/>
                  </a:lnTo>
                  <a:lnTo>
                    <a:pt x="696" y="776"/>
                  </a:lnTo>
                  <a:lnTo>
                    <a:pt x="704" y="800"/>
                  </a:lnTo>
                  <a:lnTo>
                    <a:pt x="688" y="808"/>
                  </a:lnTo>
                  <a:lnTo>
                    <a:pt x="664" y="840"/>
                  </a:lnTo>
                  <a:lnTo>
                    <a:pt x="632" y="840"/>
                  </a:lnTo>
                  <a:lnTo>
                    <a:pt x="608" y="816"/>
                  </a:lnTo>
                  <a:lnTo>
                    <a:pt x="592" y="760"/>
                  </a:lnTo>
                  <a:lnTo>
                    <a:pt x="592" y="752"/>
                  </a:lnTo>
                  <a:lnTo>
                    <a:pt x="576" y="752"/>
                  </a:lnTo>
                  <a:lnTo>
                    <a:pt x="544" y="736"/>
                  </a:lnTo>
                  <a:lnTo>
                    <a:pt x="528" y="696"/>
                  </a:lnTo>
                  <a:lnTo>
                    <a:pt x="512" y="704"/>
                  </a:lnTo>
                  <a:lnTo>
                    <a:pt x="496" y="712"/>
                  </a:lnTo>
                  <a:lnTo>
                    <a:pt x="488" y="712"/>
                  </a:lnTo>
                  <a:lnTo>
                    <a:pt x="488" y="728"/>
                  </a:lnTo>
                  <a:lnTo>
                    <a:pt x="496" y="752"/>
                  </a:lnTo>
                  <a:lnTo>
                    <a:pt x="480" y="776"/>
                  </a:lnTo>
                  <a:lnTo>
                    <a:pt x="448" y="768"/>
                  </a:lnTo>
                  <a:lnTo>
                    <a:pt x="464" y="744"/>
                  </a:lnTo>
                  <a:lnTo>
                    <a:pt x="448" y="736"/>
                  </a:lnTo>
                  <a:lnTo>
                    <a:pt x="416" y="728"/>
                  </a:lnTo>
                  <a:lnTo>
                    <a:pt x="400" y="704"/>
                  </a:lnTo>
                  <a:lnTo>
                    <a:pt x="408" y="688"/>
                  </a:lnTo>
                  <a:lnTo>
                    <a:pt x="424" y="688"/>
                  </a:lnTo>
                  <a:lnTo>
                    <a:pt x="456" y="696"/>
                  </a:lnTo>
                  <a:lnTo>
                    <a:pt x="480" y="680"/>
                  </a:lnTo>
                  <a:lnTo>
                    <a:pt x="488" y="672"/>
                  </a:lnTo>
                  <a:lnTo>
                    <a:pt x="464" y="664"/>
                  </a:lnTo>
                  <a:lnTo>
                    <a:pt x="464" y="640"/>
                  </a:lnTo>
                  <a:lnTo>
                    <a:pt x="496" y="632"/>
                  </a:lnTo>
                  <a:lnTo>
                    <a:pt x="504" y="600"/>
                  </a:lnTo>
                  <a:lnTo>
                    <a:pt x="528" y="600"/>
                  </a:lnTo>
                  <a:lnTo>
                    <a:pt x="536" y="568"/>
                  </a:lnTo>
                  <a:lnTo>
                    <a:pt x="520" y="480"/>
                  </a:lnTo>
                  <a:lnTo>
                    <a:pt x="480" y="408"/>
                  </a:lnTo>
                  <a:lnTo>
                    <a:pt x="480" y="432"/>
                  </a:lnTo>
                  <a:lnTo>
                    <a:pt x="408" y="360"/>
                  </a:lnTo>
                  <a:lnTo>
                    <a:pt x="392" y="368"/>
                  </a:lnTo>
                  <a:lnTo>
                    <a:pt x="344" y="336"/>
                  </a:lnTo>
                  <a:lnTo>
                    <a:pt x="336" y="304"/>
                  </a:lnTo>
                  <a:lnTo>
                    <a:pt x="280" y="312"/>
                  </a:lnTo>
                  <a:lnTo>
                    <a:pt x="224" y="288"/>
                  </a:lnTo>
                  <a:lnTo>
                    <a:pt x="208" y="336"/>
                  </a:lnTo>
                  <a:lnTo>
                    <a:pt x="136" y="280"/>
                  </a:lnTo>
                  <a:lnTo>
                    <a:pt x="48" y="240"/>
                  </a:lnTo>
                  <a:lnTo>
                    <a:pt x="0" y="248"/>
                  </a:lnTo>
                  <a:lnTo>
                    <a:pt x="8" y="160"/>
                  </a:lnTo>
                  <a:lnTo>
                    <a:pt x="24" y="144"/>
                  </a:lnTo>
                  <a:lnTo>
                    <a:pt x="48" y="152"/>
                  </a:lnTo>
                  <a:lnTo>
                    <a:pt x="72" y="112"/>
                  </a:lnTo>
                  <a:lnTo>
                    <a:pt x="112" y="96"/>
                  </a:lnTo>
                  <a:lnTo>
                    <a:pt x="136" y="80"/>
                  </a:lnTo>
                  <a:lnTo>
                    <a:pt x="136" y="64"/>
                  </a:lnTo>
                  <a:lnTo>
                    <a:pt x="200" y="64"/>
                  </a:lnTo>
                  <a:lnTo>
                    <a:pt x="216" y="32"/>
                  </a:lnTo>
                  <a:lnTo>
                    <a:pt x="216" y="8"/>
                  </a:lnTo>
                  <a:lnTo>
                    <a:pt x="232" y="0"/>
                  </a:lnTo>
                  <a:lnTo>
                    <a:pt x="272" y="8"/>
                  </a:lnTo>
                  <a:lnTo>
                    <a:pt x="288" y="72"/>
                  </a:lnTo>
                  <a:lnTo>
                    <a:pt x="288" y="104"/>
                  </a:lnTo>
                  <a:lnTo>
                    <a:pt x="296" y="128"/>
                  </a:lnTo>
                  <a:lnTo>
                    <a:pt x="312" y="152"/>
                  </a:lnTo>
                  <a:lnTo>
                    <a:pt x="312" y="176"/>
                  </a:lnTo>
                  <a:lnTo>
                    <a:pt x="320" y="192"/>
                  </a:lnTo>
                  <a:lnTo>
                    <a:pt x="336" y="192"/>
                  </a:lnTo>
                  <a:lnTo>
                    <a:pt x="336" y="168"/>
                  </a:lnTo>
                  <a:lnTo>
                    <a:pt x="408" y="176"/>
                  </a:lnTo>
                  <a:lnTo>
                    <a:pt x="408" y="200"/>
                  </a:lnTo>
                  <a:lnTo>
                    <a:pt x="408" y="216"/>
                  </a:lnTo>
                  <a:lnTo>
                    <a:pt x="384" y="240"/>
                  </a:lnTo>
                  <a:lnTo>
                    <a:pt x="384" y="256"/>
                  </a:lnTo>
                  <a:lnTo>
                    <a:pt x="432" y="304"/>
                  </a:lnTo>
                  <a:lnTo>
                    <a:pt x="432" y="328"/>
                  </a:lnTo>
                  <a:lnTo>
                    <a:pt x="488" y="352"/>
                  </a:lnTo>
                  <a:lnTo>
                    <a:pt x="496" y="344"/>
                  </a:lnTo>
                  <a:lnTo>
                    <a:pt x="488" y="312"/>
                  </a:lnTo>
                  <a:lnTo>
                    <a:pt x="528" y="320"/>
                  </a:lnTo>
                  <a:lnTo>
                    <a:pt x="536" y="320"/>
                  </a:lnTo>
                  <a:lnTo>
                    <a:pt x="584" y="320"/>
                  </a:lnTo>
                  <a:lnTo>
                    <a:pt x="608" y="312"/>
                  </a:lnTo>
                  <a:lnTo>
                    <a:pt x="624" y="336"/>
                  </a:lnTo>
                  <a:lnTo>
                    <a:pt x="584" y="368"/>
                  </a:lnTo>
                  <a:lnTo>
                    <a:pt x="576" y="392"/>
                  </a:lnTo>
                  <a:lnTo>
                    <a:pt x="568" y="416"/>
                  </a:lnTo>
                  <a:lnTo>
                    <a:pt x="600" y="456"/>
                  </a:lnTo>
                  <a:lnTo>
                    <a:pt x="640" y="456"/>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2" name="Freeform 32"/>
            <p:cNvSpPr>
              <a:spLocks noChangeArrowheads="1"/>
            </p:cNvSpPr>
            <p:nvPr/>
          </p:nvSpPr>
          <p:spPr bwMode="auto">
            <a:xfrm>
              <a:off x="2208275" y="61614"/>
              <a:ext cx="2397436" cy="2117966"/>
            </a:xfrm>
            <a:custGeom>
              <a:avLst/>
              <a:gdLst>
                <a:gd name="T0" fmla="*/ 41 w 1425"/>
                <a:gd name="T1" fmla="*/ 1497 h 1241"/>
                <a:gd name="T2" fmla="*/ 158 w 1425"/>
                <a:gd name="T3" fmla="*/ 1617 h 1241"/>
                <a:gd name="T4" fmla="*/ 339 w 1425"/>
                <a:gd name="T5" fmla="*/ 1629 h 1241"/>
                <a:gd name="T6" fmla="*/ 279 w 1425"/>
                <a:gd name="T7" fmla="*/ 1722 h 1241"/>
                <a:gd name="T8" fmla="*/ 538 w 1425"/>
                <a:gd name="T9" fmla="*/ 1885 h 1241"/>
                <a:gd name="T10" fmla="*/ 639 w 1425"/>
                <a:gd name="T11" fmla="*/ 1829 h 1241"/>
                <a:gd name="T12" fmla="*/ 879 w 1425"/>
                <a:gd name="T13" fmla="*/ 1843 h 1241"/>
                <a:gd name="T14" fmla="*/ 819 w 1425"/>
                <a:gd name="T15" fmla="*/ 2070 h 1241"/>
                <a:gd name="T16" fmla="*/ 1058 w 1425"/>
                <a:gd name="T17" fmla="*/ 2004 h 1241"/>
                <a:gd name="T18" fmla="*/ 1240 w 1425"/>
                <a:gd name="T19" fmla="*/ 1856 h 1241"/>
                <a:gd name="T20" fmla="*/ 1396 w 1425"/>
                <a:gd name="T21" fmla="*/ 2043 h 1241"/>
                <a:gd name="T22" fmla="*/ 1498 w 1425"/>
                <a:gd name="T23" fmla="*/ 2004 h 1241"/>
                <a:gd name="T24" fmla="*/ 1657 w 1425"/>
                <a:gd name="T25" fmla="*/ 1856 h 1241"/>
                <a:gd name="T26" fmla="*/ 1758 w 1425"/>
                <a:gd name="T27" fmla="*/ 1829 h 1241"/>
                <a:gd name="T28" fmla="*/ 1837 w 1425"/>
                <a:gd name="T29" fmla="*/ 1829 h 1241"/>
                <a:gd name="T30" fmla="*/ 1998 w 1425"/>
                <a:gd name="T31" fmla="*/ 1712 h 1241"/>
                <a:gd name="T32" fmla="*/ 2155 w 1425"/>
                <a:gd name="T33" fmla="*/ 1684 h 1241"/>
                <a:gd name="T34" fmla="*/ 2236 w 1425"/>
                <a:gd name="T35" fmla="*/ 1536 h 1241"/>
                <a:gd name="T36" fmla="*/ 2355 w 1425"/>
                <a:gd name="T37" fmla="*/ 1522 h 1241"/>
                <a:gd name="T38" fmla="*/ 2515 w 1425"/>
                <a:gd name="T39" fmla="*/ 1456 h 1241"/>
                <a:gd name="T40" fmla="*/ 2715 w 1425"/>
                <a:gd name="T41" fmla="*/ 1376 h 1241"/>
                <a:gd name="T42" fmla="*/ 2814 w 1425"/>
                <a:gd name="T43" fmla="*/ 1536 h 1241"/>
                <a:gd name="T44" fmla="*/ 2933 w 1425"/>
                <a:gd name="T45" fmla="*/ 1482 h 1241"/>
                <a:gd name="T46" fmla="*/ 2933 w 1425"/>
                <a:gd name="T47" fmla="*/ 1403 h 1241"/>
                <a:gd name="T48" fmla="*/ 3374 w 1425"/>
                <a:gd name="T49" fmla="*/ 1310 h 1241"/>
                <a:gd name="T50" fmla="*/ 3434 w 1425"/>
                <a:gd name="T51" fmla="*/ 1217 h 1241"/>
                <a:gd name="T52" fmla="*/ 3274 w 1425"/>
                <a:gd name="T53" fmla="*/ 1122 h 1241"/>
                <a:gd name="T54" fmla="*/ 3155 w 1425"/>
                <a:gd name="T55" fmla="*/ 934 h 1241"/>
                <a:gd name="T56" fmla="*/ 3334 w 1425"/>
                <a:gd name="T57" fmla="*/ 934 h 1241"/>
                <a:gd name="T58" fmla="*/ 3374 w 1425"/>
                <a:gd name="T59" fmla="*/ 788 h 1241"/>
                <a:gd name="T60" fmla="*/ 3233 w 1425"/>
                <a:gd name="T61" fmla="*/ 721 h 1241"/>
                <a:gd name="T62" fmla="*/ 3472 w 1425"/>
                <a:gd name="T63" fmla="*/ 493 h 1241"/>
                <a:gd name="T64" fmla="*/ 3554 w 1425"/>
                <a:gd name="T65" fmla="*/ 214 h 1241"/>
                <a:gd name="T66" fmla="*/ 3355 w 1425"/>
                <a:gd name="T67" fmla="*/ 214 h 1241"/>
                <a:gd name="T68" fmla="*/ 3155 w 1425"/>
                <a:gd name="T69" fmla="*/ 122 h 1241"/>
                <a:gd name="T70" fmla="*/ 2974 w 1425"/>
                <a:gd name="T71" fmla="*/ 109 h 1241"/>
                <a:gd name="T72" fmla="*/ 2914 w 1425"/>
                <a:gd name="T73" fmla="*/ 0 h 1241"/>
                <a:gd name="T74" fmla="*/ 2896 w 1425"/>
                <a:gd name="T75" fmla="*/ 109 h 1241"/>
                <a:gd name="T76" fmla="*/ 2814 w 1425"/>
                <a:gd name="T77" fmla="*/ 280 h 1241"/>
                <a:gd name="T78" fmla="*/ 2795 w 1425"/>
                <a:gd name="T79" fmla="*/ 401 h 1241"/>
                <a:gd name="T80" fmla="*/ 2476 w 1425"/>
                <a:gd name="T81" fmla="*/ 466 h 1241"/>
                <a:gd name="T82" fmla="*/ 2476 w 1425"/>
                <a:gd name="T83" fmla="*/ 721 h 1241"/>
                <a:gd name="T84" fmla="*/ 2634 w 1425"/>
                <a:gd name="T85" fmla="*/ 695 h 1241"/>
                <a:gd name="T86" fmla="*/ 2836 w 1425"/>
                <a:gd name="T87" fmla="*/ 748 h 1241"/>
                <a:gd name="T88" fmla="*/ 2836 w 1425"/>
                <a:gd name="T89" fmla="*/ 841 h 1241"/>
                <a:gd name="T90" fmla="*/ 2596 w 1425"/>
                <a:gd name="T91" fmla="*/ 895 h 1241"/>
                <a:gd name="T92" fmla="*/ 2476 w 1425"/>
                <a:gd name="T93" fmla="*/ 988 h 1241"/>
                <a:gd name="T94" fmla="*/ 2155 w 1425"/>
                <a:gd name="T95" fmla="*/ 1109 h 1241"/>
                <a:gd name="T96" fmla="*/ 1897 w 1425"/>
                <a:gd name="T97" fmla="*/ 1082 h 1241"/>
                <a:gd name="T98" fmla="*/ 1916 w 1425"/>
                <a:gd name="T99" fmla="*/ 1255 h 1241"/>
                <a:gd name="T100" fmla="*/ 1596 w 1425"/>
                <a:gd name="T101" fmla="*/ 1415 h 1241"/>
                <a:gd name="T102" fmla="*/ 1139 w 1425"/>
                <a:gd name="T103" fmla="*/ 1469 h 1241"/>
                <a:gd name="T104" fmla="*/ 879 w 1425"/>
                <a:gd name="T105" fmla="*/ 1482 h 1241"/>
                <a:gd name="T106" fmla="*/ 620 w 1425"/>
                <a:gd name="T107" fmla="*/ 1441 h 1241"/>
                <a:gd name="T108" fmla="*/ 239 w 1425"/>
                <a:gd name="T109" fmla="*/ 1363 h 1241"/>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425"/>
                <a:gd name="T166" fmla="*/ 0 h 1241"/>
                <a:gd name="T167" fmla="*/ 1425 w 1425"/>
                <a:gd name="T168" fmla="*/ 1241 h 1241"/>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425" h="1241">
                  <a:moveTo>
                    <a:pt x="0" y="784"/>
                  </a:moveTo>
                  <a:lnTo>
                    <a:pt x="16" y="848"/>
                  </a:lnTo>
                  <a:lnTo>
                    <a:pt x="16" y="896"/>
                  </a:lnTo>
                  <a:lnTo>
                    <a:pt x="40" y="928"/>
                  </a:lnTo>
                  <a:lnTo>
                    <a:pt x="48" y="968"/>
                  </a:lnTo>
                  <a:lnTo>
                    <a:pt x="64" y="968"/>
                  </a:lnTo>
                  <a:lnTo>
                    <a:pt x="64" y="944"/>
                  </a:lnTo>
                  <a:lnTo>
                    <a:pt x="136" y="952"/>
                  </a:lnTo>
                  <a:lnTo>
                    <a:pt x="136" y="976"/>
                  </a:lnTo>
                  <a:lnTo>
                    <a:pt x="136" y="992"/>
                  </a:lnTo>
                  <a:lnTo>
                    <a:pt x="112" y="1016"/>
                  </a:lnTo>
                  <a:lnTo>
                    <a:pt x="112" y="1032"/>
                  </a:lnTo>
                  <a:lnTo>
                    <a:pt x="160" y="1080"/>
                  </a:lnTo>
                  <a:lnTo>
                    <a:pt x="160" y="1104"/>
                  </a:lnTo>
                  <a:lnTo>
                    <a:pt x="216" y="1128"/>
                  </a:lnTo>
                  <a:lnTo>
                    <a:pt x="224" y="1120"/>
                  </a:lnTo>
                  <a:lnTo>
                    <a:pt x="216" y="1088"/>
                  </a:lnTo>
                  <a:lnTo>
                    <a:pt x="256" y="1096"/>
                  </a:lnTo>
                  <a:lnTo>
                    <a:pt x="264" y="1096"/>
                  </a:lnTo>
                  <a:lnTo>
                    <a:pt x="336" y="1088"/>
                  </a:lnTo>
                  <a:lnTo>
                    <a:pt x="352" y="1104"/>
                  </a:lnTo>
                  <a:lnTo>
                    <a:pt x="312" y="1144"/>
                  </a:lnTo>
                  <a:lnTo>
                    <a:pt x="296" y="1192"/>
                  </a:lnTo>
                  <a:lnTo>
                    <a:pt x="328" y="1240"/>
                  </a:lnTo>
                  <a:lnTo>
                    <a:pt x="376" y="1232"/>
                  </a:lnTo>
                  <a:lnTo>
                    <a:pt x="400" y="1208"/>
                  </a:lnTo>
                  <a:lnTo>
                    <a:pt x="424" y="1200"/>
                  </a:lnTo>
                  <a:lnTo>
                    <a:pt x="432" y="1136"/>
                  </a:lnTo>
                  <a:lnTo>
                    <a:pt x="488" y="1088"/>
                  </a:lnTo>
                  <a:lnTo>
                    <a:pt x="496" y="1112"/>
                  </a:lnTo>
                  <a:lnTo>
                    <a:pt x="480" y="1176"/>
                  </a:lnTo>
                  <a:lnTo>
                    <a:pt x="520" y="1192"/>
                  </a:lnTo>
                  <a:lnTo>
                    <a:pt x="560" y="1224"/>
                  </a:lnTo>
                  <a:lnTo>
                    <a:pt x="576" y="1224"/>
                  </a:lnTo>
                  <a:lnTo>
                    <a:pt x="592" y="1224"/>
                  </a:lnTo>
                  <a:lnTo>
                    <a:pt x="600" y="1200"/>
                  </a:lnTo>
                  <a:lnTo>
                    <a:pt x="616" y="1200"/>
                  </a:lnTo>
                  <a:lnTo>
                    <a:pt x="608" y="1168"/>
                  </a:lnTo>
                  <a:lnTo>
                    <a:pt x="664" y="1112"/>
                  </a:lnTo>
                  <a:lnTo>
                    <a:pt x="664" y="1096"/>
                  </a:lnTo>
                  <a:lnTo>
                    <a:pt x="696" y="1096"/>
                  </a:lnTo>
                  <a:lnTo>
                    <a:pt x="704" y="1096"/>
                  </a:lnTo>
                  <a:lnTo>
                    <a:pt x="712" y="1080"/>
                  </a:lnTo>
                  <a:lnTo>
                    <a:pt x="720" y="1080"/>
                  </a:lnTo>
                  <a:lnTo>
                    <a:pt x="736" y="1096"/>
                  </a:lnTo>
                  <a:lnTo>
                    <a:pt x="736" y="1072"/>
                  </a:lnTo>
                  <a:lnTo>
                    <a:pt x="760" y="1080"/>
                  </a:lnTo>
                  <a:lnTo>
                    <a:pt x="800" y="1024"/>
                  </a:lnTo>
                  <a:lnTo>
                    <a:pt x="832" y="1016"/>
                  </a:lnTo>
                  <a:lnTo>
                    <a:pt x="848" y="1000"/>
                  </a:lnTo>
                  <a:lnTo>
                    <a:pt x="864" y="1008"/>
                  </a:lnTo>
                  <a:lnTo>
                    <a:pt x="896" y="1000"/>
                  </a:lnTo>
                  <a:lnTo>
                    <a:pt x="872" y="928"/>
                  </a:lnTo>
                  <a:lnTo>
                    <a:pt x="896" y="920"/>
                  </a:lnTo>
                  <a:lnTo>
                    <a:pt x="896" y="888"/>
                  </a:lnTo>
                  <a:lnTo>
                    <a:pt x="928" y="872"/>
                  </a:lnTo>
                  <a:lnTo>
                    <a:pt x="944" y="912"/>
                  </a:lnTo>
                  <a:lnTo>
                    <a:pt x="984" y="888"/>
                  </a:lnTo>
                  <a:lnTo>
                    <a:pt x="1000" y="896"/>
                  </a:lnTo>
                  <a:lnTo>
                    <a:pt x="1008" y="872"/>
                  </a:lnTo>
                  <a:lnTo>
                    <a:pt x="1040" y="880"/>
                  </a:lnTo>
                  <a:lnTo>
                    <a:pt x="1040" y="840"/>
                  </a:lnTo>
                  <a:lnTo>
                    <a:pt x="1088" y="824"/>
                  </a:lnTo>
                  <a:lnTo>
                    <a:pt x="1112" y="864"/>
                  </a:lnTo>
                  <a:lnTo>
                    <a:pt x="1112" y="904"/>
                  </a:lnTo>
                  <a:lnTo>
                    <a:pt x="1128" y="920"/>
                  </a:lnTo>
                  <a:lnTo>
                    <a:pt x="1160" y="912"/>
                  </a:lnTo>
                  <a:lnTo>
                    <a:pt x="1176" y="912"/>
                  </a:lnTo>
                  <a:lnTo>
                    <a:pt x="1176" y="888"/>
                  </a:lnTo>
                  <a:lnTo>
                    <a:pt x="1176" y="864"/>
                  </a:lnTo>
                  <a:lnTo>
                    <a:pt x="1160" y="832"/>
                  </a:lnTo>
                  <a:lnTo>
                    <a:pt x="1176" y="840"/>
                  </a:lnTo>
                  <a:lnTo>
                    <a:pt x="1200" y="872"/>
                  </a:lnTo>
                  <a:lnTo>
                    <a:pt x="1328" y="776"/>
                  </a:lnTo>
                  <a:lnTo>
                    <a:pt x="1352" y="784"/>
                  </a:lnTo>
                  <a:lnTo>
                    <a:pt x="1392" y="752"/>
                  </a:lnTo>
                  <a:lnTo>
                    <a:pt x="1392" y="728"/>
                  </a:lnTo>
                  <a:lnTo>
                    <a:pt x="1376" y="728"/>
                  </a:lnTo>
                  <a:lnTo>
                    <a:pt x="1376" y="688"/>
                  </a:lnTo>
                  <a:lnTo>
                    <a:pt x="1352" y="640"/>
                  </a:lnTo>
                  <a:lnTo>
                    <a:pt x="1312" y="672"/>
                  </a:lnTo>
                  <a:lnTo>
                    <a:pt x="1288" y="616"/>
                  </a:lnTo>
                  <a:lnTo>
                    <a:pt x="1296" y="592"/>
                  </a:lnTo>
                  <a:lnTo>
                    <a:pt x="1264" y="560"/>
                  </a:lnTo>
                  <a:lnTo>
                    <a:pt x="1272" y="536"/>
                  </a:lnTo>
                  <a:lnTo>
                    <a:pt x="1312" y="560"/>
                  </a:lnTo>
                  <a:lnTo>
                    <a:pt x="1336" y="560"/>
                  </a:lnTo>
                  <a:lnTo>
                    <a:pt x="1328" y="512"/>
                  </a:lnTo>
                  <a:lnTo>
                    <a:pt x="1328" y="488"/>
                  </a:lnTo>
                  <a:lnTo>
                    <a:pt x="1352" y="472"/>
                  </a:lnTo>
                  <a:lnTo>
                    <a:pt x="1352" y="456"/>
                  </a:lnTo>
                  <a:lnTo>
                    <a:pt x="1320" y="472"/>
                  </a:lnTo>
                  <a:lnTo>
                    <a:pt x="1296" y="432"/>
                  </a:lnTo>
                  <a:lnTo>
                    <a:pt x="1368" y="336"/>
                  </a:lnTo>
                  <a:lnTo>
                    <a:pt x="1384" y="360"/>
                  </a:lnTo>
                  <a:lnTo>
                    <a:pt x="1392" y="296"/>
                  </a:lnTo>
                  <a:lnTo>
                    <a:pt x="1408" y="272"/>
                  </a:lnTo>
                  <a:lnTo>
                    <a:pt x="1400" y="216"/>
                  </a:lnTo>
                  <a:lnTo>
                    <a:pt x="1424" y="128"/>
                  </a:lnTo>
                  <a:lnTo>
                    <a:pt x="1384" y="88"/>
                  </a:lnTo>
                  <a:lnTo>
                    <a:pt x="1360" y="120"/>
                  </a:lnTo>
                  <a:lnTo>
                    <a:pt x="1344" y="128"/>
                  </a:lnTo>
                  <a:lnTo>
                    <a:pt x="1296" y="144"/>
                  </a:lnTo>
                  <a:lnTo>
                    <a:pt x="1280" y="120"/>
                  </a:lnTo>
                  <a:lnTo>
                    <a:pt x="1264" y="72"/>
                  </a:lnTo>
                  <a:lnTo>
                    <a:pt x="1240" y="56"/>
                  </a:lnTo>
                  <a:lnTo>
                    <a:pt x="1224" y="72"/>
                  </a:lnTo>
                  <a:lnTo>
                    <a:pt x="1192" y="64"/>
                  </a:lnTo>
                  <a:lnTo>
                    <a:pt x="1208" y="32"/>
                  </a:lnTo>
                  <a:lnTo>
                    <a:pt x="1200" y="0"/>
                  </a:lnTo>
                  <a:lnTo>
                    <a:pt x="1168" y="0"/>
                  </a:lnTo>
                  <a:lnTo>
                    <a:pt x="1128" y="40"/>
                  </a:lnTo>
                  <a:lnTo>
                    <a:pt x="1128" y="56"/>
                  </a:lnTo>
                  <a:lnTo>
                    <a:pt x="1160" y="64"/>
                  </a:lnTo>
                  <a:lnTo>
                    <a:pt x="1168" y="88"/>
                  </a:lnTo>
                  <a:lnTo>
                    <a:pt x="1136" y="136"/>
                  </a:lnTo>
                  <a:lnTo>
                    <a:pt x="1128" y="168"/>
                  </a:lnTo>
                  <a:lnTo>
                    <a:pt x="1112" y="200"/>
                  </a:lnTo>
                  <a:lnTo>
                    <a:pt x="1112" y="232"/>
                  </a:lnTo>
                  <a:lnTo>
                    <a:pt x="1120" y="240"/>
                  </a:lnTo>
                  <a:lnTo>
                    <a:pt x="1056" y="288"/>
                  </a:lnTo>
                  <a:lnTo>
                    <a:pt x="1016" y="280"/>
                  </a:lnTo>
                  <a:lnTo>
                    <a:pt x="992" y="280"/>
                  </a:lnTo>
                  <a:lnTo>
                    <a:pt x="944" y="416"/>
                  </a:lnTo>
                  <a:lnTo>
                    <a:pt x="960" y="432"/>
                  </a:lnTo>
                  <a:lnTo>
                    <a:pt x="992" y="432"/>
                  </a:lnTo>
                  <a:lnTo>
                    <a:pt x="1032" y="432"/>
                  </a:lnTo>
                  <a:lnTo>
                    <a:pt x="1040" y="440"/>
                  </a:lnTo>
                  <a:lnTo>
                    <a:pt x="1056" y="416"/>
                  </a:lnTo>
                  <a:lnTo>
                    <a:pt x="1080" y="408"/>
                  </a:lnTo>
                  <a:lnTo>
                    <a:pt x="1104" y="416"/>
                  </a:lnTo>
                  <a:lnTo>
                    <a:pt x="1136" y="448"/>
                  </a:lnTo>
                  <a:lnTo>
                    <a:pt x="1160" y="480"/>
                  </a:lnTo>
                  <a:lnTo>
                    <a:pt x="1160" y="512"/>
                  </a:lnTo>
                  <a:lnTo>
                    <a:pt x="1136" y="504"/>
                  </a:lnTo>
                  <a:lnTo>
                    <a:pt x="1088" y="520"/>
                  </a:lnTo>
                  <a:lnTo>
                    <a:pt x="1048" y="520"/>
                  </a:lnTo>
                  <a:lnTo>
                    <a:pt x="1040" y="536"/>
                  </a:lnTo>
                  <a:lnTo>
                    <a:pt x="1016" y="536"/>
                  </a:lnTo>
                  <a:lnTo>
                    <a:pt x="992" y="560"/>
                  </a:lnTo>
                  <a:lnTo>
                    <a:pt x="992" y="592"/>
                  </a:lnTo>
                  <a:lnTo>
                    <a:pt x="968" y="608"/>
                  </a:lnTo>
                  <a:lnTo>
                    <a:pt x="912" y="616"/>
                  </a:lnTo>
                  <a:lnTo>
                    <a:pt x="864" y="664"/>
                  </a:lnTo>
                  <a:lnTo>
                    <a:pt x="800" y="664"/>
                  </a:lnTo>
                  <a:lnTo>
                    <a:pt x="784" y="648"/>
                  </a:lnTo>
                  <a:lnTo>
                    <a:pt x="760" y="648"/>
                  </a:lnTo>
                  <a:lnTo>
                    <a:pt x="752" y="680"/>
                  </a:lnTo>
                  <a:lnTo>
                    <a:pt x="728" y="704"/>
                  </a:lnTo>
                  <a:lnTo>
                    <a:pt x="768" y="752"/>
                  </a:lnTo>
                  <a:lnTo>
                    <a:pt x="720" y="784"/>
                  </a:lnTo>
                  <a:lnTo>
                    <a:pt x="696" y="824"/>
                  </a:lnTo>
                  <a:lnTo>
                    <a:pt x="640" y="848"/>
                  </a:lnTo>
                  <a:lnTo>
                    <a:pt x="560" y="856"/>
                  </a:lnTo>
                  <a:lnTo>
                    <a:pt x="496" y="864"/>
                  </a:lnTo>
                  <a:lnTo>
                    <a:pt x="456" y="880"/>
                  </a:lnTo>
                  <a:lnTo>
                    <a:pt x="408" y="912"/>
                  </a:lnTo>
                  <a:lnTo>
                    <a:pt x="384" y="912"/>
                  </a:lnTo>
                  <a:lnTo>
                    <a:pt x="352" y="888"/>
                  </a:lnTo>
                  <a:lnTo>
                    <a:pt x="312" y="888"/>
                  </a:lnTo>
                  <a:lnTo>
                    <a:pt x="280" y="864"/>
                  </a:lnTo>
                  <a:lnTo>
                    <a:pt x="248" y="864"/>
                  </a:lnTo>
                  <a:lnTo>
                    <a:pt x="224" y="824"/>
                  </a:lnTo>
                  <a:lnTo>
                    <a:pt x="160" y="816"/>
                  </a:lnTo>
                  <a:lnTo>
                    <a:pt x="96" y="816"/>
                  </a:lnTo>
                  <a:lnTo>
                    <a:pt x="64" y="792"/>
                  </a:lnTo>
                  <a:lnTo>
                    <a:pt x="0" y="784"/>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3" name="Freeform 33"/>
            <p:cNvSpPr>
              <a:spLocks noChangeArrowheads="1"/>
            </p:cNvSpPr>
            <p:nvPr/>
          </p:nvSpPr>
          <p:spPr bwMode="auto">
            <a:xfrm>
              <a:off x="0" y="417432"/>
              <a:ext cx="2142419" cy="1762148"/>
            </a:xfrm>
            <a:custGeom>
              <a:avLst/>
              <a:gdLst>
                <a:gd name="T0" fmla="*/ 3140 w 1273"/>
                <a:gd name="T1" fmla="*/ 960 h 1033"/>
                <a:gd name="T2" fmla="*/ 3099 w 1273"/>
                <a:gd name="T3" fmla="*/ 1052 h 1033"/>
                <a:gd name="T4" fmla="*/ 2939 w 1273"/>
                <a:gd name="T5" fmla="*/ 1052 h 1033"/>
                <a:gd name="T6" fmla="*/ 2879 w 1273"/>
                <a:gd name="T7" fmla="*/ 1105 h 1033"/>
                <a:gd name="T8" fmla="*/ 2699 w 1273"/>
                <a:gd name="T9" fmla="*/ 1199 h 1033"/>
                <a:gd name="T10" fmla="*/ 2620 w 1273"/>
                <a:gd name="T11" fmla="*/ 1213 h 1033"/>
                <a:gd name="T12" fmla="*/ 2339 w 1273"/>
                <a:gd name="T13" fmla="*/ 1373 h 1033"/>
                <a:gd name="T14" fmla="*/ 2200 w 1273"/>
                <a:gd name="T15" fmla="*/ 1467 h 1033"/>
                <a:gd name="T16" fmla="*/ 2300 w 1273"/>
                <a:gd name="T17" fmla="*/ 1571 h 1033"/>
                <a:gd name="T18" fmla="*/ 2222 w 1273"/>
                <a:gd name="T19" fmla="*/ 1653 h 1033"/>
                <a:gd name="T20" fmla="*/ 2239 w 1273"/>
                <a:gd name="T21" fmla="*/ 1720 h 1033"/>
                <a:gd name="T22" fmla="*/ 2101 w 1273"/>
                <a:gd name="T23" fmla="*/ 1692 h 1033"/>
                <a:gd name="T24" fmla="*/ 2018 w 1273"/>
                <a:gd name="T25" fmla="*/ 1666 h 1033"/>
                <a:gd name="T26" fmla="*/ 1841 w 1273"/>
                <a:gd name="T27" fmla="*/ 1598 h 1033"/>
                <a:gd name="T28" fmla="*/ 1500 w 1273"/>
                <a:gd name="T29" fmla="*/ 1640 h 1033"/>
                <a:gd name="T30" fmla="*/ 1282 w 1273"/>
                <a:gd name="T31" fmla="*/ 1653 h 1033"/>
                <a:gd name="T32" fmla="*/ 1079 w 1273"/>
                <a:gd name="T33" fmla="*/ 1585 h 1033"/>
                <a:gd name="T34" fmla="*/ 920 w 1273"/>
                <a:gd name="T35" fmla="*/ 1598 h 1033"/>
                <a:gd name="T36" fmla="*/ 681 w 1273"/>
                <a:gd name="T37" fmla="*/ 1545 h 1033"/>
                <a:gd name="T38" fmla="*/ 539 w 1273"/>
                <a:gd name="T39" fmla="*/ 1640 h 1033"/>
                <a:gd name="T40" fmla="*/ 381 w 1273"/>
                <a:gd name="T41" fmla="*/ 1571 h 1033"/>
                <a:gd name="T42" fmla="*/ 259 w 1273"/>
                <a:gd name="T43" fmla="*/ 1440 h 1033"/>
                <a:gd name="T44" fmla="*/ 138 w 1273"/>
                <a:gd name="T45" fmla="*/ 1332 h 1033"/>
                <a:gd name="T46" fmla="*/ 160 w 1273"/>
                <a:gd name="T47" fmla="*/ 1291 h 1033"/>
                <a:gd name="T48" fmla="*/ 101 w 1273"/>
                <a:gd name="T49" fmla="*/ 1187 h 1033"/>
                <a:gd name="T50" fmla="*/ 0 w 1273"/>
                <a:gd name="T51" fmla="*/ 1146 h 1033"/>
                <a:gd name="T52" fmla="*/ 79 w 1273"/>
                <a:gd name="T53" fmla="*/ 1146 h 1033"/>
                <a:gd name="T54" fmla="*/ 79 w 1273"/>
                <a:gd name="T55" fmla="*/ 1026 h 1033"/>
                <a:gd name="T56" fmla="*/ 60 w 1273"/>
                <a:gd name="T57" fmla="*/ 947 h 1033"/>
                <a:gd name="T58" fmla="*/ 0 w 1273"/>
                <a:gd name="T59" fmla="*/ 867 h 1033"/>
                <a:gd name="T60" fmla="*/ 221 w 1273"/>
                <a:gd name="T61" fmla="*/ 773 h 1033"/>
                <a:gd name="T62" fmla="*/ 339 w 1273"/>
                <a:gd name="T63" fmla="*/ 760 h 1033"/>
                <a:gd name="T64" fmla="*/ 381 w 1273"/>
                <a:gd name="T65" fmla="*/ 800 h 1033"/>
                <a:gd name="T66" fmla="*/ 500 w 1273"/>
                <a:gd name="T67" fmla="*/ 800 h 1033"/>
                <a:gd name="T68" fmla="*/ 759 w 1273"/>
                <a:gd name="T69" fmla="*/ 760 h 1033"/>
                <a:gd name="T70" fmla="*/ 1041 w 1273"/>
                <a:gd name="T71" fmla="*/ 708 h 1033"/>
                <a:gd name="T72" fmla="*/ 1059 w 1273"/>
                <a:gd name="T73" fmla="*/ 627 h 1033"/>
                <a:gd name="T74" fmla="*/ 1179 w 1273"/>
                <a:gd name="T75" fmla="*/ 388 h 1033"/>
                <a:gd name="T76" fmla="*/ 1140 w 1273"/>
                <a:gd name="T77" fmla="*/ 332 h 1033"/>
                <a:gd name="T78" fmla="*/ 1480 w 1273"/>
                <a:gd name="T79" fmla="*/ 374 h 1033"/>
                <a:gd name="T80" fmla="*/ 1660 w 1273"/>
                <a:gd name="T81" fmla="*/ 159 h 1033"/>
                <a:gd name="T82" fmla="*/ 1959 w 1273"/>
                <a:gd name="T83" fmla="*/ 214 h 1033"/>
                <a:gd name="T84" fmla="*/ 1959 w 1273"/>
                <a:gd name="T85" fmla="*/ 135 h 1033"/>
                <a:gd name="T86" fmla="*/ 2101 w 1273"/>
                <a:gd name="T87" fmla="*/ 66 h 1033"/>
                <a:gd name="T88" fmla="*/ 2200 w 1273"/>
                <a:gd name="T89" fmla="*/ 0 h 1033"/>
                <a:gd name="T90" fmla="*/ 2319 w 1273"/>
                <a:gd name="T91" fmla="*/ 27 h 1033"/>
                <a:gd name="T92" fmla="*/ 2319 w 1273"/>
                <a:gd name="T93" fmla="*/ 80 h 1033"/>
                <a:gd name="T94" fmla="*/ 2401 w 1273"/>
                <a:gd name="T95" fmla="*/ 186 h 1033"/>
                <a:gd name="T96" fmla="*/ 2560 w 1273"/>
                <a:gd name="T97" fmla="*/ 239 h 1033"/>
                <a:gd name="T98" fmla="*/ 2599 w 1273"/>
                <a:gd name="T99" fmla="*/ 414 h 1033"/>
                <a:gd name="T100" fmla="*/ 2539 w 1273"/>
                <a:gd name="T101" fmla="*/ 559 h 1033"/>
                <a:gd name="T102" fmla="*/ 2782 w 1273"/>
                <a:gd name="T103" fmla="*/ 615 h 1033"/>
                <a:gd name="T104" fmla="*/ 3021 w 1273"/>
                <a:gd name="T105" fmla="*/ 732 h 1033"/>
                <a:gd name="T106" fmla="*/ 3082 w 1273"/>
                <a:gd name="T107" fmla="*/ 800 h 1033"/>
                <a:gd name="T108" fmla="*/ 3179 w 1273"/>
                <a:gd name="T109" fmla="*/ 947 h 1033"/>
                <a:gd name="T110" fmla="*/ 0 60000 65536"/>
                <a:gd name="T111" fmla="*/ 0 60000 65536"/>
                <a:gd name="T112" fmla="*/ 0 60000 65536"/>
                <a:gd name="T113" fmla="*/ 0 60000 65536"/>
                <a:gd name="T114" fmla="*/ 0 60000 65536"/>
                <a:gd name="T115" fmla="*/ 0 60000 65536"/>
                <a:gd name="T116" fmla="*/ 0 60000 65536"/>
                <a:gd name="T117" fmla="*/ 0 60000 65536"/>
                <a:gd name="T118" fmla="*/ 0 60000 65536"/>
                <a:gd name="T119" fmla="*/ 0 60000 65536"/>
                <a:gd name="T120" fmla="*/ 0 60000 65536"/>
                <a:gd name="T121" fmla="*/ 0 60000 65536"/>
                <a:gd name="T122" fmla="*/ 0 60000 65536"/>
                <a:gd name="T123" fmla="*/ 0 60000 65536"/>
                <a:gd name="T124" fmla="*/ 0 60000 65536"/>
                <a:gd name="T125" fmla="*/ 0 60000 65536"/>
                <a:gd name="T126" fmla="*/ 0 60000 65536"/>
                <a:gd name="T127" fmla="*/ 0 60000 65536"/>
                <a:gd name="T128" fmla="*/ 0 60000 65536"/>
                <a:gd name="T129" fmla="*/ 0 60000 65536"/>
                <a:gd name="T130" fmla="*/ 0 60000 65536"/>
                <a:gd name="T131" fmla="*/ 0 60000 65536"/>
                <a:gd name="T132" fmla="*/ 0 60000 65536"/>
                <a:gd name="T133" fmla="*/ 0 60000 65536"/>
                <a:gd name="T134" fmla="*/ 0 60000 65536"/>
                <a:gd name="T135" fmla="*/ 0 60000 65536"/>
                <a:gd name="T136" fmla="*/ 0 60000 65536"/>
                <a:gd name="T137" fmla="*/ 0 60000 65536"/>
                <a:gd name="T138" fmla="*/ 0 60000 65536"/>
                <a:gd name="T139" fmla="*/ 0 60000 65536"/>
                <a:gd name="T140" fmla="*/ 0 60000 65536"/>
                <a:gd name="T141" fmla="*/ 0 60000 65536"/>
                <a:gd name="T142" fmla="*/ 0 60000 65536"/>
                <a:gd name="T143" fmla="*/ 0 60000 65536"/>
                <a:gd name="T144" fmla="*/ 0 60000 65536"/>
                <a:gd name="T145" fmla="*/ 0 60000 65536"/>
                <a:gd name="T146" fmla="*/ 0 60000 65536"/>
                <a:gd name="T147" fmla="*/ 0 60000 65536"/>
                <a:gd name="T148" fmla="*/ 0 60000 65536"/>
                <a:gd name="T149" fmla="*/ 0 60000 65536"/>
                <a:gd name="T150" fmla="*/ 0 60000 65536"/>
                <a:gd name="T151" fmla="*/ 0 60000 65536"/>
                <a:gd name="T152" fmla="*/ 0 60000 65536"/>
                <a:gd name="T153" fmla="*/ 0 60000 65536"/>
                <a:gd name="T154" fmla="*/ 0 60000 65536"/>
                <a:gd name="T155" fmla="*/ 0 60000 65536"/>
                <a:gd name="T156" fmla="*/ 0 60000 65536"/>
                <a:gd name="T157" fmla="*/ 0 60000 65536"/>
                <a:gd name="T158" fmla="*/ 0 60000 65536"/>
                <a:gd name="T159" fmla="*/ 0 60000 65536"/>
                <a:gd name="T160" fmla="*/ 0 60000 65536"/>
                <a:gd name="T161" fmla="*/ 0 60000 65536"/>
                <a:gd name="T162" fmla="*/ 0 60000 65536"/>
                <a:gd name="T163" fmla="*/ 0 60000 65536"/>
                <a:gd name="T164" fmla="*/ 0 60000 65536"/>
                <a:gd name="T165" fmla="*/ 0 w 1273"/>
                <a:gd name="T166" fmla="*/ 0 h 1033"/>
                <a:gd name="T167" fmla="*/ 1273 w 1273"/>
                <a:gd name="T168" fmla="*/ 1033 h 1033"/>
              </a:gdLst>
              <a:ahLst/>
              <a:cxnLst>
                <a:cxn ang="T110">
                  <a:pos x="T0" y="T1"/>
                </a:cxn>
                <a:cxn ang="T111">
                  <a:pos x="T2" y="T3"/>
                </a:cxn>
                <a:cxn ang="T112">
                  <a:pos x="T4" y="T5"/>
                </a:cxn>
                <a:cxn ang="T113">
                  <a:pos x="T6" y="T7"/>
                </a:cxn>
                <a:cxn ang="T114">
                  <a:pos x="T8" y="T9"/>
                </a:cxn>
                <a:cxn ang="T115">
                  <a:pos x="T10" y="T11"/>
                </a:cxn>
                <a:cxn ang="T116">
                  <a:pos x="T12" y="T13"/>
                </a:cxn>
                <a:cxn ang="T117">
                  <a:pos x="T14" y="T15"/>
                </a:cxn>
                <a:cxn ang="T118">
                  <a:pos x="T16" y="T17"/>
                </a:cxn>
                <a:cxn ang="T119">
                  <a:pos x="T18" y="T19"/>
                </a:cxn>
                <a:cxn ang="T120">
                  <a:pos x="T20" y="T21"/>
                </a:cxn>
                <a:cxn ang="T121">
                  <a:pos x="T22" y="T23"/>
                </a:cxn>
                <a:cxn ang="T122">
                  <a:pos x="T24" y="T25"/>
                </a:cxn>
                <a:cxn ang="T123">
                  <a:pos x="T26" y="T27"/>
                </a:cxn>
                <a:cxn ang="T124">
                  <a:pos x="T28" y="T29"/>
                </a:cxn>
                <a:cxn ang="T125">
                  <a:pos x="T30" y="T31"/>
                </a:cxn>
                <a:cxn ang="T126">
                  <a:pos x="T32" y="T33"/>
                </a:cxn>
                <a:cxn ang="T127">
                  <a:pos x="T34" y="T35"/>
                </a:cxn>
                <a:cxn ang="T128">
                  <a:pos x="T36" y="T37"/>
                </a:cxn>
                <a:cxn ang="T129">
                  <a:pos x="T38" y="T39"/>
                </a:cxn>
                <a:cxn ang="T130">
                  <a:pos x="T40" y="T41"/>
                </a:cxn>
                <a:cxn ang="T131">
                  <a:pos x="T42" y="T43"/>
                </a:cxn>
                <a:cxn ang="T132">
                  <a:pos x="T44" y="T45"/>
                </a:cxn>
                <a:cxn ang="T133">
                  <a:pos x="T46" y="T47"/>
                </a:cxn>
                <a:cxn ang="T134">
                  <a:pos x="T48" y="T49"/>
                </a:cxn>
                <a:cxn ang="T135">
                  <a:pos x="T50" y="T51"/>
                </a:cxn>
                <a:cxn ang="T136">
                  <a:pos x="T52" y="T53"/>
                </a:cxn>
                <a:cxn ang="T137">
                  <a:pos x="T54" y="T55"/>
                </a:cxn>
                <a:cxn ang="T138">
                  <a:pos x="T56" y="T57"/>
                </a:cxn>
                <a:cxn ang="T139">
                  <a:pos x="T58" y="T59"/>
                </a:cxn>
                <a:cxn ang="T140">
                  <a:pos x="T60" y="T61"/>
                </a:cxn>
                <a:cxn ang="T141">
                  <a:pos x="T62" y="T63"/>
                </a:cxn>
                <a:cxn ang="T142">
                  <a:pos x="T64" y="T65"/>
                </a:cxn>
                <a:cxn ang="T143">
                  <a:pos x="T66" y="T67"/>
                </a:cxn>
                <a:cxn ang="T144">
                  <a:pos x="T68" y="T69"/>
                </a:cxn>
                <a:cxn ang="T145">
                  <a:pos x="T70" y="T71"/>
                </a:cxn>
                <a:cxn ang="T146">
                  <a:pos x="T72" y="T73"/>
                </a:cxn>
                <a:cxn ang="T147">
                  <a:pos x="T74" y="T75"/>
                </a:cxn>
                <a:cxn ang="T148">
                  <a:pos x="T76" y="T77"/>
                </a:cxn>
                <a:cxn ang="T149">
                  <a:pos x="T78" y="T79"/>
                </a:cxn>
                <a:cxn ang="T150">
                  <a:pos x="T80" y="T81"/>
                </a:cxn>
                <a:cxn ang="T151">
                  <a:pos x="T82" y="T83"/>
                </a:cxn>
                <a:cxn ang="T152">
                  <a:pos x="T84" y="T85"/>
                </a:cxn>
                <a:cxn ang="T153">
                  <a:pos x="T86" y="T87"/>
                </a:cxn>
                <a:cxn ang="T154">
                  <a:pos x="T88" y="T89"/>
                </a:cxn>
                <a:cxn ang="T155">
                  <a:pos x="T90" y="T91"/>
                </a:cxn>
                <a:cxn ang="T156">
                  <a:pos x="T92" y="T93"/>
                </a:cxn>
                <a:cxn ang="T157">
                  <a:pos x="T94" y="T95"/>
                </a:cxn>
                <a:cxn ang="T158">
                  <a:pos x="T96" y="T97"/>
                </a:cxn>
                <a:cxn ang="T159">
                  <a:pos x="T98" y="T99"/>
                </a:cxn>
                <a:cxn ang="T160">
                  <a:pos x="T100" y="T101"/>
                </a:cxn>
                <a:cxn ang="T161">
                  <a:pos x="T102" y="T103"/>
                </a:cxn>
                <a:cxn ang="T162">
                  <a:pos x="T104" y="T105"/>
                </a:cxn>
                <a:cxn ang="T163">
                  <a:pos x="T106" y="T107"/>
                </a:cxn>
                <a:cxn ang="T164">
                  <a:pos x="T108" y="T109"/>
                </a:cxn>
              </a:cxnLst>
              <a:rect l="T165" t="T166" r="T167" b="T168"/>
              <a:pathLst>
                <a:path w="1273" h="1033">
                  <a:moveTo>
                    <a:pt x="1272" y="568"/>
                  </a:moveTo>
                  <a:lnTo>
                    <a:pt x="1256" y="576"/>
                  </a:lnTo>
                  <a:lnTo>
                    <a:pt x="1256" y="600"/>
                  </a:lnTo>
                  <a:lnTo>
                    <a:pt x="1240" y="632"/>
                  </a:lnTo>
                  <a:lnTo>
                    <a:pt x="1208" y="632"/>
                  </a:lnTo>
                  <a:lnTo>
                    <a:pt x="1176" y="632"/>
                  </a:lnTo>
                  <a:lnTo>
                    <a:pt x="1176" y="648"/>
                  </a:lnTo>
                  <a:lnTo>
                    <a:pt x="1152" y="664"/>
                  </a:lnTo>
                  <a:lnTo>
                    <a:pt x="1112" y="680"/>
                  </a:lnTo>
                  <a:lnTo>
                    <a:pt x="1080" y="720"/>
                  </a:lnTo>
                  <a:lnTo>
                    <a:pt x="1064" y="712"/>
                  </a:lnTo>
                  <a:lnTo>
                    <a:pt x="1048" y="728"/>
                  </a:lnTo>
                  <a:lnTo>
                    <a:pt x="1040" y="816"/>
                  </a:lnTo>
                  <a:lnTo>
                    <a:pt x="936" y="824"/>
                  </a:lnTo>
                  <a:lnTo>
                    <a:pt x="888" y="840"/>
                  </a:lnTo>
                  <a:lnTo>
                    <a:pt x="880" y="880"/>
                  </a:lnTo>
                  <a:lnTo>
                    <a:pt x="920" y="928"/>
                  </a:lnTo>
                  <a:lnTo>
                    <a:pt x="920" y="944"/>
                  </a:lnTo>
                  <a:lnTo>
                    <a:pt x="888" y="968"/>
                  </a:lnTo>
                  <a:lnTo>
                    <a:pt x="888" y="992"/>
                  </a:lnTo>
                  <a:lnTo>
                    <a:pt x="896" y="1000"/>
                  </a:lnTo>
                  <a:lnTo>
                    <a:pt x="896" y="1032"/>
                  </a:lnTo>
                  <a:lnTo>
                    <a:pt x="840" y="1008"/>
                  </a:lnTo>
                  <a:lnTo>
                    <a:pt x="840" y="1016"/>
                  </a:lnTo>
                  <a:lnTo>
                    <a:pt x="816" y="1016"/>
                  </a:lnTo>
                  <a:lnTo>
                    <a:pt x="808" y="1000"/>
                  </a:lnTo>
                  <a:lnTo>
                    <a:pt x="760" y="976"/>
                  </a:lnTo>
                  <a:lnTo>
                    <a:pt x="736" y="960"/>
                  </a:lnTo>
                  <a:lnTo>
                    <a:pt x="624" y="968"/>
                  </a:lnTo>
                  <a:lnTo>
                    <a:pt x="600" y="984"/>
                  </a:lnTo>
                  <a:lnTo>
                    <a:pt x="528" y="984"/>
                  </a:lnTo>
                  <a:lnTo>
                    <a:pt x="512" y="992"/>
                  </a:lnTo>
                  <a:lnTo>
                    <a:pt x="440" y="984"/>
                  </a:lnTo>
                  <a:lnTo>
                    <a:pt x="432" y="952"/>
                  </a:lnTo>
                  <a:lnTo>
                    <a:pt x="384" y="944"/>
                  </a:lnTo>
                  <a:lnTo>
                    <a:pt x="368" y="960"/>
                  </a:lnTo>
                  <a:lnTo>
                    <a:pt x="296" y="928"/>
                  </a:lnTo>
                  <a:lnTo>
                    <a:pt x="272" y="928"/>
                  </a:lnTo>
                  <a:lnTo>
                    <a:pt x="248" y="968"/>
                  </a:lnTo>
                  <a:lnTo>
                    <a:pt x="216" y="984"/>
                  </a:lnTo>
                  <a:lnTo>
                    <a:pt x="176" y="976"/>
                  </a:lnTo>
                  <a:lnTo>
                    <a:pt x="152" y="944"/>
                  </a:lnTo>
                  <a:lnTo>
                    <a:pt x="152" y="872"/>
                  </a:lnTo>
                  <a:lnTo>
                    <a:pt x="104" y="864"/>
                  </a:lnTo>
                  <a:lnTo>
                    <a:pt x="72" y="816"/>
                  </a:lnTo>
                  <a:lnTo>
                    <a:pt x="56" y="800"/>
                  </a:lnTo>
                  <a:lnTo>
                    <a:pt x="48" y="784"/>
                  </a:lnTo>
                  <a:lnTo>
                    <a:pt x="64" y="776"/>
                  </a:lnTo>
                  <a:lnTo>
                    <a:pt x="64" y="752"/>
                  </a:lnTo>
                  <a:lnTo>
                    <a:pt x="40" y="712"/>
                  </a:lnTo>
                  <a:lnTo>
                    <a:pt x="16" y="704"/>
                  </a:lnTo>
                  <a:lnTo>
                    <a:pt x="0" y="688"/>
                  </a:lnTo>
                  <a:lnTo>
                    <a:pt x="16" y="680"/>
                  </a:lnTo>
                  <a:lnTo>
                    <a:pt x="32" y="688"/>
                  </a:lnTo>
                  <a:lnTo>
                    <a:pt x="40" y="672"/>
                  </a:lnTo>
                  <a:lnTo>
                    <a:pt x="32" y="616"/>
                  </a:lnTo>
                  <a:lnTo>
                    <a:pt x="48" y="592"/>
                  </a:lnTo>
                  <a:lnTo>
                    <a:pt x="24" y="568"/>
                  </a:lnTo>
                  <a:lnTo>
                    <a:pt x="0" y="568"/>
                  </a:lnTo>
                  <a:lnTo>
                    <a:pt x="0" y="520"/>
                  </a:lnTo>
                  <a:lnTo>
                    <a:pt x="48" y="464"/>
                  </a:lnTo>
                  <a:lnTo>
                    <a:pt x="88" y="464"/>
                  </a:lnTo>
                  <a:lnTo>
                    <a:pt x="112" y="448"/>
                  </a:lnTo>
                  <a:lnTo>
                    <a:pt x="136" y="456"/>
                  </a:lnTo>
                  <a:lnTo>
                    <a:pt x="144" y="448"/>
                  </a:lnTo>
                  <a:lnTo>
                    <a:pt x="152" y="480"/>
                  </a:lnTo>
                  <a:lnTo>
                    <a:pt x="168" y="472"/>
                  </a:lnTo>
                  <a:lnTo>
                    <a:pt x="200" y="480"/>
                  </a:lnTo>
                  <a:lnTo>
                    <a:pt x="208" y="456"/>
                  </a:lnTo>
                  <a:lnTo>
                    <a:pt x="304" y="456"/>
                  </a:lnTo>
                  <a:lnTo>
                    <a:pt x="320" y="432"/>
                  </a:lnTo>
                  <a:lnTo>
                    <a:pt x="416" y="424"/>
                  </a:lnTo>
                  <a:lnTo>
                    <a:pt x="424" y="408"/>
                  </a:lnTo>
                  <a:lnTo>
                    <a:pt x="424" y="376"/>
                  </a:lnTo>
                  <a:lnTo>
                    <a:pt x="464" y="352"/>
                  </a:lnTo>
                  <a:lnTo>
                    <a:pt x="472" y="232"/>
                  </a:lnTo>
                  <a:lnTo>
                    <a:pt x="456" y="224"/>
                  </a:lnTo>
                  <a:lnTo>
                    <a:pt x="456" y="200"/>
                  </a:lnTo>
                  <a:lnTo>
                    <a:pt x="576" y="208"/>
                  </a:lnTo>
                  <a:lnTo>
                    <a:pt x="592" y="224"/>
                  </a:lnTo>
                  <a:lnTo>
                    <a:pt x="608" y="176"/>
                  </a:lnTo>
                  <a:lnTo>
                    <a:pt x="664" y="96"/>
                  </a:lnTo>
                  <a:lnTo>
                    <a:pt x="744" y="136"/>
                  </a:lnTo>
                  <a:lnTo>
                    <a:pt x="784" y="128"/>
                  </a:lnTo>
                  <a:lnTo>
                    <a:pt x="792" y="104"/>
                  </a:lnTo>
                  <a:lnTo>
                    <a:pt x="784" y="80"/>
                  </a:lnTo>
                  <a:lnTo>
                    <a:pt x="816" y="48"/>
                  </a:lnTo>
                  <a:lnTo>
                    <a:pt x="840" y="40"/>
                  </a:lnTo>
                  <a:lnTo>
                    <a:pt x="872" y="24"/>
                  </a:lnTo>
                  <a:lnTo>
                    <a:pt x="880" y="0"/>
                  </a:lnTo>
                  <a:lnTo>
                    <a:pt x="928" y="8"/>
                  </a:lnTo>
                  <a:lnTo>
                    <a:pt x="928" y="16"/>
                  </a:lnTo>
                  <a:lnTo>
                    <a:pt x="912" y="32"/>
                  </a:lnTo>
                  <a:lnTo>
                    <a:pt x="928" y="48"/>
                  </a:lnTo>
                  <a:lnTo>
                    <a:pt x="936" y="72"/>
                  </a:lnTo>
                  <a:lnTo>
                    <a:pt x="960" y="112"/>
                  </a:lnTo>
                  <a:lnTo>
                    <a:pt x="984" y="120"/>
                  </a:lnTo>
                  <a:lnTo>
                    <a:pt x="1024" y="144"/>
                  </a:lnTo>
                  <a:lnTo>
                    <a:pt x="1024" y="200"/>
                  </a:lnTo>
                  <a:lnTo>
                    <a:pt x="1040" y="248"/>
                  </a:lnTo>
                  <a:lnTo>
                    <a:pt x="1008" y="304"/>
                  </a:lnTo>
                  <a:lnTo>
                    <a:pt x="1016" y="336"/>
                  </a:lnTo>
                  <a:lnTo>
                    <a:pt x="1048" y="360"/>
                  </a:lnTo>
                  <a:lnTo>
                    <a:pt x="1112" y="368"/>
                  </a:lnTo>
                  <a:lnTo>
                    <a:pt x="1160" y="392"/>
                  </a:lnTo>
                  <a:lnTo>
                    <a:pt x="1208" y="440"/>
                  </a:lnTo>
                  <a:lnTo>
                    <a:pt x="1232" y="440"/>
                  </a:lnTo>
                  <a:lnTo>
                    <a:pt x="1232" y="480"/>
                  </a:lnTo>
                  <a:lnTo>
                    <a:pt x="1248" y="520"/>
                  </a:lnTo>
                  <a:lnTo>
                    <a:pt x="1272" y="568"/>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sp>
          <p:nvSpPr>
            <p:cNvPr id="34" name="Freeform 34"/>
            <p:cNvSpPr>
              <a:spLocks noChangeArrowheads="1"/>
            </p:cNvSpPr>
            <p:nvPr/>
          </p:nvSpPr>
          <p:spPr bwMode="auto">
            <a:xfrm>
              <a:off x="4458586" y="3652144"/>
              <a:ext cx="214382" cy="440537"/>
            </a:xfrm>
            <a:custGeom>
              <a:avLst/>
              <a:gdLst>
                <a:gd name="T0" fmla="*/ 55 w 129"/>
                <a:gd name="T1" fmla="*/ 395 h 257"/>
                <a:gd name="T2" fmla="*/ 75 w 129"/>
                <a:gd name="T3" fmla="*/ 424 h 257"/>
                <a:gd name="T4" fmla="*/ 130 w 129"/>
                <a:gd name="T5" fmla="*/ 437 h 257"/>
                <a:gd name="T6" fmla="*/ 151 w 129"/>
                <a:gd name="T7" fmla="*/ 382 h 257"/>
                <a:gd name="T8" fmla="*/ 243 w 129"/>
                <a:gd name="T9" fmla="*/ 315 h 257"/>
                <a:gd name="T10" fmla="*/ 243 w 129"/>
                <a:gd name="T11" fmla="*/ 218 h 257"/>
                <a:gd name="T12" fmla="*/ 280 w 129"/>
                <a:gd name="T13" fmla="*/ 164 h 257"/>
                <a:gd name="T14" fmla="*/ 300 w 129"/>
                <a:gd name="T15" fmla="*/ 122 h 257"/>
                <a:gd name="T16" fmla="*/ 263 w 129"/>
                <a:gd name="T17" fmla="*/ 96 h 257"/>
                <a:gd name="T18" fmla="*/ 243 w 129"/>
                <a:gd name="T19" fmla="*/ 0 h 257"/>
                <a:gd name="T20" fmla="*/ 151 w 129"/>
                <a:gd name="T21" fmla="*/ 41 h 257"/>
                <a:gd name="T22" fmla="*/ 114 w 129"/>
                <a:gd name="T23" fmla="*/ 41 h 257"/>
                <a:gd name="T24" fmla="*/ 130 w 129"/>
                <a:gd name="T25" fmla="*/ 69 h 257"/>
                <a:gd name="T26" fmla="*/ 55 w 129"/>
                <a:gd name="T27" fmla="*/ 122 h 257"/>
                <a:gd name="T28" fmla="*/ 55 w 129"/>
                <a:gd name="T29" fmla="*/ 191 h 257"/>
                <a:gd name="T30" fmla="*/ 0 w 129"/>
                <a:gd name="T31" fmla="*/ 231 h 257"/>
                <a:gd name="T32" fmla="*/ 18 w 129"/>
                <a:gd name="T33" fmla="*/ 286 h 257"/>
                <a:gd name="T34" fmla="*/ 38 w 129"/>
                <a:gd name="T35" fmla="*/ 382 h 257"/>
                <a:gd name="T36" fmla="*/ 55 w 129"/>
                <a:gd name="T37" fmla="*/ 395 h 257"/>
                <a:gd name="T38" fmla="*/ 0 60000 65536"/>
                <a:gd name="T39" fmla="*/ 0 60000 65536"/>
                <a:gd name="T40" fmla="*/ 0 60000 65536"/>
                <a:gd name="T41" fmla="*/ 0 60000 65536"/>
                <a:gd name="T42" fmla="*/ 0 60000 65536"/>
                <a:gd name="T43" fmla="*/ 0 60000 65536"/>
                <a:gd name="T44" fmla="*/ 0 60000 65536"/>
                <a:gd name="T45" fmla="*/ 0 60000 65536"/>
                <a:gd name="T46" fmla="*/ 0 60000 65536"/>
                <a:gd name="T47" fmla="*/ 0 60000 65536"/>
                <a:gd name="T48" fmla="*/ 0 60000 65536"/>
                <a:gd name="T49" fmla="*/ 0 60000 65536"/>
                <a:gd name="T50" fmla="*/ 0 60000 65536"/>
                <a:gd name="T51" fmla="*/ 0 60000 65536"/>
                <a:gd name="T52" fmla="*/ 0 60000 65536"/>
                <a:gd name="T53" fmla="*/ 0 60000 65536"/>
                <a:gd name="T54" fmla="*/ 0 60000 65536"/>
                <a:gd name="T55" fmla="*/ 0 60000 65536"/>
                <a:gd name="T56" fmla="*/ 0 60000 65536"/>
                <a:gd name="T57" fmla="*/ 0 w 129"/>
                <a:gd name="T58" fmla="*/ 0 h 257"/>
                <a:gd name="T59" fmla="*/ 129 w 129"/>
                <a:gd name="T60" fmla="*/ 257 h 257"/>
              </a:gdLst>
              <a:ahLst/>
              <a:cxnLst>
                <a:cxn ang="T38">
                  <a:pos x="T0" y="T1"/>
                </a:cxn>
                <a:cxn ang="T39">
                  <a:pos x="T2" y="T3"/>
                </a:cxn>
                <a:cxn ang="T40">
                  <a:pos x="T4" y="T5"/>
                </a:cxn>
                <a:cxn ang="T41">
                  <a:pos x="T6" y="T7"/>
                </a:cxn>
                <a:cxn ang="T42">
                  <a:pos x="T8" y="T9"/>
                </a:cxn>
                <a:cxn ang="T43">
                  <a:pos x="T10" y="T11"/>
                </a:cxn>
                <a:cxn ang="T44">
                  <a:pos x="T12" y="T13"/>
                </a:cxn>
                <a:cxn ang="T45">
                  <a:pos x="T14" y="T15"/>
                </a:cxn>
                <a:cxn ang="T46">
                  <a:pos x="T16" y="T17"/>
                </a:cxn>
                <a:cxn ang="T47">
                  <a:pos x="T18" y="T19"/>
                </a:cxn>
                <a:cxn ang="T48">
                  <a:pos x="T20" y="T21"/>
                </a:cxn>
                <a:cxn ang="T49">
                  <a:pos x="T22" y="T23"/>
                </a:cxn>
                <a:cxn ang="T50">
                  <a:pos x="T24" y="T25"/>
                </a:cxn>
                <a:cxn ang="T51">
                  <a:pos x="T26" y="T27"/>
                </a:cxn>
                <a:cxn ang="T52">
                  <a:pos x="T28" y="T29"/>
                </a:cxn>
                <a:cxn ang="T53">
                  <a:pos x="T30" y="T31"/>
                </a:cxn>
                <a:cxn ang="T54">
                  <a:pos x="T32" y="T33"/>
                </a:cxn>
                <a:cxn ang="T55">
                  <a:pos x="T34" y="T35"/>
                </a:cxn>
                <a:cxn ang="T56">
                  <a:pos x="T36" y="T37"/>
                </a:cxn>
              </a:cxnLst>
              <a:rect l="T57" t="T58" r="T59" b="T60"/>
              <a:pathLst>
                <a:path w="129" h="257">
                  <a:moveTo>
                    <a:pt x="24" y="232"/>
                  </a:moveTo>
                  <a:lnTo>
                    <a:pt x="32" y="248"/>
                  </a:lnTo>
                  <a:lnTo>
                    <a:pt x="56" y="256"/>
                  </a:lnTo>
                  <a:lnTo>
                    <a:pt x="64" y="224"/>
                  </a:lnTo>
                  <a:lnTo>
                    <a:pt x="104" y="184"/>
                  </a:lnTo>
                  <a:lnTo>
                    <a:pt x="104" y="128"/>
                  </a:lnTo>
                  <a:lnTo>
                    <a:pt x="120" y="96"/>
                  </a:lnTo>
                  <a:lnTo>
                    <a:pt x="128" y="72"/>
                  </a:lnTo>
                  <a:lnTo>
                    <a:pt x="112" y="56"/>
                  </a:lnTo>
                  <a:lnTo>
                    <a:pt x="104" y="0"/>
                  </a:lnTo>
                  <a:lnTo>
                    <a:pt x="64" y="24"/>
                  </a:lnTo>
                  <a:lnTo>
                    <a:pt x="48" y="24"/>
                  </a:lnTo>
                  <a:lnTo>
                    <a:pt x="56" y="40"/>
                  </a:lnTo>
                  <a:lnTo>
                    <a:pt x="24" y="72"/>
                  </a:lnTo>
                  <a:lnTo>
                    <a:pt x="24" y="112"/>
                  </a:lnTo>
                  <a:lnTo>
                    <a:pt x="0" y="136"/>
                  </a:lnTo>
                  <a:lnTo>
                    <a:pt x="8" y="168"/>
                  </a:lnTo>
                  <a:lnTo>
                    <a:pt x="16" y="224"/>
                  </a:lnTo>
                  <a:lnTo>
                    <a:pt x="24" y="232"/>
                  </a:lnTo>
                </a:path>
              </a:pathLst>
            </a:custGeom>
            <a:grpFill/>
            <a:ln w="9525" cmpd="sng">
              <a:solidFill>
                <a:schemeClr val="bg1"/>
              </a:solidFill>
              <a:bevel/>
            </a:ln>
          </p:spPr>
          <p:txBody>
            <a:bodyPr/>
            <a:lstStyle/>
            <a:p>
              <a:pPr>
                <a:defRPr/>
              </a:pPr>
              <a:endParaRPr lang="zh-CN" altLang="zh-CN" sz="1200" b="1">
                <a:solidFill>
                  <a:srgbClr val="000000"/>
                </a:solidFill>
                <a:latin typeface="Impact MT Std" pitchFamily="34" charset="0"/>
                <a:ea typeface="微软雅黑" panose="020B0503020204020204" pitchFamily="34" charset="-122"/>
                <a:sym typeface="方正兰亭黑_GBK" pitchFamily="2" charset="-122"/>
              </a:endParaRPr>
            </a:p>
          </p:txBody>
        </p:sp>
      </p:grpSp>
      <p:grpSp>
        <p:nvGrpSpPr>
          <p:cNvPr id="35" name="组合 34"/>
          <p:cNvGrpSpPr/>
          <p:nvPr/>
        </p:nvGrpSpPr>
        <p:grpSpPr>
          <a:xfrm>
            <a:off x="1295096" y="3768167"/>
            <a:ext cx="1715547" cy="1689729"/>
            <a:chOff x="2074745" y="3972141"/>
            <a:chExt cx="1715547" cy="1689729"/>
          </a:xfrm>
        </p:grpSpPr>
        <p:sp>
          <p:nvSpPr>
            <p:cNvPr id="36" name="Freeform 441"/>
            <p:cNvSpPr>
              <a:spLocks noEditPoints="1"/>
            </p:cNvSpPr>
            <p:nvPr/>
          </p:nvSpPr>
          <p:spPr bwMode="auto">
            <a:xfrm>
              <a:off x="2082131" y="3972141"/>
              <a:ext cx="1689729" cy="1689729"/>
            </a:xfrm>
            <a:custGeom>
              <a:avLst/>
              <a:gdLst>
                <a:gd name="T0" fmla="*/ 579 w 1158"/>
                <a:gd name="T1" fmla="*/ 1157 h 1157"/>
                <a:gd name="T2" fmla="*/ 0 w 1158"/>
                <a:gd name="T3" fmla="*/ 578 h 1157"/>
                <a:gd name="T4" fmla="*/ 579 w 1158"/>
                <a:gd name="T5" fmla="*/ 0 h 1157"/>
                <a:gd name="T6" fmla="*/ 1158 w 1158"/>
                <a:gd name="T7" fmla="*/ 578 h 1157"/>
                <a:gd name="T8" fmla="*/ 579 w 1158"/>
                <a:gd name="T9" fmla="*/ 1157 h 1157"/>
                <a:gd name="T10" fmla="*/ 579 w 1158"/>
                <a:gd name="T11" fmla="*/ 22 h 1157"/>
                <a:gd name="T12" fmla="*/ 23 w 1158"/>
                <a:gd name="T13" fmla="*/ 578 h 1157"/>
                <a:gd name="T14" fmla="*/ 579 w 1158"/>
                <a:gd name="T15" fmla="*/ 1134 h 1157"/>
                <a:gd name="T16" fmla="*/ 1135 w 1158"/>
                <a:gd name="T17" fmla="*/ 578 h 1157"/>
                <a:gd name="T18" fmla="*/ 579 w 1158"/>
                <a:gd name="T19" fmla="*/ 22 h 115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58" h="1157">
                  <a:moveTo>
                    <a:pt x="579" y="1157"/>
                  </a:moveTo>
                  <a:cubicBezTo>
                    <a:pt x="260" y="1157"/>
                    <a:pt x="0" y="898"/>
                    <a:pt x="0" y="578"/>
                  </a:cubicBezTo>
                  <a:cubicBezTo>
                    <a:pt x="0" y="259"/>
                    <a:pt x="260" y="0"/>
                    <a:pt x="579" y="0"/>
                  </a:cubicBezTo>
                  <a:cubicBezTo>
                    <a:pt x="898" y="0"/>
                    <a:pt x="1158" y="259"/>
                    <a:pt x="1158" y="578"/>
                  </a:cubicBezTo>
                  <a:cubicBezTo>
                    <a:pt x="1158" y="898"/>
                    <a:pt x="898" y="1157"/>
                    <a:pt x="579" y="1157"/>
                  </a:cubicBezTo>
                  <a:close/>
                  <a:moveTo>
                    <a:pt x="579" y="22"/>
                  </a:moveTo>
                  <a:cubicBezTo>
                    <a:pt x="272" y="22"/>
                    <a:pt x="23" y="272"/>
                    <a:pt x="23" y="578"/>
                  </a:cubicBezTo>
                  <a:cubicBezTo>
                    <a:pt x="23" y="885"/>
                    <a:pt x="272" y="1134"/>
                    <a:pt x="579" y="1134"/>
                  </a:cubicBezTo>
                  <a:cubicBezTo>
                    <a:pt x="885" y="1134"/>
                    <a:pt x="1135" y="885"/>
                    <a:pt x="1135" y="578"/>
                  </a:cubicBezTo>
                  <a:cubicBezTo>
                    <a:pt x="1135" y="272"/>
                    <a:pt x="885" y="22"/>
                    <a:pt x="579" y="22"/>
                  </a:cubicBezTo>
                  <a:close/>
                </a:path>
              </a:pathLst>
            </a:custGeom>
            <a:solidFill>
              <a:srgbClr val="FFFFFF"/>
            </a:solidFill>
            <a:ln>
              <a:noFill/>
            </a:ln>
            <a:effectLst>
              <a:outerShdw blurRad="50800" dist="38100" dir="2700000" algn="tl" rotWithShape="0">
                <a:prstClr val="black">
                  <a:alpha val="40000"/>
                </a:prstClr>
              </a:outerShdw>
            </a:effectLst>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grpSp>
          <p:nvGrpSpPr>
            <p:cNvPr id="37" name="组合 36"/>
            <p:cNvGrpSpPr/>
            <p:nvPr/>
          </p:nvGrpSpPr>
          <p:grpSpPr>
            <a:xfrm>
              <a:off x="2074745" y="3972453"/>
              <a:ext cx="1715547" cy="1679094"/>
              <a:chOff x="2074745" y="3972453"/>
              <a:chExt cx="1715547" cy="1679094"/>
            </a:xfrm>
          </p:grpSpPr>
          <p:sp>
            <p:nvSpPr>
              <p:cNvPr id="102" name="Oval 18"/>
              <p:cNvSpPr>
                <a:spLocks noChangeArrowheads="1"/>
              </p:cNvSpPr>
              <p:nvPr/>
            </p:nvSpPr>
            <p:spPr bwMode="auto">
              <a:xfrm>
                <a:off x="2074745" y="3972453"/>
                <a:ext cx="1679094" cy="1679094"/>
              </a:xfrm>
              <a:prstGeom prst="ellipse">
                <a:avLst/>
              </a:pr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3" name="等腰三角形 102"/>
              <p:cNvSpPr/>
              <p:nvPr/>
            </p:nvSpPr>
            <p:spPr>
              <a:xfrm rot="3346611">
                <a:off x="3546022" y="4106098"/>
                <a:ext cx="234007" cy="254533"/>
              </a:xfrm>
              <a:prstGeom prst="triangle">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grpSp>
          <p:nvGrpSpPr>
            <p:cNvPr id="38" name="组合 37"/>
            <p:cNvGrpSpPr/>
            <p:nvPr/>
          </p:nvGrpSpPr>
          <p:grpSpPr>
            <a:xfrm>
              <a:off x="2453949" y="4347725"/>
              <a:ext cx="981182" cy="979130"/>
              <a:chOff x="7316788" y="39688"/>
              <a:chExt cx="758825" cy="757238"/>
            </a:xfrm>
          </p:grpSpPr>
          <p:sp>
            <p:nvSpPr>
              <p:cNvPr id="39" name="Freeform 345"/>
              <p:cNvSpPr/>
              <p:nvPr/>
            </p:nvSpPr>
            <p:spPr bwMode="auto">
              <a:xfrm>
                <a:off x="7323138" y="55563"/>
                <a:ext cx="184150" cy="195263"/>
              </a:xfrm>
              <a:custGeom>
                <a:avLst/>
                <a:gdLst>
                  <a:gd name="T0" fmla="*/ 162 w 162"/>
                  <a:gd name="T1" fmla="*/ 158 h 171"/>
                  <a:gd name="T2" fmla="*/ 149 w 162"/>
                  <a:gd name="T3" fmla="*/ 171 h 171"/>
                  <a:gd name="T4" fmla="*/ 13 w 162"/>
                  <a:gd name="T5" fmla="*/ 171 h 171"/>
                  <a:gd name="T6" fmla="*/ 0 w 162"/>
                  <a:gd name="T7" fmla="*/ 158 h 171"/>
                  <a:gd name="T8" fmla="*/ 0 w 162"/>
                  <a:gd name="T9" fmla="*/ 13 h 171"/>
                  <a:gd name="T10" fmla="*/ 13 w 162"/>
                  <a:gd name="T11" fmla="*/ 0 h 171"/>
                  <a:gd name="T12" fmla="*/ 149 w 162"/>
                  <a:gd name="T13" fmla="*/ 0 h 171"/>
                  <a:gd name="T14" fmla="*/ 162 w 162"/>
                  <a:gd name="T15" fmla="*/ 13 h 171"/>
                  <a:gd name="T16" fmla="*/ 162 w 162"/>
                  <a:gd name="T17" fmla="*/ 158 h 17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62" h="171">
                    <a:moveTo>
                      <a:pt x="162" y="158"/>
                    </a:moveTo>
                    <a:cubicBezTo>
                      <a:pt x="162" y="165"/>
                      <a:pt x="157" y="171"/>
                      <a:pt x="149" y="171"/>
                    </a:cubicBezTo>
                    <a:cubicBezTo>
                      <a:pt x="13" y="171"/>
                      <a:pt x="13" y="171"/>
                      <a:pt x="13" y="171"/>
                    </a:cubicBezTo>
                    <a:cubicBezTo>
                      <a:pt x="6" y="171"/>
                      <a:pt x="0" y="165"/>
                      <a:pt x="0" y="158"/>
                    </a:cubicBezTo>
                    <a:cubicBezTo>
                      <a:pt x="0" y="13"/>
                      <a:pt x="0" y="13"/>
                      <a:pt x="0" y="13"/>
                    </a:cubicBezTo>
                    <a:cubicBezTo>
                      <a:pt x="0" y="6"/>
                      <a:pt x="6" y="0"/>
                      <a:pt x="13" y="0"/>
                    </a:cubicBezTo>
                    <a:cubicBezTo>
                      <a:pt x="149" y="0"/>
                      <a:pt x="149" y="0"/>
                      <a:pt x="149" y="0"/>
                    </a:cubicBezTo>
                    <a:cubicBezTo>
                      <a:pt x="157" y="0"/>
                      <a:pt x="162" y="6"/>
                      <a:pt x="162" y="13"/>
                    </a:cubicBezTo>
                    <a:lnTo>
                      <a:pt x="162" y="158"/>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0" name="Freeform 346"/>
              <p:cNvSpPr/>
              <p:nvPr/>
            </p:nvSpPr>
            <p:spPr bwMode="auto">
              <a:xfrm>
                <a:off x="7323138" y="55563"/>
                <a:ext cx="184150" cy="73025"/>
              </a:xfrm>
              <a:custGeom>
                <a:avLst/>
                <a:gdLst>
                  <a:gd name="T0" fmla="*/ 149 w 162"/>
                  <a:gd name="T1" fmla="*/ 0 h 64"/>
                  <a:gd name="T2" fmla="*/ 13 w 162"/>
                  <a:gd name="T3" fmla="*/ 0 h 64"/>
                  <a:gd name="T4" fmla="*/ 0 w 162"/>
                  <a:gd name="T5" fmla="*/ 13 h 64"/>
                  <a:gd name="T6" fmla="*/ 0 w 162"/>
                  <a:gd name="T7" fmla="*/ 64 h 64"/>
                  <a:gd name="T8" fmla="*/ 162 w 162"/>
                  <a:gd name="T9" fmla="*/ 64 h 64"/>
                  <a:gd name="T10" fmla="*/ 162 w 162"/>
                  <a:gd name="T11" fmla="*/ 13 h 64"/>
                  <a:gd name="T12" fmla="*/ 149 w 162"/>
                  <a:gd name="T13" fmla="*/ 0 h 64"/>
                </a:gdLst>
                <a:ahLst/>
                <a:cxnLst>
                  <a:cxn ang="0">
                    <a:pos x="T0" y="T1"/>
                  </a:cxn>
                  <a:cxn ang="0">
                    <a:pos x="T2" y="T3"/>
                  </a:cxn>
                  <a:cxn ang="0">
                    <a:pos x="T4" y="T5"/>
                  </a:cxn>
                  <a:cxn ang="0">
                    <a:pos x="T6" y="T7"/>
                  </a:cxn>
                  <a:cxn ang="0">
                    <a:pos x="T8" y="T9"/>
                  </a:cxn>
                  <a:cxn ang="0">
                    <a:pos x="T10" y="T11"/>
                  </a:cxn>
                  <a:cxn ang="0">
                    <a:pos x="T12" y="T13"/>
                  </a:cxn>
                </a:cxnLst>
                <a:rect l="0" t="0" r="r" b="b"/>
                <a:pathLst>
                  <a:path w="162" h="64">
                    <a:moveTo>
                      <a:pt x="149" y="0"/>
                    </a:moveTo>
                    <a:cubicBezTo>
                      <a:pt x="13" y="0"/>
                      <a:pt x="13" y="0"/>
                      <a:pt x="13" y="0"/>
                    </a:cubicBezTo>
                    <a:cubicBezTo>
                      <a:pt x="6" y="0"/>
                      <a:pt x="0" y="6"/>
                      <a:pt x="0" y="13"/>
                    </a:cubicBezTo>
                    <a:cubicBezTo>
                      <a:pt x="0" y="64"/>
                      <a:pt x="0" y="64"/>
                      <a:pt x="0" y="64"/>
                    </a:cubicBezTo>
                    <a:cubicBezTo>
                      <a:pt x="162" y="64"/>
                      <a:pt x="162" y="64"/>
                      <a:pt x="162" y="64"/>
                    </a:cubicBezTo>
                    <a:cubicBezTo>
                      <a:pt x="162" y="13"/>
                      <a:pt x="162" y="13"/>
                      <a:pt x="162" y="13"/>
                    </a:cubicBezTo>
                    <a:cubicBezTo>
                      <a:pt x="162" y="6"/>
                      <a:pt x="157" y="0"/>
                      <a:pt x="149" y="0"/>
                    </a:cubicBezTo>
                    <a:close/>
                  </a:path>
                </a:pathLst>
              </a:cu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1" name="Freeform 347"/>
              <p:cNvSpPr/>
              <p:nvPr/>
            </p:nvSpPr>
            <p:spPr bwMode="auto">
              <a:xfrm>
                <a:off x="7351713" y="39688"/>
                <a:ext cx="12700" cy="31750"/>
              </a:xfrm>
              <a:custGeom>
                <a:avLst/>
                <a:gdLst>
                  <a:gd name="T0" fmla="*/ 11 w 11"/>
                  <a:gd name="T1" fmla="*/ 23 h 28"/>
                  <a:gd name="T2" fmla="*/ 5 w 11"/>
                  <a:gd name="T3" fmla="*/ 28 h 28"/>
                  <a:gd name="T4" fmla="*/ 5 w 11"/>
                  <a:gd name="T5" fmla="*/ 28 h 28"/>
                  <a:gd name="T6" fmla="*/ 0 w 11"/>
                  <a:gd name="T7" fmla="*/ 23 h 28"/>
                  <a:gd name="T8" fmla="*/ 0 w 11"/>
                  <a:gd name="T9" fmla="*/ 5 h 28"/>
                  <a:gd name="T10" fmla="*/ 5 w 11"/>
                  <a:gd name="T11" fmla="*/ 0 h 28"/>
                  <a:gd name="T12" fmla="*/ 5 w 11"/>
                  <a:gd name="T13" fmla="*/ 0 h 28"/>
                  <a:gd name="T14" fmla="*/ 11 w 11"/>
                  <a:gd name="T15" fmla="*/ 5 h 28"/>
                  <a:gd name="T16" fmla="*/ 11 w 11"/>
                  <a:gd name="T17"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11" y="23"/>
                    </a:moveTo>
                    <a:cubicBezTo>
                      <a:pt x="11" y="26"/>
                      <a:pt x="8" y="28"/>
                      <a:pt x="5" y="28"/>
                    </a:cubicBezTo>
                    <a:cubicBezTo>
                      <a:pt x="5" y="28"/>
                      <a:pt x="5" y="28"/>
                      <a:pt x="5" y="28"/>
                    </a:cubicBezTo>
                    <a:cubicBezTo>
                      <a:pt x="2" y="28"/>
                      <a:pt x="0" y="26"/>
                      <a:pt x="0" y="23"/>
                    </a:cubicBezTo>
                    <a:cubicBezTo>
                      <a:pt x="0" y="5"/>
                      <a:pt x="0" y="5"/>
                      <a:pt x="0" y="5"/>
                    </a:cubicBezTo>
                    <a:cubicBezTo>
                      <a:pt x="0" y="3"/>
                      <a:pt x="2" y="0"/>
                      <a:pt x="5" y="0"/>
                    </a:cubicBezTo>
                    <a:cubicBezTo>
                      <a:pt x="5" y="0"/>
                      <a:pt x="5" y="0"/>
                      <a:pt x="5" y="0"/>
                    </a:cubicBezTo>
                    <a:cubicBezTo>
                      <a:pt x="8" y="0"/>
                      <a:pt x="11" y="3"/>
                      <a:pt x="11" y="5"/>
                    </a:cubicBezTo>
                    <a:lnTo>
                      <a:pt x="11" y="23"/>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2" name="Freeform 348"/>
              <p:cNvSpPr/>
              <p:nvPr/>
            </p:nvSpPr>
            <p:spPr bwMode="auto">
              <a:xfrm>
                <a:off x="7389813" y="39688"/>
                <a:ext cx="12700" cy="31750"/>
              </a:xfrm>
              <a:custGeom>
                <a:avLst/>
                <a:gdLst>
                  <a:gd name="T0" fmla="*/ 11 w 11"/>
                  <a:gd name="T1" fmla="*/ 23 h 28"/>
                  <a:gd name="T2" fmla="*/ 6 w 11"/>
                  <a:gd name="T3" fmla="*/ 28 h 28"/>
                  <a:gd name="T4" fmla="*/ 6 w 11"/>
                  <a:gd name="T5" fmla="*/ 28 h 28"/>
                  <a:gd name="T6" fmla="*/ 0 w 11"/>
                  <a:gd name="T7" fmla="*/ 23 h 28"/>
                  <a:gd name="T8" fmla="*/ 0 w 11"/>
                  <a:gd name="T9" fmla="*/ 5 h 28"/>
                  <a:gd name="T10" fmla="*/ 6 w 11"/>
                  <a:gd name="T11" fmla="*/ 0 h 28"/>
                  <a:gd name="T12" fmla="*/ 6 w 11"/>
                  <a:gd name="T13" fmla="*/ 0 h 28"/>
                  <a:gd name="T14" fmla="*/ 11 w 11"/>
                  <a:gd name="T15" fmla="*/ 5 h 28"/>
                  <a:gd name="T16" fmla="*/ 11 w 11"/>
                  <a:gd name="T17"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11" y="23"/>
                    </a:moveTo>
                    <a:cubicBezTo>
                      <a:pt x="11" y="26"/>
                      <a:pt x="9" y="28"/>
                      <a:pt x="6" y="28"/>
                    </a:cubicBezTo>
                    <a:cubicBezTo>
                      <a:pt x="6" y="28"/>
                      <a:pt x="6" y="28"/>
                      <a:pt x="6" y="28"/>
                    </a:cubicBezTo>
                    <a:cubicBezTo>
                      <a:pt x="3" y="28"/>
                      <a:pt x="0" y="26"/>
                      <a:pt x="0" y="23"/>
                    </a:cubicBezTo>
                    <a:cubicBezTo>
                      <a:pt x="0" y="5"/>
                      <a:pt x="0" y="5"/>
                      <a:pt x="0" y="5"/>
                    </a:cubicBezTo>
                    <a:cubicBezTo>
                      <a:pt x="0" y="3"/>
                      <a:pt x="3" y="0"/>
                      <a:pt x="6" y="0"/>
                    </a:cubicBezTo>
                    <a:cubicBezTo>
                      <a:pt x="6" y="0"/>
                      <a:pt x="6" y="0"/>
                      <a:pt x="6" y="0"/>
                    </a:cubicBezTo>
                    <a:cubicBezTo>
                      <a:pt x="9" y="0"/>
                      <a:pt x="11" y="3"/>
                      <a:pt x="11" y="5"/>
                    </a:cubicBezTo>
                    <a:lnTo>
                      <a:pt x="11" y="23"/>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3" name="Freeform 349"/>
              <p:cNvSpPr/>
              <p:nvPr/>
            </p:nvSpPr>
            <p:spPr bwMode="auto">
              <a:xfrm>
                <a:off x="7427913" y="39688"/>
                <a:ext cx="12700" cy="31750"/>
              </a:xfrm>
              <a:custGeom>
                <a:avLst/>
                <a:gdLst>
                  <a:gd name="T0" fmla="*/ 11 w 11"/>
                  <a:gd name="T1" fmla="*/ 23 h 28"/>
                  <a:gd name="T2" fmla="*/ 5 w 11"/>
                  <a:gd name="T3" fmla="*/ 28 h 28"/>
                  <a:gd name="T4" fmla="*/ 5 w 11"/>
                  <a:gd name="T5" fmla="*/ 28 h 28"/>
                  <a:gd name="T6" fmla="*/ 0 w 11"/>
                  <a:gd name="T7" fmla="*/ 23 h 28"/>
                  <a:gd name="T8" fmla="*/ 0 w 11"/>
                  <a:gd name="T9" fmla="*/ 5 h 28"/>
                  <a:gd name="T10" fmla="*/ 5 w 11"/>
                  <a:gd name="T11" fmla="*/ 0 h 28"/>
                  <a:gd name="T12" fmla="*/ 5 w 11"/>
                  <a:gd name="T13" fmla="*/ 0 h 28"/>
                  <a:gd name="T14" fmla="*/ 11 w 11"/>
                  <a:gd name="T15" fmla="*/ 5 h 28"/>
                  <a:gd name="T16" fmla="*/ 11 w 11"/>
                  <a:gd name="T17"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11" y="23"/>
                    </a:moveTo>
                    <a:cubicBezTo>
                      <a:pt x="11" y="26"/>
                      <a:pt x="8" y="28"/>
                      <a:pt x="5" y="28"/>
                    </a:cubicBezTo>
                    <a:cubicBezTo>
                      <a:pt x="5" y="28"/>
                      <a:pt x="5" y="28"/>
                      <a:pt x="5" y="28"/>
                    </a:cubicBezTo>
                    <a:cubicBezTo>
                      <a:pt x="2" y="28"/>
                      <a:pt x="0" y="26"/>
                      <a:pt x="0" y="23"/>
                    </a:cubicBezTo>
                    <a:cubicBezTo>
                      <a:pt x="0" y="5"/>
                      <a:pt x="0" y="5"/>
                      <a:pt x="0" y="5"/>
                    </a:cubicBezTo>
                    <a:cubicBezTo>
                      <a:pt x="0" y="3"/>
                      <a:pt x="2" y="0"/>
                      <a:pt x="5" y="0"/>
                    </a:cubicBezTo>
                    <a:cubicBezTo>
                      <a:pt x="5" y="0"/>
                      <a:pt x="5" y="0"/>
                      <a:pt x="5" y="0"/>
                    </a:cubicBezTo>
                    <a:cubicBezTo>
                      <a:pt x="8" y="0"/>
                      <a:pt x="11" y="3"/>
                      <a:pt x="11" y="5"/>
                    </a:cubicBezTo>
                    <a:lnTo>
                      <a:pt x="11" y="23"/>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4" name="Freeform 350"/>
              <p:cNvSpPr/>
              <p:nvPr/>
            </p:nvSpPr>
            <p:spPr bwMode="auto">
              <a:xfrm>
                <a:off x="7466013" y="39688"/>
                <a:ext cx="12700" cy="31750"/>
              </a:xfrm>
              <a:custGeom>
                <a:avLst/>
                <a:gdLst>
                  <a:gd name="T0" fmla="*/ 11 w 11"/>
                  <a:gd name="T1" fmla="*/ 23 h 28"/>
                  <a:gd name="T2" fmla="*/ 6 w 11"/>
                  <a:gd name="T3" fmla="*/ 28 h 28"/>
                  <a:gd name="T4" fmla="*/ 6 w 11"/>
                  <a:gd name="T5" fmla="*/ 28 h 28"/>
                  <a:gd name="T6" fmla="*/ 0 w 11"/>
                  <a:gd name="T7" fmla="*/ 23 h 28"/>
                  <a:gd name="T8" fmla="*/ 0 w 11"/>
                  <a:gd name="T9" fmla="*/ 5 h 28"/>
                  <a:gd name="T10" fmla="*/ 6 w 11"/>
                  <a:gd name="T11" fmla="*/ 0 h 28"/>
                  <a:gd name="T12" fmla="*/ 6 w 11"/>
                  <a:gd name="T13" fmla="*/ 0 h 28"/>
                  <a:gd name="T14" fmla="*/ 11 w 11"/>
                  <a:gd name="T15" fmla="*/ 5 h 28"/>
                  <a:gd name="T16" fmla="*/ 11 w 11"/>
                  <a:gd name="T17" fmla="*/ 23 h 2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1" h="28">
                    <a:moveTo>
                      <a:pt x="11" y="23"/>
                    </a:moveTo>
                    <a:cubicBezTo>
                      <a:pt x="11" y="26"/>
                      <a:pt x="9" y="28"/>
                      <a:pt x="6" y="28"/>
                    </a:cubicBezTo>
                    <a:cubicBezTo>
                      <a:pt x="6" y="28"/>
                      <a:pt x="6" y="28"/>
                      <a:pt x="6" y="28"/>
                    </a:cubicBezTo>
                    <a:cubicBezTo>
                      <a:pt x="3" y="28"/>
                      <a:pt x="0" y="26"/>
                      <a:pt x="0" y="23"/>
                    </a:cubicBezTo>
                    <a:cubicBezTo>
                      <a:pt x="0" y="5"/>
                      <a:pt x="0" y="5"/>
                      <a:pt x="0" y="5"/>
                    </a:cubicBezTo>
                    <a:cubicBezTo>
                      <a:pt x="0" y="3"/>
                      <a:pt x="3" y="0"/>
                      <a:pt x="6" y="0"/>
                    </a:cubicBezTo>
                    <a:cubicBezTo>
                      <a:pt x="6" y="0"/>
                      <a:pt x="6" y="0"/>
                      <a:pt x="6" y="0"/>
                    </a:cubicBezTo>
                    <a:cubicBezTo>
                      <a:pt x="9" y="0"/>
                      <a:pt x="11" y="3"/>
                      <a:pt x="11" y="5"/>
                    </a:cubicBezTo>
                    <a:lnTo>
                      <a:pt x="11" y="23"/>
                    </a:lnTo>
                    <a:close/>
                  </a:path>
                </a:pathLst>
              </a:custGeom>
              <a:solidFill>
                <a:srgbClr val="F2F2F2"/>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5" name="Freeform 351"/>
              <p:cNvSpPr/>
              <p:nvPr/>
            </p:nvSpPr>
            <p:spPr bwMode="auto">
              <a:xfrm>
                <a:off x="7366001" y="87313"/>
                <a:ext cx="39688" cy="30163"/>
              </a:xfrm>
              <a:custGeom>
                <a:avLst/>
                <a:gdLst>
                  <a:gd name="T0" fmla="*/ 32 w 35"/>
                  <a:gd name="T1" fmla="*/ 3 h 26"/>
                  <a:gd name="T2" fmla="*/ 35 w 35"/>
                  <a:gd name="T3" fmla="*/ 10 h 26"/>
                  <a:gd name="T4" fmla="*/ 35 w 35"/>
                  <a:gd name="T5" fmla="*/ 26 h 26"/>
                  <a:gd name="T6" fmla="*/ 29 w 35"/>
                  <a:gd name="T7" fmla="*/ 26 h 26"/>
                  <a:gd name="T8" fmla="*/ 29 w 35"/>
                  <a:gd name="T9" fmla="*/ 10 h 26"/>
                  <a:gd name="T10" fmla="*/ 28 w 35"/>
                  <a:gd name="T11" fmla="*/ 7 h 26"/>
                  <a:gd name="T12" fmla="*/ 25 w 35"/>
                  <a:gd name="T13" fmla="*/ 6 h 26"/>
                  <a:gd name="T14" fmla="*/ 22 w 35"/>
                  <a:gd name="T15" fmla="*/ 7 h 26"/>
                  <a:gd name="T16" fmla="*/ 21 w 35"/>
                  <a:gd name="T17" fmla="*/ 10 h 26"/>
                  <a:gd name="T18" fmla="*/ 21 w 35"/>
                  <a:gd name="T19" fmla="*/ 26 h 26"/>
                  <a:gd name="T20" fmla="*/ 14 w 35"/>
                  <a:gd name="T21" fmla="*/ 26 h 26"/>
                  <a:gd name="T22" fmla="*/ 14 w 35"/>
                  <a:gd name="T23" fmla="*/ 10 h 26"/>
                  <a:gd name="T24" fmla="*/ 13 w 35"/>
                  <a:gd name="T25" fmla="*/ 7 h 26"/>
                  <a:gd name="T26" fmla="*/ 10 w 35"/>
                  <a:gd name="T27" fmla="*/ 6 h 26"/>
                  <a:gd name="T28" fmla="*/ 7 w 35"/>
                  <a:gd name="T29" fmla="*/ 7 h 26"/>
                  <a:gd name="T30" fmla="*/ 6 w 35"/>
                  <a:gd name="T31" fmla="*/ 10 h 26"/>
                  <a:gd name="T32" fmla="*/ 6 w 35"/>
                  <a:gd name="T33" fmla="*/ 26 h 26"/>
                  <a:gd name="T34" fmla="*/ 0 w 35"/>
                  <a:gd name="T35" fmla="*/ 26 h 26"/>
                  <a:gd name="T36" fmla="*/ 0 w 35"/>
                  <a:gd name="T37" fmla="*/ 10 h 26"/>
                  <a:gd name="T38" fmla="*/ 3 w 35"/>
                  <a:gd name="T39" fmla="*/ 3 h 26"/>
                  <a:gd name="T40" fmla="*/ 10 w 35"/>
                  <a:gd name="T41" fmla="*/ 0 h 26"/>
                  <a:gd name="T42" fmla="*/ 17 w 35"/>
                  <a:gd name="T43" fmla="*/ 3 h 26"/>
                  <a:gd name="T44" fmla="*/ 25 w 35"/>
                  <a:gd name="T45" fmla="*/ 0 h 26"/>
                  <a:gd name="T46" fmla="*/ 32 w 35"/>
                  <a:gd name="T47" fmla="*/ 3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35" h="26">
                    <a:moveTo>
                      <a:pt x="32" y="3"/>
                    </a:moveTo>
                    <a:cubicBezTo>
                      <a:pt x="34" y="5"/>
                      <a:pt x="35" y="7"/>
                      <a:pt x="35" y="10"/>
                    </a:cubicBezTo>
                    <a:cubicBezTo>
                      <a:pt x="35" y="26"/>
                      <a:pt x="35" y="26"/>
                      <a:pt x="35" y="26"/>
                    </a:cubicBezTo>
                    <a:cubicBezTo>
                      <a:pt x="29" y="26"/>
                      <a:pt x="29" y="26"/>
                      <a:pt x="29" y="26"/>
                    </a:cubicBezTo>
                    <a:cubicBezTo>
                      <a:pt x="29" y="10"/>
                      <a:pt x="29" y="10"/>
                      <a:pt x="29" y="10"/>
                    </a:cubicBezTo>
                    <a:cubicBezTo>
                      <a:pt x="29" y="9"/>
                      <a:pt x="28" y="8"/>
                      <a:pt x="28" y="7"/>
                    </a:cubicBezTo>
                    <a:cubicBezTo>
                      <a:pt x="27" y="6"/>
                      <a:pt x="26" y="6"/>
                      <a:pt x="25" y="6"/>
                    </a:cubicBezTo>
                    <a:cubicBezTo>
                      <a:pt x="24" y="6"/>
                      <a:pt x="23" y="6"/>
                      <a:pt x="22" y="7"/>
                    </a:cubicBezTo>
                    <a:cubicBezTo>
                      <a:pt x="21" y="8"/>
                      <a:pt x="21" y="9"/>
                      <a:pt x="21" y="10"/>
                    </a:cubicBezTo>
                    <a:cubicBezTo>
                      <a:pt x="21" y="26"/>
                      <a:pt x="21" y="26"/>
                      <a:pt x="21" y="26"/>
                    </a:cubicBezTo>
                    <a:cubicBezTo>
                      <a:pt x="14" y="26"/>
                      <a:pt x="14" y="26"/>
                      <a:pt x="14" y="26"/>
                    </a:cubicBezTo>
                    <a:cubicBezTo>
                      <a:pt x="14" y="10"/>
                      <a:pt x="14" y="10"/>
                      <a:pt x="14" y="10"/>
                    </a:cubicBezTo>
                    <a:cubicBezTo>
                      <a:pt x="14" y="9"/>
                      <a:pt x="14" y="8"/>
                      <a:pt x="13" y="7"/>
                    </a:cubicBezTo>
                    <a:cubicBezTo>
                      <a:pt x="12" y="6"/>
                      <a:pt x="11" y="6"/>
                      <a:pt x="10" y="6"/>
                    </a:cubicBezTo>
                    <a:cubicBezTo>
                      <a:pt x="9" y="6"/>
                      <a:pt x="8" y="6"/>
                      <a:pt x="7" y="7"/>
                    </a:cubicBezTo>
                    <a:cubicBezTo>
                      <a:pt x="7" y="8"/>
                      <a:pt x="6" y="9"/>
                      <a:pt x="6" y="10"/>
                    </a:cubicBezTo>
                    <a:cubicBezTo>
                      <a:pt x="6" y="26"/>
                      <a:pt x="6" y="26"/>
                      <a:pt x="6" y="26"/>
                    </a:cubicBezTo>
                    <a:cubicBezTo>
                      <a:pt x="0" y="26"/>
                      <a:pt x="0" y="26"/>
                      <a:pt x="0" y="26"/>
                    </a:cubicBezTo>
                    <a:cubicBezTo>
                      <a:pt x="0" y="10"/>
                      <a:pt x="0" y="10"/>
                      <a:pt x="0" y="10"/>
                    </a:cubicBezTo>
                    <a:cubicBezTo>
                      <a:pt x="0" y="7"/>
                      <a:pt x="1" y="5"/>
                      <a:pt x="3" y="3"/>
                    </a:cubicBezTo>
                    <a:cubicBezTo>
                      <a:pt x="5" y="1"/>
                      <a:pt x="7" y="0"/>
                      <a:pt x="10" y="0"/>
                    </a:cubicBezTo>
                    <a:cubicBezTo>
                      <a:pt x="13" y="0"/>
                      <a:pt x="15" y="1"/>
                      <a:pt x="17" y="3"/>
                    </a:cubicBezTo>
                    <a:cubicBezTo>
                      <a:pt x="20" y="1"/>
                      <a:pt x="22" y="0"/>
                      <a:pt x="25" y="0"/>
                    </a:cubicBezTo>
                    <a:cubicBezTo>
                      <a:pt x="28" y="0"/>
                      <a:pt x="30" y="1"/>
                      <a:pt x="32" y="3"/>
                    </a:cubicBez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6" name="Freeform 352"/>
              <p:cNvSpPr>
                <a:spLocks noEditPoints="1"/>
              </p:cNvSpPr>
              <p:nvPr/>
            </p:nvSpPr>
            <p:spPr bwMode="auto">
              <a:xfrm>
                <a:off x="7408863" y="87313"/>
                <a:ext cx="28575" cy="30163"/>
              </a:xfrm>
              <a:custGeom>
                <a:avLst/>
                <a:gdLst>
                  <a:gd name="T0" fmla="*/ 21 w 25"/>
                  <a:gd name="T1" fmla="*/ 3 h 26"/>
                  <a:gd name="T2" fmla="*/ 25 w 25"/>
                  <a:gd name="T3" fmla="*/ 13 h 26"/>
                  <a:gd name="T4" fmla="*/ 25 w 25"/>
                  <a:gd name="T5" fmla="*/ 26 h 26"/>
                  <a:gd name="T6" fmla="*/ 18 w 25"/>
                  <a:gd name="T7" fmla="*/ 26 h 26"/>
                  <a:gd name="T8" fmla="*/ 18 w 25"/>
                  <a:gd name="T9" fmla="*/ 20 h 26"/>
                  <a:gd name="T10" fmla="*/ 7 w 25"/>
                  <a:gd name="T11" fmla="*/ 20 h 26"/>
                  <a:gd name="T12" fmla="*/ 7 w 25"/>
                  <a:gd name="T13" fmla="*/ 26 h 26"/>
                  <a:gd name="T14" fmla="*/ 0 w 25"/>
                  <a:gd name="T15" fmla="*/ 26 h 26"/>
                  <a:gd name="T16" fmla="*/ 0 w 25"/>
                  <a:gd name="T17" fmla="*/ 13 h 26"/>
                  <a:gd name="T18" fmla="*/ 4 w 25"/>
                  <a:gd name="T19" fmla="*/ 3 h 26"/>
                  <a:gd name="T20" fmla="*/ 13 w 25"/>
                  <a:gd name="T21" fmla="*/ 0 h 26"/>
                  <a:gd name="T22" fmla="*/ 21 w 25"/>
                  <a:gd name="T23" fmla="*/ 3 h 26"/>
                  <a:gd name="T24" fmla="*/ 7 w 25"/>
                  <a:gd name="T25" fmla="*/ 14 h 26"/>
                  <a:gd name="T26" fmla="*/ 18 w 25"/>
                  <a:gd name="T27" fmla="*/ 14 h 26"/>
                  <a:gd name="T28" fmla="*/ 18 w 25"/>
                  <a:gd name="T29" fmla="*/ 13 h 26"/>
                  <a:gd name="T30" fmla="*/ 17 w 25"/>
                  <a:gd name="T31" fmla="*/ 8 h 26"/>
                  <a:gd name="T32" fmla="*/ 13 w 25"/>
                  <a:gd name="T33" fmla="*/ 6 h 26"/>
                  <a:gd name="T34" fmla="*/ 8 w 25"/>
                  <a:gd name="T35" fmla="*/ 8 h 26"/>
                  <a:gd name="T36" fmla="*/ 7 w 25"/>
                  <a:gd name="T37" fmla="*/ 13 h 26"/>
                  <a:gd name="T38" fmla="*/ 7 w 25"/>
                  <a:gd name="T39" fmla="*/ 14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Lst>
                <a:rect l="0" t="0" r="r" b="b"/>
                <a:pathLst>
                  <a:path w="25" h="26">
                    <a:moveTo>
                      <a:pt x="21" y="3"/>
                    </a:moveTo>
                    <a:cubicBezTo>
                      <a:pt x="24" y="6"/>
                      <a:pt x="25" y="9"/>
                      <a:pt x="25" y="13"/>
                    </a:cubicBezTo>
                    <a:cubicBezTo>
                      <a:pt x="25" y="26"/>
                      <a:pt x="25" y="26"/>
                      <a:pt x="25" y="26"/>
                    </a:cubicBezTo>
                    <a:cubicBezTo>
                      <a:pt x="18" y="26"/>
                      <a:pt x="18" y="26"/>
                      <a:pt x="18" y="26"/>
                    </a:cubicBezTo>
                    <a:cubicBezTo>
                      <a:pt x="18" y="20"/>
                      <a:pt x="18" y="20"/>
                      <a:pt x="18" y="20"/>
                    </a:cubicBezTo>
                    <a:cubicBezTo>
                      <a:pt x="7" y="20"/>
                      <a:pt x="7" y="20"/>
                      <a:pt x="7" y="20"/>
                    </a:cubicBezTo>
                    <a:cubicBezTo>
                      <a:pt x="7" y="26"/>
                      <a:pt x="7" y="26"/>
                      <a:pt x="7" y="26"/>
                    </a:cubicBezTo>
                    <a:cubicBezTo>
                      <a:pt x="0" y="26"/>
                      <a:pt x="0" y="26"/>
                      <a:pt x="0" y="26"/>
                    </a:cubicBezTo>
                    <a:cubicBezTo>
                      <a:pt x="0" y="13"/>
                      <a:pt x="0" y="13"/>
                      <a:pt x="0" y="13"/>
                    </a:cubicBezTo>
                    <a:cubicBezTo>
                      <a:pt x="0" y="9"/>
                      <a:pt x="2" y="6"/>
                      <a:pt x="4" y="3"/>
                    </a:cubicBezTo>
                    <a:cubicBezTo>
                      <a:pt x="6" y="1"/>
                      <a:pt x="9" y="0"/>
                      <a:pt x="13" y="0"/>
                    </a:cubicBezTo>
                    <a:cubicBezTo>
                      <a:pt x="16" y="0"/>
                      <a:pt x="19" y="1"/>
                      <a:pt x="21" y="3"/>
                    </a:cubicBezTo>
                    <a:close/>
                    <a:moveTo>
                      <a:pt x="7" y="14"/>
                    </a:moveTo>
                    <a:cubicBezTo>
                      <a:pt x="18" y="14"/>
                      <a:pt x="18" y="14"/>
                      <a:pt x="18" y="14"/>
                    </a:cubicBezTo>
                    <a:cubicBezTo>
                      <a:pt x="18" y="13"/>
                      <a:pt x="18" y="13"/>
                      <a:pt x="18" y="13"/>
                    </a:cubicBezTo>
                    <a:cubicBezTo>
                      <a:pt x="18" y="11"/>
                      <a:pt x="18" y="9"/>
                      <a:pt x="17" y="8"/>
                    </a:cubicBezTo>
                    <a:cubicBezTo>
                      <a:pt x="16" y="7"/>
                      <a:pt x="14" y="6"/>
                      <a:pt x="13" y="6"/>
                    </a:cubicBezTo>
                    <a:cubicBezTo>
                      <a:pt x="11" y="6"/>
                      <a:pt x="10" y="7"/>
                      <a:pt x="8" y="8"/>
                    </a:cubicBezTo>
                    <a:cubicBezTo>
                      <a:pt x="7" y="9"/>
                      <a:pt x="7" y="11"/>
                      <a:pt x="7" y="13"/>
                    </a:cubicBezTo>
                    <a:lnTo>
                      <a:pt x="7" y="14"/>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7" name="Freeform 353"/>
              <p:cNvSpPr/>
              <p:nvPr/>
            </p:nvSpPr>
            <p:spPr bwMode="auto">
              <a:xfrm>
                <a:off x="7439026" y="87313"/>
                <a:ext cx="26988" cy="30163"/>
              </a:xfrm>
              <a:custGeom>
                <a:avLst/>
                <a:gdLst>
                  <a:gd name="T0" fmla="*/ 24 w 24"/>
                  <a:gd name="T1" fmla="*/ 0 h 26"/>
                  <a:gd name="T2" fmla="*/ 18 w 24"/>
                  <a:gd name="T3" fmla="*/ 11 h 26"/>
                  <a:gd name="T4" fmla="*/ 13 w 24"/>
                  <a:gd name="T5" fmla="*/ 20 h 26"/>
                  <a:gd name="T6" fmla="*/ 9 w 24"/>
                  <a:gd name="T7" fmla="*/ 24 h 26"/>
                  <a:gd name="T8" fmla="*/ 3 w 24"/>
                  <a:gd name="T9" fmla="*/ 26 h 26"/>
                  <a:gd name="T10" fmla="*/ 0 w 24"/>
                  <a:gd name="T11" fmla="*/ 26 h 26"/>
                  <a:gd name="T12" fmla="*/ 0 w 24"/>
                  <a:gd name="T13" fmla="*/ 20 h 26"/>
                  <a:gd name="T14" fmla="*/ 3 w 24"/>
                  <a:gd name="T15" fmla="*/ 20 h 26"/>
                  <a:gd name="T16" fmla="*/ 7 w 24"/>
                  <a:gd name="T17" fmla="*/ 18 h 26"/>
                  <a:gd name="T18" fmla="*/ 0 w 24"/>
                  <a:gd name="T19" fmla="*/ 0 h 26"/>
                  <a:gd name="T20" fmla="*/ 7 w 24"/>
                  <a:gd name="T21" fmla="*/ 0 h 26"/>
                  <a:gd name="T22" fmla="*/ 11 w 24"/>
                  <a:gd name="T23" fmla="*/ 11 h 26"/>
                  <a:gd name="T24" fmla="*/ 17 w 24"/>
                  <a:gd name="T25" fmla="*/ 0 h 26"/>
                  <a:gd name="T26" fmla="*/ 24 w 24"/>
                  <a:gd name="T2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Lst>
                <a:rect l="0" t="0" r="r" b="b"/>
                <a:pathLst>
                  <a:path w="24" h="26">
                    <a:moveTo>
                      <a:pt x="24" y="0"/>
                    </a:moveTo>
                    <a:cubicBezTo>
                      <a:pt x="18" y="11"/>
                      <a:pt x="18" y="11"/>
                      <a:pt x="18" y="11"/>
                    </a:cubicBezTo>
                    <a:cubicBezTo>
                      <a:pt x="13" y="20"/>
                      <a:pt x="13" y="20"/>
                      <a:pt x="13" y="20"/>
                    </a:cubicBezTo>
                    <a:cubicBezTo>
                      <a:pt x="12" y="22"/>
                      <a:pt x="11" y="23"/>
                      <a:pt x="9" y="24"/>
                    </a:cubicBezTo>
                    <a:cubicBezTo>
                      <a:pt x="7" y="25"/>
                      <a:pt x="5" y="26"/>
                      <a:pt x="3" y="26"/>
                    </a:cubicBezTo>
                    <a:cubicBezTo>
                      <a:pt x="0" y="26"/>
                      <a:pt x="0" y="26"/>
                      <a:pt x="0" y="26"/>
                    </a:cubicBezTo>
                    <a:cubicBezTo>
                      <a:pt x="0" y="20"/>
                      <a:pt x="0" y="20"/>
                      <a:pt x="0" y="20"/>
                    </a:cubicBezTo>
                    <a:cubicBezTo>
                      <a:pt x="3" y="20"/>
                      <a:pt x="3" y="20"/>
                      <a:pt x="3" y="20"/>
                    </a:cubicBezTo>
                    <a:cubicBezTo>
                      <a:pt x="5" y="20"/>
                      <a:pt x="6" y="19"/>
                      <a:pt x="7" y="18"/>
                    </a:cubicBezTo>
                    <a:cubicBezTo>
                      <a:pt x="0" y="0"/>
                      <a:pt x="0" y="0"/>
                      <a:pt x="0" y="0"/>
                    </a:cubicBezTo>
                    <a:cubicBezTo>
                      <a:pt x="7" y="0"/>
                      <a:pt x="7" y="0"/>
                      <a:pt x="7" y="0"/>
                    </a:cubicBezTo>
                    <a:cubicBezTo>
                      <a:pt x="11" y="11"/>
                      <a:pt x="11" y="11"/>
                      <a:pt x="11" y="11"/>
                    </a:cubicBezTo>
                    <a:cubicBezTo>
                      <a:pt x="12" y="8"/>
                      <a:pt x="14" y="5"/>
                      <a:pt x="17" y="0"/>
                    </a:cubicBezTo>
                    <a:lnTo>
                      <a:pt x="24" y="0"/>
                    </a:lnTo>
                    <a:close/>
                  </a:path>
                </a:pathLst>
              </a:custGeom>
              <a:solidFill>
                <a:schemeClr val="bg1"/>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48" name="Freeform 354"/>
              <p:cNvSpPr/>
              <p:nvPr/>
            </p:nvSpPr>
            <p:spPr bwMode="auto">
              <a:xfrm>
                <a:off x="7361238" y="157163"/>
                <a:ext cx="57150" cy="60325"/>
              </a:xfrm>
              <a:custGeom>
                <a:avLst/>
                <a:gdLst>
                  <a:gd name="T0" fmla="*/ 34 w 50"/>
                  <a:gd name="T1" fmla="*/ 0 h 53"/>
                  <a:gd name="T2" fmla="*/ 45 w 50"/>
                  <a:gd name="T3" fmla="*/ 5 h 53"/>
                  <a:gd name="T4" fmla="*/ 50 w 50"/>
                  <a:gd name="T5" fmla="*/ 16 h 53"/>
                  <a:gd name="T6" fmla="*/ 50 w 50"/>
                  <a:gd name="T7" fmla="*/ 17 h 53"/>
                  <a:gd name="T8" fmla="*/ 45 w 50"/>
                  <a:gd name="T9" fmla="*/ 29 h 53"/>
                  <a:gd name="T10" fmla="*/ 34 w 50"/>
                  <a:gd name="T11" fmla="*/ 33 h 53"/>
                  <a:gd name="T12" fmla="*/ 16 w 50"/>
                  <a:gd name="T13" fmla="*/ 33 h 53"/>
                  <a:gd name="T14" fmla="*/ 13 w 50"/>
                  <a:gd name="T15" fmla="*/ 34 h 53"/>
                  <a:gd name="T16" fmla="*/ 13 w 50"/>
                  <a:gd name="T17" fmla="*/ 40 h 53"/>
                  <a:gd name="T18" fmla="*/ 47 w 50"/>
                  <a:gd name="T19" fmla="*/ 40 h 53"/>
                  <a:gd name="T20" fmla="*/ 47 w 50"/>
                  <a:gd name="T21" fmla="*/ 53 h 53"/>
                  <a:gd name="T22" fmla="*/ 0 w 50"/>
                  <a:gd name="T23" fmla="*/ 53 h 53"/>
                  <a:gd name="T24" fmla="*/ 0 w 50"/>
                  <a:gd name="T25" fmla="*/ 32 h 53"/>
                  <a:gd name="T26" fmla="*/ 5 w 50"/>
                  <a:gd name="T27" fmla="*/ 23 h 53"/>
                  <a:gd name="T28" fmla="*/ 16 w 50"/>
                  <a:gd name="T29" fmla="*/ 20 h 53"/>
                  <a:gd name="T30" fmla="*/ 34 w 50"/>
                  <a:gd name="T31" fmla="*/ 20 h 53"/>
                  <a:gd name="T32" fmla="*/ 37 w 50"/>
                  <a:gd name="T33" fmla="*/ 17 h 53"/>
                  <a:gd name="T34" fmla="*/ 34 w 50"/>
                  <a:gd name="T35" fmla="*/ 14 h 53"/>
                  <a:gd name="T36" fmla="*/ 3 w 50"/>
                  <a:gd name="T37" fmla="*/ 14 h 53"/>
                  <a:gd name="T38" fmla="*/ 3 w 50"/>
                  <a:gd name="T39" fmla="*/ 0 h 53"/>
                  <a:gd name="T40" fmla="*/ 34 w 50"/>
                  <a:gd name="T41"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Lst>
                <a:rect l="0" t="0" r="r" b="b"/>
                <a:pathLst>
                  <a:path w="50" h="53">
                    <a:moveTo>
                      <a:pt x="34" y="0"/>
                    </a:moveTo>
                    <a:cubicBezTo>
                      <a:pt x="38" y="0"/>
                      <a:pt x="42" y="2"/>
                      <a:pt x="45" y="5"/>
                    </a:cubicBezTo>
                    <a:cubicBezTo>
                      <a:pt x="48" y="8"/>
                      <a:pt x="50" y="12"/>
                      <a:pt x="50" y="16"/>
                    </a:cubicBezTo>
                    <a:cubicBezTo>
                      <a:pt x="50" y="17"/>
                      <a:pt x="50" y="17"/>
                      <a:pt x="50" y="17"/>
                    </a:cubicBezTo>
                    <a:cubicBezTo>
                      <a:pt x="50" y="22"/>
                      <a:pt x="48" y="25"/>
                      <a:pt x="45" y="29"/>
                    </a:cubicBezTo>
                    <a:cubicBezTo>
                      <a:pt x="42" y="32"/>
                      <a:pt x="38" y="33"/>
                      <a:pt x="34" y="33"/>
                    </a:cubicBezTo>
                    <a:cubicBezTo>
                      <a:pt x="16" y="33"/>
                      <a:pt x="16" y="33"/>
                      <a:pt x="16" y="33"/>
                    </a:cubicBezTo>
                    <a:cubicBezTo>
                      <a:pt x="15" y="33"/>
                      <a:pt x="14" y="33"/>
                      <a:pt x="13" y="34"/>
                    </a:cubicBezTo>
                    <a:cubicBezTo>
                      <a:pt x="13" y="40"/>
                      <a:pt x="13" y="40"/>
                      <a:pt x="13" y="40"/>
                    </a:cubicBezTo>
                    <a:cubicBezTo>
                      <a:pt x="47" y="40"/>
                      <a:pt x="47" y="40"/>
                      <a:pt x="47" y="40"/>
                    </a:cubicBezTo>
                    <a:cubicBezTo>
                      <a:pt x="47" y="53"/>
                      <a:pt x="47" y="53"/>
                      <a:pt x="47" y="53"/>
                    </a:cubicBezTo>
                    <a:cubicBezTo>
                      <a:pt x="0" y="53"/>
                      <a:pt x="0" y="53"/>
                      <a:pt x="0" y="53"/>
                    </a:cubicBezTo>
                    <a:cubicBezTo>
                      <a:pt x="0" y="32"/>
                      <a:pt x="0" y="32"/>
                      <a:pt x="0" y="32"/>
                    </a:cubicBezTo>
                    <a:cubicBezTo>
                      <a:pt x="0" y="28"/>
                      <a:pt x="2" y="25"/>
                      <a:pt x="5" y="23"/>
                    </a:cubicBezTo>
                    <a:cubicBezTo>
                      <a:pt x="8" y="21"/>
                      <a:pt x="12" y="20"/>
                      <a:pt x="16" y="20"/>
                    </a:cubicBezTo>
                    <a:cubicBezTo>
                      <a:pt x="34" y="20"/>
                      <a:pt x="34" y="20"/>
                      <a:pt x="34" y="20"/>
                    </a:cubicBezTo>
                    <a:cubicBezTo>
                      <a:pt x="36" y="20"/>
                      <a:pt x="37" y="19"/>
                      <a:pt x="37" y="17"/>
                    </a:cubicBezTo>
                    <a:cubicBezTo>
                      <a:pt x="37" y="15"/>
                      <a:pt x="36" y="14"/>
                      <a:pt x="34" y="14"/>
                    </a:cubicBezTo>
                    <a:cubicBezTo>
                      <a:pt x="3" y="14"/>
                      <a:pt x="3" y="14"/>
                      <a:pt x="3" y="14"/>
                    </a:cubicBezTo>
                    <a:cubicBezTo>
                      <a:pt x="3" y="0"/>
                      <a:pt x="3" y="0"/>
                      <a:pt x="3" y="0"/>
                    </a:cubicBezTo>
                    <a:lnTo>
                      <a:pt x="34" y="0"/>
                    </a:ln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49" name="Freeform 355"/>
              <p:cNvSpPr/>
              <p:nvPr/>
            </p:nvSpPr>
            <p:spPr bwMode="auto">
              <a:xfrm>
                <a:off x="7423151" y="157163"/>
                <a:ext cx="46038" cy="60325"/>
              </a:xfrm>
              <a:custGeom>
                <a:avLst/>
                <a:gdLst>
                  <a:gd name="T0" fmla="*/ 27 w 40"/>
                  <a:gd name="T1" fmla="*/ 0 h 53"/>
                  <a:gd name="T2" fmla="*/ 36 w 40"/>
                  <a:gd name="T3" fmla="*/ 4 h 53"/>
                  <a:gd name="T4" fmla="*/ 40 w 40"/>
                  <a:gd name="T5" fmla="*/ 12 h 53"/>
                  <a:gd name="T6" fmla="*/ 39 w 40"/>
                  <a:gd name="T7" fmla="*/ 18 h 53"/>
                  <a:gd name="T8" fmla="*/ 23 w 40"/>
                  <a:gd name="T9" fmla="*/ 53 h 53"/>
                  <a:gd name="T10" fmla="*/ 8 w 40"/>
                  <a:gd name="T11" fmla="*/ 53 h 53"/>
                  <a:gd name="T12" fmla="*/ 26 w 40"/>
                  <a:gd name="T13" fmla="*/ 14 h 53"/>
                  <a:gd name="T14" fmla="*/ 0 w 40"/>
                  <a:gd name="T15" fmla="*/ 14 h 53"/>
                  <a:gd name="T16" fmla="*/ 0 w 40"/>
                  <a:gd name="T17" fmla="*/ 0 h 53"/>
                  <a:gd name="T18" fmla="*/ 27 w 40"/>
                  <a:gd name="T19" fmla="*/ 0 h 5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40" h="53">
                    <a:moveTo>
                      <a:pt x="27" y="0"/>
                    </a:moveTo>
                    <a:cubicBezTo>
                      <a:pt x="31" y="0"/>
                      <a:pt x="34" y="1"/>
                      <a:pt x="36" y="4"/>
                    </a:cubicBezTo>
                    <a:cubicBezTo>
                      <a:pt x="39" y="6"/>
                      <a:pt x="40" y="9"/>
                      <a:pt x="40" y="12"/>
                    </a:cubicBezTo>
                    <a:cubicBezTo>
                      <a:pt x="40" y="14"/>
                      <a:pt x="40" y="16"/>
                      <a:pt x="39" y="18"/>
                    </a:cubicBezTo>
                    <a:cubicBezTo>
                      <a:pt x="23" y="53"/>
                      <a:pt x="23" y="53"/>
                      <a:pt x="23" y="53"/>
                    </a:cubicBezTo>
                    <a:cubicBezTo>
                      <a:pt x="8" y="53"/>
                      <a:pt x="8" y="53"/>
                      <a:pt x="8" y="53"/>
                    </a:cubicBezTo>
                    <a:cubicBezTo>
                      <a:pt x="26" y="14"/>
                      <a:pt x="26" y="14"/>
                      <a:pt x="26" y="14"/>
                    </a:cubicBezTo>
                    <a:cubicBezTo>
                      <a:pt x="0" y="14"/>
                      <a:pt x="0" y="14"/>
                      <a:pt x="0" y="14"/>
                    </a:cubicBezTo>
                    <a:cubicBezTo>
                      <a:pt x="0" y="0"/>
                      <a:pt x="0" y="0"/>
                      <a:pt x="0" y="0"/>
                    </a:cubicBezTo>
                    <a:lnTo>
                      <a:pt x="27" y="0"/>
                    </a:ln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0" name="Rectangle 356"/>
              <p:cNvSpPr>
                <a:spLocks noChangeArrowheads="1"/>
              </p:cNvSpPr>
              <p:nvPr/>
            </p:nvSpPr>
            <p:spPr bwMode="auto">
              <a:xfrm>
                <a:off x="7659688" y="60326"/>
                <a:ext cx="415925" cy="736600"/>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51" name="Rectangle 359"/>
              <p:cNvSpPr>
                <a:spLocks noChangeArrowheads="1"/>
              </p:cNvSpPr>
              <p:nvPr/>
            </p:nvSpPr>
            <p:spPr bwMode="auto">
              <a:xfrm>
                <a:off x="7718426" y="106363"/>
                <a:ext cx="303213" cy="50800"/>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2" name="Rectangle 360"/>
              <p:cNvSpPr>
                <a:spLocks noChangeArrowheads="1"/>
              </p:cNvSpPr>
              <p:nvPr/>
            </p:nvSpPr>
            <p:spPr bwMode="auto">
              <a:xfrm>
                <a:off x="7718426" y="161926"/>
                <a:ext cx="303213" cy="49213"/>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3" name="Rectangle 361"/>
              <p:cNvSpPr>
                <a:spLocks noChangeArrowheads="1"/>
              </p:cNvSpPr>
              <p:nvPr/>
            </p:nvSpPr>
            <p:spPr bwMode="auto">
              <a:xfrm>
                <a:off x="7718426" y="225426"/>
                <a:ext cx="303213" cy="41275"/>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4" name="Rectangle 362"/>
              <p:cNvSpPr>
                <a:spLocks noChangeArrowheads="1"/>
              </p:cNvSpPr>
              <p:nvPr/>
            </p:nvSpPr>
            <p:spPr bwMode="auto">
              <a:xfrm>
                <a:off x="7718426" y="276226"/>
                <a:ext cx="303213" cy="50800"/>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5" name="Rectangle 363"/>
              <p:cNvSpPr>
                <a:spLocks noChangeArrowheads="1"/>
              </p:cNvSpPr>
              <p:nvPr/>
            </p:nvSpPr>
            <p:spPr bwMode="auto">
              <a:xfrm>
                <a:off x="7718426" y="385763"/>
                <a:ext cx="303213" cy="41275"/>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6" name="Rectangle 364"/>
              <p:cNvSpPr>
                <a:spLocks noChangeArrowheads="1"/>
              </p:cNvSpPr>
              <p:nvPr/>
            </p:nvSpPr>
            <p:spPr bwMode="auto">
              <a:xfrm>
                <a:off x="7718426" y="441326"/>
                <a:ext cx="303213" cy="44450"/>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7" name="Rectangle 365"/>
              <p:cNvSpPr>
                <a:spLocks noChangeArrowheads="1"/>
              </p:cNvSpPr>
              <p:nvPr/>
            </p:nvSpPr>
            <p:spPr bwMode="auto">
              <a:xfrm>
                <a:off x="7718426" y="495301"/>
                <a:ext cx="303213" cy="55563"/>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8" name="Rectangle 366"/>
              <p:cNvSpPr>
                <a:spLocks noChangeArrowheads="1"/>
              </p:cNvSpPr>
              <p:nvPr/>
            </p:nvSpPr>
            <p:spPr bwMode="auto">
              <a:xfrm>
                <a:off x="7718426" y="555626"/>
                <a:ext cx="303213" cy="53975"/>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59" name="Freeform 367"/>
              <p:cNvSpPr/>
              <p:nvPr/>
            </p:nvSpPr>
            <p:spPr bwMode="auto">
              <a:xfrm>
                <a:off x="7991476" y="106363"/>
                <a:ext cx="30163" cy="50800"/>
              </a:xfrm>
              <a:custGeom>
                <a:avLst/>
                <a:gdLst>
                  <a:gd name="T0" fmla="*/ 19 w 19"/>
                  <a:gd name="T1" fmla="*/ 0 h 32"/>
                  <a:gd name="T2" fmla="*/ 0 w 19"/>
                  <a:gd name="T3" fmla="*/ 32 h 32"/>
                  <a:gd name="T4" fmla="*/ 19 w 19"/>
                  <a:gd name="T5" fmla="*/ 32 h 32"/>
                  <a:gd name="T6" fmla="*/ 19 w 19"/>
                  <a:gd name="T7" fmla="*/ 0 h 32"/>
                </a:gdLst>
                <a:ahLst/>
                <a:cxnLst>
                  <a:cxn ang="0">
                    <a:pos x="T0" y="T1"/>
                  </a:cxn>
                  <a:cxn ang="0">
                    <a:pos x="T2" y="T3"/>
                  </a:cxn>
                  <a:cxn ang="0">
                    <a:pos x="T4" y="T5"/>
                  </a:cxn>
                  <a:cxn ang="0">
                    <a:pos x="T6" y="T7"/>
                  </a:cxn>
                </a:cxnLst>
                <a:rect l="0" t="0" r="r" b="b"/>
                <a:pathLst>
                  <a:path w="19" h="32">
                    <a:moveTo>
                      <a:pt x="19" y="0"/>
                    </a:moveTo>
                    <a:lnTo>
                      <a:pt x="0" y="32"/>
                    </a:lnTo>
                    <a:lnTo>
                      <a:pt x="19" y="32"/>
                    </a:lnTo>
                    <a:lnTo>
                      <a:pt x="19"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0" name="Freeform 368"/>
              <p:cNvSpPr/>
              <p:nvPr/>
            </p:nvSpPr>
            <p:spPr bwMode="auto">
              <a:xfrm>
                <a:off x="7718426" y="555626"/>
                <a:ext cx="98425" cy="53975"/>
              </a:xfrm>
              <a:custGeom>
                <a:avLst/>
                <a:gdLst>
                  <a:gd name="T0" fmla="*/ 62 w 62"/>
                  <a:gd name="T1" fmla="*/ 0 h 34"/>
                  <a:gd name="T2" fmla="*/ 14 w 62"/>
                  <a:gd name="T3" fmla="*/ 0 h 34"/>
                  <a:gd name="T4" fmla="*/ 0 w 62"/>
                  <a:gd name="T5" fmla="*/ 14 h 34"/>
                  <a:gd name="T6" fmla="*/ 0 w 62"/>
                  <a:gd name="T7" fmla="*/ 34 h 34"/>
                  <a:gd name="T8" fmla="*/ 37 w 62"/>
                  <a:gd name="T9" fmla="*/ 34 h 34"/>
                  <a:gd name="T10" fmla="*/ 62 w 62"/>
                  <a:gd name="T11" fmla="*/ 0 h 34"/>
                </a:gdLst>
                <a:ahLst/>
                <a:cxnLst>
                  <a:cxn ang="0">
                    <a:pos x="T0" y="T1"/>
                  </a:cxn>
                  <a:cxn ang="0">
                    <a:pos x="T2" y="T3"/>
                  </a:cxn>
                  <a:cxn ang="0">
                    <a:pos x="T4" y="T5"/>
                  </a:cxn>
                  <a:cxn ang="0">
                    <a:pos x="T6" y="T7"/>
                  </a:cxn>
                  <a:cxn ang="0">
                    <a:pos x="T8" y="T9"/>
                  </a:cxn>
                  <a:cxn ang="0">
                    <a:pos x="T10" y="T11"/>
                  </a:cxn>
                </a:cxnLst>
                <a:rect l="0" t="0" r="r" b="b"/>
                <a:pathLst>
                  <a:path w="62" h="34">
                    <a:moveTo>
                      <a:pt x="62" y="0"/>
                    </a:moveTo>
                    <a:lnTo>
                      <a:pt x="14" y="0"/>
                    </a:lnTo>
                    <a:lnTo>
                      <a:pt x="0" y="14"/>
                    </a:lnTo>
                    <a:lnTo>
                      <a:pt x="0" y="34"/>
                    </a:lnTo>
                    <a:lnTo>
                      <a:pt x="37" y="34"/>
                    </a:lnTo>
                    <a:lnTo>
                      <a:pt x="62"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1" name="Freeform 369"/>
              <p:cNvSpPr/>
              <p:nvPr/>
            </p:nvSpPr>
            <p:spPr bwMode="auto">
              <a:xfrm>
                <a:off x="7970838" y="225426"/>
                <a:ext cx="50800" cy="41275"/>
              </a:xfrm>
              <a:custGeom>
                <a:avLst/>
                <a:gdLst>
                  <a:gd name="T0" fmla="*/ 32 w 32"/>
                  <a:gd name="T1" fmla="*/ 26 h 26"/>
                  <a:gd name="T2" fmla="*/ 32 w 32"/>
                  <a:gd name="T3" fmla="*/ 0 h 26"/>
                  <a:gd name="T4" fmla="*/ 24 w 32"/>
                  <a:gd name="T5" fmla="*/ 0 h 26"/>
                  <a:gd name="T6" fmla="*/ 0 w 32"/>
                  <a:gd name="T7" fmla="*/ 26 h 26"/>
                  <a:gd name="T8" fmla="*/ 32 w 32"/>
                  <a:gd name="T9" fmla="*/ 26 h 26"/>
                </a:gdLst>
                <a:ahLst/>
                <a:cxnLst>
                  <a:cxn ang="0">
                    <a:pos x="T0" y="T1"/>
                  </a:cxn>
                  <a:cxn ang="0">
                    <a:pos x="T2" y="T3"/>
                  </a:cxn>
                  <a:cxn ang="0">
                    <a:pos x="T4" y="T5"/>
                  </a:cxn>
                  <a:cxn ang="0">
                    <a:pos x="T6" y="T7"/>
                  </a:cxn>
                  <a:cxn ang="0">
                    <a:pos x="T8" y="T9"/>
                  </a:cxn>
                </a:cxnLst>
                <a:rect l="0" t="0" r="r" b="b"/>
                <a:pathLst>
                  <a:path w="32" h="26">
                    <a:moveTo>
                      <a:pt x="32" y="26"/>
                    </a:moveTo>
                    <a:lnTo>
                      <a:pt x="32" y="0"/>
                    </a:lnTo>
                    <a:lnTo>
                      <a:pt x="24" y="0"/>
                    </a:lnTo>
                    <a:lnTo>
                      <a:pt x="0" y="26"/>
                    </a:lnTo>
                    <a:lnTo>
                      <a:pt x="32" y="26"/>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2" name="Freeform 370"/>
              <p:cNvSpPr/>
              <p:nvPr/>
            </p:nvSpPr>
            <p:spPr bwMode="auto">
              <a:xfrm>
                <a:off x="7900988" y="225426"/>
                <a:ext cx="82550" cy="41275"/>
              </a:xfrm>
              <a:custGeom>
                <a:avLst/>
                <a:gdLst>
                  <a:gd name="T0" fmla="*/ 27 w 52"/>
                  <a:gd name="T1" fmla="*/ 26 h 26"/>
                  <a:gd name="T2" fmla="*/ 52 w 52"/>
                  <a:gd name="T3" fmla="*/ 0 h 26"/>
                  <a:gd name="T4" fmla="*/ 24 w 52"/>
                  <a:gd name="T5" fmla="*/ 0 h 26"/>
                  <a:gd name="T6" fmla="*/ 0 w 52"/>
                  <a:gd name="T7" fmla="*/ 26 h 26"/>
                  <a:gd name="T8" fmla="*/ 27 w 52"/>
                  <a:gd name="T9" fmla="*/ 26 h 26"/>
                </a:gdLst>
                <a:ahLst/>
                <a:cxnLst>
                  <a:cxn ang="0">
                    <a:pos x="T0" y="T1"/>
                  </a:cxn>
                  <a:cxn ang="0">
                    <a:pos x="T2" y="T3"/>
                  </a:cxn>
                  <a:cxn ang="0">
                    <a:pos x="T4" y="T5"/>
                  </a:cxn>
                  <a:cxn ang="0">
                    <a:pos x="T6" y="T7"/>
                  </a:cxn>
                  <a:cxn ang="0">
                    <a:pos x="T8" y="T9"/>
                  </a:cxn>
                </a:cxnLst>
                <a:rect l="0" t="0" r="r" b="b"/>
                <a:pathLst>
                  <a:path w="52" h="26">
                    <a:moveTo>
                      <a:pt x="27" y="26"/>
                    </a:moveTo>
                    <a:lnTo>
                      <a:pt x="52" y="0"/>
                    </a:lnTo>
                    <a:lnTo>
                      <a:pt x="24" y="0"/>
                    </a:lnTo>
                    <a:lnTo>
                      <a:pt x="0" y="26"/>
                    </a:lnTo>
                    <a:lnTo>
                      <a:pt x="27" y="26"/>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3" name="Freeform 371"/>
              <p:cNvSpPr/>
              <p:nvPr/>
            </p:nvSpPr>
            <p:spPr bwMode="auto">
              <a:xfrm>
                <a:off x="7718426" y="495301"/>
                <a:ext cx="42863" cy="55563"/>
              </a:xfrm>
              <a:custGeom>
                <a:avLst/>
                <a:gdLst>
                  <a:gd name="T0" fmla="*/ 0 w 27"/>
                  <a:gd name="T1" fmla="*/ 0 h 35"/>
                  <a:gd name="T2" fmla="*/ 0 w 27"/>
                  <a:gd name="T3" fmla="*/ 35 h 35"/>
                  <a:gd name="T4" fmla="*/ 2 w 27"/>
                  <a:gd name="T5" fmla="*/ 35 h 35"/>
                  <a:gd name="T6" fmla="*/ 27 w 27"/>
                  <a:gd name="T7" fmla="*/ 0 h 35"/>
                  <a:gd name="T8" fmla="*/ 0 w 27"/>
                  <a:gd name="T9" fmla="*/ 0 h 35"/>
                </a:gdLst>
                <a:ahLst/>
                <a:cxnLst>
                  <a:cxn ang="0">
                    <a:pos x="T0" y="T1"/>
                  </a:cxn>
                  <a:cxn ang="0">
                    <a:pos x="T2" y="T3"/>
                  </a:cxn>
                  <a:cxn ang="0">
                    <a:pos x="T4" y="T5"/>
                  </a:cxn>
                  <a:cxn ang="0">
                    <a:pos x="T6" y="T7"/>
                  </a:cxn>
                  <a:cxn ang="0">
                    <a:pos x="T8" y="T9"/>
                  </a:cxn>
                </a:cxnLst>
                <a:rect l="0" t="0" r="r" b="b"/>
                <a:pathLst>
                  <a:path w="27" h="35">
                    <a:moveTo>
                      <a:pt x="0" y="0"/>
                    </a:moveTo>
                    <a:lnTo>
                      <a:pt x="0" y="35"/>
                    </a:lnTo>
                    <a:lnTo>
                      <a:pt x="2" y="35"/>
                    </a:lnTo>
                    <a:lnTo>
                      <a:pt x="27" y="0"/>
                    </a:lnTo>
                    <a:lnTo>
                      <a:pt x="0"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4" name="Freeform 372"/>
              <p:cNvSpPr/>
              <p:nvPr/>
            </p:nvSpPr>
            <p:spPr bwMode="auto">
              <a:xfrm>
                <a:off x="7947026" y="161926"/>
                <a:ext cx="74613" cy="49213"/>
              </a:xfrm>
              <a:custGeom>
                <a:avLst/>
                <a:gdLst>
                  <a:gd name="T0" fmla="*/ 28 w 47"/>
                  <a:gd name="T1" fmla="*/ 31 h 31"/>
                  <a:gd name="T2" fmla="*/ 47 w 47"/>
                  <a:gd name="T3" fmla="*/ 0 h 31"/>
                  <a:gd name="T4" fmla="*/ 47 w 47"/>
                  <a:gd name="T5" fmla="*/ 0 h 31"/>
                  <a:gd name="T6" fmla="*/ 25 w 47"/>
                  <a:gd name="T7" fmla="*/ 0 h 31"/>
                  <a:gd name="T8" fmla="*/ 0 w 47"/>
                  <a:gd name="T9" fmla="*/ 31 h 31"/>
                  <a:gd name="T10" fmla="*/ 28 w 47"/>
                  <a:gd name="T11" fmla="*/ 31 h 31"/>
                </a:gdLst>
                <a:ahLst/>
                <a:cxnLst>
                  <a:cxn ang="0">
                    <a:pos x="T0" y="T1"/>
                  </a:cxn>
                  <a:cxn ang="0">
                    <a:pos x="T2" y="T3"/>
                  </a:cxn>
                  <a:cxn ang="0">
                    <a:pos x="T4" y="T5"/>
                  </a:cxn>
                  <a:cxn ang="0">
                    <a:pos x="T6" y="T7"/>
                  </a:cxn>
                  <a:cxn ang="0">
                    <a:pos x="T8" y="T9"/>
                  </a:cxn>
                  <a:cxn ang="0">
                    <a:pos x="T10" y="T11"/>
                  </a:cxn>
                </a:cxnLst>
                <a:rect l="0" t="0" r="r" b="b"/>
                <a:pathLst>
                  <a:path w="47" h="31">
                    <a:moveTo>
                      <a:pt x="28" y="31"/>
                    </a:moveTo>
                    <a:lnTo>
                      <a:pt x="47" y="0"/>
                    </a:lnTo>
                    <a:lnTo>
                      <a:pt x="47" y="0"/>
                    </a:lnTo>
                    <a:lnTo>
                      <a:pt x="25" y="0"/>
                    </a:lnTo>
                    <a:lnTo>
                      <a:pt x="0" y="31"/>
                    </a:lnTo>
                    <a:lnTo>
                      <a:pt x="28" y="31"/>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5" name="Freeform 373"/>
              <p:cNvSpPr/>
              <p:nvPr/>
            </p:nvSpPr>
            <p:spPr bwMode="auto">
              <a:xfrm>
                <a:off x="8016876" y="193676"/>
                <a:ext cx="4763" cy="17463"/>
              </a:xfrm>
              <a:custGeom>
                <a:avLst/>
                <a:gdLst>
                  <a:gd name="T0" fmla="*/ 3 w 3"/>
                  <a:gd name="T1" fmla="*/ 0 h 11"/>
                  <a:gd name="T2" fmla="*/ 0 w 3"/>
                  <a:gd name="T3" fmla="*/ 11 h 11"/>
                  <a:gd name="T4" fmla="*/ 3 w 3"/>
                  <a:gd name="T5" fmla="*/ 11 h 11"/>
                  <a:gd name="T6" fmla="*/ 3 w 3"/>
                  <a:gd name="T7" fmla="*/ 0 h 11"/>
                </a:gdLst>
                <a:ahLst/>
                <a:cxnLst>
                  <a:cxn ang="0">
                    <a:pos x="T0" y="T1"/>
                  </a:cxn>
                  <a:cxn ang="0">
                    <a:pos x="T2" y="T3"/>
                  </a:cxn>
                  <a:cxn ang="0">
                    <a:pos x="T4" y="T5"/>
                  </a:cxn>
                  <a:cxn ang="0">
                    <a:pos x="T6" y="T7"/>
                  </a:cxn>
                </a:cxnLst>
                <a:rect l="0" t="0" r="r" b="b"/>
                <a:pathLst>
                  <a:path w="3" h="11">
                    <a:moveTo>
                      <a:pt x="3" y="0"/>
                    </a:moveTo>
                    <a:lnTo>
                      <a:pt x="0" y="11"/>
                    </a:lnTo>
                    <a:lnTo>
                      <a:pt x="3" y="11"/>
                    </a:lnTo>
                    <a:lnTo>
                      <a:pt x="3"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6" name="Freeform 374"/>
              <p:cNvSpPr/>
              <p:nvPr/>
            </p:nvSpPr>
            <p:spPr bwMode="auto">
              <a:xfrm>
                <a:off x="7793038" y="441326"/>
                <a:ext cx="115888" cy="44450"/>
              </a:xfrm>
              <a:custGeom>
                <a:avLst/>
                <a:gdLst>
                  <a:gd name="T0" fmla="*/ 25 w 73"/>
                  <a:gd name="T1" fmla="*/ 0 h 28"/>
                  <a:gd name="T2" fmla="*/ 0 w 73"/>
                  <a:gd name="T3" fmla="*/ 28 h 28"/>
                  <a:gd name="T4" fmla="*/ 48 w 73"/>
                  <a:gd name="T5" fmla="*/ 28 h 28"/>
                  <a:gd name="T6" fmla="*/ 73 w 73"/>
                  <a:gd name="T7" fmla="*/ 0 h 28"/>
                  <a:gd name="T8" fmla="*/ 25 w 73"/>
                  <a:gd name="T9" fmla="*/ 0 h 28"/>
                </a:gdLst>
                <a:ahLst/>
                <a:cxnLst>
                  <a:cxn ang="0">
                    <a:pos x="T0" y="T1"/>
                  </a:cxn>
                  <a:cxn ang="0">
                    <a:pos x="T2" y="T3"/>
                  </a:cxn>
                  <a:cxn ang="0">
                    <a:pos x="T4" y="T5"/>
                  </a:cxn>
                  <a:cxn ang="0">
                    <a:pos x="T6" y="T7"/>
                  </a:cxn>
                  <a:cxn ang="0">
                    <a:pos x="T8" y="T9"/>
                  </a:cxn>
                </a:cxnLst>
                <a:rect l="0" t="0" r="r" b="b"/>
                <a:pathLst>
                  <a:path w="73" h="28">
                    <a:moveTo>
                      <a:pt x="25" y="0"/>
                    </a:moveTo>
                    <a:lnTo>
                      <a:pt x="0" y="28"/>
                    </a:lnTo>
                    <a:lnTo>
                      <a:pt x="48" y="28"/>
                    </a:lnTo>
                    <a:lnTo>
                      <a:pt x="73" y="0"/>
                    </a:lnTo>
                    <a:lnTo>
                      <a:pt x="25"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7" name="Freeform 375"/>
              <p:cNvSpPr/>
              <p:nvPr/>
            </p:nvSpPr>
            <p:spPr bwMode="auto">
              <a:xfrm>
                <a:off x="7837488" y="385763"/>
                <a:ext cx="115888" cy="41275"/>
              </a:xfrm>
              <a:custGeom>
                <a:avLst/>
                <a:gdLst>
                  <a:gd name="T0" fmla="*/ 26 w 73"/>
                  <a:gd name="T1" fmla="*/ 0 h 26"/>
                  <a:gd name="T2" fmla="*/ 0 w 73"/>
                  <a:gd name="T3" fmla="*/ 26 h 26"/>
                  <a:gd name="T4" fmla="*/ 49 w 73"/>
                  <a:gd name="T5" fmla="*/ 26 h 26"/>
                  <a:gd name="T6" fmla="*/ 73 w 73"/>
                  <a:gd name="T7" fmla="*/ 0 h 26"/>
                  <a:gd name="T8" fmla="*/ 26 w 73"/>
                  <a:gd name="T9" fmla="*/ 0 h 26"/>
                </a:gdLst>
                <a:ahLst/>
                <a:cxnLst>
                  <a:cxn ang="0">
                    <a:pos x="T0" y="T1"/>
                  </a:cxn>
                  <a:cxn ang="0">
                    <a:pos x="T2" y="T3"/>
                  </a:cxn>
                  <a:cxn ang="0">
                    <a:pos x="T4" y="T5"/>
                  </a:cxn>
                  <a:cxn ang="0">
                    <a:pos x="T6" y="T7"/>
                  </a:cxn>
                  <a:cxn ang="0">
                    <a:pos x="T8" y="T9"/>
                  </a:cxn>
                </a:cxnLst>
                <a:rect l="0" t="0" r="r" b="b"/>
                <a:pathLst>
                  <a:path w="73" h="26">
                    <a:moveTo>
                      <a:pt x="26" y="0"/>
                    </a:moveTo>
                    <a:lnTo>
                      <a:pt x="0" y="26"/>
                    </a:lnTo>
                    <a:lnTo>
                      <a:pt x="49" y="26"/>
                    </a:lnTo>
                    <a:lnTo>
                      <a:pt x="73" y="0"/>
                    </a:lnTo>
                    <a:lnTo>
                      <a:pt x="26"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8" name="Freeform 376"/>
              <p:cNvSpPr/>
              <p:nvPr/>
            </p:nvSpPr>
            <p:spPr bwMode="auto">
              <a:xfrm>
                <a:off x="7923213" y="276226"/>
                <a:ext cx="98425" cy="50800"/>
              </a:xfrm>
              <a:custGeom>
                <a:avLst/>
                <a:gdLst>
                  <a:gd name="T0" fmla="*/ 62 w 62"/>
                  <a:gd name="T1" fmla="*/ 0 h 32"/>
                  <a:gd name="T2" fmla="*/ 26 w 62"/>
                  <a:gd name="T3" fmla="*/ 0 h 32"/>
                  <a:gd name="T4" fmla="*/ 0 w 62"/>
                  <a:gd name="T5" fmla="*/ 32 h 32"/>
                  <a:gd name="T6" fmla="*/ 49 w 62"/>
                  <a:gd name="T7" fmla="*/ 32 h 32"/>
                  <a:gd name="T8" fmla="*/ 62 w 62"/>
                  <a:gd name="T9" fmla="*/ 8 h 32"/>
                  <a:gd name="T10" fmla="*/ 62 w 62"/>
                  <a:gd name="T11" fmla="*/ 0 h 32"/>
                </a:gdLst>
                <a:ahLst/>
                <a:cxnLst>
                  <a:cxn ang="0">
                    <a:pos x="T0" y="T1"/>
                  </a:cxn>
                  <a:cxn ang="0">
                    <a:pos x="T2" y="T3"/>
                  </a:cxn>
                  <a:cxn ang="0">
                    <a:pos x="T4" y="T5"/>
                  </a:cxn>
                  <a:cxn ang="0">
                    <a:pos x="T6" y="T7"/>
                  </a:cxn>
                  <a:cxn ang="0">
                    <a:pos x="T8" y="T9"/>
                  </a:cxn>
                  <a:cxn ang="0">
                    <a:pos x="T10" y="T11"/>
                  </a:cxn>
                </a:cxnLst>
                <a:rect l="0" t="0" r="r" b="b"/>
                <a:pathLst>
                  <a:path w="62" h="32">
                    <a:moveTo>
                      <a:pt x="62" y="0"/>
                    </a:moveTo>
                    <a:lnTo>
                      <a:pt x="26" y="0"/>
                    </a:lnTo>
                    <a:lnTo>
                      <a:pt x="0" y="32"/>
                    </a:lnTo>
                    <a:lnTo>
                      <a:pt x="49" y="32"/>
                    </a:lnTo>
                    <a:lnTo>
                      <a:pt x="62" y="8"/>
                    </a:lnTo>
                    <a:lnTo>
                      <a:pt x="62"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69" name="Freeform 377"/>
              <p:cNvSpPr/>
              <p:nvPr/>
            </p:nvSpPr>
            <p:spPr bwMode="auto">
              <a:xfrm>
                <a:off x="7747001" y="495301"/>
                <a:ext cx="115888" cy="55563"/>
              </a:xfrm>
              <a:custGeom>
                <a:avLst/>
                <a:gdLst>
                  <a:gd name="T0" fmla="*/ 25 w 73"/>
                  <a:gd name="T1" fmla="*/ 0 h 35"/>
                  <a:gd name="T2" fmla="*/ 0 w 73"/>
                  <a:gd name="T3" fmla="*/ 35 h 35"/>
                  <a:gd name="T4" fmla="*/ 48 w 73"/>
                  <a:gd name="T5" fmla="*/ 35 h 35"/>
                  <a:gd name="T6" fmla="*/ 73 w 73"/>
                  <a:gd name="T7" fmla="*/ 0 h 35"/>
                  <a:gd name="T8" fmla="*/ 25 w 73"/>
                  <a:gd name="T9" fmla="*/ 0 h 35"/>
                </a:gdLst>
                <a:ahLst/>
                <a:cxnLst>
                  <a:cxn ang="0">
                    <a:pos x="T0" y="T1"/>
                  </a:cxn>
                  <a:cxn ang="0">
                    <a:pos x="T2" y="T3"/>
                  </a:cxn>
                  <a:cxn ang="0">
                    <a:pos x="T4" y="T5"/>
                  </a:cxn>
                  <a:cxn ang="0">
                    <a:pos x="T6" y="T7"/>
                  </a:cxn>
                  <a:cxn ang="0">
                    <a:pos x="T8" y="T9"/>
                  </a:cxn>
                </a:cxnLst>
                <a:rect l="0" t="0" r="r" b="b"/>
                <a:pathLst>
                  <a:path w="73" h="35">
                    <a:moveTo>
                      <a:pt x="25" y="0"/>
                    </a:moveTo>
                    <a:lnTo>
                      <a:pt x="0" y="35"/>
                    </a:lnTo>
                    <a:lnTo>
                      <a:pt x="48" y="35"/>
                    </a:lnTo>
                    <a:lnTo>
                      <a:pt x="73" y="0"/>
                    </a:lnTo>
                    <a:lnTo>
                      <a:pt x="25"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0" name="Freeform 378"/>
              <p:cNvSpPr/>
              <p:nvPr/>
            </p:nvSpPr>
            <p:spPr bwMode="auto">
              <a:xfrm>
                <a:off x="7769226" y="385763"/>
                <a:ext cx="82550" cy="41275"/>
              </a:xfrm>
              <a:custGeom>
                <a:avLst/>
                <a:gdLst>
                  <a:gd name="T0" fmla="*/ 27 w 52"/>
                  <a:gd name="T1" fmla="*/ 26 h 26"/>
                  <a:gd name="T2" fmla="*/ 52 w 52"/>
                  <a:gd name="T3" fmla="*/ 0 h 26"/>
                  <a:gd name="T4" fmla="*/ 25 w 52"/>
                  <a:gd name="T5" fmla="*/ 0 h 26"/>
                  <a:gd name="T6" fmla="*/ 0 w 52"/>
                  <a:gd name="T7" fmla="*/ 26 h 26"/>
                  <a:gd name="T8" fmla="*/ 27 w 52"/>
                  <a:gd name="T9" fmla="*/ 26 h 26"/>
                </a:gdLst>
                <a:ahLst/>
                <a:cxnLst>
                  <a:cxn ang="0">
                    <a:pos x="T0" y="T1"/>
                  </a:cxn>
                  <a:cxn ang="0">
                    <a:pos x="T2" y="T3"/>
                  </a:cxn>
                  <a:cxn ang="0">
                    <a:pos x="T4" y="T5"/>
                  </a:cxn>
                  <a:cxn ang="0">
                    <a:pos x="T6" y="T7"/>
                  </a:cxn>
                  <a:cxn ang="0">
                    <a:pos x="T8" y="T9"/>
                  </a:cxn>
                </a:cxnLst>
                <a:rect l="0" t="0" r="r" b="b"/>
                <a:pathLst>
                  <a:path w="52" h="26">
                    <a:moveTo>
                      <a:pt x="27" y="26"/>
                    </a:moveTo>
                    <a:lnTo>
                      <a:pt x="52" y="0"/>
                    </a:lnTo>
                    <a:lnTo>
                      <a:pt x="25" y="0"/>
                    </a:lnTo>
                    <a:lnTo>
                      <a:pt x="0" y="26"/>
                    </a:lnTo>
                    <a:lnTo>
                      <a:pt x="27" y="26"/>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1" name="Freeform 379"/>
              <p:cNvSpPr/>
              <p:nvPr/>
            </p:nvSpPr>
            <p:spPr bwMode="auto">
              <a:xfrm>
                <a:off x="7853363" y="276226"/>
                <a:ext cx="84138" cy="50800"/>
              </a:xfrm>
              <a:custGeom>
                <a:avLst/>
                <a:gdLst>
                  <a:gd name="T0" fmla="*/ 28 w 53"/>
                  <a:gd name="T1" fmla="*/ 32 h 32"/>
                  <a:gd name="T2" fmla="*/ 53 w 53"/>
                  <a:gd name="T3" fmla="*/ 0 h 32"/>
                  <a:gd name="T4" fmla="*/ 26 w 53"/>
                  <a:gd name="T5" fmla="*/ 0 h 32"/>
                  <a:gd name="T6" fmla="*/ 0 w 53"/>
                  <a:gd name="T7" fmla="*/ 32 h 32"/>
                  <a:gd name="T8" fmla="*/ 28 w 53"/>
                  <a:gd name="T9" fmla="*/ 32 h 32"/>
                </a:gdLst>
                <a:ahLst/>
                <a:cxnLst>
                  <a:cxn ang="0">
                    <a:pos x="T0" y="T1"/>
                  </a:cxn>
                  <a:cxn ang="0">
                    <a:pos x="T2" y="T3"/>
                  </a:cxn>
                  <a:cxn ang="0">
                    <a:pos x="T4" y="T5"/>
                  </a:cxn>
                  <a:cxn ang="0">
                    <a:pos x="T6" y="T7"/>
                  </a:cxn>
                  <a:cxn ang="0">
                    <a:pos x="T8" y="T9"/>
                  </a:cxn>
                </a:cxnLst>
                <a:rect l="0" t="0" r="r" b="b"/>
                <a:pathLst>
                  <a:path w="53" h="32">
                    <a:moveTo>
                      <a:pt x="28" y="32"/>
                    </a:moveTo>
                    <a:lnTo>
                      <a:pt x="53" y="0"/>
                    </a:lnTo>
                    <a:lnTo>
                      <a:pt x="26" y="0"/>
                    </a:lnTo>
                    <a:lnTo>
                      <a:pt x="0" y="32"/>
                    </a:lnTo>
                    <a:lnTo>
                      <a:pt x="28" y="32"/>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2" name="Freeform 380"/>
              <p:cNvSpPr/>
              <p:nvPr/>
            </p:nvSpPr>
            <p:spPr bwMode="auto">
              <a:xfrm>
                <a:off x="7724776" y="441326"/>
                <a:ext cx="82550" cy="44450"/>
              </a:xfrm>
              <a:custGeom>
                <a:avLst/>
                <a:gdLst>
                  <a:gd name="T0" fmla="*/ 27 w 52"/>
                  <a:gd name="T1" fmla="*/ 28 h 28"/>
                  <a:gd name="T2" fmla="*/ 52 w 52"/>
                  <a:gd name="T3" fmla="*/ 0 h 28"/>
                  <a:gd name="T4" fmla="*/ 25 w 52"/>
                  <a:gd name="T5" fmla="*/ 0 h 28"/>
                  <a:gd name="T6" fmla="*/ 0 w 52"/>
                  <a:gd name="T7" fmla="*/ 28 h 28"/>
                  <a:gd name="T8" fmla="*/ 27 w 52"/>
                  <a:gd name="T9" fmla="*/ 28 h 28"/>
                </a:gdLst>
                <a:ahLst/>
                <a:cxnLst>
                  <a:cxn ang="0">
                    <a:pos x="T0" y="T1"/>
                  </a:cxn>
                  <a:cxn ang="0">
                    <a:pos x="T2" y="T3"/>
                  </a:cxn>
                  <a:cxn ang="0">
                    <a:pos x="T4" y="T5"/>
                  </a:cxn>
                  <a:cxn ang="0">
                    <a:pos x="T6" y="T7"/>
                  </a:cxn>
                  <a:cxn ang="0">
                    <a:pos x="T8" y="T9"/>
                  </a:cxn>
                </a:cxnLst>
                <a:rect l="0" t="0" r="r" b="b"/>
                <a:pathLst>
                  <a:path w="52" h="28">
                    <a:moveTo>
                      <a:pt x="27" y="28"/>
                    </a:moveTo>
                    <a:lnTo>
                      <a:pt x="52" y="0"/>
                    </a:lnTo>
                    <a:lnTo>
                      <a:pt x="25" y="0"/>
                    </a:lnTo>
                    <a:lnTo>
                      <a:pt x="0" y="28"/>
                    </a:lnTo>
                    <a:lnTo>
                      <a:pt x="27" y="28"/>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3" name="Freeform 381"/>
              <p:cNvSpPr>
                <a:spLocks noEditPoints="1"/>
              </p:cNvSpPr>
              <p:nvPr/>
            </p:nvSpPr>
            <p:spPr bwMode="auto">
              <a:xfrm>
                <a:off x="7773988" y="660401"/>
                <a:ext cx="177800" cy="136525"/>
              </a:xfrm>
              <a:custGeom>
                <a:avLst/>
                <a:gdLst>
                  <a:gd name="T0" fmla="*/ 55 w 112"/>
                  <a:gd name="T1" fmla="*/ 86 h 86"/>
                  <a:gd name="T2" fmla="*/ 0 w 112"/>
                  <a:gd name="T3" fmla="*/ 86 h 86"/>
                  <a:gd name="T4" fmla="*/ 0 w 112"/>
                  <a:gd name="T5" fmla="*/ 0 h 86"/>
                  <a:gd name="T6" fmla="*/ 55 w 112"/>
                  <a:gd name="T7" fmla="*/ 0 h 86"/>
                  <a:gd name="T8" fmla="*/ 55 w 112"/>
                  <a:gd name="T9" fmla="*/ 86 h 86"/>
                  <a:gd name="T10" fmla="*/ 112 w 112"/>
                  <a:gd name="T11" fmla="*/ 0 h 86"/>
                  <a:gd name="T12" fmla="*/ 63 w 112"/>
                  <a:gd name="T13" fmla="*/ 0 h 86"/>
                  <a:gd name="T14" fmla="*/ 63 w 112"/>
                  <a:gd name="T15" fmla="*/ 86 h 86"/>
                  <a:gd name="T16" fmla="*/ 112 w 112"/>
                  <a:gd name="T17" fmla="*/ 86 h 86"/>
                  <a:gd name="T18" fmla="*/ 112 w 112"/>
                  <a:gd name="T19" fmla="*/ 0 h 8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112" h="86">
                    <a:moveTo>
                      <a:pt x="55" y="86"/>
                    </a:moveTo>
                    <a:lnTo>
                      <a:pt x="0" y="86"/>
                    </a:lnTo>
                    <a:lnTo>
                      <a:pt x="0" y="0"/>
                    </a:lnTo>
                    <a:lnTo>
                      <a:pt x="55" y="0"/>
                    </a:lnTo>
                    <a:lnTo>
                      <a:pt x="55" y="86"/>
                    </a:lnTo>
                    <a:close/>
                    <a:moveTo>
                      <a:pt x="112" y="0"/>
                    </a:moveTo>
                    <a:lnTo>
                      <a:pt x="63" y="0"/>
                    </a:lnTo>
                    <a:lnTo>
                      <a:pt x="63" y="86"/>
                    </a:lnTo>
                    <a:lnTo>
                      <a:pt x="112" y="86"/>
                    </a:lnTo>
                    <a:lnTo>
                      <a:pt x="112" y="0"/>
                    </a:lnTo>
                    <a:close/>
                  </a:path>
                </a:pathLst>
              </a:custGeom>
              <a:solidFill>
                <a:srgbClr val="BDC2C7"/>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4" name="Freeform 382"/>
              <p:cNvSpPr/>
              <p:nvPr/>
            </p:nvSpPr>
            <p:spPr bwMode="auto">
              <a:xfrm>
                <a:off x="7834313" y="758826"/>
                <a:ext cx="26988" cy="38100"/>
              </a:xfrm>
              <a:custGeom>
                <a:avLst/>
                <a:gdLst>
                  <a:gd name="T0" fmla="*/ 17 w 17"/>
                  <a:gd name="T1" fmla="*/ 12 h 24"/>
                  <a:gd name="T2" fmla="*/ 17 w 17"/>
                  <a:gd name="T3" fmla="*/ 0 h 24"/>
                  <a:gd name="T4" fmla="*/ 0 w 17"/>
                  <a:gd name="T5" fmla="*/ 24 h 24"/>
                  <a:gd name="T6" fmla="*/ 10 w 17"/>
                  <a:gd name="T7" fmla="*/ 24 h 24"/>
                  <a:gd name="T8" fmla="*/ 17 w 17"/>
                  <a:gd name="T9" fmla="*/ 12 h 24"/>
                </a:gdLst>
                <a:ahLst/>
                <a:cxnLst>
                  <a:cxn ang="0">
                    <a:pos x="T0" y="T1"/>
                  </a:cxn>
                  <a:cxn ang="0">
                    <a:pos x="T2" y="T3"/>
                  </a:cxn>
                  <a:cxn ang="0">
                    <a:pos x="T4" y="T5"/>
                  </a:cxn>
                  <a:cxn ang="0">
                    <a:pos x="T6" y="T7"/>
                  </a:cxn>
                  <a:cxn ang="0">
                    <a:pos x="T8" y="T9"/>
                  </a:cxn>
                </a:cxnLst>
                <a:rect l="0" t="0" r="r" b="b"/>
                <a:pathLst>
                  <a:path w="17" h="24">
                    <a:moveTo>
                      <a:pt x="17" y="12"/>
                    </a:moveTo>
                    <a:lnTo>
                      <a:pt x="17" y="0"/>
                    </a:lnTo>
                    <a:lnTo>
                      <a:pt x="0" y="24"/>
                    </a:lnTo>
                    <a:lnTo>
                      <a:pt x="10" y="24"/>
                    </a:lnTo>
                    <a:lnTo>
                      <a:pt x="17" y="12"/>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5" name="Freeform 383"/>
              <p:cNvSpPr/>
              <p:nvPr/>
            </p:nvSpPr>
            <p:spPr bwMode="auto">
              <a:xfrm>
                <a:off x="7773988" y="660401"/>
                <a:ext cx="87313" cy="136525"/>
              </a:xfrm>
              <a:custGeom>
                <a:avLst/>
                <a:gdLst>
                  <a:gd name="T0" fmla="*/ 55 w 55"/>
                  <a:gd name="T1" fmla="*/ 0 h 86"/>
                  <a:gd name="T2" fmla="*/ 51 w 55"/>
                  <a:gd name="T3" fmla="*/ 0 h 86"/>
                  <a:gd name="T4" fmla="*/ 0 w 55"/>
                  <a:gd name="T5" fmla="*/ 62 h 86"/>
                  <a:gd name="T6" fmla="*/ 0 w 55"/>
                  <a:gd name="T7" fmla="*/ 86 h 86"/>
                  <a:gd name="T8" fmla="*/ 32 w 55"/>
                  <a:gd name="T9" fmla="*/ 86 h 86"/>
                  <a:gd name="T10" fmla="*/ 55 w 55"/>
                  <a:gd name="T11" fmla="*/ 55 h 86"/>
                  <a:gd name="T12" fmla="*/ 55 w 55"/>
                  <a:gd name="T13" fmla="*/ 0 h 86"/>
                </a:gdLst>
                <a:ahLst/>
                <a:cxnLst>
                  <a:cxn ang="0">
                    <a:pos x="T0" y="T1"/>
                  </a:cxn>
                  <a:cxn ang="0">
                    <a:pos x="T2" y="T3"/>
                  </a:cxn>
                  <a:cxn ang="0">
                    <a:pos x="T4" y="T5"/>
                  </a:cxn>
                  <a:cxn ang="0">
                    <a:pos x="T6" y="T7"/>
                  </a:cxn>
                  <a:cxn ang="0">
                    <a:pos x="T8" y="T9"/>
                  </a:cxn>
                  <a:cxn ang="0">
                    <a:pos x="T10" y="T11"/>
                  </a:cxn>
                  <a:cxn ang="0">
                    <a:pos x="T12" y="T13"/>
                  </a:cxn>
                </a:cxnLst>
                <a:rect l="0" t="0" r="r" b="b"/>
                <a:pathLst>
                  <a:path w="55" h="86">
                    <a:moveTo>
                      <a:pt x="55" y="0"/>
                    </a:moveTo>
                    <a:lnTo>
                      <a:pt x="51" y="0"/>
                    </a:lnTo>
                    <a:lnTo>
                      <a:pt x="0" y="62"/>
                    </a:lnTo>
                    <a:lnTo>
                      <a:pt x="0" y="86"/>
                    </a:lnTo>
                    <a:lnTo>
                      <a:pt x="32" y="86"/>
                    </a:lnTo>
                    <a:lnTo>
                      <a:pt x="55" y="55"/>
                    </a:lnTo>
                    <a:lnTo>
                      <a:pt x="55"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6" name="Freeform 384"/>
              <p:cNvSpPr/>
              <p:nvPr/>
            </p:nvSpPr>
            <p:spPr bwMode="auto">
              <a:xfrm>
                <a:off x="7874001" y="660401"/>
                <a:ext cx="57150" cy="74613"/>
              </a:xfrm>
              <a:custGeom>
                <a:avLst/>
                <a:gdLst>
                  <a:gd name="T0" fmla="*/ 0 w 36"/>
                  <a:gd name="T1" fmla="*/ 47 h 47"/>
                  <a:gd name="T2" fmla="*/ 36 w 36"/>
                  <a:gd name="T3" fmla="*/ 0 h 47"/>
                  <a:gd name="T4" fmla="*/ 0 w 36"/>
                  <a:gd name="T5" fmla="*/ 0 h 47"/>
                  <a:gd name="T6" fmla="*/ 0 w 36"/>
                  <a:gd name="T7" fmla="*/ 47 h 47"/>
                </a:gdLst>
                <a:ahLst/>
                <a:cxnLst>
                  <a:cxn ang="0">
                    <a:pos x="T0" y="T1"/>
                  </a:cxn>
                  <a:cxn ang="0">
                    <a:pos x="T2" y="T3"/>
                  </a:cxn>
                  <a:cxn ang="0">
                    <a:pos x="T4" y="T5"/>
                  </a:cxn>
                  <a:cxn ang="0">
                    <a:pos x="T6" y="T7"/>
                  </a:cxn>
                </a:cxnLst>
                <a:rect l="0" t="0" r="r" b="b"/>
                <a:pathLst>
                  <a:path w="36" h="47">
                    <a:moveTo>
                      <a:pt x="0" y="47"/>
                    </a:moveTo>
                    <a:lnTo>
                      <a:pt x="36" y="0"/>
                    </a:lnTo>
                    <a:lnTo>
                      <a:pt x="0" y="0"/>
                    </a:lnTo>
                    <a:lnTo>
                      <a:pt x="0" y="47"/>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7" name="Freeform 385"/>
              <p:cNvSpPr/>
              <p:nvPr/>
            </p:nvSpPr>
            <p:spPr bwMode="auto">
              <a:xfrm>
                <a:off x="7874001" y="660401"/>
                <a:ext cx="80963" cy="104775"/>
              </a:xfrm>
              <a:custGeom>
                <a:avLst/>
                <a:gdLst>
                  <a:gd name="T0" fmla="*/ 42 w 51"/>
                  <a:gd name="T1" fmla="*/ 0 h 66"/>
                  <a:gd name="T2" fmla="*/ 0 w 51"/>
                  <a:gd name="T3" fmla="*/ 55 h 66"/>
                  <a:gd name="T4" fmla="*/ 0 w 51"/>
                  <a:gd name="T5" fmla="*/ 66 h 66"/>
                  <a:gd name="T6" fmla="*/ 51 w 51"/>
                  <a:gd name="T7" fmla="*/ 0 h 66"/>
                  <a:gd name="T8" fmla="*/ 42 w 51"/>
                  <a:gd name="T9" fmla="*/ 0 h 66"/>
                </a:gdLst>
                <a:ahLst/>
                <a:cxnLst>
                  <a:cxn ang="0">
                    <a:pos x="T0" y="T1"/>
                  </a:cxn>
                  <a:cxn ang="0">
                    <a:pos x="T2" y="T3"/>
                  </a:cxn>
                  <a:cxn ang="0">
                    <a:pos x="T4" y="T5"/>
                  </a:cxn>
                  <a:cxn ang="0">
                    <a:pos x="T6" y="T7"/>
                  </a:cxn>
                  <a:cxn ang="0">
                    <a:pos x="T8" y="T9"/>
                  </a:cxn>
                </a:cxnLst>
                <a:rect l="0" t="0" r="r" b="b"/>
                <a:pathLst>
                  <a:path w="51" h="66">
                    <a:moveTo>
                      <a:pt x="42" y="0"/>
                    </a:moveTo>
                    <a:lnTo>
                      <a:pt x="0" y="55"/>
                    </a:lnTo>
                    <a:lnTo>
                      <a:pt x="0" y="66"/>
                    </a:lnTo>
                    <a:lnTo>
                      <a:pt x="51" y="0"/>
                    </a:lnTo>
                    <a:lnTo>
                      <a:pt x="42"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78" name="Rectangle 386"/>
              <p:cNvSpPr>
                <a:spLocks noChangeArrowheads="1"/>
              </p:cNvSpPr>
              <p:nvPr/>
            </p:nvSpPr>
            <p:spPr bwMode="auto">
              <a:xfrm>
                <a:off x="7316788" y="403226"/>
                <a:ext cx="315913" cy="393700"/>
              </a:xfrm>
              <a:prstGeom prst="rect">
                <a:avLst/>
              </a:pr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79" name="Rectangle 388"/>
              <p:cNvSpPr>
                <a:spLocks noChangeArrowheads="1"/>
              </p:cNvSpPr>
              <p:nvPr/>
            </p:nvSpPr>
            <p:spPr bwMode="auto">
              <a:xfrm>
                <a:off x="7348538" y="431801"/>
                <a:ext cx="255588" cy="41275"/>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0" name="Rectangle 389"/>
              <p:cNvSpPr>
                <a:spLocks noChangeArrowheads="1"/>
              </p:cNvSpPr>
              <p:nvPr/>
            </p:nvSpPr>
            <p:spPr bwMode="auto">
              <a:xfrm>
                <a:off x="7348538" y="485776"/>
                <a:ext cx="255588" cy="46038"/>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1" name="Rectangle 390"/>
              <p:cNvSpPr>
                <a:spLocks noChangeArrowheads="1"/>
              </p:cNvSpPr>
              <p:nvPr/>
            </p:nvSpPr>
            <p:spPr bwMode="auto">
              <a:xfrm>
                <a:off x="7348538" y="541338"/>
                <a:ext cx="255588" cy="41275"/>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2" name="Rectangle 391"/>
              <p:cNvSpPr>
                <a:spLocks noChangeArrowheads="1"/>
              </p:cNvSpPr>
              <p:nvPr/>
            </p:nvSpPr>
            <p:spPr bwMode="auto">
              <a:xfrm>
                <a:off x="7348538" y="592138"/>
                <a:ext cx="255588" cy="44450"/>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3" name="Rectangle 392"/>
              <p:cNvSpPr>
                <a:spLocks noChangeArrowheads="1"/>
              </p:cNvSpPr>
              <p:nvPr/>
            </p:nvSpPr>
            <p:spPr bwMode="auto">
              <a:xfrm>
                <a:off x="7348538" y="641351"/>
                <a:ext cx="255588" cy="46038"/>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4" name="Rectangle 393"/>
              <p:cNvSpPr>
                <a:spLocks noChangeArrowheads="1"/>
              </p:cNvSpPr>
              <p:nvPr/>
            </p:nvSpPr>
            <p:spPr bwMode="auto">
              <a:xfrm>
                <a:off x="7348538" y="696913"/>
                <a:ext cx="255588" cy="41275"/>
              </a:xfrm>
              <a:prstGeom prst="rect">
                <a:avLst/>
              </a:prstGeom>
              <a:solidFill>
                <a:srgbClr val="BDC2C7"/>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lstStyle/>
              <a:p>
                <a:endParaRPr lang="zh-CN" altLang="en-US"/>
              </a:p>
            </p:txBody>
          </p:sp>
          <p:sp>
            <p:nvSpPr>
              <p:cNvPr id="85" name="Freeform 394"/>
              <p:cNvSpPr/>
              <p:nvPr/>
            </p:nvSpPr>
            <p:spPr bwMode="auto">
              <a:xfrm>
                <a:off x="7596188" y="460376"/>
                <a:ext cx="7938" cy="12700"/>
              </a:xfrm>
              <a:custGeom>
                <a:avLst/>
                <a:gdLst>
                  <a:gd name="T0" fmla="*/ 5 w 5"/>
                  <a:gd name="T1" fmla="*/ 8 h 8"/>
                  <a:gd name="T2" fmla="*/ 5 w 5"/>
                  <a:gd name="T3" fmla="*/ 0 h 8"/>
                  <a:gd name="T4" fmla="*/ 0 w 5"/>
                  <a:gd name="T5" fmla="*/ 8 h 8"/>
                  <a:gd name="T6" fmla="*/ 5 w 5"/>
                  <a:gd name="T7" fmla="*/ 8 h 8"/>
                </a:gdLst>
                <a:ahLst/>
                <a:cxnLst>
                  <a:cxn ang="0">
                    <a:pos x="T0" y="T1"/>
                  </a:cxn>
                  <a:cxn ang="0">
                    <a:pos x="T2" y="T3"/>
                  </a:cxn>
                  <a:cxn ang="0">
                    <a:pos x="T4" y="T5"/>
                  </a:cxn>
                  <a:cxn ang="0">
                    <a:pos x="T6" y="T7"/>
                  </a:cxn>
                </a:cxnLst>
                <a:rect l="0" t="0" r="r" b="b"/>
                <a:pathLst>
                  <a:path w="5" h="8">
                    <a:moveTo>
                      <a:pt x="5" y="8"/>
                    </a:moveTo>
                    <a:lnTo>
                      <a:pt x="5" y="0"/>
                    </a:lnTo>
                    <a:lnTo>
                      <a:pt x="0" y="8"/>
                    </a:lnTo>
                    <a:lnTo>
                      <a:pt x="5" y="8"/>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6" name="Freeform 395"/>
              <p:cNvSpPr/>
              <p:nvPr/>
            </p:nvSpPr>
            <p:spPr bwMode="auto">
              <a:xfrm>
                <a:off x="7554913" y="485776"/>
                <a:ext cx="49213" cy="46038"/>
              </a:xfrm>
              <a:custGeom>
                <a:avLst/>
                <a:gdLst>
                  <a:gd name="T0" fmla="*/ 21 w 31"/>
                  <a:gd name="T1" fmla="*/ 0 h 29"/>
                  <a:gd name="T2" fmla="*/ 0 w 31"/>
                  <a:gd name="T3" fmla="*/ 29 h 29"/>
                  <a:gd name="T4" fmla="*/ 13 w 31"/>
                  <a:gd name="T5" fmla="*/ 29 h 29"/>
                  <a:gd name="T6" fmla="*/ 31 w 31"/>
                  <a:gd name="T7" fmla="*/ 2 h 29"/>
                  <a:gd name="T8" fmla="*/ 31 w 31"/>
                  <a:gd name="T9" fmla="*/ 0 h 29"/>
                  <a:gd name="T10" fmla="*/ 21 w 31"/>
                  <a:gd name="T11" fmla="*/ 0 h 29"/>
                </a:gdLst>
                <a:ahLst/>
                <a:cxnLst>
                  <a:cxn ang="0">
                    <a:pos x="T0" y="T1"/>
                  </a:cxn>
                  <a:cxn ang="0">
                    <a:pos x="T2" y="T3"/>
                  </a:cxn>
                  <a:cxn ang="0">
                    <a:pos x="T4" y="T5"/>
                  </a:cxn>
                  <a:cxn ang="0">
                    <a:pos x="T6" y="T7"/>
                  </a:cxn>
                  <a:cxn ang="0">
                    <a:pos x="T8" y="T9"/>
                  </a:cxn>
                  <a:cxn ang="0">
                    <a:pos x="T10" y="T11"/>
                  </a:cxn>
                </a:cxnLst>
                <a:rect l="0" t="0" r="r" b="b"/>
                <a:pathLst>
                  <a:path w="31" h="29">
                    <a:moveTo>
                      <a:pt x="21" y="0"/>
                    </a:moveTo>
                    <a:lnTo>
                      <a:pt x="0" y="29"/>
                    </a:lnTo>
                    <a:lnTo>
                      <a:pt x="13" y="29"/>
                    </a:lnTo>
                    <a:lnTo>
                      <a:pt x="31" y="2"/>
                    </a:lnTo>
                    <a:lnTo>
                      <a:pt x="31" y="0"/>
                    </a:lnTo>
                    <a:lnTo>
                      <a:pt x="21"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7" name="Freeform 396"/>
              <p:cNvSpPr/>
              <p:nvPr/>
            </p:nvSpPr>
            <p:spPr bwMode="auto">
              <a:xfrm>
                <a:off x="7513638" y="541338"/>
                <a:ext cx="55563" cy="41275"/>
              </a:xfrm>
              <a:custGeom>
                <a:avLst/>
                <a:gdLst>
                  <a:gd name="T0" fmla="*/ 0 w 35"/>
                  <a:gd name="T1" fmla="*/ 26 h 26"/>
                  <a:gd name="T2" fmla="*/ 14 w 35"/>
                  <a:gd name="T3" fmla="*/ 26 h 26"/>
                  <a:gd name="T4" fmla="*/ 35 w 35"/>
                  <a:gd name="T5" fmla="*/ 0 h 26"/>
                  <a:gd name="T6" fmla="*/ 21 w 35"/>
                  <a:gd name="T7" fmla="*/ 0 h 26"/>
                  <a:gd name="T8" fmla="*/ 0 w 35"/>
                  <a:gd name="T9" fmla="*/ 26 h 26"/>
                </a:gdLst>
                <a:ahLst/>
                <a:cxnLst>
                  <a:cxn ang="0">
                    <a:pos x="T0" y="T1"/>
                  </a:cxn>
                  <a:cxn ang="0">
                    <a:pos x="T2" y="T3"/>
                  </a:cxn>
                  <a:cxn ang="0">
                    <a:pos x="T4" y="T5"/>
                  </a:cxn>
                  <a:cxn ang="0">
                    <a:pos x="T6" y="T7"/>
                  </a:cxn>
                  <a:cxn ang="0">
                    <a:pos x="T8" y="T9"/>
                  </a:cxn>
                </a:cxnLst>
                <a:rect l="0" t="0" r="r" b="b"/>
                <a:pathLst>
                  <a:path w="35" h="26">
                    <a:moveTo>
                      <a:pt x="0" y="26"/>
                    </a:moveTo>
                    <a:lnTo>
                      <a:pt x="14" y="26"/>
                    </a:lnTo>
                    <a:lnTo>
                      <a:pt x="35" y="0"/>
                    </a:lnTo>
                    <a:lnTo>
                      <a:pt x="21" y="0"/>
                    </a:lnTo>
                    <a:lnTo>
                      <a:pt x="0" y="26"/>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8" name="Freeform 397"/>
              <p:cNvSpPr/>
              <p:nvPr/>
            </p:nvSpPr>
            <p:spPr bwMode="auto">
              <a:xfrm>
                <a:off x="7472363" y="592138"/>
                <a:ext cx="57150" cy="44450"/>
              </a:xfrm>
              <a:custGeom>
                <a:avLst/>
                <a:gdLst>
                  <a:gd name="T0" fmla="*/ 0 w 36"/>
                  <a:gd name="T1" fmla="*/ 28 h 28"/>
                  <a:gd name="T2" fmla="*/ 14 w 36"/>
                  <a:gd name="T3" fmla="*/ 28 h 28"/>
                  <a:gd name="T4" fmla="*/ 36 w 36"/>
                  <a:gd name="T5" fmla="*/ 0 h 28"/>
                  <a:gd name="T6" fmla="*/ 22 w 36"/>
                  <a:gd name="T7" fmla="*/ 0 h 28"/>
                  <a:gd name="T8" fmla="*/ 0 w 36"/>
                  <a:gd name="T9" fmla="*/ 28 h 28"/>
                </a:gdLst>
                <a:ahLst/>
                <a:cxnLst>
                  <a:cxn ang="0">
                    <a:pos x="T0" y="T1"/>
                  </a:cxn>
                  <a:cxn ang="0">
                    <a:pos x="T2" y="T3"/>
                  </a:cxn>
                  <a:cxn ang="0">
                    <a:pos x="T4" y="T5"/>
                  </a:cxn>
                  <a:cxn ang="0">
                    <a:pos x="T6" y="T7"/>
                  </a:cxn>
                  <a:cxn ang="0">
                    <a:pos x="T8" y="T9"/>
                  </a:cxn>
                </a:cxnLst>
                <a:rect l="0" t="0" r="r" b="b"/>
                <a:pathLst>
                  <a:path w="36" h="28">
                    <a:moveTo>
                      <a:pt x="0" y="28"/>
                    </a:moveTo>
                    <a:lnTo>
                      <a:pt x="14" y="28"/>
                    </a:lnTo>
                    <a:lnTo>
                      <a:pt x="36" y="0"/>
                    </a:lnTo>
                    <a:lnTo>
                      <a:pt x="22" y="0"/>
                    </a:lnTo>
                    <a:lnTo>
                      <a:pt x="0" y="28"/>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89" name="Freeform 398"/>
              <p:cNvSpPr/>
              <p:nvPr/>
            </p:nvSpPr>
            <p:spPr bwMode="auto">
              <a:xfrm>
                <a:off x="7431088" y="641351"/>
                <a:ext cx="57150" cy="46038"/>
              </a:xfrm>
              <a:custGeom>
                <a:avLst/>
                <a:gdLst>
                  <a:gd name="T0" fmla="*/ 0 w 36"/>
                  <a:gd name="T1" fmla="*/ 29 h 29"/>
                  <a:gd name="T2" fmla="*/ 14 w 36"/>
                  <a:gd name="T3" fmla="*/ 29 h 29"/>
                  <a:gd name="T4" fmla="*/ 36 w 36"/>
                  <a:gd name="T5" fmla="*/ 0 h 29"/>
                  <a:gd name="T6" fmla="*/ 22 w 36"/>
                  <a:gd name="T7" fmla="*/ 0 h 29"/>
                  <a:gd name="T8" fmla="*/ 0 w 36"/>
                  <a:gd name="T9" fmla="*/ 29 h 29"/>
                </a:gdLst>
                <a:ahLst/>
                <a:cxnLst>
                  <a:cxn ang="0">
                    <a:pos x="T0" y="T1"/>
                  </a:cxn>
                  <a:cxn ang="0">
                    <a:pos x="T2" y="T3"/>
                  </a:cxn>
                  <a:cxn ang="0">
                    <a:pos x="T4" y="T5"/>
                  </a:cxn>
                  <a:cxn ang="0">
                    <a:pos x="T6" y="T7"/>
                  </a:cxn>
                  <a:cxn ang="0">
                    <a:pos x="T8" y="T9"/>
                  </a:cxn>
                </a:cxnLst>
                <a:rect l="0" t="0" r="r" b="b"/>
                <a:pathLst>
                  <a:path w="36" h="29">
                    <a:moveTo>
                      <a:pt x="0" y="29"/>
                    </a:moveTo>
                    <a:lnTo>
                      <a:pt x="14" y="29"/>
                    </a:lnTo>
                    <a:lnTo>
                      <a:pt x="36" y="0"/>
                    </a:lnTo>
                    <a:lnTo>
                      <a:pt x="22" y="0"/>
                    </a:lnTo>
                    <a:lnTo>
                      <a:pt x="0" y="29"/>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0" name="Freeform 399"/>
              <p:cNvSpPr/>
              <p:nvPr/>
            </p:nvSpPr>
            <p:spPr bwMode="auto">
              <a:xfrm>
                <a:off x="7389813" y="696913"/>
                <a:ext cx="57150" cy="41275"/>
              </a:xfrm>
              <a:custGeom>
                <a:avLst/>
                <a:gdLst>
                  <a:gd name="T0" fmla="*/ 0 w 36"/>
                  <a:gd name="T1" fmla="*/ 26 h 26"/>
                  <a:gd name="T2" fmla="*/ 14 w 36"/>
                  <a:gd name="T3" fmla="*/ 26 h 26"/>
                  <a:gd name="T4" fmla="*/ 36 w 36"/>
                  <a:gd name="T5" fmla="*/ 0 h 26"/>
                  <a:gd name="T6" fmla="*/ 22 w 36"/>
                  <a:gd name="T7" fmla="*/ 0 h 26"/>
                  <a:gd name="T8" fmla="*/ 0 w 36"/>
                  <a:gd name="T9" fmla="*/ 26 h 26"/>
                </a:gdLst>
                <a:ahLst/>
                <a:cxnLst>
                  <a:cxn ang="0">
                    <a:pos x="T0" y="T1"/>
                  </a:cxn>
                  <a:cxn ang="0">
                    <a:pos x="T2" y="T3"/>
                  </a:cxn>
                  <a:cxn ang="0">
                    <a:pos x="T4" y="T5"/>
                  </a:cxn>
                  <a:cxn ang="0">
                    <a:pos x="T6" y="T7"/>
                  </a:cxn>
                  <a:cxn ang="0">
                    <a:pos x="T8" y="T9"/>
                  </a:cxn>
                </a:cxnLst>
                <a:rect l="0" t="0" r="r" b="b"/>
                <a:pathLst>
                  <a:path w="36" h="26">
                    <a:moveTo>
                      <a:pt x="0" y="26"/>
                    </a:moveTo>
                    <a:lnTo>
                      <a:pt x="14" y="26"/>
                    </a:lnTo>
                    <a:lnTo>
                      <a:pt x="36" y="0"/>
                    </a:lnTo>
                    <a:lnTo>
                      <a:pt x="22" y="0"/>
                    </a:lnTo>
                    <a:lnTo>
                      <a:pt x="0" y="26"/>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1" name="Freeform 400"/>
              <p:cNvSpPr/>
              <p:nvPr/>
            </p:nvSpPr>
            <p:spPr bwMode="auto">
              <a:xfrm>
                <a:off x="7515226" y="431801"/>
                <a:ext cx="88900" cy="41275"/>
              </a:xfrm>
              <a:custGeom>
                <a:avLst/>
                <a:gdLst>
                  <a:gd name="T0" fmla="*/ 56 w 56"/>
                  <a:gd name="T1" fmla="*/ 6 h 26"/>
                  <a:gd name="T2" fmla="*/ 56 w 56"/>
                  <a:gd name="T3" fmla="*/ 0 h 26"/>
                  <a:gd name="T4" fmla="*/ 21 w 56"/>
                  <a:gd name="T5" fmla="*/ 0 h 26"/>
                  <a:gd name="T6" fmla="*/ 0 w 56"/>
                  <a:gd name="T7" fmla="*/ 26 h 26"/>
                  <a:gd name="T8" fmla="*/ 41 w 56"/>
                  <a:gd name="T9" fmla="*/ 26 h 26"/>
                  <a:gd name="T10" fmla="*/ 56 w 56"/>
                  <a:gd name="T11" fmla="*/ 6 h 26"/>
                </a:gdLst>
                <a:ahLst/>
                <a:cxnLst>
                  <a:cxn ang="0">
                    <a:pos x="T0" y="T1"/>
                  </a:cxn>
                  <a:cxn ang="0">
                    <a:pos x="T2" y="T3"/>
                  </a:cxn>
                  <a:cxn ang="0">
                    <a:pos x="T4" y="T5"/>
                  </a:cxn>
                  <a:cxn ang="0">
                    <a:pos x="T6" y="T7"/>
                  </a:cxn>
                  <a:cxn ang="0">
                    <a:pos x="T8" y="T9"/>
                  </a:cxn>
                  <a:cxn ang="0">
                    <a:pos x="T10" y="T11"/>
                  </a:cxn>
                </a:cxnLst>
                <a:rect l="0" t="0" r="r" b="b"/>
                <a:pathLst>
                  <a:path w="56" h="26">
                    <a:moveTo>
                      <a:pt x="56" y="6"/>
                    </a:moveTo>
                    <a:lnTo>
                      <a:pt x="56" y="0"/>
                    </a:lnTo>
                    <a:lnTo>
                      <a:pt x="21" y="0"/>
                    </a:lnTo>
                    <a:lnTo>
                      <a:pt x="0" y="26"/>
                    </a:lnTo>
                    <a:lnTo>
                      <a:pt x="41" y="26"/>
                    </a:lnTo>
                    <a:lnTo>
                      <a:pt x="56" y="6"/>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2" name="Freeform 401"/>
              <p:cNvSpPr/>
              <p:nvPr/>
            </p:nvSpPr>
            <p:spPr bwMode="auto">
              <a:xfrm>
                <a:off x="7473951" y="485776"/>
                <a:ext cx="100013" cy="46038"/>
              </a:xfrm>
              <a:custGeom>
                <a:avLst/>
                <a:gdLst>
                  <a:gd name="T0" fmla="*/ 63 w 63"/>
                  <a:gd name="T1" fmla="*/ 0 h 29"/>
                  <a:gd name="T2" fmla="*/ 21 w 63"/>
                  <a:gd name="T3" fmla="*/ 0 h 29"/>
                  <a:gd name="T4" fmla="*/ 0 w 63"/>
                  <a:gd name="T5" fmla="*/ 29 h 29"/>
                  <a:gd name="T6" fmla="*/ 41 w 63"/>
                  <a:gd name="T7" fmla="*/ 29 h 29"/>
                  <a:gd name="T8" fmla="*/ 63 w 63"/>
                  <a:gd name="T9" fmla="*/ 0 h 29"/>
                </a:gdLst>
                <a:ahLst/>
                <a:cxnLst>
                  <a:cxn ang="0">
                    <a:pos x="T0" y="T1"/>
                  </a:cxn>
                  <a:cxn ang="0">
                    <a:pos x="T2" y="T3"/>
                  </a:cxn>
                  <a:cxn ang="0">
                    <a:pos x="T4" y="T5"/>
                  </a:cxn>
                  <a:cxn ang="0">
                    <a:pos x="T6" y="T7"/>
                  </a:cxn>
                  <a:cxn ang="0">
                    <a:pos x="T8" y="T9"/>
                  </a:cxn>
                </a:cxnLst>
                <a:rect l="0" t="0" r="r" b="b"/>
                <a:pathLst>
                  <a:path w="63" h="29">
                    <a:moveTo>
                      <a:pt x="63" y="0"/>
                    </a:moveTo>
                    <a:lnTo>
                      <a:pt x="21" y="0"/>
                    </a:lnTo>
                    <a:lnTo>
                      <a:pt x="0" y="29"/>
                    </a:lnTo>
                    <a:lnTo>
                      <a:pt x="41" y="29"/>
                    </a:lnTo>
                    <a:lnTo>
                      <a:pt x="63"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3" name="Freeform 402"/>
              <p:cNvSpPr/>
              <p:nvPr/>
            </p:nvSpPr>
            <p:spPr bwMode="auto">
              <a:xfrm>
                <a:off x="7432676" y="541338"/>
                <a:ext cx="100013" cy="41275"/>
              </a:xfrm>
              <a:custGeom>
                <a:avLst/>
                <a:gdLst>
                  <a:gd name="T0" fmla="*/ 63 w 63"/>
                  <a:gd name="T1" fmla="*/ 0 h 26"/>
                  <a:gd name="T2" fmla="*/ 21 w 63"/>
                  <a:gd name="T3" fmla="*/ 0 h 26"/>
                  <a:gd name="T4" fmla="*/ 0 w 63"/>
                  <a:gd name="T5" fmla="*/ 26 h 26"/>
                  <a:gd name="T6" fmla="*/ 41 w 63"/>
                  <a:gd name="T7" fmla="*/ 26 h 26"/>
                  <a:gd name="T8" fmla="*/ 63 w 63"/>
                  <a:gd name="T9" fmla="*/ 0 h 26"/>
                </a:gdLst>
                <a:ahLst/>
                <a:cxnLst>
                  <a:cxn ang="0">
                    <a:pos x="T0" y="T1"/>
                  </a:cxn>
                  <a:cxn ang="0">
                    <a:pos x="T2" y="T3"/>
                  </a:cxn>
                  <a:cxn ang="0">
                    <a:pos x="T4" y="T5"/>
                  </a:cxn>
                  <a:cxn ang="0">
                    <a:pos x="T6" y="T7"/>
                  </a:cxn>
                  <a:cxn ang="0">
                    <a:pos x="T8" y="T9"/>
                  </a:cxn>
                </a:cxnLst>
                <a:rect l="0" t="0" r="r" b="b"/>
                <a:pathLst>
                  <a:path w="63" h="26">
                    <a:moveTo>
                      <a:pt x="63" y="0"/>
                    </a:moveTo>
                    <a:lnTo>
                      <a:pt x="21" y="0"/>
                    </a:lnTo>
                    <a:lnTo>
                      <a:pt x="0" y="26"/>
                    </a:lnTo>
                    <a:lnTo>
                      <a:pt x="41" y="26"/>
                    </a:lnTo>
                    <a:lnTo>
                      <a:pt x="63"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4" name="Freeform 403"/>
              <p:cNvSpPr/>
              <p:nvPr/>
            </p:nvSpPr>
            <p:spPr bwMode="auto">
              <a:xfrm>
                <a:off x="7391401" y="592138"/>
                <a:ext cx="100013" cy="44450"/>
              </a:xfrm>
              <a:custGeom>
                <a:avLst/>
                <a:gdLst>
                  <a:gd name="T0" fmla="*/ 63 w 63"/>
                  <a:gd name="T1" fmla="*/ 0 h 28"/>
                  <a:gd name="T2" fmla="*/ 21 w 63"/>
                  <a:gd name="T3" fmla="*/ 0 h 28"/>
                  <a:gd name="T4" fmla="*/ 0 w 63"/>
                  <a:gd name="T5" fmla="*/ 28 h 28"/>
                  <a:gd name="T6" fmla="*/ 42 w 63"/>
                  <a:gd name="T7" fmla="*/ 28 h 28"/>
                  <a:gd name="T8" fmla="*/ 63 w 63"/>
                  <a:gd name="T9" fmla="*/ 0 h 28"/>
                </a:gdLst>
                <a:ahLst/>
                <a:cxnLst>
                  <a:cxn ang="0">
                    <a:pos x="T0" y="T1"/>
                  </a:cxn>
                  <a:cxn ang="0">
                    <a:pos x="T2" y="T3"/>
                  </a:cxn>
                  <a:cxn ang="0">
                    <a:pos x="T4" y="T5"/>
                  </a:cxn>
                  <a:cxn ang="0">
                    <a:pos x="T6" y="T7"/>
                  </a:cxn>
                  <a:cxn ang="0">
                    <a:pos x="T8" y="T9"/>
                  </a:cxn>
                </a:cxnLst>
                <a:rect l="0" t="0" r="r" b="b"/>
                <a:pathLst>
                  <a:path w="63" h="28">
                    <a:moveTo>
                      <a:pt x="63" y="0"/>
                    </a:moveTo>
                    <a:lnTo>
                      <a:pt x="21" y="0"/>
                    </a:lnTo>
                    <a:lnTo>
                      <a:pt x="0" y="28"/>
                    </a:lnTo>
                    <a:lnTo>
                      <a:pt x="42" y="28"/>
                    </a:lnTo>
                    <a:lnTo>
                      <a:pt x="63"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5" name="Freeform 404"/>
              <p:cNvSpPr/>
              <p:nvPr/>
            </p:nvSpPr>
            <p:spPr bwMode="auto">
              <a:xfrm>
                <a:off x="7350126" y="641351"/>
                <a:ext cx="100013" cy="46038"/>
              </a:xfrm>
              <a:custGeom>
                <a:avLst/>
                <a:gdLst>
                  <a:gd name="T0" fmla="*/ 63 w 63"/>
                  <a:gd name="T1" fmla="*/ 0 h 29"/>
                  <a:gd name="T2" fmla="*/ 21 w 63"/>
                  <a:gd name="T3" fmla="*/ 0 h 29"/>
                  <a:gd name="T4" fmla="*/ 0 w 63"/>
                  <a:gd name="T5" fmla="*/ 29 h 29"/>
                  <a:gd name="T6" fmla="*/ 42 w 63"/>
                  <a:gd name="T7" fmla="*/ 29 h 29"/>
                  <a:gd name="T8" fmla="*/ 63 w 63"/>
                  <a:gd name="T9" fmla="*/ 0 h 29"/>
                </a:gdLst>
                <a:ahLst/>
                <a:cxnLst>
                  <a:cxn ang="0">
                    <a:pos x="T0" y="T1"/>
                  </a:cxn>
                  <a:cxn ang="0">
                    <a:pos x="T2" y="T3"/>
                  </a:cxn>
                  <a:cxn ang="0">
                    <a:pos x="T4" y="T5"/>
                  </a:cxn>
                  <a:cxn ang="0">
                    <a:pos x="T6" y="T7"/>
                  </a:cxn>
                  <a:cxn ang="0">
                    <a:pos x="T8" y="T9"/>
                  </a:cxn>
                </a:cxnLst>
                <a:rect l="0" t="0" r="r" b="b"/>
                <a:pathLst>
                  <a:path w="63" h="29">
                    <a:moveTo>
                      <a:pt x="63" y="0"/>
                    </a:moveTo>
                    <a:lnTo>
                      <a:pt x="21" y="0"/>
                    </a:lnTo>
                    <a:lnTo>
                      <a:pt x="0" y="29"/>
                    </a:lnTo>
                    <a:lnTo>
                      <a:pt x="42" y="29"/>
                    </a:lnTo>
                    <a:lnTo>
                      <a:pt x="63"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6" name="Freeform 405"/>
              <p:cNvSpPr/>
              <p:nvPr/>
            </p:nvSpPr>
            <p:spPr bwMode="auto">
              <a:xfrm>
                <a:off x="7348538" y="696913"/>
                <a:ext cx="60325" cy="41275"/>
              </a:xfrm>
              <a:custGeom>
                <a:avLst/>
                <a:gdLst>
                  <a:gd name="T0" fmla="*/ 0 w 38"/>
                  <a:gd name="T1" fmla="*/ 0 h 26"/>
                  <a:gd name="T2" fmla="*/ 0 w 38"/>
                  <a:gd name="T3" fmla="*/ 26 h 26"/>
                  <a:gd name="T4" fmla="*/ 17 w 38"/>
                  <a:gd name="T5" fmla="*/ 26 h 26"/>
                  <a:gd name="T6" fmla="*/ 38 w 38"/>
                  <a:gd name="T7" fmla="*/ 0 h 26"/>
                  <a:gd name="T8" fmla="*/ 0 w 38"/>
                  <a:gd name="T9" fmla="*/ 0 h 26"/>
                </a:gdLst>
                <a:ahLst/>
                <a:cxnLst>
                  <a:cxn ang="0">
                    <a:pos x="T0" y="T1"/>
                  </a:cxn>
                  <a:cxn ang="0">
                    <a:pos x="T2" y="T3"/>
                  </a:cxn>
                  <a:cxn ang="0">
                    <a:pos x="T4" y="T5"/>
                  </a:cxn>
                  <a:cxn ang="0">
                    <a:pos x="T6" y="T7"/>
                  </a:cxn>
                  <a:cxn ang="0">
                    <a:pos x="T8" y="T9"/>
                  </a:cxn>
                </a:cxnLst>
                <a:rect l="0" t="0" r="r" b="b"/>
                <a:pathLst>
                  <a:path w="38" h="26">
                    <a:moveTo>
                      <a:pt x="0" y="0"/>
                    </a:moveTo>
                    <a:lnTo>
                      <a:pt x="0" y="26"/>
                    </a:lnTo>
                    <a:lnTo>
                      <a:pt x="17" y="26"/>
                    </a:lnTo>
                    <a:lnTo>
                      <a:pt x="38" y="0"/>
                    </a:lnTo>
                    <a:lnTo>
                      <a:pt x="0" y="0"/>
                    </a:lnTo>
                    <a:close/>
                  </a:path>
                </a:pathLst>
              </a:custGeom>
              <a:solidFill>
                <a:srgbClr val="D7DADD"/>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a:p>
            </p:txBody>
          </p:sp>
          <p:sp>
            <p:nvSpPr>
              <p:cNvPr id="97" name="Freeform 407"/>
              <p:cNvSpPr/>
              <p:nvPr/>
            </p:nvSpPr>
            <p:spPr bwMode="auto">
              <a:xfrm>
                <a:off x="7597776" y="68263"/>
                <a:ext cx="36513" cy="41275"/>
              </a:xfrm>
              <a:custGeom>
                <a:avLst/>
                <a:gdLst>
                  <a:gd name="T0" fmla="*/ 17 w 23"/>
                  <a:gd name="T1" fmla="*/ 10 h 26"/>
                  <a:gd name="T2" fmla="*/ 17 w 23"/>
                  <a:gd name="T3" fmla="*/ 0 h 26"/>
                  <a:gd name="T4" fmla="*/ 23 w 23"/>
                  <a:gd name="T5" fmla="*/ 0 h 26"/>
                  <a:gd name="T6" fmla="*/ 23 w 23"/>
                  <a:gd name="T7" fmla="*/ 26 h 26"/>
                  <a:gd name="T8" fmla="*/ 17 w 23"/>
                  <a:gd name="T9" fmla="*/ 26 h 26"/>
                  <a:gd name="T10" fmla="*/ 17 w 23"/>
                  <a:gd name="T11" fmla="*/ 16 h 26"/>
                  <a:gd name="T12" fmla="*/ 7 w 23"/>
                  <a:gd name="T13" fmla="*/ 16 h 26"/>
                  <a:gd name="T14" fmla="*/ 7 w 23"/>
                  <a:gd name="T15" fmla="*/ 26 h 26"/>
                  <a:gd name="T16" fmla="*/ 0 w 23"/>
                  <a:gd name="T17" fmla="*/ 26 h 26"/>
                  <a:gd name="T18" fmla="*/ 0 w 23"/>
                  <a:gd name="T19" fmla="*/ 0 h 26"/>
                  <a:gd name="T20" fmla="*/ 7 w 23"/>
                  <a:gd name="T21" fmla="*/ 0 h 26"/>
                  <a:gd name="T22" fmla="*/ 7 w 23"/>
                  <a:gd name="T23" fmla="*/ 10 h 26"/>
                  <a:gd name="T24" fmla="*/ 17 w 23"/>
                  <a:gd name="T25" fmla="*/ 1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Lst>
                <a:rect l="0" t="0" r="r" b="b"/>
                <a:pathLst>
                  <a:path w="23" h="26">
                    <a:moveTo>
                      <a:pt x="17" y="10"/>
                    </a:moveTo>
                    <a:lnTo>
                      <a:pt x="17" y="0"/>
                    </a:lnTo>
                    <a:lnTo>
                      <a:pt x="23" y="0"/>
                    </a:lnTo>
                    <a:lnTo>
                      <a:pt x="23" y="26"/>
                    </a:lnTo>
                    <a:lnTo>
                      <a:pt x="17" y="26"/>
                    </a:lnTo>
                    <a:lnTo>
                      <a:pt x="17" y="16"/>
                    </a:lnTo>
                    <a:lnTo>
                      <a:pt x="7" y="16"/>
                    </a:lnTo>
                    <a:lnTo>
                      <a:pt x="7" y="26"/>
                    </a:lnTo>
                    <a:lnTo>
                      <a:pt x="0" y="26"/>
                    </a:lnTo>
                    <a:lnTo>
                      <a:pt x="0" y="0"/>
                    </a:lnTo>
                    <a:lnTo>
                      <a:pt x="7" y="0"/>
                    </a:lnTo>
                    <a:lnTo>
                      <a:pt x="7" y="10"/>
                    </a:lnTo>
                    <a:lnTo>
                      <a:pt x="17" y="10"/>
                    </a:ln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8" name="Freeform 408"/>
              <p:cNvSpPr>
                <a:spLocks noEditPoints="1"/>
              </p:cNvSpPr>
              <p:nvPr/>
            </p:nvSpPr>
            <p:spPr bwMode="auto">
              <a:xfrm>
                <a:off x="7596188" y="131763"/>
                <a:ext cx="41275" cy="44450"/>
              </a:xfrm>
              <a:custGeom>
                <a:avLst/>
                <a:gdLst>
                  <a:gd name="T0" fmla="*/ 32 w 37"/>
                  <a:gd name="T1" fmla="*/ 6 h 39"/>
                  <a:gd name="T2" fmla="*/ 37 w 37"/>
                  <a:gd name="T3" fmla="*/ 20 h 39"/>
                  <a:gd name="T4" fmla="*/ 32 w 37"/>
                  <a:gd name="T5" fmla="*/ 33 h 39"/>
                  <a:gd name="T6" fmla="*/ 18 w 37"/>
                  <a:gd name="T7" fmla="*/ 39 h 39"/>
                  <a:gd name="T8" fmla="*/ 5 w 37"/>
                  <a:gd name="T9" fmla="*/ 33 h 39"/>
                  <a:gd name="T10" fmla="*/ 0 w 37"/>
                  <a:gd name="T11" fmla="*/ 20 h 39"/>
                  <a:gd name="T12" fmla="*/ 5 w 37"/>
                  <a:gd name="T13" fmla="*/ 6 h 39"/>
                  <a:gd name="T14" fmla="*/ 18 w 37"/>
                  <a:gd name="T15" fmla="*/ 0 h 39"/>
                  <a:gd name="T16" fmla="*/ 32 w 37"/>
                  <a:gd name="T17" fmla="*/ 6 h 39"/>
                  <a:gd name="T18" fmla="*/ 25 w 37"/>
                  <a:gd name="T19" fmla="*/ 27 h 39"/>
                  <a:gd name="T20" fmla="*/ 28 w 37"/>
                  <a:gd name="T21" fmla="*/ 20 h 39"/>
                  <a:gd name="T22" fmla="*/ 25 w 37"/>
                  <a:gd name="T23" fmla="*/ 12 h 39"/>
                  <a:gd name="T24" fmla="*/ 18 w 37"/>
                  <a:gd name="T25" fmla="*/ 9 h 39"/>
                  <a:gd name="T26" fmla="*/ 11 w 37"/>
                  <a:gd name="T27" fmla="*/ 12 h 39"/>
                  <a:gd name="T28" fmla="*/ 9 w 37"/>
                  <a:gd name="T29" fmla="*/ 20 h 39"/>
                  <a:gd name="T30" fmla="*/ 11 w 37"/>
                  <a:gd name="T31" fmla="*/ 27 h 39"/>
                  <a:gd name="T32" fmla="*/ 18 w 37"/>
                  <a:gd name="T33" fmla="*/ 30 h 39"/>
                  <a:gd name="T34" fmla="*/ 25 w 37"/>
                  <a:gd name="T35" fmla="*/ 27 h 3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7" h="39">
                    <a:moveTo>
                      <a:pt x="32" y="6"/>
                    </a:moveTo>
                    <a:cubicBezTo>
                      <a:pt x="35" y="10"/>
                      <a:pt x="37" y="14"/>
                      <a:pt x="37" y="20"/>
                    </a:cubicBezTo>
                    <a:cubicBezTo>
                      <a:pt x="37" y="25"/>
                      <a:pt x="35" y="29"/>
                      <a:pt x="32" y="33"/>
                    </a:cubicBezTo>
                    <a:cubicBezTo>
                      <a:pt x="28" y="37"/>
                      <a:pt x="24" y="39"/>
                      <a:pt x="18" y="39"/>
                    </a:cubicBezTo>
                    <a:cubicBezTo>
                      <a:pt x="13" y="39"/>
                      <a:pt x="9" y="37"/>
                      <a:pt x="5" y="33"/>
                    </a:cubicBezTo>
                    <a:cubicBezTo>
                      <a:pt x="1" y="29"/>
                      <a:pt x="0" y="25"/>
                      <a:pt x="0" y="20"/>
                    </a:cubicBezTo>
                    <a:cubicBezTo>
                      <a:pt x="0" y="14"/>
                      <a:pt x="1" y="10"/>
                      <a:pt x="5" y="6"/>
                    </a:cubicBezTo>
                    <a:cubicBezTo>
                      <a:pt x="9" y="2"/>
                      <a:pt x="13" y="0"/>
                      <a:pt x="18" y="0"/>
                    </a:cubicBezTo>
                    <a:cubicBezTo>
                      <a:pt x="24" y="0"/>
                      <a:pt x="28" y="2"/>
                      <a:pt x="32" y="6"/>
                    </a:cubicBezTo>
                    <a:close/>
                    <a:moveTo>
                      <a:pt x="25" y="27"/>
                    </a:moveTo>
                    <a:cubicBezTo>
                      <a:pt x="27" y="25"/>
                      <a:pt x="28" y="22"/>
                      <a:pt x="28" y="20"/>
                    </a:cubicBezTo>
                    <a:cubicBezTo>
                      <a:pt x="28" y="17"/>
                      <a:pt x="27" y="14"/>
                      <a:pt x="25" y="12"/>
                    </a:cubicBezTo>
                    <a:cubicBezTo>
                      <a:pt x="23" y="10"/>
                      <a:pt x="21" y="9"/>
                      <a:pt x="18" y="9"/>
                    </a:cubicBezTo>
                    <a:cubicBezTo>
                      <a:pt x="16" y="9"/>
                      <a:pt x="13" y="10"/>
                      <a:pt x="11" y="12"/>
                    </a:cubicBezTo>
                    <a:cubicBezTo>
                      <a:pt x="10" y="14"/>
                      <a:pt x="9" y="17"/>
                      <a:pt x="9" y="20"/>
                    </a:cubicBezTo>
                    <a:cubicBezTo>
                      <a:pt x="9" y="22"/>
                      <a:pt x="10" y="25"/>
                      <a:pt x="11" y="27"/>
                    </a:cubicBezTo>
                    <a:cubicBezTo>
                      <a:pt x="13" y="29"/>
                      <a:pt x="16" y="30"/>
                      <a:pt x="18" y="30"/>
                    </a:cubicBezTo>
                    <a:cubicBezTo>
                      <a:pt x="21" y="30"/>
                      <a:pt x="23" y="29"/>
                      <a:pt x="25" y="27"/>
                    </a:cubicBez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99" name="Freeform 409"/>
              <p:cNvSpPr/>
              <p:nvPr/>
            </p:nvSpPr>
            <p:spPr bwMode="auto">
              <a:xfrm>
                <a:off x="7602538" y="200025"/>
                <a:ext cx="28575" cy="41275"/>
              </a:xfrm>
              <a:custGeom>
                <a:avLst/>
                <a:gdLst>
                  <a:gd name="T0" fmla="*/ 18 w 18"/>
                  <a:gd name="T1" fmla="*/ 0 h 26"/>
                  <a:gd name="T2" fmla="*/ 18 w 18"/>
                  <a:gd name="T3" fmla="*/ 6 h 26"/>
                  <a:gd name="T4" fmla="*/ 12 w 18"/>
                  <a:gd name="T5" fmla="*/ 6 h 26"/>
                  <a:gd name="T6" fmla="*/ 12 w 18"/>
                  <a:gd name="T7" fmla="*/ 26 h 26"/>
                  <a:gd name="T8" fmla="*/ 6 w 18"/>
                  <a:gd name="T9" fmla="*/ 26 h 26"/>
                  <a:gd name="T10" fmla="*/ 6 w 18"/>
                  <a:gd name="T11" fmla="*/ 6 h 26"/>
                  <a:gd name="T12" fmla="*/ 0 w 18"/>
                  <a:gd name="T13" fmla="*/ 6 h 26"/>
                  <a:gd name="T14" fmla="*/ 0 w 18"/>
                  <a:gd name="T15" fmla="*/ 0 h 26"/>
                  <a:gd name="T16" fmla="*/ 18 w 18"/>
                  <a:gd name="T17" fmla="*/ 0 h 2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18" h="26">
                    <a:moveTo>
                      <a:pt x="18" y="0"/>
                    </a:moveTo>
                    <a:lnTo>
                      <a:pt x="18" y="6"/>
                    </a:lnTo>
                    <a:lnTo>
                      <a:pt x="12" y="6"/>
                    </a:lnTo>
                    <a:lnTo>
                      <a:pt x="12" y="26"/>
                    </a:lnTo>
                    <a:lnTo>
                      <a:pt x="6" y="26"/>
                    </a:lnTo>
                    <a:lnTo>
                      <a:pt x="6" y="6"/>
                    </a:lnTo>
                    <a:lnTo>
                      <a:pt x="0" y="6"/>
                    </a:lnTo>
                    <a:lnTo>
                      <a:pt x="0" y="0"/>
                    </a:lnTo>
                    <a:lnTo>
                      <a:pt x="18" y="0"/>
                    </a:ln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0" name="Freeform 410"/>
              <p:cNvSpPr/>
              <p:nvPr/>
            </p:nvSpPr>
            <p:spPr bwMode="auto">
              <a:xfrm>
                <a:off x="7597776" y="265113"/>
                <a:ext cx="36513" cy="41275"/>
              </a:xfrm>
              <a:custGeom>
                <a:avLst/>
                <a:gdLst>
                  <a:gd name="T0" fmla="*/ 32 w 32"/>
                  <a:gd name="T1" fmla="*/ 0 h 36"/>
                  <a:gd name="T2" fmla="*/ 32 w 32"/>
                  <a:gd name="T3" fmla="*/ 9 h 36"/>
                  <a:gd name="T4" fmla="*/ 17 w 32"/>
                  <a:gd name="T5" fmla="*/ 9 h 36"/>
                  <a:gd name="T6" fmla="*/ 10 w 32"/>
                  <a:gd name="T7" fmla="*/ 13 h 36"/>
                  <a:gd name="T8" fmla="*/ 26 w 32"/>
                  <a:gd name="T9" fmla="*/ 13 h 36"/>
                  <a:gd name="T10" fmla="*/ 26 w 32"/>
                  <a:gd name="T11" fmla="*/ 23 h 36"/>
                  <a:gd name="T12" fmla="*/ 10 w 32"/>
                  <a:gd name="T13" fmla="*/ 23 h 36"/>
                  <a:gd name="T14" fmla="*/ 17 w 32"/>
                  <a:gd name="T15" fmla="*/ 27 h 36"/>
                  <a:gd name="T16" fmla="*/ 32 w 32"/>
                  <a:gd name="T17" fmla="*/ 27 h 36"/>
                  <a:gd name="T18" fmla="*/ 32 w 32"/>
                  <a:gd name="T19" fmla="*/ 36 h 36"/>
                  <a:gd name="T20" fmla="*/ 17 w 32"/>
                  <a:gd name="T21" fmla="*/ 36 h 36"/>
                  <a:gd name="T22" fmla="*/ 5 w 32"/>
                  <a:gd name="T23" fmla="*/ 31 h 36"/>
                  <a:gd name="T24" fmla="*/ 0 w 32"/>
                  <a:gd name="T25" fmla="*/ 18 h 36"/>
                  <a:gd name="T26" fmla="*/ 5 w 32"/>
                  <a:gd name="T27" fmla="*/ 5 h 36"/>
                  <a:gd name="T28" fmla="*/ 17 w 32"/>
                  <a:gd name="T29" fmla="*/ 0 h 36"/>
                  <a:gd name="T30" fmla="*/ 32 w 32"/>
                  <a:gd name="T31" fmla="*/ 0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32" h="36">
                    <a:moveTo>
                      <a:pt x="32" y="0"/>
                    </a:moveTo>
                    <a:cubicBezTo>
                      <a:pt x="32" y="9"/>
                      <a:pt x="32" y="9"/>
                      <a:pt x="32" y="9"/>
                    </a:cubicBezTo>
                    <a:cubicBezTo>
                      <a:pt x="17" y="9"/>
                      <a:pt x="17" y="9"/>
                      <a:pt x="17" y="9"/>
                    </a:cubicBezTo>
                    <a:cubicBezTo>
                      <a:pt x="14" y="9"/>
                      <a:pt x="12" y="10"/>
                      <a:pt x="10" y="13"/>
                    </a:cubicBezTo>
                    <a:cubicBezTo>
                      <a:pt x="26" y="13"/>
                      <a:pt x="26" y="13"/>
                      <a:pt x="26" y="13"/>
                    </a:cubicBezTo>
                    <a:cubicBezTo>
                      <a:pt x="26" y="23"/>
                      <a:pt x="26" y="23"/>
                      <a:pt x="26" y="23"/>
                    </a:cubicBezTo>
                    <a:cubicBezTo>
                      <a:pt x="10" y="23"/>
                      <a:pt x="10" y="23"/>
                      <a:pt x="10" y="23"/>
                    </a:cubicBezTo>
                    <a:cubicBezTo>
                      <a:pt x="12" y="26"/>
                      <a:pt x="14" y="27"/>
                      <a:pt x="17" y="27"/>
                    </a:cubicBezTo>
                    <a:cubicBezTo>
                      <a:pt x="32" y="27"/>
                      <a:pt x="32" y="27"/>
                      <a:pt x="32" y="27"/>
                    </a:cubicBezTo>
                    <a:cubicBezTo>
                      <a:pt x="32" y="36"/>
                      <a:pt x="32" y="36"/>
                      <a:pt x="32" y="36"/>
                    </a:cubicBezTo>
                    <a:cubicBezTo>
                      <a:pt x="17" y="36"/>
                      <a:pt x="17" y="36"/>
                      <a:pt x="17" y="36"/>
                    </a:cubicBezTo>
                    <a:cubicBezTo>
                      <a:pt x="13" y="36"/>
                      <a:pt x="8" y="34"/>
                      <a:pt x="5" y="31"/>
                    </a:cubicBezTo>
                    <a:cubicBezTo>
                      <a:pt x="2" y="27"/>
                      <a:pt x="0" y="23"/>
                      <a:pt x="0" y="18"/>
                    </a:cubicBezTo>
                    <a:cubicBezTo>
                      <a:pt x="0" y="13"/>
                      <a:pt x="2" y="9"/>
                      <a:pt x="5" y="5"/>
                    </a:cubicBezTo>
                    <a:cubicBezTo>
                      <a:pt x="8" y="2"/>
                      <a:pt x="13" y="0"/>
                      <a:pt x="17" y="0"/>
                    </a:cubicBezTo>
                    <a:lnTo>
                      <a:pt x="32" y="0"/>
                    </a:ln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sp>
            <p:nvSpPr>
              <p:cNvPr id="101" name="Freeform 411"/>
              <p:cNvSpPr/>
              <p:nvPr/>
            </p:nvSpPr>
            <p:spPr bwMode="auto">
              <a:xfrm>
                <a:off x="7600951" y="330200"/>
                <a:ext cx="31750" cy="41275"/>
              </a:xfrm>
              <a:custGeom>
                <a:avLst/>
                <a:gdLst>
                  <a:gd name="T0" fmla="*/ 9 w 28"/>
                  <a:gd name="T1" fmla="*/ 26 h 36"/>
                  <a:gd name="T2" fmla="*/ 11 w 28"/>
                  <a:gd name="T3" fmla="*/ 27 h 36"/>
                  <a:gd name="T4" fmla="*/ 28 w 28"/>
                  <a:gd name="T5" fmla="*/ 27 h 36"/>
                  <a:gd name="T6" fmla="*/ 28 w 28"/>
                  <a:gd name="T7" fmla="*/ 36 h 36"/>
                  <a:gd name="T8" fmla="*/ 11 w 28"/>
                  <a:gd name="T9" fmla="*/ 36 h 36"/>
                  <a:gd name="T10" fmla="*/ 3 w 28"/>
                  <a:gd name="T11" fmla="*/ 33 h 36"/>
                  <a:gd name="T12" fmla="*/ 0 w 28"/>
                  <a:gd name="T13" fmla="*/ 26 h 36"/>
                  <a:gd name="T14" fmla="*/ 0 w 28"/>
                  <a:gd name="T15" fmla="*/ 0 h 36"/>
                  <a:gd name="T16" fmla="*/ 9 w 28"/>
                  <a:gd name="T17" fmla="*/ 0 h 36"/>
                  <a:gd name="T18" fmla="*/ 9 w 28"/>
                  <a:gd name="T19" fmla="*/ 26 h 3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8" h="36">
                    <a:moveTo>
                      <a:pt x="9" y="26"/>
                    </a:moveTo>
                    <a:cubicBezTo>
                      <a:pt x="9" y="27"/>
                      <a:pt x="10" y="27"/>
                      <a:pt x="11" y="27"/>
                    </a:cubicBezTo>
                    <a:cubicBezTo>
                      <a:pt x="28" y="27"/>
                      <a:pt x="28" y="27"/>
                      <a:pt x="28" y="27"/>
                    </a:cubicBezTo>
                    <a:cubicBezTo>
                      <a:pt x="28" y="36"/>
                      <a:pt x="28" y="36"/>
                      <a:pt x="28" y="36"/>
                    </a:cubicBezTo>
                    <a:cubicBezTo>
                      <a:pt x="11" y="36"/>
                      <a:pt x="11" y="36"/>
                      <a:pt x="11" y="36"/>
                    </a:cubicBezTo>
                    <a:cubicBezTo>
                      <a:pt x="8" y="36"/>
                      <a:pt x="6" y="35"/>
                      <a:pt x="3" y="33"/>
                    </a:cubicBezTo>
                    <a:cubicBezTo>
                      <a:pt x="1" y="31"/>
                      <a:pt x="0" y="29"/>
                      <a:pt x="0" y="26"/>
                    </a:cubicBezTo>
                    <a:cubicBezTo>
                      <a:pt x="0" y="0"/>
                      <a:pt x="0" y="0"/>
                      <a:pt x="0" y="0"/>
                    </a:cubicBezTo>
                    <a:cubicBezTo>
                      <a:pt x="9" y="0"/>
                      <a:pt x="9" y="0"/>
                      <a:pt x="9" y="0"/>
                    </a:cubicBezTo>
                    <a:lnTo>
                      <a:pt x="9" y="26"/>
                    </a:lnTo>
                    <a:close/>
                  </a:path>
                </a:pathLst>
              </a:custGeom>
              <a:solidFill>
                <a:schemeClr val="bg1"/>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lt1"/>
                  </a:solidFill>
                  <a:latin typeface="+mn-lt"/>
                  <a:ea typeface="+mn-ea"/>
                </a:endParaRPr>
              </a:p>
            </p:txBody>
          </p:sp>
        </p:grpSp>
      </p:grpSp>
      <p:grpSp>
        <p:nvGrpSpPr>
          <p:cNvPr id="104" name="组合 103"/>
          <p:cNvGrpSpPr/>
          <p:nvPr/>
        </p:nvGrpSpPr>
        <p:grpSpPr>
          <a:xfrm>
            <a:off x="3217745" y="3079043"/>
            <a:ext cx="1137941" cy="689124"/>
            <a:chOff x="5605912" y="4941362"/>
            <a:chExt cx="1137941" cy="689124"/>
          </a:xfrm>
        </p:grpSpPr>
        <p:grpSp>
          <p:nvGrpSpPr>
            <p:cNvPr id="105" name="组合 104"/>
            <p:cNvGrpSpPr/>
            <p:nvPr/>
          </p:nvGrpSpPr>
          <p:grpSpPr>
            <a:xfrm>
              <a:off x="5605912" y="4941362"/>
              <a:ext cx="962973" cy="689124"/>
              <a:chOff x="-2338009" y="769144"/>
              <a:chExt cx="2790825" cy="1997174"/>
            </a:xfrm>
          </p:grpSpPr>
          <p:sp>
            <p:nvSpPr>
              <p:cNvPr id="116" name="Oval 499"/>
              <p:cNvSpPr>
                <a:spLocks noChangeArrowheads="1"/>
              </p:cNvSpPr>
              <p:nvPr/>
            </p:nvSpPr>
            <p:spPr bwMode="auto">
              <a:xfrm>
                <a:off x="-1880016" y="2601218"/>
                <a:ext cx="309563" cy="165100"/>
              </a:xfrm>
              <a:prstGeom prst="ellipse">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17" name="Rectangle 483"/>
              <p:cNvSpPr>
                <a:spLocks noChangeArrowheads="1"/>
              </p:cNvSpPr>
              <p:nvPr/>
            </p:nvSpPr>
            <p:spPr bwMode="auto">
              <a:xfrm>
                <a:off x="-1725234" y="800536"/>
                <a:ext cx="2178050" cy="1231900"/>
              </a:xfrm>
              <a:prstGeom prst="rect">
                <a:avLst/>
              </a:pr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18" name="Freeform 484"/>
              <p:cNvSpPr/>
              <p:nvPr/>
            </p:nvSpPr>
            <p:spPr bwMode="auto">
              <a:xfrm>
                <a:off x="-2338009" y="775494"/>
                <a:ext cx="1254125" cy="1935163"/>
              </a:xfrm>
              <a:custGeom>
                <a:avLst/>
                <a:gdLst>
                  <a:gd name="T0" fmla="*/ 334 w 334"/>
                  <a:gd name="T1" fmla="*/ 167 h 515"/>
                  <a:gd name="T2" fmla="*/ 167 w 334"/>
                  <a:gd name="T3" fmla="*/ 0 h 515"/>
                  <a:gd name="T4" fmla="*/ 0 w 334"/>
                  <a:gd name="T5" fmla="*/ 167 h 515"/>
                  <a:gd name="T6" fmla="*/ 130 w 334"/>
                  <a:gd name="T7" fmla="*/ 330 h 515"/>
                  <a:gd name="T8" fmla="*/ 165 w 334"/>
                  <a:gd name="T9" fmla="*/ 515 h 515"/>
                  <a:gd name="T10" fmla="*/ 200 w 334"/>
                  <a:gd name="T11" fmla="*/ 331 h 515"/>
                  <a:gd name="T12" fmla="*/ 334 w 334"/>
                  <a:gd name="T13" fmla="*/ 167 h 515"/>
                </a:gdLst>
                <a:ahLst/>
                <a:cxnLst>
                  <a:cxn ang="0">
                    <a:pos x="T0" y="T1"/>
                  </a:cxn>
                  <a:cxn ang="0">
                    <a:pos x="T2" y="T3"/>
                  </a:cxn>
                  <a:cxn ang="0">
                    <a:pos x="T4" y="T5"/>
                  </a:cxn>
                  <a:cxn ang="0">
                    <a:pos x="T6" y="T7"/>
                  </a:cxn>
                  <a:cxn ang="0">
                    <a:pos x="T8" y="T9"/>
                  </a:cxn>
                  <a:cxn ang="0">
                    <a:pos x="T10" y="T11"/>
                  </a:cxn>
                  <a:cxn ang="0">
                    <a:pos x="T12" y="T13"/>
                  </a:cxn>
                </a:cxnLst>
                <a:rect l="0" t="0" r="r" b="b"/>
                <a:pathLst>
                  <a:path w="334" h="515">
                    <a:moveTo>
                      <a:pt x="334" y="167"/>
                    </a:moveTo>
                    <a:cubicBezTo>
                      <a:pt x="334" y="75"/>
                      <a:pt x="259" y="0"/>
                      <a:pt x="167" y="0"/>
                    </a:cubicBezTo>
                    <a:cubicBezTo>
                      <a:pt x="75" y="0"/>
                      <a:pt x="0" y="75"/>
                      <a:pt x="0" y="167"/>
                    </a:cubicBezTo>
                    <a:cubicBezTo>
                      <a:pt x="0" y="247"/>
                      <a:pt x="56" y="313"/>
                      <a:pt x="130" y="330"/>
                    </a:cubicBezTo>
                    <a:cubicBezTo>
                      <a:pt x="165" y="515"/>
                      <a:pt x="165" y="515"/>
                      <a:pt x="165" y="515"/>
                    </a:cubicBezTo>
                    <a:cubicBezTo>
                      <a:pt x="200" y="331"/>
                      <a:pt x="200" y="331"/>
                      <a:pt x="200" y="331"/>
                    </a:cubicBezTo>
                    <a:cubicBezTo>
                      <a:pt x="276" y="315"/>
                      <a:pt x="334" y="248"/>
                      <a:pt x="334" y="167"/>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19" name="Freeform 485"/>
              <p:cNvSpPr/>
              <p:nvPr/>
            </p:nvSpPr>
            <p:spPr bwMode="auto">
              <a:xfrm>
                <a:off x="-1725234" y="769144"/>
                <a:ext cx="641350" cy="1938338"/>
              </a:xfrm>
              <a:custGeom>
                <a:avLst/>
                <a:gdLst>
                  <a:gd name="T0" fmla="*/ 0 w 171"/>
                  <a:gd name="T1" fmla="*/ 2 h 516"/>
                  <a:gd name="T2" fmla="*/ 2 w 171"/>
                  <a:gd name="T3" fmla="*/ 516 h 516"/>
                  <a:gd name="T4" fmla="*/ 37 w 171"/>
                  <a:gd name="T5" fmla="*/ 333 h 516"/>
                  <a:gd name="T6" fmla="*/ 171 w 171"/>
                  <a:gd name="T7" fmla="*/ 171 h 516"/>
                  <a:gd name="T8" fmla="*/ 0 w 171"/>
                  <a:gd name="T9" fmla="*/ 2 h 516"/>
                </a:gdLst>
                <a:ahLst/>
                <a:cxnLst>
                  <a:cxn ang="0">
                    <a:pos x="T0" y="T1"/>
                  </a:cxn>
                  <a:cxn ang="0">
                    <a:pos x="T2" y="T3"/>
                  </a:cxn>
                  <a:cxn ang="0">
                    <a:pos x="T4" y="T5"/>
                  </a:cxn>
                  <a:cxn ang="0">
                    <a:pos x="T6" y="T7"/>
                  </a:cxn>
                  <a:cxn ang="0">
                    <a:pos x="T8" y="T9"/>
                  </a:cxn>
                </a:cxnLst>
                <a:rect l="0" t="0" r="r" b="b"/>
                <a:pathLst>
                  <a:path w="171" h="516">
                    <a:moveTo>
                      <a:pt x="0" y="2"/>
                    </a:moveTo>
                    <a:cubicBezTo>
                      <a:pt x="0" y="2"/>
                      <a:pt x="2" y="516"/>
                      <a:pt x="2" y="516"/>
                    </a:cubicBezTo>
                    <a:cubicBezTo>
                      <a:pt x="37" y="333"/>
                      <a:pt x="37" y="333"/>
                      <a:pt x="37" y="333"/>
                    </a:cubicBezTo>
                    <a:cubicBezTo>
                      <a:pt x="113" y="317"/>
                      <a:pt x="171" y="251"/>
                      <a:pt x="171" y="171"/>
                    </a:cubicBezTo>
                    <a:cubicBezTo>
                      <a:pt x="171" y="78"/>
                      <a:pt x="96" y="0"/>
                      <a:pt x="0" y="2"/>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120" name="Freeform 486"/>
              <p:cNvSpPr>
                <a:spLocks noEditPoints="1"/>
              </p:cNvSpPr>
              <p:nvPr/>
            </p:nvSpPr>
            <p:spPr bwMode="auto">
              <a:xfrm>
                <a:off x="-2217359" y="896144"/>
                <a:ext cx="1006475" cy="1006475"/>
              </a:xfrm>
              <a:custGeom>
                <a:avLst/>
                <a:gdLst>
                  <a:gd name="T0" fmla="*/ 134 w 268"/>
                  <a:gd name="T1" fmla="*/ 268 h 268"/>
                  <a:gd name="T2" fmla="*/ 0 w 268"/>
                  <a:gd name="T3" fmla="*/ 134 h 268"/>
                  <a:gd name="T4" fmla="*/ 134 w 268"/>
                  <a:gd name="T5" fmla="*/ 0 h 268"/>
                  <a:gd name="T6" fmla="*/ 268 w 268"/>
                  <a:gd name="T7" fmla="*/ 134 h 268"/>
                  <a:gd name="T8" fmla="*/ 134 w 268"/>
                  <a:gd name="T9" fmla="*/ 268 h 268"/>
                  <a:gd name="T10" fmla="*/ 134 w 268"/>
                  <a:gd name="T11" fmla="*/ 10 h 268"/>
                  <a:gd name="T12" fmla="*/ 11 w 268"/>
                  <a:gd name="T13" fmla="*/ 134 h 268"/>
                  <a:gd name="T14" fmla="*/ 134 w 268"/>
                  <a:gd name="T15" fmla="*/ 257 h 268"/>
                  <a:gd name="T16" fmla="*/ 258 w 268"/>
                  <a:gd name="T17" fmla="*/ 134 h 268"/>
                  <a:gd name="T18" fmla="*/ 134 w 268"/>
                  <a:gd name="T19" fmla="*/ 1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268">
                    <a:moveTo>
                      <a:pt x="134" y="268"/>
                    </a:moveTo>
                    <a:cubicBezTo>
                      <a:pt x="60" y="268"/>
                      <a:pt x="0" y="208"/>
                      <a:pt x="0" y="134"/>
                    </a:cubicBezTo>
                    <a:cubicBezTo>
                      <a:pt x="0" y="60"/>
                      <a:pt x="60" y="0"/>
                      <a:pt x="134" y="0"/>
                    </a:cubicBezTo>
                    <a:cubicBezTo>
                      <a:pt x="208" y="0"/>
                      <a:pt x="268" y="60"/>
                      <a:pt x="268" y="134"/>
                    </a:cubicBezTo>
                    <a:cubicBezTo>
                      <a:pt x="268" y="208"/>
                      <a:pt x="208" y="268"/>
                      <a:pt x="134" y="268"/>
                    </a:cubicBezTo>
                    <a:close/>
                    <a:moveTo>
                      <a:pt x="134" y="10"/>
                    </a:moveTo>
                    <a:cubicBezTo>
                      <a:pt x="66" y="10"/>
                      <a:pt x="11" y="65"/>
                      <a:pt x="11" y="134"/>
                    </a:cubicBezTo>
                    <a:cubicBezTo>
                      <a:pt x="11" y="202"/>
                      <a:pt x="66" y="257"/>
                      <a:pt x="134" y="257"/>
                    </a:cubicBezTo>
                    <a:cubicBezTo>
                      <a:pt x="202" y="257"/>
                      <a:pt x="258" y="202"/>
                      <a:pt x="258" y="134"/>
                    </a:cubicBezTo>
                    <a:cubicBezTo>
                      <a:pt x="258" y="65"/>
                      <a:pt x="202" y="10"/>
                      <a:pt x="134"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sp>
            <p:nvSpPr>
              <p:cNvPr id="121" name="Oval 487"/>
              <p:cNvSpPr>
                <a:spLocks noChangeArrowheads="1"/>
              </p:cNvSpPr>
              <p:nvPr/>
            </p:nvSpPr>
            <p:spPr bwMode="auto">
              <a:xfrm>
                <a:off x="-2134809" y="968556"/>
                <a:ext cx="841375" cy="841375"/>
              </a:xfrm>
              <a:prstGeom prst="ellipse">
                <a:avLst/>
              </a:prstGeom>
              <a:solidFill>
                <a:schemeClr val="bg1"/>
              </a:solidFill>
              <a:ln>
                <a:noFill/>
              </a:ln>
            </p:spPr>
            <p:txBody>
              <a:bodyPr vert="horz" wrap="square" lIns="91440" tIns="45720" rIns="91440" bIns="45720" numCol="1" anchor="t" anchorCtr="0" compatLnSpc="1"/>
              <a:lstStyle/>
              <a:p>
                <a:endParaRPr lang="zh-CN" altLang="en-US" sz="1200"/>
              </a:p>
            </p:txBody>
          </p:sp>
        </p:grpSp>
        <p:sp>
          <p:nvSpPr>
            <p:cNvPr id="106" name="文本框 622"/>
            <p:cNvSpPr txBox="1"/>
            <p:nvPr/>
          </p:nvSpPr>
          <p:spPr>
            <a:xfrm>
              <a:off x="5961397" y="4955087"/>
              <a:ext cx="782456" cy="369332"/>
            </a:xfrm>
            <a:prstGeom prst="rect">
              <a:avLst/>
            </a:prstGeom>
            <a:noFill/>
          </p:spPr>
          <p:txBody>
            <a:bodyPr wrap="square" rtlCol="0">
              <a:spAutoFit/>
            </a:bodyPr>
            <a:lstStyle/>
            <a:p>
              <a:r>
                <a:rPr lang="zh-CN" altLang="en-US" sz="1800" dirty="0" smtClean="0">
                  <a:solidFill>
                    <a:schemeClr val="bg1"/>
                  </a:solidFill>
                  <a:latin typeface="微软雅黑" panose="020B0503020204020204" pitchFamily="34" charset="-122"/>
                  <a:ea typeface="微软雅黑" panose="020B0503020204020204" pitchFamily="34" charset="-122"/>
                </a:rPr>
                <a:t>地名</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nvGrpSpPr>
            <p:cNvPr id="107" name="组合 106"/>
            <p:cNvGrpSpPr/>
            <p:nvPr/>
          </p:nvGrpSpPr>
          <p:grpSpPr>
            <a:xfrm>
              <a:off x="5726005" y="5060474"/>
              <a:ext cx="172449" cy="175868"/>
              <a:chOff x="7385050" y="3114675"/>
              <a:chExt cx="560388" cy="571500"/>
            </a:xfrm>
          </p:grpSpPr>
          <p:sp>
            <p:nvSpPr>
              <p:cNvPr id="108" name="Freeform 524"/>
              <p:cNvSpPr/>
              <p:nvPr/>
            </p:nvSpPr>
            <p:spPr bwMode="auto">
              <a:xfrm>
                <a:off x="7553325" y="3114675"/>
                <a:ext cx="227013" cy="114300"/>
              </a:xfrm>
              <a:custGeom>
                <a:avLst/>
                <a:gdLst>
                  <a:gd name="T0" fmla="*/ 59 w 59"/>
                  <a:gd name="T1" fmla="*/ 30 h 30"/>
                  <a:gd name="T2" fmla="*/ 31 w 59"/>
                  <a:gd name="T3" fmla="*/ 12 h 30"/>
                  <a:gd name="T4" fmla="*/ 31 w 59"/>
                  <a:gd name="T5" fmla="*/ 0 h 30"/>
                  <a:gd name="T6" fmla="*/ 25 w 59"/>
                  <a:gd name="T7" fmla="*/ 0 h 30"/>
                  <a:gd name="T8" fmla="*/ 25 w 59"/>
                  <a:gd name="T9" fmla="*/ 12 h 30"/>
                  <a:gd name="T10" fmla="*/ 0 w 59"/>
                  <a:gd name="T11" fmla="*/ 30 h 30"/>
                  <a:gd name="T12" fmla="*/ 30 w 59"/>
                  <a:gd name="T13" fmla="*/ 22 h 30"/>
                  <a:gd name="T14" fmla="*/ 59 w 59"/>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0">
                    <a:moveTo>
                      <a:pt x="59" y="30"/>
                    </a:moveTo>
                    <a:cubicBezTo>
                      <a:pt x="59" y="20"/>
                      <a:pt x="47" y="13"/>
                      <a:pt x="31" y="12"/>
                    </a:cubicBezTo>
                    <a:cubicBezTo>
                      <a:pt x="31" y="0"/>
                      <a:pt x="31" y="0"/>
                      <a:pt x="31" y="0"/>
                    </a:cubicBezTo>
                    <a:cubicBezTo>
                      <a:pt x="25" y="0"/>
                      <a:pt x="25" y="0"/>
                      <a:pt x="25" y="0"/>
                    </a:cubicBezTo>
                    <a:cubicBezTo>
                      <a:pt x="25" y="12"/>
                      <a:pt x="25" y="12"/>
                      <a:pt x="25" y="12"/>
                    </a:cubicBezTo>
                    <a:cubicBezTo>
                      <a:pt x="13" y="13"/>
                      <a:pt x="0" y="21"/>
                      <a:pt x="0" y="30"/>
                    </a:cubicBezTo>
                    <a:cubicBezTo>
                      <a:pt x="9" y="25"/>
                      <a:pt x="19" y="22"/>
                      <a:pt x="30" y="22"/>
                    </a:cubicBezTo>
                    <a:cubicBezTo>
                      <a:pt x="41" y="22"/>
                      <a:pt x="51" y="25"/>
                      <a:pt x="59" y="30"/>
                    </a:cubicBez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109" name="Freeform 525"/>
              <p:cNvSpPr/>
              <p:nvPr/>
            </p:nvSpPr>
            <p:spPr bwMode="auto">
              <a:xfrm>
                <a:off x="7791450" y="3160713"/>
                <a:ext cx="34925" cy="30163"/>
              </a:xfrm>
              <a:custGeom>
                <a:avLst/>
                <a:gdLst>
                  <a:gd name="T0" fmla="*/ 10 w 22"/>
                  <a:gd name="T1" fmla="*/ 14 h 19"/>
                  <a:gd name="T2" fmla="*/ 12 w 22"/>
                  <a:gd name="T3" fmla="*/ 19 h 19"/>
                  <a:gd name="T4" fmla="*/ 14 w 22"/>
                  <a:gd name="T5" fmla="*/ 12 h 19"/>
                  <a:gd name="T6" fmla="*/ 22 w 22"/>
                  <a:gd name="T7" fmla="*/ 12 h 19"/>
                  <a:gd name="T8" fmla="*/ 17 w 22"/>
                  <a:gd name="T9" fmla="*/ 7 h 19"/>
                  <a:gd name="T10" fmla="*/ 17 w 22"/>
                  <a:gd name="T11" fmla="*/ 0 h 19"/>
                  <a:gd name="T12" fmla="*/ 10 w 22"/>
                  <a:gd name="T13" fmla="*/ 2 h 19"/>
                  <a:gd name="T14" fmla="*/ 5 w 22"/>
                  <a:gd name="T15" fmla="*/ 0 h 19"/>
                  <a:gd name="T16" fmla="*/ 5 w 22"/>
                  <a:gd name="T17" fmla="*/ 7 h 19"/>
                  <a:gd name="T18" fmla="*/ 0 w 22"/>
                  <a:gd name="T19" fmla="*/ 14 h 19"/>
                  <a:gd name="T20" fmla="*/ 10 w 22"/>
                  <a:gd name="T21"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9">
                    <a:moveTo>
                      <a:pt x="10" y="14"/>
                    </a:moveTo>
                    <a:lnTo>
                      <a:pt x="12" y="19"/>
                    </a:lnTo>
                    <a:lnTo>
                      <a:pt x="14" y="12"/>
                    </a:lnTo>
                    <a:lnTo>
                      <a:pt x="22" y="12"/>
                    </a:lnTo>
                    <a:lnTo>
                      <a:pt x="17" y="7"/>
                    </a:lnTo>
                    <a:lnTo>
                      <a:pt x="17" y="0"/>
                    </a:lnTo>
                    <a:lnTo>
                      <a:pt x="10" y="2"/>
                    </a:lnTo>
                    <a:lnTo>
                      <a:pt x="5" y="0"/>
                    </a:lnTo>
                    <a:lnTo>
                      <a:pt x="5" y="7"/>
                    </a:lnTo>
                    <a:lnTo>
                      <a:pt x="0" y="14"/>
                    </a:lnTo>
                    <a:lnTo>
                      <a:pt x="10" y="14"/>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110" name="Freeform 526"/>
              <p:cNvSpPr/>
              <p:nvPr/>
            </p:nvSpPr>
            <p:spPr bwMode="auto">
              <a:xfrm>
                <a:off x="7840663" y="3176588"/>
                <a:ext cx="104775" cy="98425"/>
              </a:xfrm>
              <a:custGeom>
                <a:avLst/>
                <a:gdLst>
                  <a:gd name="T0" fmla="*/ 25 w 66"/>
                  <a:gd name="T1" fmla="*/ 43 h 62"/>
                  <a:gd name="T2" fmla="*/ 37 w 66"/>
                  <a:gd name="T3" fmla="*/ 62 h 62"/>
                  <a:gd name="T4" fmla="*/ 44 w 66"/>
                  <a:gd name="T5" fmla="*/ 41 h 62"/>
                  <a:gd name="T6" fmla="*/ 66 w 66"/>
                  <a:gd name="T7" fmla="*/ 36 h 62"/>
                  <a:gd name="T8" fmla="*/ 49 w 66"/>
                  <a:gd name="T9" fmla="*/ 21 h 62"/>
                  <a:gd name="T10" fmla="*/ 49 w 66"/>
                  <a:gd name="T11" fmla="*/ 0 h 62"/>
                  <a:gd name="T12" fmla="*/ 29 w 66"/>
                  <a:gd name="T13" fmla="*/ 12 h 62"/>
                  <a:gd name="T14" fmla="*/ 10 w 66"/>
                  <a:gd name="T15" fmla="*/ 4 h 62"/>
                  <a:gd name="T16" fmla="*/ 15 w 66"/>
                  <a:gd name="T17" fmla="*/ 26 h 62"/>
                  <a:gd name="T18" fmla="*/ 0 w 66"/>
                  <a:gd name="T19" fmla="*/ 43 h 62"/>
                  <a:gd name="T20" fmla="*/ 25 w 66"/>
                  <a:gd name="T21" fmla="*/ 4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62">
                    <a:moveTo>
                      <a:pt x="25" y="43"/>
                    </a:moveTo>
                    <a:lnTo>
                      <a:pt x="37" y="62"/>
                    </a:lnTo>
                    <a:lnTo>
                      <a:pt x="44" y="41"/>
                    </a:lnTo>
                    <a:lnTo>
                      <a:pt x="66" y="36"/>
                    </a:lnTo>
                    <a:lnTo>
                      <a:pt x="49" y="21"/>
                    </a:lnTo>
                    <a:lnTo>
                      <a:pt x="49" y="0"/>
                    </a:lnTo>
                    <a:lnTo>
                      <a:pt x="29" y="12"/>
                    </a:lnTo>
                    <a:lnTo>
                      <a:pt x="10" y="4"/>
                    </a:lnTo>
                    <a:lnTo>
                      <a:pt x="15" y="26"/>
                    </a:lnTo>
                    <a:lnTo>
                      <a:pt x="0" y="43"/>
                    </a:lnTo>
                    <a:lnTo>
                      <a:pt x="25" y="43"/>
                    </a:ln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111" name="Freeform 527"/>
              <p:cNvSpPr/>
              <p:nvPr/>
            </p:nvSpPr>
            <p:spPr bwMode="auto">
              <a:xfrm>
                <a:off x="7493000" y="3144838"/>
                <a:ext cx="49213" cy="46038"/>
              </a:xfrm>
              <a:custGeom>
                <a:avLst/>
                <a:gdLst>
                  <a:gd name="T0" fmla="*/ 12 w 31"/>
                  <a:gd name="T1" fmla="*/ 20 h 29"/>
                  <a:gd name="T2" fmla="*/ 17 w 31"/>
                  <a:gd name="T3" fmla="*/ 29 h 29"/>
                  <a:gd name="T4" fmla="*/ 21 w 31"/>
                  <a:gd name="T5" fmla="*/ 20 h 29"/>
                  <a:gd name="T6" fmla="*/ 31 w 31"/>
                  <a:gd name="T7" fmla="*/ 17 h 29"/>
                  <a:gd name="T8" fmla="*/ 21 w 31"/>
                  <a:gd name="T9" fmla="*/ 10 h 29"/>
                  <a:gd name="T10" fmla="*/ 21 w 31"/>
                  <a:gd name="T11" fmla="*/ 0 h 29"/>
                  <a:gd name="T12" fmla="*/ 14 w 31"/>
                  <a:gd name="T13" fmla="*/ 5 h 29"/>
                  <a:gd name="T14" fmla="*/ 4 w 31"/>
                  <a:gd name="T15" fmla="*/ 3 h 29"/>
                  <a:gd name="T16" fmla="*/ 7 w 31"/>
                  <a:gd name="T17" fmla="*/ 12 h 29"/>
                  <a:gd name="T18" fmla="*/ 0 w 31"/>
                  <a:gd name="T19" fmla="*/ 20 h 29"/>
                  <a:gd name="T20" fmla="*/ 12 w 31"/>
                  <a:gd name="T21"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9">
                    <a:moveTo>
                      <a:pt x="12" y="20"/>
                    </a:moveTo>
                    <a:lnTo>
                      <a:pt x="17" y="29"/>
                    </a:lnTo>
                    <a:lnTo>
                      <a:pt x="21" y="20"/>
                    </a:lnTo>
                    <a:lnTo>
                      <a:pt x="31" y="17"/>
                    </a:lnTo>
                    <a:lnTo>
                      <a:pt x="21" y="10"/>
                    </a:lnTo>
                    <a:lnTo>
                      <a:pt x="21" y="0"/>
                    </a:lnTo>
                    <a:lnTo>
                      <a:pt x="14" y="5"/>
                    </a:lnTo>
                    <a:lnTo>
                      <a:pt x="4" y="3"/>
                    </a:lnTo>
                    <a:lnTo>
                      <a:pt x="7" y="12"/>
                    </a:lnTo>
                    <a:lnTo>
                      <a:pt x="0" y="20"/>
                    </a:lnTo>
                    <a:lnTo>
                      <a:pt x="12" y="20"/>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112" name="Freeform 528"/>
              <p:cNvSpPr>
                <a:spLocks noEditPoints="1"/>
              </p:cNvSpPr>
              <p:nvPr/>
            </p:nvSpPr>
            <p:spPr bwMode="auto">
              <a:xfrm>
                <a:off x="7431088" y="3209925"/>
                <a:ext cx="479425" cy="476250"/>
              </a:xfrm>
              <a:custGeom>
                <a:avLst/>
                <a:gdLst>
                  <a:gd name="T0" fmla="*/ 0 w 125"/>
                  <a:gd name="T1" fmla="*/ 62 h 124"/>
                  <a:gd name="T2" fmla="*/ 125 w 125"/>
                  <a:gd name="T3" fmla="*/ 62 h 124"/>
                  <a:gd name="T4" fmla="*/ 19 w 125"/>
                  <a:gd name="T5" fmla="*/ 44 h 124"/>
                  <a:gd name="T6" fmla="*/ 44 w 125"/>
                  <a:gd name="T7" fmla="*/ 19 h 124"/>
                  <a:gd name="T8" fmla="*/ 19 w 125"/>
                  <a:gd name="T9" fmla="*/ 44 h 124"/>
                  <a:gd name="T10" fmla="*/ 18 w 125"/>
                  <a:gd name="T11" fmla="*/ 76 h 124"/>
                  <a:gd name="T12" fmla="*/ 38 w 125"/>
                  <a:gd name="T13" fmla="*/ 64 h 124"/>
                  <a:gd name="T14" fmla="*/ 30 w 125"/>
                  <a:gd name="T15" fmla="*/ 20 h 124"/>
                  <a:gd name="T16" fmla="*/ 46 w 125"/>
                  <a:gd name="T17" fmla="*/ 15 h 124"/>
                  <a:gd name="T18" fmla="*/ 37 w 125"/>
                  <a:gd name="T19" fmla="*/ 9 h 124"/>
                  <a:gd name="T20" fmla="*/ 9 w 125"/>
                  <a:gd name="T21" fmla="*/ 37 h 124"/>
                  <a:gd name="T22" fmla="*/ 15 w 125"/>
                  <a:gd name="T23" fmla="*/ 50 h 124"/>
                  <a:gd name="T24" fmla="*/ 4 w 125"/>
                  <a:gd name="T25" fmla="*/ 61 h 124"/>
                  <a:gd name="T26" fmla="*/ 14 w 125"/>
                  <a:gd name="T27" fmla="*/ 64 h 124"/>
                  <a:gd name="T28" fmla="*/ 3 w 125"/>
                  <a:gd name="T29" fmla="*/ 64 h 124"/>
                  <a:gd name="T30" fmla="*/ 15 w 125"/>
                  <a:gd name="T31" fmla="*/ 78 h 124"/>
                  <a:gd name="T32" fmla="*/ 5 w 125"/>
                  <a:gd name="T33" fmla="*/ 72 h 124"/>
                  <a:gd name="T34" fmla="*/ 9 w 125"/>
                  <a:gd name="T35" fmla="*/ 87 h 124"/>
                  <a:gd name="T36" fmla="*/ 37 w 125"/>
                  <a:gd name="T37" fmla="*/ 115 h 124"/>
                  <a:gd name="T38" fmla="*/ 30 w 125"/>
                  <a:gd name="T39" fmla="*/ 104 h 124"/>
                  <a:gd name="T40" fmla="*/ 53 w 125"/>
                  <a:gd name="T41" fmla="*/ 120 h 124"/>
                  <a:gd name="T42" fmla="*/ 60 w 125"/>
                  <a:gd name="T43" fmla="*/ 107 h 124"/>
                  <a:gd name="T44" fmla="*/ 43 w 125"/>
                  <a:gd name="T45" fmla="*/ 86 h 124"/>
                  <a:gd name="T46" fmla="*/ 60 w 125"/>
                  <a:gd name="T47" fmla="*/ 107 h 124"/>
                  <a:gd name="T48" fmla="*/ 42 w 125"/>
                  <a:gd name="T49" fmla="*/ 82 h 124"/>
                  <a:gd name="T50" fmla="*/ 60 w 125"/>
                  <a:gd name="T51" fmla="*/ 64 h 124"/>
                  <a:gd name="T52" fmla="*/ 60 w 125"/>
                  <a:gd name="T53" fmla="*/ 61 h 124"/>
                  <a:gd name="T54" fmla="*/ 42 w 125"/>
                  <a:gd name="T55" fmla="*/ 42 h 124"/>
                  <a:gd name="T56" fmla="*/ 60 w 125"/>
                  <a:gd name="T57" fmla="*/ 61 h 124"/>
                  <a:gd name="T58" fmla="*/ 50 w 125"/>
                  <a:gd name="T59" fmla="*/ 14 h 124"/>
                  <a:gd name="T60" fmla="*/ 60 w 125"/>
                  <a:gd name="T61" fmla="*/ 13 h 124"/>
                  <a:gd name="T62" fmla="*/ 86 w 125"/>
                  <a:gd name="T63" fmla="*/ 43 h 124"/>
                  <a:gd name="T64" fmla="*/ 108 w 125"/>
                  <a:gd name="T65" fmla="*/ 61 h 124"/>
                  <a:gd name="T66" fmla="*/ 108 w 125"/>
                  <a:gd name="T67" fmla="*/ 64 h 124"/>
                  <a:gd name="T68" fmla="*/ 86 w 125"/>
                  <a:gd name="T69" fmla="*/ 82 h 124"/>
                  <a:gd name="T70" fmla="*/ 108 w 125"/>
                  <a:gd name="T71" fmla="*/ 64 h 124"/>
                  <a:gd name="T72" fmla="*/ 80 w 125"/>
                  <a:gd name="T73" fmla="*/ 19 h 124"/>
                  <a:gd name="T74" fmla="*/ 105 w 125"/>
                  <a:gd name="T75" fmla="*/ 44 h 124"/>
                  <a:gd name="T76" fmla="*/ 63 w 125"/>
                  <a:gd name="T77" fmla="*/ 3 h 124"/>
                  <a:gd name="T78" fmla="*/ 63 w 125"/>
                  <a:gd name="T79" fmla="*/ 13 h 124"/>
                  <a:gd name="T80" fmla="*/ 63 w 125"/>
                  <a:gd name="T81" fmla="*/ 17 h 124"/>
                  <a:gd name="T82" fmla="*/ 82 w 125"/>
                  <a:gd name="T83" fmla="*/ 38 h 124"/>
                  <a:gd name="T84" fmla="*/ 63 w 125"/>
                  <a:gd name="T85" fmla="*/ 17 h 124"/>
                  <a:gd name="T86" fmla="*/ 82 w 125"/>
                  <a:gd name="T87" fmla="*/ 42 h 124"/>
                  <a:gd name="T88" fmla="*/ 63 w 125"/>
                  <a:gd name="T89" fmla="*/ 61 h 124"/>
                  <a:gd name="T90" fmla="*/ 63 w 125"/>
                  <a:gd name="T91" fmla="*/ 121 h 124"/>
                  <a:gd name="T92" fmla="*/ 74 w 125"/>
                  <a:gd name="T93" fmla="*/ 110 h 124"/>
                  <a:gd name="T94" fmla="*/ 63 w 125"/>
                  <a:gd name="T95" fmla="*/ 107 h 124"/>
                  <a:gd name="T96" fmla="*/ 82 w 125"/>
                  <a:gd name="T97" fmla="*/ 86 h 124"/>
                  <a:gd name="T98" fmla="*/ 63 w 125"/>
                  <a:gd name="T99" fmla="*/ 107 h 124"/>
                  <a:gd name="T100" fmla="*/ 105 w 125"/>
                  <a:gd name="T101" fmla="*/ 80 h 124"/>
                  <a:gd name="T102" fmla="*/ 80 w 125"/>
                  <a:gd name="T103" fmla="*/ 105 h 124"/>
                  <a:gd name="T104" fmla="*/ 87 w 125"/>
                  <a:gd name="T105" fmla="*/ 115 h 124"/>
                  <a:gd name="T106" fmla="*/ 116 w 125"/>
                  <a:gd name="T107" fmla="*/ 87 h 124"/>
                  <a:gd name="T108" fmla="*/ 110 w 125"/>
                  <a:gd name="T109" fmla="*/ 75 h 124"/>
                  <a:gd name="T110" fmla="*/ 121 w 125"/>
                  <a:gd name="T111" fmla="*/ 64 h 124"/>
                  <a:gd name="T112" fmla="*/ 111 w 125"/>
                  <a:gd name="T113" fmla="*/ 61 h 124"/>
                  <a:gd name="T114" fmla="*/ 121 w 125"/>
                  <a:gd name="T115" fmla="*/ 61 h 124"/>
                  <a:gd name="T116" fmla="*/ 109 w 125"/>
                  <a:gd name="T117" fmla="*/ 45 h 124"/>
                  <a:gd name="T118" fmla="*/ 120 w 125"/>
                  <a:gd name="T119" fmla="*/ 52 h 124"/>
                  <a:gd name="T120" fmla="*/ 101 w 125"/>
                  <a:gd name="T121" fmla="*/ 24 h 124"/>
                  <a:gd name="T122" fmla="*/ 116 w 125"/>
                  <a:gd name="T123" fmla="*/ 3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5" h="124">
                    <a:moveTo>
                      <a:pt x="62" y="0"/>
                    </a:moveTo>
                    <a:cubicBezTo>
                      <a:pt x="28" y="0"/>
                      <a:pt x="0" y="28"/>
                      <a:pt x="0" y="62"/>
                    </a:cubicBezTo>
                    <a:cubicBezTo>
                      <a:pt x="0" y="96"/>
                      <a:pt x="28" y="124"/>
                      <a:pt x="62" y="124"/>
                    </a:cubicBezTo>
                    <a:cubicBezTo>
                      <a:pt x="97" y="124"/>
                      <a:pt x="125" y="96"/>
                      <a:pt x="125" y="62"/>
                    </a:cubicBezTo>
                    <a:cubicBezTo>
                      <a:pt x="125" y="28"/>
                      <a:pt x="97" y="0"/>
                      <a:pt x="62" y="0"/>
                    </a:cubicBezTo>
                    <a:close/>
                    <a:moveTo>
                      <a:pt x="19" y="44"/>
                    </a:moveTo>
                    <a:cubicBezTo>
                      <a:pt x="21" y="37"/>
                      <a:pt x="23" y="31"/>
                      <a:pt x="26" y="26"/>
                    </a:cubicBezTo>
                    <a:cubicBezTo>
                      <a:pt x="32" y="23"/>
                      <a:pt x="38" y="20"/>
                      <a:pt x="44" y="19"/>
                    </a:cubicBezTo>
                    <a:cubicBezTo>
                      <a:pt x="42" y="25"/>
                      <a:pt x="40" y="31"/>
                      <a:pt x="39" y="39"/>
                    </a:cubicBezTo>
                    <a:cubicBezTo>
                      <a:pt x="32" y="40"/>
                      <a:pt x="25" y="42"/>
                      <a:pt x="19" y="44"/>
                    </a:cubicBezTo>
                    <a:close/>
                    <a:moveTo>
                      <a:pt x="39" y="82"/>
                    </a:moveTo>
                    <a:cubicBezTo>
                      <a:pt x="31" y="80"/>
                      <a:pt x="24" y="79"/>
                      <a:pt x="18" y="76"/>
                    </a:cubicBezTo>
                    <a:cubicBezTo>
                      <a:pt x="18" y="72"/>
                      <a:pt x="17" y="67"/>
                      <a:pt x="17" y="64"/>
                    </a:cubicBezTo>
                    <a:cubicBezTo>
                      <a:pt x="38" y="64"/>
                      <a:pt x="38" y="64"/>
                      <a:pt x="38" y="64"/>
                    </a:cubicBezTo>
                    <a:cubicBezTo>
                      <a:pt x="38" y="70"/>
                      <a:pt x="38" y="76"/>
                      <a:pt x="39" y="82"/>
                    </a:cubicBezTo>
                    <a:close/>
                    <a:moveTo>
                      <a:pt x="30" y="20"/>
                    </a:moveTo>
                    <a:cubicBezTo>
                      <a:pt x="36" y="12"/>
                      <a:pt x="44" y="7"/>
                      <a:pt x="53" y="4"/>
                    </a:cubicBezTo>
                    <a:cubicBezTo>
                      <a:pt x="50" y="7"/>
                      <a:pt x="48" y="11"/>
                      <a:pt x="46" y="15"/>
                    </a:cubicBezTo>
                    <a:cubicBezTo>
                      <a:pt x="40" y="16"/>
                      <a:pt x="35" y="18"/>
                      <a:pt x="30" y="20"/>
                    </a:cubicBezTo>
                    <a:close/>
                    <a:moveTo>
                      <a:pt x="37" y="9"/>
                    </a:moveTo>
                    <a:cubicBezTo>
                      <a:pt x="32" y="12"/>
                      <a:pt x="28" y="18"/>
                      <a:pt x="24" y="24"/>
                    </a:cubicBezTo>
                    <a:cubicBezTo>
                      <a:pt x="18" y="27"/>
                      <a:pt x="13" y="32"/>
                      <a:pt x="9" y="37"/>
                    </a:cubicBezTo>
                    <a:cubicBezTo>
                      <a:pt x="15" y="24"/>
                      <a:pt x="25" y="14"/>
                      <a:pt x="37" y="9"/>
                    </a:cubicBezTo>
                    <a:close/>
                    <a:moveTo>
                      <a:pt x="15" y="50"/>
                    </a:moveTo>
                    <a:cubicBezTo>
                      <a:pt x="14" y="53"/>
                      <a:pt x="14" y="57"/>
                      <a:pt x="14" y="61"/>
                    </a:cubicBezTo>
                    <a:cubicBezTo>
                      <a:pt x="4" y="61"/>
                      <a:pt x="4" y="61"/>
                      <a:pt x="4" y="61"/>
                    </a:cubicBezTo>
                    <a:cubicBezTo>
                      <a:pt x="5" y="57"/>
                      <a:pt x="9" y="53"/>
                      <a:pt x="15" y="50"/>
                    </a:cubicBezTo>
                    <a:close/>
                    <a:moveTo>
                      <a:pt x="14" y="64"/>
                    </a:moveTo>
                    <a:cubicBezTo>
                      <a:pt x="14" y="67"/>
                      <a:pt x="14" y="71"/>
                      <a:pt x="15" y="75"/>
                    </a:cubicBezTo>
                    <a:cubicBezTo>
                      <a:pt x="8" y="72"/>
                      <a:pt x="4" y="67"/>
                      <a:pt x="3" y="64"/>
                    </a:cubicBezTo>
                    <a:lnTo>
                      <a:pt x="14" y="64"/>
                    </a:lnTo>
                    <a:close/>
                    <a:moveTo>
                      <a:pt x="15" y="78"/>
                    </a:moveTo>
                    <a:cubicBezTo>
                      <a:pt x="17" y="84"/>
                      <a:pt x="18" y="89"/>
                      <a:pt x="21" y="94"/>
                    </a:cubicBezTo>
                    <a:cubicBezTo>
                      <a:pt x="13" y="88"/>
                      <a:pt x="7" y="80"/>
                      <a:pt x="5" y="72"/>
                    </a:cubicBezTo>
                    <a:cubicBezTo>
                      <a:pt x="7" y="74"/>
                      <a:pt x="11" y="76"/>
                      <a:pt x="15" y="78"/>
                    </a:cubicBezTo>
                    <a:close/>
                    <a:moveTo>
                      <a:pt x="9" y="87"/>
                    </a:moveTo>
                    <a:cubicBezTo>
                      <a:pt x="13" y="92"/>
                      <a:pt x="18" y="97"/>
                      <a:pt x="24" y="100"/>
                    </a:cubicBezTo>
                    <a:cubicBezTo>
                      <a:pt x="28" y="106"/>
                      <a:pt x="32" y="111"/>
                      <a:pt x="37" y="115"/>
                    </a:cubicBezTo>
                    <a:cubicBezTo>
                      <a:pt x="25" y="109"/>
                      <a:pt x="15" y="99"/>
                      <a:pt x="9" y="87"/>
                    </a:cubicBezTo>
                    <a:close/>
                    <a:moveTo>
                      <a:pt x="30" y="104"/>
                    </a:moveTo>
                    <a:cubicBezTo>
                      <a:pt x="35" y="106"/>
                      <a:pt x="40" y="108"/>
                      <a:pt x="46" y="109"/>
                    </a:cubicBezTo>
                    <a:cubicBezTo>
                      <a:pt x="48" y="113"/>
                      <a:pt x="50" y="117"/>
                      <a:pt x="53" y="120"/>
                    </a:cubicBezTo>
                    <a:cubicBezTo>
                      <a:pt x="44" y="117"/>
                      <a:pt x="36" y="111"/>
                      <a:pt x="30" y="104"/>
                    </a:cubicBezTo>
                    <a:close/>
                    <a:moveTo>
                      <a:pt x="60" y="107"/>
                    </a:moveTo>
                    <a:cubicBezTo>
                      <a:pt x="57" y="107"/>
                      <a:pt x="52" y="107"/>
                      <a:pt x="48" y="106"/>
                    </a:cubicBezTo>
                    <a:cubicBezTo>
                      <a:pt x="46" y="100"/>
                      <a:pt x="44" y="93"/>
                      <a:pt x="43" y="86"/>
                    </a:cubicBezTo>
                    <a:cubicBezTo>
                      <a:pt x="48" y="86"/>
                      <a:pt x="54" y="87"/>
                      <a:pt x="60" y="87"/>
                    </a:cubicBezTo>
                    <a:lnTo>
                      <a:pt x="60" y="107"/>
                    </a:lnTo>
                    <a:close/>
                    <a:moveTo>
                      <a:pt x="60" y="83"/>
                    </a:moveTo>
                    <a:cubicBezTo>
                      <a:pt x="54" y="83"/>
                      <a:pt x="48" y="83"/>
                      <a:pt x="42" y="82"/>
                    </a:cubicBezTo>
                    <a:cubicBezTo>
                      <a:pt x="41" y="76"/>
                      <a:pt x="41" y="70"/>
                      <a:pt x="41" y="64"/>
                    </a:cubicBezTo>
                    <a:cubicBezTo>
                      <a:pt x="60" y="64"/>
                      <a:pt x="60" y="64"/>
                      <a:pt x="60" y="64"/>
                    </a:cubicBezTo>
                    <a:lnTo>
                      <a:pt x="60" y="83"/>
                    </a:lnTo>
                    <a:close/>
                    <a:moveTo>
                      <a:pt x="60" y="61"/>
                    </a:moveTo>
                    <a:cubicBezTo>
                      <a:pt x="41" y="61"/>
                      <a:pt x="41" y="61"/>
                      <a:pt x="41" y="61"/>
                    </a:cubicBezTo>
                    <a:cubicBezTo>
                      <a:pt x="41" y="54"/>
                      <a:pt x="41" y="48"/>
                      <a:pt x="42" y="42"/>
                    </a:cubicBezTo>
                    <a:cubicBezTo>
                      <a:pt x="48" y="41"/>
                      <a:pt x="54" y="41"/>
                      <a:pt x="60" y="40"/>
                    </a:cubicBezTo>
                    <a:lnTo>
                      <a:pt x="60" y="61"/>
                    </a:lnTo>
                    <a:close/>
                    <a:moveTo>
                      <a:pt x="60" y="13"/>
                    </a:moveTo>
                    <a:cubicBezTo>
                      <a:pt x="57" y="13"/>
                      <a:pt x="53" y="14"/>
                      <a:pt x="50" y="14"/>
                    </a:cubicBezTo>
                    <a:cubicBezTo>
                      <a:pt x="53" y="8"/>
                      <a:pt x="57" y="4"/>
                      <a:pt x="60" y="3"/>
                    </a:cubicBezTo>
                    <a:lnTo>
                      <a:pt x="60" y="13"/>
                    </a:lnTo>
                    <a:close/>
                    <a:moveTo>
                      <a:pt x="87" y="61"/>
                    </a:moveTo>
                    <a:cubicBezTo>
                      <a:pt x="87" y="54"/>
                      <a:pt x="87" y="48"/>
                      <a:pt x="86" y="43"/>
                    </a:cubicBezTo>
                    <a:cubicBezTo>
                      <a:pt x="94" y="44"/>
                      <a:pt x="101" y="46"/>
                      <a:pt x="106" y="48"/>
                    </a:cubicBezTo>
                    <a:cubicBezTo>
                      <a:pt x="107" y="52"/>
                      <a:pt x="107" y="57"/>
                      <a:pt x="108" y="61"/>
                    </a:cubicBezTo>
                    <a:lnTo>
                      <a:pt x="87" y="61"/>
                    </a:lnTo>
                    <a:close/>
                    <a:moveTo>
                      <a:pt x="108" y="64"/>
                    </a:moveTo>
                    <a:cubicBezTo>
                      <a:pt x="107" y="67"/>
                      <a:pt x="107" y="72"/>
                      <a:pt x="106" y="76"/>
                    </a:cubicBezTo>
                    <a:cubicBezTo>
                      <a:pt x="101" y="78"/>
                      <a:pt x="94" y="80"/>
                      <a:pt x="86" y="82"/>
                    </a:cubicBezTo>
                    <a:cubicBezTo>
                      <a:pt x="87" y="76"/>
                      <a:pt x="87" y="70"/>
                      <a:pt x="87" y="64"/>
                    </a:cubicBezTo>
                    <a:lnTo>
                      <a:pt x="108" y="64"/>
                    </a:lnTo>
                    <a:close/>
                    <a:moveTo>
                      <a:pt x="85" y="39"/>
                    </a:moveTo>
                    <a:cubicBezTo>
                      <a:pt x="84" y="31"/>
                      <a:pt x="83" y="25"/>
                      <a:pt x="80" y="19"/>
                    </a:cubicBezTo>
                    <a:cubicBezTo>
                      <a:pt x="87" y="20"/>
                      <a:pt x="93" y="23"/>
                      <a:pt x="98" y="26"/>
                    </a:cubicBezTo>
                    <a:cubicBezTo>
                      <a:pt x="101" y="31"/>
                      <a:pt x="104" y="37"/>
                      <a:pt x="105" y="44"/>
                    </a:cubicBezTo>
                    <a:cubicBezTo>
                      <a:pt x="100" y="42"/>
                      <a:pt x="93" y="40"/>
                      <a:pt x="85" y="39"/>
                    </a:cubicBezTo>
                    <a:close/>
                    <a:moveTo>
                      <a:pt x="63" y="3"/>
                    </a:moveTo>
                    <a:cubicBezTo>
                      <a:pt x="70" y="4"/>
                      <a:pt x="71" y="8"/>
                      <a:pt x="74" y="14"/>
                    </a:cubicBezTo>
                    <a:cubicBezTo>
                      <a:pt x="71" y="14"/>
                      <a:pt x="67" y="13"/>
                      <a:pt x="63" y="13"/>
                    </a:cubicBezTo>
                    <a:lnTo>
                      <a:pt x="63" y="3"/>
                    </a:lnTo>
                    <a:close/>
                    <a:moveTo>
                      <a:pt x="63" y="17"/>
                    </a:moveTo>
                    <a:cubicBezTo>
                      <a:pt x="70" y="17"/>
                      <a:pt x="72" y="17"/>
                      <a:pt x="76" y="18"/>
                    </a:cubicBezTo>
                    <a:cubicBezTo>
                      <a:pt x="79" y="24"/>
                      <a:pt x="80" y="31"/>
                      <a:pt x="82" y="38"/>
                    </a:cubicBezTo>
                    <a:cubicBezTo>
                      <a:pt x="76" y="38"/>
                      <a:pt x="70" y="37"/>
                      <a:pt x="63" y="37"/>
                    </a:cubicBezTo>
                    <a:lnTo>
                      <a:pt x="63" y="17"/>
                    </a:lnTo>
                    <a:close/>
                    <a:moveTo>
                      <a:pt x="63" y="40"/>
                    </a:moveTo>
                    <a:cubicBezTo>
                      <a:pt x="70" y="41"/>
                      <a:pt x="76" y="41"/>
                      <a:pt x="82" y="42"/>
                    </a:cubicBezTo>
                    <a:cubicBezTo>
                      <a:pt x="83" y="48"/>
                      <a:pt x="84" y="54"/>
                      <a:pt x="84" y="61"/>
                    </a:cubicBezTo>
                    <a:cubicBezTo>
                      <a:pt x="63" y="61"/>
                      <a:pt x="63" y="61"/>
                      <a:pt x="63" y="61"/>
                    </a:cubicBezTo>
                    <a:lnTo>
                      <a:pt x="63" y="40"/>
                    </a:lnTo>
                    <a:close/>
                    <a:moveTo>
                      <a:pt x="63" y="121"/>
                    </a:moveTo>
                    <a:cubicBezTo>
                      <a:pt x="63" y="110"/>
                      <a:pt x="63" y="110"/>
                      <a:pt x="63" y="110"/>
                    </a:cubicBezTo>
                    <a:cubicBezTo>
                      <a:pt x="67" y="110"/>
                      <a:pt x="71" y="110"/>
                      <a:pt x="74" y="110"/>
                    </a:cubicBezTo>
                    <a:cubicBezTo>
                      <a:pt x="71" y="116"/>
                      <a:pt x="70" y="120"/>
                      <a:pt x="63" y="121"/>
                    </a:cubicBezTo>
                    <a:close/>
                    <a:moveTo>
                      <a:pt x="63" y="107"/>
                    </a:moveTo>
                    <a:cubicBezTo>
                      <a:pt x="63" y="87"/>
                      <a:pt x="63" y="87"/>
                      <a:pt x="63" y="87"/>
                    </a:cubicBezTo>
                    <a:cubicBezTo>
                      <a:pt x="70" y="87"/>
                      <a:pt x="76" y="86"/>
                      <a:pt x="82" y="86"/>
                    </a:cubicBezTo>
                    <a:cubicBezTo>
                      <a:pt x="80" y="93"/>
                      <a:pt x="79" y="100"/>
                      <a:pt x="76" y="106"/>
                    </a:cubicBezTo>
                    <a:cubicBezTo>
                      <a:pt x="72" y="107"/>
                      <a:pt x="70" y="107"/>
                      <a:pt x="63" y="107"/>
                    </a:cubicBezTo>
                    <a:close/>
                    <a:moveTo>
                      <a:pt x="85" y="85"/>
                    </a:moveTo>
                    <a:cubicBezTo>
                      <a:pt x="93" y="84"/>
                      <a:pt x="100" y="82"/>
                      <a:pt x="105" y="80"/>
                    </a:cubicBezTo>
                    <a:cubicBezTo>
                      <a:pt x="104" y="86"/>
                      <a:pt x="101" y="92"/>
                      <a:pt x="98" y="98"/>
                    </a:cubicBezTo>
                    <a:cubicBezTo>
                      <a:pt x="93" y="101"/>
                      <a:pt x="87" y="103"/>
                      <a:pt x="80" y="105"/>
                    </a:cubicBezTo>
                    <a:cubicBezTo>
                      <a:pt x="83" y="99"/>
                      <a:pt x="84" y="93"/>
                      <a:pt x="85" y="85"/>
                    </a:cubicBezTo>
                    <a:close/>
                    <a:moveTo>
                      <a:pt x="87" y="115"/>
                    </a:moveTo>
                    <a:cubicBezTo>
                      <a:pt x="93" y="111"/>
                      <a:pt x="97" y="106"/>
                      <a:pt x="101" y="100"/>
                    </a:cubicBezTo>
                    <a:cubicBezTo>
                      <a:pt x="107" y="97"/>
                      <a:pt x="112" y="92"/>
                      <a:pt x="116" y="87"/>
                    </a:cubicBezTo>
                    <a:cubicBezTo>
                      <a:pt x="110" y="99"/>
                      <a:pt x="100" y="109"/>
                      <a:pt x="87" y="115"/>
                    </a:cubicBezTo>
                    <a:close/>
                    <a:moveTo>
                      <a:pt x="110" y="75"/>
                    </a:moveTo>
                    <a:cubicBezTo>
                      <a:pt x="111" y="71"/>
                      <a:pt x="111" y="67"/>
                      <a:pt x="111" y="64"/>
                    </a:cubicBezTo>
                    <a:cubicBezTo>
                      <a:pt x="121" y="64"/>
                      <a:pt x="121" y="64"/>
                      <a:pt x="121" y="64"/>
                    </a:cubicBezTo>
                    <a:cubicBezTo>
                      <a:pt x="120" y="67"/>
                      <a:pt x="116" y="72"/>
                      <a:pt x="110" y="75"/>
                    </a:cubicBezTo>
                    <a:close/>
                    <a:moveTo>
                      <a:pt x="111" y="61"/>
                    </a:moveTo>
                    <a:cubicBezTo>
                      <a:pt x="111" y="57"/>
                      <a:pt x="111" y="53"/>
                      <a:pt x="110" y="50"/>
                    </a:cubicBezTo>
                    <a:cubicBezTo>
                      <a:pt x="116" y="53"/>
                      <a:pt x="120" y="57"/>
                      <a:pt x="121" y="61"/>
                    </a:cubicBezTo>
                    <a:lnTo>
                      <a:pt x="111" y="61"/>
                    </a:lnTo>
                    <a:close/>
                    <a:moveTo>
                      <a:pt x="109" y="45"/>
                    </a:moveTo>
                    <a:cubicBezTo>
                      <a:pt x="108" y="40"/>
                      <a:pt x="106" y="35"/>
                      <a:pt x="104" y="30"/>
                    </a:cubicBezTo>
                    <a:cubicBezTo>
                      <a:pt x="112" y="36"/>
                      <a:pt x="117" y="44"/>
                      <a:pt x="120" y="52"/>
                    </a:cubicBezTo>
                    <a:cubicBezTo>
                      <a:pt x="117" y="50"/>
                      <a:pt x="114" y="47"/>
                      <a:pt x="109" y="45"/>
                    </a:cubicBezTo>
                    <a:close/>
                    <a:moveTo>
                      <a:pt x="101" y="24"/>
                    </a:moveTo>
                    <a:cubicBezTo>
                      <a:pt x="97" y="18"/>
                      <a:pt x="93" y="12"/>
                      <a:pt x="87" y="9"/>
                    </a:cubicBezTo>
                    <a:cubicBezTo>
                      <a:pt x="100" y="14"/>
                      <a:pt x="110" y="24"/>
                      <a:pt x="116" y="37"/>
                    </a:cubicBezTo>
                    <a:cubicBezTo>
                      <a:pt x="112" y="32"/>
                      <a:pt x="107" y="27"/>
                      <a:pt x="101" y="24"/>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113" name="Freeform 529"/>
              <p:cNvSpPr/>
              <p:nvPr/>
            </p:nvSpPr>
            <p:spPr bwMode="auto">
              <a:xfrm>
                <a:off x="7407275" y="3141663"/>
                <a:ext cx="34925" cy="30163"/>
              </a:xfrm>
              <a:custGeom>
                <a:avLst/>
                <a:gdLst>
                  <a:gd name="T0" fmla="*/ 8 w 22"/>
                  <a:gd name="T1" fmla="*/ 14 h 19"/>
                  <a:gd name="T2" fmla="*/ 13 w 22"/>
                  <a:gd name="T3" fmla="*/ 19 h 19"/>
                  <a:gd name="T4" fmla="*/ 15 w 22"/>
                  <a:gd name="T5" fmla="*/ 12 h 19"/>
                  <a:gd name="T6" fmla="*/ 22 w 22"/>
                  <a:gd name="T7" fmla="*/ 9 h 19"/>
                  <a:gd name="T8" fmla="*/ 15 w 22"/>
                  <a:gd name="T9" fmla="*/ 7 h 19"/>
                  <a:gd name="T10" fmla="*/ 15 w 22"/>
                  <a:gd name="T11" fmla="*/ 0 h 19"/>
                  <a:gd name="T12" fmla="*/ 10 w 22"/>
                  <a:gd name="T13" fmla="*/ 2 h 19"/>
                  <a:gd name="T14" fmla="*/ 3 w 22"/>
                  <a:gd name="T15" fmla="*/ 0 h 19"/>
                  <a:gd name="T16" fmla="*/ 5 w 22"/>
                  <a:gd name="T17" fmla="*/ 7 h 19"/>
                  <a:gd name="T18" fmla="*/ 0 w 22"/>
                  <a:gd name="T19" fmla="*/ 14 h 19"/>
                  <a:gd name="T20" fmla="*/ 8 w 22"/>
                  <a:gd name="T21"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9">
                    <a:moveTo>
                      <a:pt x="8" y="14"/>
                    </a:moveTo>
                    <a:lnTo>
                      <a:pt x="13" y="19"/>
                    </a:lnTo>
                    <a:lnTo>
                      <a:pt x="15" y="12"/>
                    </a:lnTo>
                    <a:lnTo>
                      <a:pt x="22" y="9"/>
                    </a:lnTo>
                    <a:lnTo>
                      <a:pt x="15" y="7"/>
                    </a:lnTo>
                    <a:lnTo>
                      <a:pt x="15" y="0"/>
                    </a:lnTo>
                    <a:lnTo>
                      <a:pt x="10" y="2"/>
                    </a:lnTo>
                    <a:lnTo>
                      <a:pt x="3" y="0"/>
                    </a:lnTo>
                    <a:lnTo>
                      <a:pt x="5" y="7"/>
                    </a:lnTo>
                    <a:lnTo>
                      <a:pt x="0" y="14"/>
                    </a:lnTo>
                    <a:lnTo>
                      <a:pt x="8" y="14"/>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114" name="Freeform 530"/>
              <p:cNvSpPr/>
              <p:nvPr/>
            </p:nvSpPr>
            <p:spPr bwMode="auto">
              <a:xfrm>
                <a:off x="7899400" y="3294063"/>
                <a:ext cx="46038" cy="46038"/>
              </a:xfrm>
              <a:custGeom>
                <a:avLst/>
                <a:gdLst>
                  <a:gd name="T0" fmla="*/ 29 w 29"/>
                  <a:gd name="T1" fmla="*/ 12 h 29"/>
                  <a:gd name="T2" fmla="*/ 19 w 29"/>
                  <a:gd name="T3" fmla="*/ 10 h 29"/>
                  <a:gd name="T4" fmla="*/ 14 w 29"/>
                  <a:gd name="T5" fmla="*/ 0 h 29"/>
                  <a:gd name="T6" fmla="*/ 9 w 29"/>
                  <a:gd name="T7" fmla="*/ 10 h 29"/>
                  <a:gd name="T8" fmla="*/ 0 w 29"/>
                  <a:gd name="T9" fmla="*/ 10 h 29"/>
                  <a:gd name="T10" fmla="*/ 7 w 29"/>
                  <a:gd name="T11" fmla="*/ 17 h 29"/>
                  <a:gd name="T12" fmla="*/ 4 w 29"/>
                  <a:gd name="T13" fmla="*/ 29 h 29"/>
                  <a:gd name="T14" fmla="*/ 14 w 29"/>
                  <a:gd name="T15" fmla="*/ 25 h 29"/>
                  <a:gd name="T16" fmla="*/ 21 w 29"/>
                  <a:gd name="T17" fmla="*/ 29 h 29"/>
                  <a:gd name="T18" fmla="*/ 21 w 29"/>
                  <a:gd name="T19" fmla="*/ 20 h 29"/>
                  <a:gd name="T20" fmla="*/ 29 w 29"/>
                  <a:gd name="T21" fmla="*/ 1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29">
                    <a:moveTo>
                      <a:pt x="29" y="12"/>
                    </a:moveTo>
                    <a:lnTo>
                      <a:pt x="19" y="10"/>
                    </a:lnTo>
                    <a:lnTo>
                      <a:pt x="14" y="0"/>
                    </a:lnTo>
                    <a:lnTo>
                      <a:pt x="9" y="10"/>
                    </a:lnTo>
                    <a:lnTo>
                      <a:pt x="0" y="10"/>
                    </a:lnTo>
                    <a:lnTo>
                      <a:pt x="7" y="17"/>
                    </a:lnTo>
                    <a:lnTo>
                      <a:pt x="4" y="29"/>
                    </a:lnTo>
                    <a:lnTo>
                      <a:pt x="14" y="25"/>
                    </a:lnTo>
                    <a:lnTo>
                      <a:pt x="21" y="29"/>
                    </a:lnTo>
                    <a:lnTo>
                      <a:pt x="21" y="20"/>
                    </a:lnTo>
                    <a:lnTo>
                      <a:pt x="29" y="12"/>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115" name="Freeform 531"/>
              <p:cNvSpPr/>
              <p:nvPr/>
            </p:nvSpPr>
            <p:spPr bwMode="auto">
              <a:xfrm>
                <a:off x="7385050" y="3206750"/>
                <a:ext cx="103188" cy="100013"/>
              </a:xfrm>
              <a:custGeom>
                <a:avLst/>
                <a:gdLst>
                  <a:gd name="T0" fmla="*/ 43 w 65"/>
                  <a:gd name="T1" fmla="*/ 43 h 63"/>
                  <a:gd name="T2" fmla="*/ 65 w 65"/>
                  <a:gd name="T3" fmla="*/ 36 h 63"/>
                  <a:gd name="T4" fmla="*/ 46 w 65"/>
                  <a:gd name="T5" fmla="*/ 22 h 63"/>
                  <a:gd name="T6" fmla="*/ 48 w 65"/>
                  <a:gd name="T7" fmla="*/ 0 h 63"/>
                  <a:gd name="T8" fmla="*/ 29 w 65"/>
                  <a:gd name="T9" fmla="*/ 12 h 63"/>
                  <a:gd name="T10" fmla="*/ 7 w 65"/>
                  <a:gd name="T11" fmla="*/ 5 h 63"/>
                  <a:gd name="T12" fmla="*/ 14 w 65"/>
                  <a:gd name="T13" fmla="*/ 26 h 63"/>
                  <a:gd name="T14" fmla="*/ 0 w 65"/>
                  <a:gd name="T15" fmla="*/ 46 h 63"/>
                  <a:gd name="T16" fmla="*/ 24 w 65"/>
                  <a:gd name="T17" fmla="*/ 46 h 63"/>
                  <a:gd name="T18" fmla="*/ 36 w 65"/>
                  <a:gd name="T19" fmla="*/ 63 h 63"/>
                  <a:gd name="T20" fmla="*/ 43 w 65"/>
                  <a:gd name="T21" fmla="*/ 4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63">
                    <a:moveTo>
                      <a:pt x="43" y="43"/>
                    </a:moveTo>
                    <a:lnTo>
                      <a:pt x="65" y="36"/>
                    </a:lnTo>
                    <a:lnTo>
                      <a:pt x="46" y="22"/>
                    </a:lnTo>
                    <a:lnTo>
                      <a:pt x="48" y="0"/>
                    </a:lnTo>
                    <a:lnTo>
                      <a:pt x="29" y="12"/>
                    </a:lnTo>
                    <a:lnTo>
                      <a:pt x="7" y="5"/>
                    </a:lnTo>
                    <a:lnTo>
                      <a:pt x="14" y="26"/>
                    </a:lnTo>
                    <a:lnTo>
                      <a:pt x="0" y="46"/>
                    </a:lnTo>
                    <a:lnTo>
                      <a:pt x="24" y="46"/>
                    </a:lnTo>
                    <a:lnTo>
                      <a:pt x="36" y="63"/>
                    </a:lnTo>
                    <a:lnTo>
                      <a:pt x="43" y="43"/>
                    </a:ln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grpSp>
      </p:grpSp>
      <p:sp>
        <p:nvSpPr>
          <p:cNvPr id="176" name="同侧圆角矩形 175"/>
          <p:cNvSpPr/>
          <p:nvPr/>
        </p:nvSpPr>
        <p:spPr>
          <a:xfrm rot="16200000">
            <a:off x="8476869" y="-629318"/>
            <a:ext cx="1239100" cy="4801446"/>
          </a:xfrm>
          <a:prstGeom prst="round2SameRect">
            <a:avLst>
              <a:gd name="adj1" fmla="val 50000"/>
              <a:gd name="adj2" fmla="val 0"/>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77" name="Freeform 60"/>
          <p:cNvSpPr/>
          <p:nvPr/>
        </p:nvSpPr>
        <p:spPr bwMode="auto">
          <a:xfrm>
            <a:off x="6375311" y="2774392"/>
            <a:ext cx="554943" cy="596101"/>
          </a:xfrm>
          <a:custGeom>
            <a:avLst/>
            <a:gdLst>
              <a:gd name="T0" fmla="*/ 415 w 437"/>
              <a:gd name="T1" fmla="*/ 364 h 470"/>
              <a:gd name="T2" fmla="*/ 388 w 437"/>
              <a:gd name="T3" fmla="*/ 335 h 470"/>
              <a:gd name="T4" fmla="*/ 307 w 437"/>
              <a:gd name="T5" fmla="*/ 291 h 470"/>
              <a:gd name="T6" fmla="*/ 273 w 437"/>
              <a:gd name="T7" fmla="*/ 257 h 470"/>
              <a:gd name="T8" fmla="*/ 262 w 437"/>
              <a:gd name="T9" fmla="*/ 240 h 470"/>
              <a:gd name="T10" fmla="*/ 288 w 437"/>
              <a:gd name="T11" fmla="*/ 199 h 470"/>
              <a:gd name="T12" fmla="*/ 294 w 437"/>
              <a:gd name="T13" fmla="*/ 185 h 470"/>
              <a:gd name="T14" fmla="*/ 298 w 437"/>
              <a:gd name="T15" fmla="*/ 147 h 470"/>
              <a:gd name="T16" fmla="*/ 285 w 437"/>
              <a:gd name="T17" fmla="*/ 57 h 470"/>
              <a:gd name="T18" fmla="*/ 280 w 437"/>
              <a:gd name="T19" fmla="*/ 52 h 470"/>
              <a:gd name="T20" fmla="*/ 262 w 437"/>
              <a:gd name="T21" fmla="*/ 37 h 470"/>
              <a:gd name="T22" fmla="*/ 155 w 437"/>
              <a:gd name="T23" fmla="*/ 50 h 470"/>
              <a:gd name="T24" fmla="*/ 140 w 437"/>
              <a:gd name="T25" fmla="*/ 140 h 470"/>
              <a:gd name="T26" fmla="*/ 142 w 437"/>
              <a:gd name="T27" fmla="*/ 179 h 470"/>
              <a:gd name="T28" fmla="*/ 150 w 437"/>
              <a:gd name="T29" fmla="*/ 195 h 470"/>
              <a:gd name="T30" fmla="*/ 153 w 437"/>
              <a:gd name="T31" fmla="*/ 202 h 470"/>
              <a:gd name="T32" fmla="*/ 155 w 437"/>
              <a:gd name="T33" fmla="*/ 201 h 470"/>
              <a:gd name="T34" fmla="*/ 178 w 437"/>
              <a:gd name="T35" fmla="*/ 239 h 470"/>
              <a:gd name="T36" fmla="*/ 159 w 437"/>
              <a:gd name="T37" fmla="*/ 256 h 470"/>
              <a:gd name="T38" fmla="*/ 129 w 437"/>
              <a:gd name="T39" fmla="*/ 291 h 470"/>
              <a:gd name="T40" fmla="*/ 48 w 437"/>
              <a:gd name="T41" fmla="*/ 335 h 470"/>
              <a:gd name="T42" fmla="*/ 21 w 437"/>
              <a:gd name="T43" fmla="*/ 364 h 470"/>
              <a:gd name="T44" fmla="*/ 0 w 437"/>
              <a:gd name="T45" fmla="*/ 451 h 470"/>
              <a:gd name="T46" fmla="*/ 0 w 437"/>
              <a:gd name="T47" fmla="*/ 470 h 470"/>
              <a:gd name="T48" fmla="*/ 437 w 437"/>
              <a:gd name="T49" fmla="*/ 470 h 470"/>
              <a:gd name="T50" fmla="*/ 437 w 437"/>
              <a:gd name="T51" fmla="*/ 451 h 470"/>
              <a:gd name="T52" fmla="*/ 415 w 437"/>
              <a:gd name="T53" fmla="*/ 364 h 47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Lst>
            <a:rect l="0" t="0" r="r" b="b"/>
            <a:pathLst>
              <a:path w="437" h="470">
                <a:moveTo>
                  <a:pt x="415" y="364"/>
                </a:moveTo>
                <a:cubicBezTo>
                  <a:pt x="415" y="364"/>
                  <a:pt x="422" y="351"/>
                  <a:pt x="388" y="335"/>
                </a:cubicBezTo>
                <a:cubicBezTo>
                  <a:pt x="307" y="291"/>
                  <a:pt x="307" y="291"/>
                  <a:pt x="307" y="291"/>
                </a:cubicBezTo>
                <a:cubicBezTo>
                  <a:pt x="273" y="257"/>
                  <a:pt x="273" y="257"/>
                  <a:pt x="273" y="257"/>
                </a:cubicBezTo>
                <a:cubicBezTo>
                  <a:pt x="256" y="248"/>
                  <a:pt x="246" y="251"/>
                  <a:pt x="262" y="240"/>
                </a:cubicBezTo>
                <a:cubicBezTo>
                  <a:pt x="274" y="230"/>
                  <a:pt x="282" y="216"/>
                  <a:pt x="288" y="199"/>
                </a:cubicBezTo>
                <a:cubicBezTo>
                  <a:pt x="289" y="198"/>
                  <a:pt x="292" y="194"/>
                  <a:pt x="294" y="185"/>
                </a:cubicBezTo>
                <a:cubicBezTo>
                  <a:pt x="294" y="185"/>
                  <a:pt x="325" y="148"/>
                  <a:pt x="298" y="147"/>
                </a:cubicBezTo>
                <a:cubicBezTo>
                  <a:pt x="298" y="147"/>
                  <a:pt x="326" y="96"/>
                  <a:pt x="285" y="57"/>
                </a:cubicBezTo>
                <a:cubicBezTo>
                  <a:pt x="285" y="57"/>
                  <a:pt x="283" y="55"/>
                  <a:pt x="280" y="52"/>
                </a:cubicBezTo>
                <a:cubicBezTo>
                  <a:pt x="271" y="42"/>
                  <a:pt x="262" y="37"/>
                  <a:pt x="262" y="37"/>
                </a:cubicBezTo>
                <a:cubicBezTo>
                  <a:pt x="203" y="0"/>
                  <a:pt x="155" y="50"/>
                  <a:pt x="155" y="50"/>
                </a:cubicBezTo>
                <a:cubicBezTo>
                  <a:pt x="113" y="88"/>
                  <a:pt x="140" y="140"/>
                  <a:pt x="140" y="140"/>
                </a:cubicBezTo>
                <a:cubicBezTo>
                  <a:pt x="112" y="140"/>
                  <a:pt x="142" y="179"/>
                  <a:pt x="142" y="179"/>
                </a:cubicBezTo>
                <a:cubicBezTo>
                  <a:pt x="146" y="197"/>
                  <a:pt x="150" y="195"/>
                  <a:pt x="150" y="195"/>
                </a:cubicBezTo>
                <a:cubicBezTo>
                  <a:pt x="152" y="195"/>
                  <a:pt x="152" y="198"/>
                  <a:pt x="153" y="202"/>
                </a:cubicBezTo>
                <a:cubicBezTo>
                  <a:pt x="154" y="201"/>
                  <a:pt x="154" y="201"/>
                  <a:pt x="155" y="201"/>
                </a:cubicBezTo>
                <a:cubicBezTo>
                  <a:pt x="160" y="216"/>
                  <a:pt x="168" y="229"/>
                  <a:pt x="178" y="239"/>
                </a:cubicBezTo>
                <a:cubicBezTo>
                  <a:pt x="187" y="251"/>
                  <a:pt x="163" y="251"/>
                  <a:pt x="159" y="256"/>
                </a:cubicBezTo>
                <a:cubicBezTo>
                  <a:pt x="157" y="259"/>
                  <a:pt x="129" y="291"/>
                  <a:pt x="129" y="291"/>
                </a:cubicBezTo>
                <a:cubicBezTo>
                  <a:pt x="48" y="335"/>
                  <a:pt x="48" y="335"/>
                  <a:pt x="48" y="335"/>
                </a:cubicBezTo>
                <a:cubicBezTo>
                  <a:pt x="15" y="351"/>
                  <a:pt x="21" y="364"/>
                  <a:pt x="21" y="364"/>
                </a:cubicBezTo>
                <a:cubicBezTo>
                  <a:pt x="0" y="451"/>
                  <a:pt x="0" y="451"/>
                  <a:pt x="0" y="451"/>
                </a:cubicBezTo>
                <a:cubicBezTo>
                  <a:pt x="0" y="470"/>
                  <a:pt x="0" y="470"/>
                  <a:pt x="0" y="470"/>
                </a:cubicBezTo>
                <a:cubicBezTo>
                  <a:pt x="437" y="470"/>
                  <a:pt x="437" y="470"/>
                  <a:pt x="437" y="470"/>
                </a:cubicBezTo>
                <a:cubicBezTo>
                  <a:pt x="437" y="451"/>
                  <a:pt x="437" y="451"/>
                  <a:pt x="437" y="451"/>
                </a:cubicBezTo>
                <a:lnTo>
                  <a:pt x="415" y="364"/>
                </a:lnTo>
                <a:close/>
              </a:path>
            </a:pathLst>
          </a:custGeom>
          <a:solidFill>
            <a:srgbClr val="0070C0"/>
          </a:solidFill>
          <a:ln>
            <a:noFill/>
          </a:ln>
          <a:effectLst>
            <a:outerShdw blurRad="50800" dist="38100" dir="2700000" algn="tl" rotWithShape="0">
              <a:prstClr val="black">
                <a:alpha val="40000"/>
              </a:prstClr>
            </a:outerShdw>
          </a:effectLst>
        </p:spPr>
        <p:txBody>
          <a:bodyPr vert="horz" wrap="square" lIns="91440" tIns="45720" rIns="91440" bIns="45720" numCol="1" anchor="t" anchorCtr="0" compatLnSpc="1"/>
          <a:lstStyle/>
          <a:p>
            <a:endParaRPr lang="zh-CN" altLang="en-US"/>
          </a:p>
        </p:txBody>
      </p:sp>
      <p:sp>
        <p:nvSpPr>
          <p:cNvPr id="178" name="文本框 219"/>
          <p:cNvSpPr txBox="1"/>
          <p:nvPr/>
        </p:nvSpPr>
        <p:spPr>
          <a:xfrm>
            <a:off x="6214450" y="3952169"/>
            <a:ext cx="4061086" cy="1680460"/>
          </a:xfrm>
          <a:prstGeom prst="rect">
            <a:avLst/>
          </a:prstGeom>
          <a:noFill/>
        </p:spPr>
        <p:txBody>
          <a:bodyPr wrap="square" rtlCol="0">
            <a:spAutoFit/>
          </a:bodyPr>
          <a:lstStyle/>
          <a:p>
            <a:pPr marL="285750" indent="-285750">
              <a:lnSpc>
                <a:spcPct val="120000"/>
              </a:lnSpc>
              <a:buFont typeface="Wingdings" panose="05000000000000000000" pitchFamily="2" charset="2"/>
              <a:buChar char="n"/>
            </a:pPr>
            <a:r>
              <a:rPr lang="zh-CN" altLang="en-US" sz="2000" b="1" dirty="0">
                <a:solidFill>
                  <a:schemeClr val="tx1">
                    <a:lumMod val="65000"/>
                    <a:lumOff val="35000"/>
                  </a:schemeClr>
                </a:solidFill>
                <a:latin typeface="Impact MT Std" pitchFamily="34" charset="0"/>
                <a:ea typeface="微软雅黑" panose="020B0503020204020204" pitchFamily="34" charset="-122"/>
              </a:rPr>
              <a:t>地名</a:t>
            </a:r>
            <a:r>
              <a:rPr lang="zh-CN" altLang="en-US" sz="2000" b="1" dirty="0" smtClean="0">
                <a:solidFill>
                  <a:schemeClr val="tx1">
                    <a:lumMod val="65000"/>
                    <a:lumOff val="35000"/>
                  </a:schemeClr>
                </a:solidFill>
                <a:latin typeface="Impact MT Std" pitchFamily="34" charset="0"/>
                <a:ea typeface="微软雅黑" panose="020B0503020204020204" pitchFamily="34" charset="-122"/>
              </a:rPr>
              <a:t>：简要说明图表含义；</a:t>
            </a:r>
            <a:endParaRPr lang="en-US" altLang="zh-CN" sz="2000" b="1" dirty="0" smtClean="0">
              <a:solidFill>
                <a:schemeClr val="tx1">
                  <a:lumMod val="65000"/>
                  <a:lumOff val="35000"/>
                </a:schemeClr>
              </a:solidFill>
              <a:latin typeface="Impact MT Std" pitchFamily="34" charset="0"/>
              <a:ea typeface="微软雅黑" panose="020B0503020204020204" pitchFamily="34" charset="-122"/>
            </a:endParaRPr>
          </a:p>
          <a:p>
            <a:pPr marL="285750" indent="-285750">
              <a:lnSpc>
                <a:spcPct val="120000"/>
              </a:lnSpc>
              <a:buFont typeface="Wingdings" panose="05000000000000000000" pitchFamily="2" charset="2"/>
              <a:buChar char="n"/>
            </a:pPr>
            <a:r>
              <a:rPr lang="zh-CN" altLang="en-US" dirty="0" smtClean="0">
                <a:solidFill>
                  <a:schemeClr val="tx1">
                    <a:lumMod val="65000"/>
                    <a:lumOff val="35000"/>
                  </a:schemeClr>
                </a:solidFill>
                <a:latin typeface="Impact MT Std" pitchFamily="34" charset="0"/>
                <a:ea typeface="微软雅黑" panose="020B0503020204020204" pitchFamily="34" charset="-122"/>
              </a:rPr>
              <a:t>地名：简要说明</a:t>
            </a:r>
            <a:r>
              <a:rPr lang="zh-CN" altLang="en-US" sz="2000" dirty="0" smtClean="0">
                <a:solidFill>
                  <a:schemeClr val="tx1">
                    <a:lumMod val="65000"/>
                    <a:lumOff val="35000"/>
                  </a:schemeClr>
                </a:solidFill>
                <a:latin typeface="Impact MT Std" pitchFamily="34" charset="0"/>
                <a:ea typeface="微软雅黑" panose="020B0503020204020204" pitchFamily="34" charset="-122"/>
              </a:rPr>
              <a:t>图表含义；</a:t>
            </a:r>
            <a:endParaRPr lang="en-US" altLang="zh-CN" sz="2000" dirty="0" smtClean="0">
              <a:solidFill>
                <a:schemeClr val="tx1">
                  <a:lumMod val="65000"/>
                  <a:lumOff val="35000"/>
                </a:schemeClr>
              </a:solidFill>
              <a:latin typeface="Impact MT Std" pitchFamily="34" charset="0"/>
              <a:ea typeface="微软雅黑" panose="020B0503020204020204" pitchFamily="34" charset="-122"/>
            </a:endParaRPr>
          </a:p>
          <a:p>
            <a:pPr marL="285750" indent="-285750">
              <a:lnSpc>
                <a:spcPct val="120000"/>
              </a:lnSpc>
              <a:buFont typeface="Wingdings" panose="05000000000000000000" pitchFamily="2" charset="2"/>
              <a:buChar char="n"/>
            </a:pPr>
            <a:r>
              <a:rPr lang="zh-CN" altLang="en-US" sz="2000" dirty="0" smtClean="0">
                <a:solidFill>
                  <a:schemeClr val="tx1">
                    <a:lumMod val="65000"/>
                    <a:lumOff val="35000"/>
                  </a:schemeClr>
                </a:solidFill>
                <a:latin typeface="Impact MT Std" pitchFamily="34" charset="0"/>
                <a:ea typeface="微软雅黑" panose="020B0503020204020204" pitchFamily="34" charset="-122"/>
              </a:rPr>
              <a:t>地名：简要说明图表含义；</a:t>
            </a:r>
            <a:endParaRPr lang="en-US" altLang="zh-CN" sz="2000" dirty="0" smtClean="0">
              <a:solidFill>
                <a:schemeClr val="tx1">
                  <a:lumMod val="65000"/>
                  <a:lumOff val="35000"/>
                </a:schemeClr>
              </a:solidFill>
              <a:latin typeface="Impact MT Std" pitchFamily="34" charset="0"/>
              <a:ea typeface="微软雅黑" panose="020B0503020204020204" pitchFamily="34" charset="-122"/>
            </a:endParaRPr>
          </a:p>
          <a:p>
            <a:pPr marL="285750" indent="-285750">
              <a:lnSpc>
                <a:spcPct val="120000"/>
              </a:lnSpc>
              <a:buFont typeface="Wingdings" panose="05000000000000000000" pitchFamily="2" charset="2"/>
              <a:buChar char="n"/>
            </a:pPr>
            <a:r>
              <a:rPr lang="zh-CN" altLang="en-US" sz="2000" dirty="0" smtClean="0">
                <a:solidFill>
                  <a:schemeClr val="tx1">
                    <a:lumMod val="65000"/>
                    <a:lumOff val="35000"/>
                  </a:schemeClr>
                </a:solidFill>
                <a:latin typeface="Impact MT Std" pitchFamily="34" charset="0"/>
                <a:ea typeface="微软雅黑" panose="020B0503020204020204" pitchFamily="34" charset="-122"/>
              </a:rPr>
              <a:t>地名：简要说明图</a:t>
            </a:r>
            <a:r>
              <a:rPr lang="zh-CN" altLang="en-US" dirty="0" smtClean="0">
                <a:solidFill>
                  <a:schemeClr val="tx1">
                    <a:lumMod val="65000"/>
                    <a:lumOff val="35000"/>
                  </a:schemeClr>
                </a:solidFill>
                <a:latin typeface="Impact MT Std" pitchFamily="34" charset="0"/>
                <a:ea typeface="微软雅黑" panose="020B0503020204020204" pitchFamily="34" charset="-122"/>
              </a:rPr>
              <a:t>表含义；</a:t>
            </a:r>
            <a:endParaRPr lang="en-US" altLang="zh-CN" dirty="0" smtClean="0">
              <a:solidFill>
                <a:schemeClr val="tx1">
                  <a:lumMod val="65000"/>
                  <a:lumOff val="35000"/>
                </a:schemeClr>
              </a:solidFill>
              <a:latin typeface="Impact MT Std" pitchFamily="34" charset="0"/>
              <a:ea typeface="微软雅黑" panose="020B0503020204020204" pitchFamily="34" charset="-122"/>
            </a:endParaRPr>
          </a:p>
        </p:txBody>
      </p:sp>
      <p:grpSp>
        <p:nvGrpSpPr>
          <p:cNvPr id="179" name="组合 178"/>
          <p:cNvGrpSpPr/>
          <p:nvPr/>
        </p:nvGrpSpPr>
        <p:grpSpPr>
          <a:xfrm>
            <a:off x="6930255" y="2933677"/>
            <a:ext cx="1314738" cy="436817"/>
            <a:chOff x="7772306" y="2580173"/>
            <a:chExt cx="1314738" cy="436817"/>
          </a:xfrm>
          <a:solidFill>
            <a:srgbClr val="0070C0"/>
          </a:solidFill>
          <a:effectLst>
            <a:outerShdw blurRad="50800" dist="38100" dir="2700000" algn="tl" rotWithShape="0">
              <a:prstClr val="black">
                <a:alpha val="40000"/>
              </a:prstClr>
            </a:outerShdw>
          </a:effectLst>
        </p:grpSpPr>
        <p:sp>
          <p:nvSpPr>
            <p:cNvPr id="180" name="圆角矩形 179"/>
            <p:cNvSpPr/>
            <p:nvPr/>
          </p:nvSpPr>
          <p:spPr>
            <a:xfrm>
              <a:off x="7885054" y="2580173"/>
              <a:ext cx="1201990" cy="436817"/>
            </a:xfrm>
            <a:prstGeom prst="roundRect">
              <a:avLst>
                <a:gd name="adj" fmla="val 9938"/>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r>
                <a:rPr lang="zh-CN" altLang="en-US" dirty="0" smtClean="0">
                  <a:latin typeface="微软雅黑" panose="020B0503020204020204" pitchFamily="34" charset="-122"/>
                  <a:ea typeface="微软雅黑" panose="020B0503020204020204" pitchFamily="34" charset="-122"/>
                  <a:cs typeface="Arial Unicode MS" panose="020B0604020202020204" charset="-122"/>
                </a:rPr>
                <a:t>简要说明</a:t>
              </a:r>
              <a:endParaRPr lang="zh-CN" altLang="en-US" dirty="0">
                <a:latin typeface="微软雅黑" panose="020B0503020204020204" pitchFamily="34" charset="-122"/>
                <a:ea typeface="微软雅黑" panose="020B0503020204020204" pitchFamily="34" charset="-122"/>
                <a:cs typeface="Arial Unicode MS" panose="020B0604020202020204" charset="-122"/>
              </a:endParaRPr>
            </a:p>
          </p:txBody>
        </p:sp>
        <p:sp>
          <p:nvSpPr>
            <p:cNvPr id="181" name="等腰三角形 180"/>
            <p:cNvSpPr/>
            <p:nvPr/>
          </p:nvSpPr>
          <p:spPr>
            <a:xfrm rot="16200000">
              <a:off x="7810422" y="2647717"/>
              <a:ext cx="74631" cy="150864"/>
            </a:xfrm>
            <a:prstGeom prst="triangle">
              <a:avLst/>
            </a:prstGeom>
            <a:grpFill/>
            <a:ln>
              <a:noFill/>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a:endParaRPr lang="zh-CN" altLang="en-US">
                <a:latin typeface="微软雅黑" panose="020B0503020204020204" pitchFamily="34" charset="-122"/>
                <a:ea typeface="微软雅黑" panose="020B0503020204020204" pitchFamily="34" charset="-122"/>
                <a:cs typeface="Arial Unicode MS" panose="020B0604020202020204" charset="-122"/>
              </a:endParaRPr>
            </a:p>
          </p:txBody>
        </p:sp>
      </p:grpSp>
      <p:grpSp>
        <p:nvGrpSpPr>
          <p:cNvPr id="182" name="组合 181"/>
          <p:cNvGrpSpPr/>
          <p:nvPr/>
        </p:nvGrpSpPr>
        <p:grpSpPr>
          <a:xfrm>
            <a:off x="7055735" y="1383237"/>
            <a:ext cx="4032449" cy="848738"/>
            <a:chOff x="1911251" y="1321493"/>
            <a:chExt cx="1373453" cy="848738"/>
          </a:xfrm>
        </p:grpSpPr>
        <p:sp>
          <p:nvSpPr>
            <p:cNvPr id="183" name="矩形 182"/>
            <p:cNvSpPr/>
            <p:nvPr/>
          </p:nvSpPr>
          <p:spPr>
            <a:xfrm>
              <a:off x="1911251" y="1321493"/>
              <a:ext cx="534627" cy="369332"/>
            </a:xfrm>
            <a:prstGeom prst="rect">
              <a:avLst/>
            </a:prstGeom>
          </p:spPr>
          <p:txBody>
            <a:bodyPr wrap="none">
              <a:spAutoFit/>
            </a:bodyPr>
            <a:lstStyle/>
            <a:p>
              <a:r>
                <a:rPr lang="zh-CN" altLang="en-US" b="1" dirty="0" smtClean="0">
                  <a:solidFill>
                    <a:schemeClr val="bg1"/>
                  </a:solidFill>
                  <a:latin typeface="微软雅黑" panose="020B0503020204020204" pitchFamily="34" charset="-122"/>
                  <a:ea typeface="微软雅黑" panose="020B0503020204020204" pitchFamily="34" charset="-122"/>
                </a:rPr>
                <a:t>在此添加标题</a:t>
              </a:r>
              <a:endParaRPr lang="zh-CN" altLang="en-US" b="1" dirty="0">
                <a:solidFill>
                  <a:schemeClr val="bg1"/>
                </a:solidFill>
                <a:latin typeface="微软雅黑" panose="020B0503020204020204" pitchFamily="34" charset="-122"/>
                <a:ea typeface="微软雅黑" panose="020B0503020204020204" pitchFamily="34" charset="-122"/>
              </a:endParaRPr>
            </a:p>
          </p:txBody>
        </p:sp>
        <p:sp>
          <p:nvSpPr>
            <p:cNvPr id="184" name="矩形 183"/>
            <p:cNvSpPr/>
            <p:nvPr/>
          </p:nvSpPr>
          <p:spPr>
            <a:xfrm>
              <a:off x="1911251" y="1647011"/>
              <a:ext cx="1373453" cy="523220"/>
            </a:xfrm>
            <a:prstGeom prst="rect">
              <a:avLst/>
            </a:prstGeom>
          </p:spPr>
          <p:txBody>
            <a:bodyPr wrap="square" anchor="ctr">
              <a:spAutoFit/>
            </a:bodyPr>
            <a:lstStyle/>
            <a:p>
              <a:r>
                <a:rPr lang="zh-CN" altLang="en-US" sz="1400"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请在此输入详细文字信息和简介</a:t>
              </a:r>
              <a:r>
                <a:rPr lang="en-US" altLang="zh-CN" sz="1400"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简介</a:t>
              </a:r>
              <a:r>
                <a:rPr lang="en-US" altLang="zh-CN" sz="1400"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r>
                <a:rPr lang="zh-CN" altLang="en-US" sz="1400" dirty="0">
                  <a:solidFill>
                    <a:schemeClr val="bg1"/>
                  </a:solidFill>
                  <a:latin typeface="微软雅黑" panose="020B0503020204020204" pitchFamily="34" charset="-122"/>
                  <a:ea typeface="微软雅黑" panose="020B0503020204020204" pitchFamily="34" charset="-122"/>
                  <a:cs typeface="Segoe UI" panose="020B0502040204020203" pitchFamily="34" charset="0"/>
                </a:rPr>
                <a:t>请在此输入详细文字信息和</a:t>
              </a:r>
              <a:r>
                <a:rPr lang="zh-CN" altLang="en-US" sz="1400"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简介</a:t>
              </a:r>
              <a:r>
                <a:rPr lang="en-US" altLang="zh-CN" sz="1400" dirty="0" smtClean="0">
                  <a:solidFill>
                    <a:schemeClr val="bg1"/>
                  </a:solidFill>
                  <a:latin typeface="微软雅黑" panose="020B0503020204020204" pitchFamily="34" charset="-122"/>
                  <a:ea typeface="微软雅黑" panose="020B0503020204020204" pitchFamily="34" charset="-122"/>
                  <a:cs typeface="Segoe UI" panose="020B0502040204020203" pitchFamily="34" charset="0"/>
                </a:rPr>
                <a:t>.</a:t>
              </a:r>
              <a:endParaRPr lang="en-US" altLang="zh-CN" sz="1400" dirty="0">
                <a:solidFill>
                  <a:schemeClr val="bg1"/>
                </a:solidFill>
                <a:latin typeface="微软雅黑" panose="020B0503020204020204" pitchFamily="34" charset="-122"/>
                <a:ea typeface="微软雅黑" panose="020B0503020204020204" pitchFamily="34" charset="-122"/>
                <a:cs typeface="Segoe UI" panose="020B0502040204020203" pitchFamily="34" charset="0"/>
              </a:endParaRPr>
            </a:p>
          </p:txBody>
        </p:sp>
      </p:grpSp>
      <p:grpSp>
        <p:nvGrpSpPr>
          <p:cNvPr id="239" name="组合 238"/>
          <p:cNvGrpSpPr/>
          <p:nvPr/>
        </p:nvGrpSpPr>
        <p:grpSpPr>
          <a:xfrm>
            <a:off x="2828278" y="2226310"/>
            <a:ext cx="1137941" cy="689124"/>
            <a:chOff x="5605912" y="4941362"/>
            <a:chExt cx="1137941" cy="689124"/>
          </a:xfrm>
        </p:grpSpPr>
        <p:grpSp>
          <p:nvGrpSpPr>
            <p:cNvPr id="240" name="组合 239"/>
            <p:cNvGrpSpPr/>
            <p:nvPr/>
          </p:nvGrpSpPr>
          <p:grpSpPr>
            <a:xfrm>
              <a:off x="5605912" y="4941362"/>
              <a:ext cx="962973" cy="689124"/>
              <a:chOff x="-2338009" y="769144"/>
              <a:chExt cx="2790825" cy="1997174"/>
            </a:xfrm>
          </p:grpSpPr>
          <p:sp>
            <p:nvSpPr>
              <p:cNvPr id="251" name="Oval 499"/>
              <p:cNvSpPr>
                <a:spLocks noChangeArrowheads="1"/>
              </p:cNvSpPr>
              <p:nvPr/>
            </p:nvSpPr>
            <p:spPr bwMode="auto">
              <a:xfrm>
                <a:off x="-1880016" y="2601218"/>
                <a:ext cx="309563" cy="165100"/>
              </a:xfrm>
              <a:prstGeom prst="ellipse">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52" name="Rectangle 483"/>
              <p:cNvSpPr>
                <a:spLocks noChangeArrowheads="1"/>
              </p:cNvSpPr>
              <p:nvPr/>
            </p:nvSpPr>
            <p:spPr bwMode="auto">
              <a:xfrm>
                <a:off x="-1725234" y="800536"/>
                <a:ext cx="2178050" cy="1231900"/>
              </a:xfrm>
              <a:prstGeom prst="rect">
                <a:avLst/>
              </a:pr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53" name="Freeform 484"/>
              <p:cNvSpPr/>
              <p:nvPr/>
            </p:nvSpPr>
            <p:spPr bwMode="auto">
              <a:xfrm>
                <a:off x="-2338009" y="775494"/>
                <a:ext cx="1254125" cy="1935163"/>
              </a:xfrm>
              <a:custGeom>
                <a:avLst/>
                <a:gdLst>
                  <a:gd name="T0" fmla="*/ 334 w 334"/>
                  <a:gd name="T1" fmla="*/ 167 h 515"/>
                  <a:gd name="T2" fmla="*/ 167 w 334"/>
                  <a:gd name="T3" fmla="*/ 0 h 515"/>
                  <a:gd name="T4" fmla="*/ 0 w 334"/>
                  <a:gd name="T5" fmla="*/ 167 h 515"/>
                  <a:gd name="T6" fmla="*/ 130 w 334"/>
                  <a:gd name="T7" fmla="*/ 330 h 515"/>
                  <a:gd name="T8" fmla="*/ 165 w 334"/>
                  <a:gd name="T9" fmla="*/ 515 h 515"/>
                  <a:gd name="T10" fmla="*/ 200 w 334"/>
                  <a:gd name="T11" fmla="*/ 331 h 515"/>
                  <a:gd name="T12" fmla="*/ 334 w 334"/>
                  <a:gd name="T13" fmla="*/ 167 h 515"/>
                </a:gdLst>
                <a:ahLst/>
                <a:cxnLst>
                  <a:cxn ang="0">
                    <a:pos x="T0" y="T1"/>
                  </a:cxn>
                  <a:cxn ang="0">
                    <a:pos x="T2" y="T3"/>
                  </a:cxn>
                  <a:cxn ang="0">
                    <a:pos x="T4" y="T5"/>
                  </a:cxn>
                  <a:cxn ang="0">
                    <a:pos x="T6" y="T7"/>
                  </a:cxn>
                  <a:cxn ang="0">
                    <a:pos x="T8" y="T9"/>
                  </a:cxn>
                  <a:cxn ang="0">
                    <a:pos x="T10" y="T11"/>
                  </a:cxn>
                  <a:cxn ang="0">
                    <a:pos x="T12" y="T13"/>
                  </a:cxn>
                </a:cxnLst>
                <a:rect l="0" t="0" r="r" b="b"/>
                <a:pathLst>
                  <a:path w="334" h="515">
                    <a:moveTo>
                      <a:pt x="334" y="167"/>
                    </a:moveTo>
                    <a:cubicBezTo>
                      <a:pt x="334" y="75"/>
                      <a:pt x="259" y="0"/>
                      <a:pt x="167" y="0"/>
                    </a:cubicBezTo>
                    <a:cubicBezTo>
                      <a:pt x="75" y="0"/>
                      <a:pt x="0" y="75"/>
                      <a:pt x="0" y="167"/>
                    </a:cubicBezTo>
                    <a:cubicBezTo>
                      <a:pt x="0" y="247"/>
                      <a:pt x="56" y="313"/>
                      <a:pt x="130" y="330"/>
                    </a:cubicBezTo>
                    <a:cubicBezTo>
                      <a:pt x="165" y="515"/>
                      <a:pt x="165" y="515"/>
                      <a:pt x="165" y="515"/>
                    </a:cubicBezTo>
                    <a:cubicBezTo>
                      <a:pt x="200" y="331"/>
                      <a:pt x="200" y="331"/>
                      <a:pt x="200" y="331"/>
                    </a:cubicBezTo>
                    <a:cubicBezTo>
                      <a:pt x="276" y="315"/>
                      <a:pt x="334" y="248"/>
                      <a:pt x="334" y="167"/>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54" name="Freeform 485"/>
              <p:cNvSpPr/>
              <p:nvPr/>
            </p:nvSpPr>
            <p:spPr bwMode="auto">
              <a:xfrm>
                <a:off x="-1725234" y="769144"/>
                <a:ext cx="641350" cy="1938338"/>
              </a:xfrm>
              <a:custGeom>
                <a:avLst/>
                <a:gdLst>
                  <a:gd name="T0" fmla="*/ 0 w 171"/>
                  <a:gd name="T1" fmla="*/ 2 h 516"/>
                  <a:gd name="T2" fmla="*/ 2 w 171"/>
                  <a:gd name="T3" fmla="*/ 516 h 516"/>
                  <a:gd name="T4" fmla="*/ 37 w 171"/>
                  <a:gd name="T5" fmla="*/ 333 h 516"/>
                  <a:gd name="T6" fmla="*/ 171 w 171"/>
                  <a:gd name="T7" fmla="*/ 171 h 516"/>
                  <a:gd name="T8" fmla="*/ 0 w 171"/>
                  <a:gd name="T9" fmla="*/ 2 h 516"/>
                </a:gdLst>
                <a:ahLst/>
                <a:cxnLst>
                  <a:cxn ang="0">
                    <a:pos x="T0" y="T1"/>
                  </a:cxn>
                  <a:cxn ang="0">
                    <a:pos x="T2" y="T3"/>
                  </a:cxn>
                  <a:cxn ang="0">
                    <a:pos x="T4" y="T5"/>
                  </a:cxn>
                  <a:cxn ang="0">
                    <a:pos x="T6" y="T7"/>
                  </a:cxn>
                  <a:cxn ang="0">
                    <a:pos x="T8" y="T9"/>
                  </a:cxn>
                </a:cxnLst>
                <a:rect l="0" t="0" r="r" b="b"/>
                <a:pathLst>
                  <a:path w="171" h="516">
                    <a:moveTo>
                      <a:pt x="0" y="2"/>
                    </a:moveTo>
                    <a:cubicBezTo>
                      <a:pt x="0" y="2"/>
                      <a:pt x="2" y="516"/>
                      <a:pt x="2" y="516"/>
                    </a:cubicBezTo>
                    <a:cubicBezTo>
                      <a:pt x="37" y="333"/>
                      <a:pt x="37" y="333"/>
                      <a:pt x="37" y="333"/>
                    </a:cubicBezTo>
                    <a:cubicBezTo>
                      <a:pt x="113" y="317"/>
                      <a:pt x="171" y="251"/>
                      <a:pt x="171" y="171"/>
                    </a:cubicBezTo>
                    <a:cubicBezTo>
                      <a:pt x="171" y="78"/>
                      <a:pt x="96" y="0"/>
                      <a:pt x="0" y="2"/>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55" name="Freeform 486"/>
              <p:cNvSpPr>
                <a:spLocks noEditPoints="1"/>
              </p:cNvSpPr>
              <p:nvPr/>
            </p:nvSpPr>
            <p:spPr bwMode="auto">
              <a:xfrm>
                <a:off x="-2217359" y="896144"/>
                <a:ext cx="1006475" cy="1006475"/>
              </a:xfrm>
              <a:custGeom>
                <a:avLst/>
                <a:gdLst>
                  <a:gd name="T0" fmla="*/ 134 w 268"/>
                  <a:gd name="T1" fmla="*/ 268 h 268"/>
                  <a:gd name="T2" fmla="*/ 0 w 268"/>
                  <a:gd name="T3" fmla="*/ 134 h 268"/>
                  <a:gd name="T4" fmla="*/ 134 w 268"/>
                  <a:gd name="T5" fmla="*/ 0 h 268"/>
                  <a:gd name="T6" fmla="*/ 268 w 268"/>
                  <a:gd name="T7" fmla="*/ 134 h 268"/>
                  <a:gd name="T8" fmla="*/ 134 w 268"/>
                  <a:gd name="T9" fmla="*/ 268 h 268"/>
                  <a:gd name="T10" fmla="*/ 134 w 268"/>
                  <a:gd name="T11" fmla="*/ 10 h 268"/>
                  <a:gd name="T12" fmla="*/ 11 w 268"/>
                  <a:gd name="T13" fmla="*/ 134 h 268"/>
                  <a:gd name="T14" fmla="*/ 134 w 268"/>
                  <a:gd name="T15" fmla="*/ 257 h 268"/>
                  <a:gd name="T16" fmla="*/ 258 w 268"/>
                  <a:gd name="T17" fmla="*/ 134 h 268"/>
                  <a:gd name="T18" fmla="*/ 134 w 268"/>
                  <a:gd name="T19" fmla="*/ 1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268">
                    <a:moveTo>
                      <a:pt x="134" y="268"/>
                    </a:moveTo>
                    <a:cubicBezTo>
                      <a:pt x="60" y="268"/>
                      <a:pt x="0" y="208"/>
                      <a:pt x="0" y="134"/>
                    </a:cubicBezTo>
                    <a:cubicBezTo>
                      <a:pt x="0" y="60"/>
                      <a:pt x="60" y="0"/>
                      <a:pt x="134" y="0"/>
                    </a:cubicBezTo>
                    <a:cubicBezTo>
                      <a:pt x="208" y="0"/>
                      <a:pt x="268" y="60"/>
                      <a:pt x="268" y="134"/>
                    </a:cubicBezTo>
                    <a:cubicBezTo>
                      <a:pt x="268" y="208"/>
                      <a:pt x="208" y="268"/>
                      <a:pt x="134" y="268"/>
                    </a:cubicBezTo>
                    <a:close/>
                    <a:moveTo>
                      <a:pt x="134" y="10"/>
                    </a:moveTo>
                    <a:cubicBezTo>
                      <a:pt x="66" y="10"/>
                      <a:pt x="11" y="65"/>
                      <a:pt x="11" y="134"/>
                    </a:cubicBezTo>
                    <a:cubicBezTo>
                      <a:pt x="11" y="202"/>
                      <a:pt x="66" y="257"/>
                      <a:pt x="134" y="257"/>
                    </a:cubicBezTo>
                    <a:cubicBezTo>
                      <a:pt x="202" y="257"/>
                      <a:pt x="258" y="202"/>
                      <a:pt x="258" y="134"/>
                    </a:cubicBezTo>
                    <a:cubicBezTo>
                      <a:pt x="258" y="65"/>
                      <a:pt x="202" y="10"/>
                      <a:pt x="134"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sp>
            <p:nvSpPr>
              <p:cNvPr id="256" name="Oval 487"/>
              <p:cNvSpPr>
                <a:spLocks noChangeArrowheads="1"/>
              </p:cNvSpPr>
              <p:nvPr/>
            </p:nvSpPr>
            <p:spPr bwMode="auto">
              <a:xfrm>
                <a:off x="-2134809" y="968556"/>
                <a:ext cx="841375" cy="841375"/>
              </a:xfrm>
              <a:prstGeom prst="ellipse">
                <a:avLst/>
              </a:prstGeom>
              <a:solidFill>
                <a:schemeClr val="bg1"/>
              </a:solidFill>
              <a:ln>
                <a:noFill/>
              </a:ln>
            </p:spPr>
            <p:txBody>
              <a:bodyPr vert="horz" wrap="square" lIns="91440" tIns="45720" rIns="91440" bIns="45720" numCol="1" anchor="t" anchorCtr="0" compatLnSpc="1"/>
              <a:lstStyle/>
              <a:p>
                <a:endParaRPr lang="zh-CN" altLang="en-US" sz="1200"/>
              </a:p>
            </p:txBody>
          </p:sp>
        </p:grpSp>
        <p:sp>
          <p:nvSpPr>
            <p:cNvPr id="241" name="文本框 622"/>
            <p:cNvSpPr txBox="1"/>
            <p:nvPr/>
          </p:nvSpPr>
          <p:spPr>
            <a:xfrm>
              <a:off x="5961397" y="4955087"/>
              <a:ext cx="782456" cy="369332"/>
            </a:xfrm>
            <a:prstGeom prst="rect">
              <a:avLst/>
            </a:prstGeom>
            <a:noFill/>
          </p:spPr>
          <p:txBody>
            <a:bodyPr wrap="square" rtlCol="0">
              <a:spAutoFit/>
            </a:bodyPr>
            <a:lstStyle/>
            <a:p>
              <a:r>
                <a:rPr lang="zh-CN" altLang="en-US" sz="1800" dirty="0" smtClean="0">
                  <a:solidFill>
                    <a:schemeClr val="bg1"/>
                  </a:solidFill>
                  <a:latin typeface="微软雅黑" panose="020B0503020204020204" pitchFamily="34" charset="-122"/>
                  <a:ea typeface="微软雅黑" panose="020B0503020204020204" pitchFamily="34" charset="-122"/>
                </a:rPr>
                <a:t>地名</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nvGrpSpPr>
            <p:cNvPr id="242" name="组合 241"/>
            <p:cNvGrpSpPr/>
            <p:nvPr/>
          </p:nvGrpSpPr>
          <p:grpSpPr>
            <a:xfrm>
              <a:off x="5726005" y="5060474"/>
              <a:ext cx="172449" cy="175868"/>
              <a:chOff x="7385050" y="3114675"/>
              <a:chExt cx="560388" cy="571500"/>
            </a:xfrm>
          </p:grpSpPr>
          <p:sp>
            <p:nvSpPr>
              <p:cNvPr id="243" name="Freeform 524"/>
              <p:cNvSpPr/>
              <p:nvPr/>
            </p:nvSpPr>
            <p:spPr bwMode="auto">
              <a:xfrm>
                <a:off x="7553325" y="3114675"/>
                <a:ext cx="227013" cy="114300"/>
              </a:xfrm>
              <a:custGeom>
                <a:avLst/>
                <a:gdLst>
                  <a:gd name="T0" fmla="*/ 59 w 59"/>
                  <a:gd name="T1" fmla="*/ 30 h 30"/>
                  <a:gd name="T2" fmla="*/ 31 w 59"/>
                  <a:gd name="T3" fmla="*/ 12 h 30"/>
                  <a:gd name="T4" fmla="*/ 31 w 59"/>
                  <a:gd name="T5" fmla="*/ 0 h 30"/>
                  <a:gd name="T6" fmla="*/ 25 w 59"/>
                  <a:gd name="T7" fmla="*/ 0 h 30"/>
                  <a:gd name="T8" fmla="*/ 25 w 59"/>
                  <a:gd name="T9" fmla="*/ 12 h 30"/>
                  <a:gd name="T10" fmla="*/ 0 w 59"/>
                  <a:gd name="T11" fmla="*/ 30 h 30"/>
                  <a:gd name="T12" fmla="*/ 30 w 59"/>
                  <a:gd name="T13" fmla="*/ 22 h 30"/>
                  <a:gd name="T14" fmla="*/ 59 w 59"/>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0">
                    <a:moveTo>
                      <a:pt x="59" y="30"/>
                    </a:moveTo>
                    <a:cubicBezTo>
                      <a:pt x="59" y="20"/>
                      <a:pt x="47" y="13"/>
                      <a:pt x="31" y="12"/>
                    </a:cubicBezTo>
                    <a:cubicBezTo>
                      <a:pt x="31" y="0"/>
                      <a:pt x="31" y="0"/>
                      <a:pt x="31" y="0"/>
                    </a:cubicBezTo>
                    <a:cubicBezTo>
                      <a:pt x="25" y="0"/>
                      <a:pt x="25" y="0"/>
                      <a:pt x="25" y="0"/>
                    </a:cubicBezTo>
                    <a:cubicBezTo>
                      <a:pt x="25" y="12"/>
                      <a:pt x="25" y="12"/>
                      <a:pt x="25" y="12"/>
                    </a:cubicBezTo>
                    <a:cubicBezTo>
                      <a:pt x="13" y="13"/>
                      <a:pt x="0" y="21"/>
                      <a:pt x="0" y="30"/>
                    </a:cubicBezTo>
                    <a:cubicBezTo>
                      <a:pt x="9" y="25"/>
                      <a:pt x="19" y="22"/>
                      <a:pt x="30" y="22"/>
                    </a:cubicBezTo>
                    <a:cubicBezTo>
                      <a:pt x="41" y="22"/>
                      <a:pt x="51" y="25"/>
                      <a:pt x="59" y="30"/>
                    </a:cubicBez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44" name="Freeform 525"/>
              <p:cNvSpPr/>
              <p:nvPr/>
            </p:nvSpPr>
            <p:spPr bwMode="auto">
              <a:xfrm>
                <a:off x="7791450" y="3160713"/>
                <a:ext cx="34925" cy="30163"/>
              </a:xfrm>
              <a:custGeom>
                <a:avLst/>
                <a:gdLst>
                  <a:gd name="T0" fmla="*/ 10 w 22"/>
                  <a:gd name="T1" fmla="*/ 14 h 19"/>
                  <a:gd name="T2" fmla="*/ 12 w 22"/>
                  <a:gd name="T3" fmla="*/ 19 h 19"/>
                  <a:gd name="T4" fmla="*/ 14 w 22"/>
                  <a:gd name="T5" fmla="*/ 12 h 19"/>
                  <a:gd name="T6" fmla="*/ 22 w 22"/>
                  <a:gd name="T7" fmla="*/ 12 h 19"/>
                  <a:gd name="T8" fmla="*/ 17 w 22"/>
                  <a:gd name="T9" fmla="*/ 7 h 19"/>
                  <a:gd name="T10" fmla="*/ 17 w 22"/>
                  <a:gd name="T11" fmla="*/ 0 h 19"/>
                  <a:gd name="T12" fmla="*/ 10 w 22"/>
                  <a:gd name="T13" fmla="*/ 2 h 19"/>
                  <a:gd name="T14" fmla="*/ 5 w 22"/>
                  <a:gd name="T15" fmla="*/ 0 h 19"/>
                  <a:gd name="T16" fmla="*/ 5 w 22"/>
                  <a:gd name="T17" fmla="*/ 7 h 19"/>
                  <a:gd name="T18" fmla="*/ 0 w 22"/>
                  <a:gd name="T19" fmla="*/ 14 h 19"/>
                  <a:gd name="T20" fmla="*/ 10 w 22"/>
                  <a:gd name="T21"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9">
                    <a:moveTo>
                      <a:pt x="10" y="14"/>
                    </a:moveTo>
                    <a:lnTo>
                      <a:pt x="12" y="19"/>
                    </a:lnTo>
                    <a:lnTo>
                      <a:pt x="14" y="12"/>
                    </a:lnTo>
                    <a:lnTo>
                      <a:pt x="22" y="12"/>
                    </a:lnTo>
                    <a:lnTo>
                      <a:pt x="17" y="7"/>
                    </a:lnTo>
                    <a:lnTo>
                      <a:pt x="17" y="0"/>
                    </a:lnTo>
                    <a:lnTo>
                      <a:pt x="10" y="2"/>
                    </a:lnTo>
                    <a:lnTo>
                      <a:pt x="5" y="0"/>
                    </a:lnTo>
                    <a:lnTo>
                      <a:pt x="5" y="7"/>
                    </a:lnTo>
                    <a:lnTo>
                      <a:pt x="0" y="14"/>
                    </a:lnTo>
                    <a:lnTo>
                      <a:pt x="10" y="14"/>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45" name="Freeform 526"/>
              <p:cNvSpPr/>
              <p:nvPr/>
            </p:nvSpPr>
            <p:spPr bwMode="auto">
              <a:xfrm>
                <a:off x="7840663" y="3176588"/>
                <a:ext cx="104775" cy="98425"/>
              </a:xfrm>
              <a:custGeom>
                <a:avLst/>
                <a:gdLst>
                  <a:gd name="T0" fmla="*/ 25 w 66"/>
                  <a:gd name="T1" fmla="*/ 43 h 62"/>
                  <a:gd name="T2" fmla="*/ 37 w 66"/>
                  <a:gd name="T3" fmla="*/ 62 h 62"/>
                  <a:gd name="T4" fmla="*/ 44 w 66"/>
                  <a:gd name="T5" fmla="*/ 41 h 62"/>
                  <a:gd name="T6" fmla="*/ 66 w 66"/>
                  <a:gd name="T7" fmla="*/ 36 h 62"/>
                  <a:gd name="T8" fmla="*/ 49 w 66"/>
                  <a:gd name="T9" fmla="*/ 21 h 62"/>
                  <a:gd name="T10" fmla="*/ 49 w 66"/>
                  <a:gd name="T11" fmla="*/ 0 h 62"/>
                  <a:gd name="T12" fmla="*/ 29 w 66"/>
                  <a:gd name="T13" fmla="*/ 12 h 62"/>
                  <a:gd name="T14" fmla="*/ 10 w 66"/>
                  <a:gd name="T15" fmla="*/ 4 h 62"/>
                  <a:gd name="T16" fmla="*/ 15 w 66"/>
                  <a:gd name="T17" fmla="*/ 26 h 62"/>
                  <a:gd name="T18" fmla="*/ 0 w 66"/>
                  <a:gd name="T19" fmla="*/ 43 h 62"/>
                  <a:gd name="T20" fmla="*/ 25 w 66"/>
                  <a:gd name="T21" fmla="*/ 4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62">
                    <a:moveTo>
                      <a:pt x="25" y="43"/>
                    </a:moveTo>
                    <a:lnTo>
                      <a:pt x="37" y="62"/>
                    </a:lnTo>
                    <a:lnTo>
                      <a:pt x="44" y="41"/>
                    </a:lnTo>
                    <a:lnTo>
                      <a:pt x="66" y="36"/>
                    </a:lnTo>
                    <a:lnTo>
                      <a:pt x="49" y="21"/>
                    </a:lnTo>
                    <a:lnTo>
                      <a:pt x="49" y="0"/>
                    </a:lnTo>
                    <a:lnTo>
                      <a:pt x="29" y="12"/>
                    </a:lnTo>
                    <a:lnTo>
                      <a:pt x="10" y="4"/>
                    </a:lnTo>
                    <a:lnTo>
                      <a:pt x="15" y="26"/>
                    </a:lnTo>
                    <a:lnTo>
                      <a:pt x="0" y="43"/>
                    </a:lnTo>
                    <a:lnTo>
                      <a:pt x="25" y="43"/>
                    </a:ln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46" name="Freeform 527"/>
              <p:cNvSpPr/>
              <p:nvPr/>
            </p:nvSpPr>
            <p:spPr bwMode="auto">
              <a:xfrm>
                <a:off x="7493000" y="3144838"/>
                <a:ext cx="49213" cy="46038"/>
              </a:xfrm>
              <a:custGeom>
                <a:avLst/>
                <a:gdLst>
                  <a:gd name="T0" fmla="*/ 12 w 31"/>
                  <a:gd name="T1" fmla="*/ 20 h 29"/>
                  <a:gd name="T2" fmla="*/ 17 w 31"/>
                  <a:gd name="T3" fmla="*/ 29 h 29"/>
                  <a:gd name="T4" fmla="*/ 21 w 31"/>
                  <a:gd name="T5" fmla="*/ 20 h 29"/>
                  <a:gd name="T6" fmla="*/ 31 w 31"/>
                  <a:gd name="T7" fmla="*/ 17 h 29"/>
                  <a:gd name="T8" fmla="*/ 21 w 31"/>
                  <a:gd name="T9" fmla="*/ 10 h 29"/>
                  <a:gd name="T10" fmla="*/ 21 w 31"/>
                  <a:gd name="T11" fmla="*/ 0 h 29"/>
                  <a:gd name="T12" fmla="*/ 14 w 31"/>
                  <a:gd name="T13" fmla="*/ 5 h 29"/>
                  <a:gd name="T14" fmla="*/ 4 w 31"/>
                  <a:gd name="T15" fmla="*/ 3 h 29"/>
                  <a:gd name="T16" fmla="*/ 7 w 31"/>
                  <a:gd name="T17" fmla="*/ 12 h 29"/>
                  <a:gd name="T18" fmla="*/ 0 w 31"/>
                  <a:gd name="T19" fmla="*/ 20 h 29"/>
                  <a:gd name="T20" fmla="*/ 12 w 31"/>
                  <a:gd name="T21"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9">
                    <a:moveTo>
                      <a:pt x="12" y="20"/>
                    </a:moveTo>
                    <a:lnTo>
                      <a:pt x="17" y="29"/>
                    </a:lnTo>
                    <a:lnTo>
                      <a:pt x="21" y="20"/>
                    </a:lnTo>
                    <a:lnTo>
                      <a:pt x="31" y="17"/>
                    </a:lnTo>
                    <a:lnTo>
                      <a:pt x="21" y="10"/>
                    </a:lnTo>
                    <a:lnTo>
                      <a:pt x="21" y="0"/>
                    </a:lnTo>
                    <a:lnTo>
                      <a:pt x="14" y="5"/>
                    </a:lnTo>
                    <a:lnTo>
                      <a:pt x="4" y="3"/>
                    </a:lnTo>
                    <a:lnTo>
                      <a:pt x="7" y="12"/>
                    </a:lnTo>
                    <a:lnTo>
                      <a:pt x="0" y="20"/>
                    </a:lnTo>
                    <a:lnTo>
                      <a:pt x="12" y="20"/>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47" name="Freeform 528"/>
              <p:cNvSpPr>
                <a:spLocks noEditPoints="1"/>
              </p:cNvSpPr>
              <p:nvPr/>
            </p:nvSpPr>
            <p:spPr bwMode="auto">
              <a:xfrm>
                <a:off x="7431088" y="3209925"/>
                <a:ext cx="479425" cy="476250"/>
              </a:xfrm>
              <a:custGeom>
                <a:avLst/>
                <a:gdLst>
                  <a:gd name="T0" fmla="*/ 0 w 125"/>
                  <a:gd name="T1" fmla="*/ 62 h 124"/>
                  <a:gd name="T2" fmla="*/ 125 w 125"/>
                  <a:gd name="T3" fmla="*/ 62 h 124"/>
                  <a:gd name="T4" fmla="*/ 19 w 125"/>
                  <a:gd name="T5" fmla="*/ 44 h 124"/>
                  <a:gd name="T6" fmla="*/ 44 w 125"/>
                  <a:gd name="T7" fmla="*/ 19 h 124"/>
                  <a:gd name="T8" fmla="*/ 19 w 125"/>
                  <a:gd name="T9" fmla="*/ 44 h 124"/>
                  <a:gd name="T10" fmla="*/ 18 w 125"/>
                  <a:gd name="T11" fmla="*/ 76 h 124"/>
                  <a:gd name="T12" fmla="*/ 38 w 125"/>
                  <a:gd name="T13" fmla="*/ 64 h 124"/>
                  <a:gd name="T14" fmla="*/ 30 w 125"/>
                  <a:gd name="T15" fmla="*/ 20 h 124"/>
                  <a:gd name="T16" fmla="*/ 46 w 125"/>
                  <a:gd name="T17" fmla="*/ 15 h 124"/>
                  <a:gd name="T18" fmla="*/ 37 w 125"/>
                  <a:gd name="T19" fmla="*/ 9 h 124"/>
                  <a:gd name="T20" fmla="*/ 9 w 125"/>
                  <a:gd name="T21" fmla="*/ 37 h 124"/>
                  <a:gd name="T22" fmla="*/ 15 w 125"/>
                  <a:gd name="T23" fmla="*/ 50 h 124"/>
                  <a:gd name="T24" fmla="*/ 4 w 125"/>
                  <a:gd name="T25" fmla="*/ 61 h 124"/>
                  <a:gd name="T26" fmla="*/ 14 w 125"/>
                  <a:gd name="T27" fmla="*/ 64 h 124"/>
                  <a:gd name="T28" fmla="*/ 3 w 125"/>
                  <a:gd name="T29" fmla="*/ 64 h 124"/>
                  <a:gd name="T30" fmla="*/ 15 w 125"/>
                  <a:gd name="T31" fmla="*/ 78 h 124"/>
                  <a:gd name="T32" fmla="*/ 5 w 125"/>
                  <a:gd name="T33" fmla="*/ 72 h 124"/>
                  <a:gd name="T34" fmla="*/ 9 w 125"/>
                  <a:gd name="T35" fmla="*/ 87 h 124"/>
                  <a:gd name="T36" fmla="*/ 37 w 125"/>
                  <a:gd name="T37" fmla="*/ 115 h 124"/>
                  <a:gd name="T38" fmla="*/ 30 w 125"/>
                  <a:gd name="T39" fmla="*/ 104 h 124"/>
                  <a:gd name="T40" fmla="*/ 53 w 125"/>
                  <a:gd name="T41" fmla="*/ 120 h 124"/>
                  <a:gd name="T42" fmla="*/ 60 w 125"/>
                  <a:gd name="T43" fmla="*/ 107 h 124"/>
                  <a:gd name="T44" fmla="*/ 43 w 125"/>
                  <a:gd name="T45" fmla="*/ 86 h 124"/>
                  <a:gd name="T46" fmla="*/ 60 w 125"/>
                  <a:gd name="T47" fmla="*/ 107 h 124"/>
                  <a:gd name="T48" fmla="*/ 42 w 125"/>
                  <a:gd name="T49" fmla="*/ 82 h 124"/>
                  <a:gd name="T50" fmla="*/ 60 w 125"/>
                  <a:gd name="T51" fmla="*/ 64 h 124"/>
                  <a:gd name="T52" fmla="*/ 60 w 125"/>
                  <a:gd name="T53" fmla="*/ 61 h 124"/>
                  <a:gd name="T54" fmla="*/ 42 w 125"/>
                  <a:gd name="T55" fmla="*/ 42 h 124"/>
                  <a:gd name="T56" fmla="*/ 60 w 125"/>
                  <a:gd name="T57" fmla="*/ 61 h 124"/>
                  <a:gd name="T58" fmla="*/ 50 w 125"/>
                  <a:gd name="T59" fmla="*/ 14 h 124"/>
                  <a:gd name="T60" fmla="*/ 60 w 125"/>
                  <a:gd name="T61" fmla="*/ 13 h 124"/>
                  <a:gd name="T62" fmla="*/ 86 w 125"/>
                  <a:gd name="T63" fmla="*/ 43 h 124"/>
                  <a:gd name="T64" fmla="*/ 108 w 125"/>
                  <a:gd name="T65" fmla="*/ 61 h 124"/>
                  <a:gd name="T66" fmla="*/ 108 w 125"/>
                  <a:gd name="T67" fmla="*/ 64 h 124"/>
                  <a:gd name="T68" fmla="*/ 86 w 125"/>
                  <a:gd name="T69" fmla="*/ 82 h 124"/>
                  <a:gd name="T70" fmla="*/ 108 w 125"/>
                  <a:gd name="T71" fmla="*/ 64 h 124"/>
                  <a:gd name="T72" fmla="*/ 80 w 125"/>
                  <a:gd name="T73" fmla="*/ 19 h 124"/>
                  <a:gd name="T74" fmla="*/ 105 w 125"/>
                  <a:gd name="T75" fmla="*/ 44 h 124"/>
                  <a:gd name="T76" fmla="*/ 63 w 125"/>
                  <a:gd name="T77" fmla="*/ 3 h 124"/>
                  <a:gd name="T78" fmla="*/ 63 w 125"/>
                  <a:gd name="T79" fmla="*/ 13 h 124"/>
                  <a:gd name="T80" fmla="*/ 63 w 125"/>
                  <a:gd name="T81" fmla="*/ 17 h 124"/>
                  <a:gd name="T82" fmla="*/ 82 w 125"/>
                  <a:gd name="T83" fmla="*/ 38 h 124"/>
                  <a:gd name="T84" fmla="*/ 63 w 125"/>
                  <a:gd name="T85" fmla="*/ 17 h 124"/>
                  <a:gd name="T86" fmla="*/ 82 w 125"/>
                  <a:gd name="T87" fmla="*/ 42 h 124"/>
                  <a:gd name="T88" fmla="*/ 63 w 125"/>
                  <a:gd name="T89" fmla="*/ 61 h 124"/>
                  <a:gd name="T90" fmla="*/ 63 w 125"/>
                  <a:gd name="T91" fmla="*/ 121 h 124"/>
                  <a:gd name="T92" fmla="*/ 74 w 125"/>
                  <a:gd name="T93" fmla="*/ 110 h 124"/>
                  <a:gd name="T94" fmla="*/ 63 w 125"/>
                  <a:gd name="T95" fmla="*/ 107 h 124"/>
                  <a:gd name="T96" fmla="*/ 82 w 125"/>
                  <a:gd name="T97" fmla="*/ 86 h 124"/>
                  <a:gd name="T98" fmla="*/ 63 w 125"/>
                  <a:gd name="T99" fmla="*/ 107 h 124"/>
                  <a:gd name="T100" fmla="*/ 105 w 125"/>
                  <a:gd name="T101" fmla="*/ 80 h 124"/>
                  <a:gd name="T102" fmla="*/ 80 w 125"/>
                  <a:gd name="T103" fmla="*/ 105 h 124"/>
                  <a:gd name="T104" fmla="*/ 87 w 125"/>
                  <a:gd name="T105" fmla="*/ 115 h 124"/>
                  <a:gd name="T106" fmla="*/ 116 w 125"/>
                  <a:gd name="T107" fmla="*/ 87 h 124"/>
                  <a:gd name="T108" fmla="*/ 110 w 125"/>
                  <a:gd name="T109" fmla="*/ 75 h 124"/>
                  <a:gd name="T110" fmla="*/ 121 w 125"/>
                  <a:gd name="T111" fmla="*/ 64 h 124"/>
                  <a:gd name="T112" fmla="*/ 111 w 125"/>
                  <a:gd name="T113" fmla="*/ 61 h 124"/>
                  <a:gd name="T114" fmla="*/ 121 w 125"/>
                  <a:gd name="T115" fmla="*/ 61 h 124"/>
                  <a:gd name="T116" fmla="*/ 109 w 125"/>
                  <a:gd name="T117" fmla="*/ 45 h 124"/>
                  <a:gd name="T118" fmla="*/ 120 w 125"/>
                  <a:gd name="T119" fmla="*/ 52 h 124"/>
                  <a:gd name="T120" fmla="*/ 101 w 125"/>
                  <a:gd name="T121" fmla="*/ 24 h 124"/>
                  <a:gd name="T122" fmla="*/ 116 w 125"/>
                  <a:gd name="T123" fmla="*/ 3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5" h="124">
                    <a:moveTo>
                      <a:pt x="62" y="0"/>
                    </a:moveTo>
                    <a:cubicBezTo>
                      <a:pt x="28" y="0"/>
                      <a:pt x="0" y="28"/>
                      <a:pt x="0" y="62"/>
                    </a:cubicBezTo>
                    <a:cubicBezTo>
                      <a:pt x="0" y="96"/>
                      <a:pt x="28" y="124"/>
                      <a:pt x="62" y="124"/>
                    </a:cubicBezTo>
                    <a:cubicBezTo>
                      <a:pt x="97" y="124"/>
                      <a:pt x="125" y="96"/>
                      <a:pt x="125" y="62"/>
                    </a:cubicBezTo>
                    <a:cubicBezTo>
                      <a:pt x="125" y="28"/>
                      <a:pt x="97" y="0"/>
                      <a:pt x="62" y="0"/>
                    </a:cubicBezTo>
                    <a:close/>
                    <a:moveTo>
                      <a:pt x="19" y="44"/>
                    </a:moveTo>
                    <a:cubicBezTo>
                      <a:pt x="21" y="37"/>
                      <a:pt x="23" y="31"/>
                      <a:pt x="26" y="26"/>
                    </a:cubicBezTo>
                    <a:cubicBezTo>
                      <a:pt x="32" y="23"/>
                      <a:pt x="38" y="20"/>
                      <a:pt x="44" y="19"/>
                    </a:cubicBezTo>
                    <a:cubicBezTo>
                      <a:pt x="42" y="25"/>
                      <a:pt x="40" y="31"/>
                      <a:pt x="39" y="39"/>
                    </a:cubicBezTo>
                    <a:cubicBezTo>
                      <a:pt x="32" y="40"/>
                      <a:pt x="25" y="42"/>
                      <a:pt x="19" y="44"/>
                    </a:cubicBezTo>
                    <a:close/>
                    <a:moveTo>
                      <a:pt x="39" y="82"/>
                    </a:moveTo>
                    <a:cubicBezTo>
                      <a:pt x="31" y="80"/>
                      <a:pt x="24" y="79"/>
                      <a:pt x="18" y="76"/>
                    </a:cubicBezTo>
                    <a:cubicBezTo>
                      <a:pt x="18" y="72"/>
                      <a:pt x="17" y="67"/>
                      <a:pt x="17" y="64"/>
                    </a:cubicBezTo>
                    <a:cubicBezTo>
                      <a:pt x="38" y="64"/>
                      <a:pt x="38" y="64"/>
                      <a:pt x="38" y="64"/>
                    </a:cubicBezTo>
                    <a:cubicBezTo>
                      <a:pt x="38" y="70"/>
                      <a:pt x="38" y="76"/>
                      <a:pt x="39" y="82"/>
                    </a:cubicBezTo>
                    <a:close/>
                    <a:moveTo>
                      <a:pt x="30" y="20"/>
                    </a:moveTo>
                    <a:cubicBezTo>
                      <a:pt x="36" y="12"/>
                      <a:pt x="44" y="7"/>
                      <a:pt x="53" y="4"/>
                    </a:cubicBezTo>
                    <a:cubicBezTo>
                      <a:pt x="50" y="7"/>
                      <a:pt x="48" y="11"/>
                      <a:pt x="46" y="15"/>
                    </a:cubicBezTo>
                    <a:cubicBezTo>
                      <a:pt x="40" y="16"/>
                      <a:pt x="35" y="18"/>
                      <a:pt x="30" y="20"/>
                    </a:cubicBezTo>
                    <a:close/>
                    <a:moveTo>
                      <a:pt x="37" y="9"/>
                    </a:moveTo>
                    <a:cubicBezTo>
                      <a:pt x="32" y="12"/>
                      <a:pt x="28" y="18"/>
                      <a:pt x="24" y="24"/>
                    </a:cubicBezTo>
                    <a:cubicBezTo>
                      <a:pt x="18" y="27"/>
                      <a:pt x="13" y="32"/>
                      <a:pt x="9" y="37"/>
                    </a:cubicBezTo>
                    <a:cubicBezTo>
                      <a:pt x="15" y="24"/>
                      <a:pt x="25" y="14"/>
                      <a:pt x="37" y="9"/>
                    </a:cubicBezTo>
                    <a:close/>
                    <a:moveTo>
                      <a:pt x="15" y="50"/>
                    </a:moveTo>
                    <a:cubicBezTo>
                      <a:pt x="14" y="53"/>
                      <a:pt x="14" y="57"/>
                      <a:pt x="14" y="61"/>
                    </a:cubicBezTo>
                    <a:cubicBezTo>
                      <a:pt x="4" y="61"/>
                      <a:pt x="4" y="61"/>
                      <a:pt x="4" y="61"/>
                    </a:cubicBezTo>
                    <a:cubicBezTo>
                      <a:pt x="5" y="57"/>
                      <a:pt x="9" y="53"/>
                      <a:pt x="15" y="50"/>
                    </a:cubicBezTo>
                    <a:close/>
                    <a:moveTo>
                      <a:pt x="14" y="64"/>
                    </a:moveTo>
                    <a:cubicBezTo>
                      <a:pt x="14" y="67"/>
                      <a:pt x="14" y="71"/>
                      <a:pt x="15" y="75"/>
                    </a:cubicBezTo>
                    <a:cubicBezTo>
                      <a:pt x="8" y="72"/>
                      <a:pt x="4" y="67"/>
                      <a:pt x="3" y="64"/>
                    </a:cubicBezTo>
                    <a:lnTo>
                      <a:pt x="14" y="64"/>
                    </a:lnTo>
                    <a:close/>
                    <a:moveTo>
                      <a:pt x="15" y="78"/>
                    </a:moveTo>
                    <a:cubicBezTo>
                      <a:pt x="17" y="84"/>
                      <a:pt x="18" y="89"/>
                      <a:pt x="21" y="94"/>
                    </a:cubicBezTo>
                    <a:cubicBezTo>
                      <a:pt x="13" y="88"/>
                      <a:pt x="7" y="80"/>
                      <a:pt x="5" y="72"/>
                    </a:cubicBezTo>
                    <a:cubicBezTo>
                      <a:pt x="7" y="74"/>
                      <a:pt x="11" y="76"/>
                      <a:pt x="15" y="78"/>
                    </a:cubicBezTo>
                    <a:close/>
                    <a:moveTo>
                      <a:pt x="9" y="87"/>
                    </a:moveTo>
                    <a:cubicBezTo>
                      <a:pt x="13" y="92"/>
                      <a:pt x="18" y="97"/>
                      <a:pt x="24" y="100"/>
                    </a:cubicBezTo>
                    <a:cubicBezTo>
                      <a:pt x="28" y="106"/>
                      <a:pt x="32" y="111"/>
                      <a:pt x="37" y="115"/>
                    </a:cubicBezTo>
                    <a:cubicBezTo>
                      <a:pt x="25" y="109"/>
                      <a:pt x="15" y="99"/>
                      <a:pt x="9" y="87"/>
                    </a:cubicBezTo>
                    <a:close/>
                    <a:moveTo>
                      <a:pt x="30" y="104"/>
                    </a:moveTo>
                    <a:cubicBezTo>
                      <a:pt x="35" y="106"/>
                      <a:pt x="40" y="108"/>
                      <a:pt x="46" y="109"/>
                    </a:cubicBezTo>
                    <a:cubicBezTo>
                      <a:pt x="48" y="113"/>
                      <a:pt x="50" y="117"/>
                      <a:pt x="53" y="120"/>
                    </a:cubicBezTo>
                    <a:cubicBezTo>
                      <a:pt x="44" y="117"/>
                      <a:pt x="36" y="111"/>
                      <a:pt x="30" y="104"/>
                    </a:cubicBezTo>
                    <a:close/>
                    <a:moveTo>
                      <a:pt x="60" y="107"/>
                    </a:moveTo>
                    <a:cubicBezTo>
                      <a:pt x="57" y="107"/>
                      <a:pt x="52" y="107"/>
                      <a:pt x="48" y="106"/>
                    </a:cubicBezTo>
                    <a:cubicBezTo>
                      <a:pt x="46" y="100"/>
                      <a:pt x="44" y="93"/>
                      <a:pt x="43" y="86"/>
                    </a:cubicBezTo>
                    <a:cubicBezTo>
                      <a:pt x="48" y="86"/>
                      <a:pt x="54" y="87"/>
                      <a:pt x="60" y="87"/>
                    </a:cubicBezTo>
                    <a:lnTo>
                      <a:pt x="60" y="107"/>
                    </a:lnTo>
                    <a:close/>
                    <a:moveTo>
                      <a:pt x="60" y="83"/>
                    </a:moveTo>
                    <a:cubicBezTo>
                      <a:pt x="54" y="83"/>
                      <a:pt x="48" y="83"/>
                      <a:pt x="42" y="82"/>
                    </a:cubicBezTo>
                    <a:cubicBezTo>
                      <a:pt x="41" y="76"/>
                      <a:pt x="41" y="70"/>
                      <a:pt x="41" y="64"/>
                    </a:cubicBezTo>
                    <a:cubicBezTo>
                      <a:pt x="60" y="64"/>
                      <a:pt x="60" y="64"/>
                      <a:pt x="60" y="64"/>
                    </a:cubicBezTo>
                    <a:lnTo>
                      <a:pt x="60" y="83"/>
                    </a:lnTo>
                    <a:close/>
                    <a:moveTo>
                      <a:pt x="60" y="61"/>
                    </a:moveTo>
                    <a:cubicBezTo>
                      <a:pt x="41" y="61"/>
                      <a:pt x="41" y="61"/>
                      <a:pt x="41" y="61"/>
                    </a:cubicBezTo>
                    <a:cubicBezTo>
                      <a:pt x="41" y="54"/>
                      <a:pt x="41" y="48"/>
                      <a:pt x="42" y="42"/>
                    </a:cubicBezTo>
                    <a:cubicBezTo>
                      <a:pt x="48" y="41"/>
                      <a:pt x="54" y="41"/>
                      <a:pt x="60" y="40"/>
                    </a:cubicBezTo>
                    <a:lnTo>
                      <a:pt x="60" y="61"/>
                    </a:lnTo>
                    <a:close/>
                    <a:moveTo>
                      <a:pt x="60" y="13"/>
                    </a:moveTo>
                    <a:cubicBezTo>
                      <a:pt x="57" y="13"/>
                      <a:pt x="53" y="14"/>
                      <a:pt x="50" y="14"/>
                    </a:cubicBezTo>
                    <a:cubicBezTo>
                      <a:pt x="53" y="8"/>
                      <a:pt x="57" y="4"/>
                      <a:pt x="60" y="3"/>
                    </a:cubicBezTo>
                    <a:lnTo>
                      <a:pt x="60" y="13"/>
                    </a:lnTo>
                    <a:close/>
                    <a:moveTo>
                      <a:pt x="87" y="61"/>
                    </a:moveTo>
                    <a:cubicBezTo>
                      <a:pt x="87" y="54"/>
                      <a:pt x="87" y="48"/>
                      <a:pt x="86" y="43"/>
                    </a:cubicBezTo>
                    <a:cubicBezTo>
                      <a:pt x="94" y="44"/>
                      <a:pt x="101" y="46"/>
                      <a:pt x="106" y="48"/>
                    </a:cubicBezTo>
                    <a:cubicBezTo>
                      <a:pt x="107" y="52"/>
                      <a:pt x="107" y="57"/>
                      <a:pt x="108" y="61"/>
                    </a:cubicBezTo>
                    <a:lnTo>
                      <a:pt x="87" y="61"/>
                    </a:lnTo>
                    <a:close/>
                    <a:moveTo>
                      <a:pt x="108" y="64"/>
                    </a:moveTo>
                    <a:cubicBezTo>
                      <a:pt x="107" y="67"/>
                      <a:pt x="107" y="72"/>
                      <a:pt x="106" y="76"/>
                    </a:cubicBezTo>
                    <a:cubicBezTo>
                      <a:pt x="101" y="78"/>
                      <a:pt x="94" y="80"/>
                      <a:pt x="86" y="82"/>
                    </a:cubicBezTo>
                    <a:cubicBezTo>
                      <a:pt x="87" y="76"/>
                      <a:pt x="87" y="70"/>
                      <a:pt x="87" y="64"/>
                    </a:cubicBezTo>
                    <a:lnTo>
                      <a:pt x="108" y="64"/>
                    </a:lnTo>
                    <a:close/>
                    <a:moveTo>
                      <a:pt x="85" y="39"/>
                    </a:moveTo>
                    <a:cubicBezTo>
                      <a:pt x="84" y="31"/>
                      <a:pt x="83" y="25"/>
                      <a:pt x="80" y="19"/>
                    </a:cubicBezTo>
                    <a:cubicBezTo>
                      <a:pt x="87" y="20"/>
                      <a:pt x="93" y="23"/>
                      <a:pt x="98" y="26"/>
                    </a:cubicBezTo>
                    <a:cubicBezTo>
                      <a:pt x="101" y="31"/>
                      <a:pt x="104" y="37"/>
                      <a:pt x="105" y="44"/>
                    </a:cubicBezTo>
                    <a:cubicBezTo>
                      <a:pt x="100" y="42"/>
                      <a:pt x="93" y="40"/>
                      <a:pt x="85" y="39"/>
                    </a:cubicBezTo>
                    <a:close/>
                    <a:moveTo>
                      <a:pt x="63" y="3"/>
                    </a:moveTo>
                    <a:cubicBezTo>
                      <a:pt x="70" y="4"/>
                      <a:pt x="71" y="8"/>
                      <a:pt x="74" y="14"/>
                    </a:cubicBezTo>
                    <a:cubicBezTo>
                      <a:pt x="71" y="14"/>
                      <a:pt x="67" y="13"/>
                      <a:pt x="63" y="13"/>
                    </a:cubicBezTo>
                    <a:lnTo>
                      <a:pt x="63" y="3"/>
                    </a:lnTo>
                    <a:close/>
                    <a:moveTo>
                      <a:pt x="63" y="17"/>
                    </a:moveTo>
                    <a:cubicBezTo>
                      <a:pt x="70" y="17"/>
                      <a:pt x="72" y="17"/>
                      <a:pt x="76" y="18"/>
                    </a:cubicBezTo>
                    <a:cubicBezTo>
                      <a:pt x="79" y="24"/>
                      <a:pt x="80" y="31"/>
                      <a:pt x="82" y="38"/>
                    </a:cubicBezTo>
                    <a:cubicBezTo>
                      <a:pt x="76" y="38"/>
                      <a:pt x="70" y="37"/>
                      <a:pt x="63" y="37"/>
                    </a:cubicBezTo>
                    <a:lnTo>
                      <a:pt x="63" y="17"/>
                    </a:lnTo>
                    <a:close/>
                    <a:moveTo>
                      <a:pt x="63" y="40"/>
                    </a:moveTo>
                    <a:cubicBezTo>
                      <a:pt x="70" y="41"/>
                      <a:pt x="76" y="41"/>
                      <a:pt x="82" y="42"/>
                    </a:cubicBezTo>
                    <a:cubicBezTo>
                      <a:pt x="83" y="48"/>
                      <a:pt x="84" y="54"/>
                      <a:pt x="84" y="61"/>
                    </a:cubicBezTo>
                    <a:cubicBezTo>
                      <a:pt x="63" y="61"/>
                      <a:pt x="63" y="61"/>
                      <a:pt x="63" y="61"/>
                    </a:cubicBezTo>
                    <a:lnTo>
                      <a:pt x="63" y="40"/>
                    </a:lnTo>
                    <a:close/>
                    <a:moveTo>
                      <a:pt x="63" y="121"/>
                    </a:moveTo>
                    <a:cubicBezTo>
                      <a:pt x="63" y="110"/>
                      <a:pt x="63" y="110"/>
                      <a:pt x="63" y="110"/>
                    </a:cubicBezTo>
                    <a:cubicBezTo>
                      <a:pt x="67" y="110"/>
                      <a:pt x="71" y="110"/>
                      <a:pt x="74" y="110"/>
                    </a:cubicBezTo>
                    <a:cubicBezTo>
                      <a:pt x="71" y="116"/>
                      <a:pt x="70" y="120"/>
                      <a:pt x="63" y="121"/>
                    </a:cubicBezTo>
                    <a:close/>
                    <a:moveTo>
                      <a:pt x="63" y="107"/>
                    </a:moveTo>
                    <a:cubicBezTo>
                      <a:pt x="63" y="87"/>
                      <a:pt x="63" y="87"/>
                      <a:pt x="63" y="87"/>
                    </a:cubicBezTo>
                    <a:cubicBezTo>
                      <a:pt x="70" y="87"/>
                      <a:pt x="76" y="86"/>
                      <a:pt x="82" y="86"/>
                    </a:cubicBezTo>
                    <a:cubicBezTo>
                      <a:pt x="80" y="93"/>
                      <a:pt x="79" y="100"/>
                      <a:pt x="76" y="106"/>
                    </a:cubicBezTo>
                    <a:cubicBezTo>
                      <a:pt x="72" y="107"/>
                      <a:pt x="70" y="107"/>
                      <a:pt x="63" y="107"/>
                    </a:cubicBezTo>
                    <a:close/>
                    <a:moveTo>
                      <a:pt x="85" y="85"/>
                    </a:moveTo>
                    <a:cubicBezTo>
                      <a:pt x="93" y="84"/>
                      <a:pt x="100" y="82"/>
                      <a:pt x="105" y="80"/>
                    </a:cubicBezTo>
                    <a:cubicBezTo>
                      <a:pt x="104" y="86"/>
                      <a:pt x="101" y="92"/>
                      <a:pt x="98" y="98"/>
                    </a:cubicBezTo>
                    <a:cubicBezTo>
                      <a:pt x="93" y="101"/>
                      <a:pt x="87" y="103"/>
                      <a:pt x="80" y="105"/>
                    </a:cubicBezTo>
                    <a:cubicBezTo>
                      <a:pt x="83" y="99"/>
                      <a:pt x="84" y="93"/>
                      <a:pt x="85" y="85"/>
                    </a:cubicBezTo>
                    <a:close/>
                    <a:moveTo>
                      <a:pt x="87" y="115"/>
                    </a:moveTo>
                    <a:cubicBezTo>
                      <a:pt x="93" y="111"/>
                      <a:pt x="97" y="106"/>
                      <a:pt x="101" y="100"/>
                    </a:cubicBezTo>
                    <a:cubicBezTo>
                      <a:pt x="107" y="97"/>
                      <a:pt x="112" y="92"/>
                      <a:pt x="116" y="87"/>
                    </a:cubicBezTo>
                    <a:cubicBezTo>
                      <a:pt x="110" y="99"/>
                      <a:pt x="100" y="109"/>
                      <a:pt x="87" y="115"/>
                    </a:cubicBezTo>
                    <a:close/>
                    <a:moveTo>
                      <a:pt x="110" y="75"/>
                    </a:moveTo>
                    <a:cubicBezTo>
                      <a:pt x="111" y="71"/>
                      <a:pt x="111" y="67"/>
                      <a:pt x="111" y="64"/>
                    </a:cubicBezTo>
                    <a:cubicBezTo>
                      <a:pt x="121" y="64"/>
                      <a:pt x="121" y="64"/>
                      <a:pt x="121" y="64"/>
                    </a:cubicBezTo>
                    <a:cubicBezTo>
                      <a:pt x="120" y="67"/>
                      <a:pt x="116" y="72"/>
                      <a:pt x="110" y="75"/>
                    </a:cubicBezTo>
                    <a:close/>
                    <a:moveTo>
                      <a:pt x="111" y="61"/>
                    </a:moveTo>
                    <a:cubicBezTo>
                      <a:pt x="111" y="57"/>
                      <a:pt x="111" y="53"/>
                      <a:pt x="110" y="50"/>
                    </a:cubicBezTo>
                    <a:cubicBezTo>
                      <a:pt x="116" y="53"/>
                      <a:pt x="120" y="57"/>
                      <a:pt x="121" y="61"/>
                    </a:cubicBezTo>
                    <a:lnTo>
                      <a:pt x="111" y="61"/>
                    </a:lnTo>
                    <a:close/>
                    <a:moveTo>
                      <a:pt x="109" y="45"/>
                    </a:moveTo>
                    <a:cubicBezTo>
                      <a:pt x="108" y="40"/>
                      <a:pt x="106" y="35"/>
                      <a:pt x="104" y="30"/>
                    </a:cubicBezTo>
                    <a:cubicBezTo>
                      <a:pt x="112" y="36"/>
                      <a:pt x="117" y="44"/>
                      <a:pt x="120" y="52"/>
                    </a:cubicBezTo>
                    <a:cubicBezTo>
                      <a:pt x="117" y="50"/>
                      <a:pt x="114" y="47"/>
                      <a:pt x="109" y="45"/>
                    </a:cubicBezTo>
                    <a:close/>
                    <a:moveTo>
                      <a:pt x="101" y="24"/>
                    </a:moveTo>
                    <a:cubicBezTo>
                      <a:pt x="97" y="18"/>
                      <a:pt x="93" y="12"/>
                      <a:pt x="87" y="9"/>
                    </a:cubicBezTo>
                    <a:cubicBezTo>
                      <a:pt x="100" y="14"/>
                      <a:pt x="110" y="24"/>
                      <a:pt x="116" y="37"/>
                    </a:cubicBezTo>
                    <a:cubicBezTo>
                      <a:pt x="112" y="32"/>
                      <a:pt x="107" y="27"/>
                      <a:pt x="101" y="24"/>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48" name="Freeform 529"/>
              <p:cNvSpPr/>
              <p:nvPr/>
            </p:nvSpPr>
            <p:spPr bwMode="auto">
              <a:xfrm>
                <a:off x="7407275" y="3141663"/>
                <a:ext cx="34925" cy="30163"/>
              </a:xfrm>
              <a:custGeom>
                <a:avLst/>
                <a:gdLst>
                  <a:gd name="T0" fmla="*/ 8 w 22"/>
                  <a:gd name="T1" fmla="*/ 14 h 19"/>
                  <a:gd name="T2" fmla="*/ 13 w 22"/>
                  <a:gd name="T3" fmla="*/ 19 h 19"/>
                  <a:gd name="T4" fmla="*/ 15 w 22"/>
                  <a:gd name="T5" fmla="*/ 12 h 19"/>
                  <a:gd name="T6" fmla="*/ 22 w 22"/>
                  <a:gd name="T7" fmla="*/ 9 h 19"/>
                  <a:gd name="T8" fmla="*/ 15 w 22"/>
                  <a:gd name="T9" fmla="*/ 7 h 19"/>
                  <a:gd name="T10" fmla="*/ 15 w 22"/>
                  <a:gd name="T11" fmla="*/ 0 h 19"/>
                  <a:gd name="T12" fmla="*/ 10 w 22"/>
                  <a:gd name="T13" fmla="*/ 2 h 19"/>
                  <a:gd name="T14" fmla="*/ 3 w 22"/>
                  <a:gd name="T15" fmla="*/ 0 h 19"/>
                  <a:gd name="T16" fmla="*/ 5 w 22"/>
                  <a:gd name="T17" fmla="*/ 7 h 19"/>
                  <a:gd name="T18" fmla="*/ 0 w 22"/>
                  <a:gd name="T19" fmla="*/ 14 h 19"/>
                  <a:gd name="T20" fmla="*/ 8 w 22"/>
                  <a:gd name="T21"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9">
                    <a:moveTo>
                      <a:pt x="8" y="14"/>
                    </a:moveTo>
                    <a:lnTo>
                      <a:pt x="13" y="19"/>
                    </a:lnTo>
                    <a:lnTo>
                      <a:pt x="15" y="12"/>
                    </a:lnTo>
                    <a:lnTo>
                      <a:pt x="22" y="9"/>
                    </a:lnTo>
                    <a:lnTo>
                      <a:pt x="15" y="7"/>
                    </a:lnTo>
                    <a:lnTo>
                      <a:pt x="15" y="0"/>
                    </a:lnTo>
                    <a:lnTo>
                      <a:pt x="10" y="2"/>
                    </a:lnTo>
                    <a:lnTo>
                      <a:pt x="3" y="0"/>
                    </a:lnTo>
                    <a:lnTo>
                      <a:pt x="5" y="7"/>
                    </a:lnTo>
                    <a:lnTo>
                      <a:pt x="0" y="14"/>
                    </a:lnTo>
                    <a:lnTo>
                      <a:pt x="8" y="14"/>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49" name="Freeform 530"/>
              <p:cNvSpPr/>
              <p:nvPr/>
            </p:nvSpPr>
            <p:spPr bwMode="auto">
              <a:xfrm>
                <a:off x="7899400" y="3294063"/>
                <a:ext cx="46038" cy="46038"/>
              </a:xfrm>
              <a:custGeom>
                <a:avLst/>
                <a:gdLst>
                  <a:gd name="T0" fmla="*/ 29 w 29"/>
                  <a:gd name="T1" fmla="*/ 12 h 29"/>
                  <a:gd name="T2" fmla="*/ 19 w 29"/>
                  <a:gd name="T3" fmla="*/ 10 h 29"/>
                  <a:gd name="T4" fmla="*/ 14 w 29"/>
                  <a:gd name="T5" fmla="*/ 0 h 29"/>
                  <a:gd name="T6" fmla="*/ 9 w 29"/>
                  <a:gd name="T7" fmla="*/ 10 h 29"/>
                  <a:gd name="T8" fmla="*/ 0 w 29"/>
                  <a:gd name="T9" fmla="*/ 10 h 29"/>
                  <a:gd name="T10" fmla="*/ 7 w 29"/>
                  <a:gd name="T11" fmla="*/ 17 h 29"/>
                  <a:gd name="T12" fmla="*/ 4 w 29"/>
                  <a:gd name="T13" fmla="*/ 29 h 29"/>
                  <a:gd name="T14" fmla="*/ 14 w 29"/>
                  <a:gd name="T15" fmla="*/ 25 h 29"/>
                  <a:gd name="T16" fmla="*/ 21 w 29"/>
                  <a:gd name="T17" fmla="*/ 29 h 29"/>
                  <a:gd name="T18" fmla="*/ 21 w 29"/>
                  <a:gd name="T19" fmla="*/ 20 h 29"/>
                  <a:gd name="T20" fmla="*/ 29 w 29"/>
                  <a:gd name="T21" fmla="*/ 1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29">
                    <a:moveTo>
                      <a:pt x="29" y="12"/>
                    </a:moveTo>
                    <a:lnTo>
                      <a:pt x="19" y="10"/>
                    </a:lnTo>
                    <a:lnTo>
                      <a:pt x="14" y="0"/>
                    </a:lnTo>
                    <a:lnTo>
                      <a:pt x="9" y="10"/>
                    </a:lnTo>
                    <a:lnTo>
                      <a:pt x="0" y="10"/>
                    </a:lnTo>
                    <a:lnTo>
                      <a:pt x="7" y="17"/>
                    </a:lnTo>
                    <a:lnTo>
                      <a:pt x="4" y="29"/>
                    </a:lnTo>
                    <a:lnTo>
                      <a:pt x="14" y="25"/>
                    </a:lnTo>
                    <a:lnTo>
                      <a:pt x="21" y="29"/>
                    </a:lnTo>
                    <a:lnTo>
                      <a:pt x="21" y="20"/>
                    </a:lnTo>
                    <a:lnTo>
                      <a:pt x="29" y="12"/>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50" name="Freeform 531"/>
              <p:cNvSpPr/>
              <p:nvPr/>
            </p:nvSpPr>
            <p:spPr bwMode="auto">
              <a:xfrm>
                <a:off x="7385050" y="3206750"/>
                <a:ext cx="103188" cy="100013"/>
              </a:xfrm>
              <a:custGeom>
                <a:avLst/>
                <a:gdLst>
                  <a:gd name="T0" fmla="*/ 43 w 65"/>
                  <a:gd name="T1" fmla="*/ 43 h 63"/>
                  <a:gd name="T2" fmla="*/ 65 w 65"/>
                  <a:gd name="T3" fmla="*/ 36 h 63"/>
                  <a:gd name="T4" fmla="*/ 46 w 65"/>
                  <a:gd name="T5" fmla="*/ 22 h 63"/>
                  <a:gd name="T6" fmla="*/ 48 w 65"/>
                  <a:gd name="T7" fmla="*/ 0 h 63"/>
                  <a:gd name="T8" fmla="*/ 29 w 65"/>
                  <a:gd name="T9" fmla="*/ 12 h 63"/>
                  <a:gd name="T10" fmla="*/ 7 w 65"/>
                  <a:gd name="T11" fmla="*/ 5 h 63"/>
                  <a:gd name="T12" fmla="*/ 14 w 65"/>
                  <a:gd name="T13" fmla="*/ 26 h 63"/>
                  <a:gd name="T14" fmla="*/ 0 w 65"/>
                  <a:gd name="T15" fmla="*/ 46 h 63"/>
                  <a:gd name="T16" fmla="*/ 24 w 65"/>
                  <a:gd name="T17" fmla="*/ 46 h 63"/>
                  <a:gd name="T18" fmla="*/ 36 w 65"/>
                  <a:gd name="T19" fmla="*/ 63 h 63"/>
                  <a:gd name="T20" fmla="*/ 43 w 65"/>
                  <a:gd name="T21" fmla="*/ 4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63">
                    <a:moveTo>
                      <a:pt x="43" y="43"/>
                    </a:moveTo>
                    <a:lnTo>
                      <a:pt x="65" y="36"/>
                    </a:lnTo>
                    <a:lnTo>
                      <a:pt x="46" y="22"/>
                    </a:lnTo>
                    <a:lnTo>
                      <a:pt x="48" y="0"/>
                    </a:lnTo>
                    <a:lnTo>
                      <a:pt x="29" y="12"/>
                    </a:lnTo>
                    <a:lnTo>
                      <a:pt x="7" y="5"/>
                    </a:lnTo>
                    <a:lnTo>
                      <a:pt x="14" y="26"/>
                    </a:lnTo>
                    <a:lnTo>
                      <a:pt x="0" y="46"/>
                    </a:lnTo>
                    <a:lnTo>
                      <a:pt x="24" y="46"/>
                    </a:lnTo>
                    <a:lnTo>
                      <a:pt x="36" y="63"/>
                    </a:lnTo>
                    <a:lnTo>
                      <a:pt x="43" y="43"/>
                    </a:ln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grpSp>
      </p:grpSp>
      <p:grpSp>
        <p:nvGrpSpPr>
          <p:cNvPr id="257" name="组合 256"/>
          <p:cNvGrpSpPr/>
          <p:nvPr/>
        </p:nvGrpSpPr>
        <p:grpSpPr>
          <a:xfrm>
            <a:off x="4105256" y="2204312"/>
            <a:ext cx="1137941" cy="689124"/>
            <a:chOff x="5605912" y="4941362"/>
            <a:chExt cx="1137941" cy="689124"/>
          </a:xfrm>
        </p:grpSpPr>
        <p:grpSp>
          <p:nvGrpSpPr>
            <p:cNvPr id="258" name="组合 257"/>
            <p:cNvGrpSpPr/>
            <p:nvPr/>
          </p:nvGrpSpPr>
          <p:grpSpPr>
            <a:xfrm>
              <a:off x="5605912" y="4941362"/>
              <a:ext cx="962973" cy="689124"/>
              <a:chOff x="-2338009" y="769144"/>
              <a:chExt cx="2790825" cy="1997174"/>
            </a:xfrm>
          </p:grpSpPr>
          <p:sp>
            <p:nvSpPr>
              <p:cNvPr id="269" name="Oval 499"/>
              <p:cNvSpPr>
                <a:spLocks noChangeArrowheads="1"/>
              </p:cNvSpPr>
              <p:nvPr/>
            </p:nvSpPr>
            <p:spPr bwMode="auto">
              <a:xfrm>
                <a:off x="-1880016" y="2601218"/>
                <a:ext cx="309563" cy="165100"/>
              </a:xfrm>
              <a:prstGeom prst="ellipse">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0" name="Rectangle 483"/>
              <p:cNvSpPr>
                <a:spLocks noChangeArrowheads="1"/>
              </p:cNvSpPr>
              <p:nvPr/>
            </p:nvSpPr>
            <p:spPr bwMode="auto">
              <a:xfrm>
                <a:off x="-1725234" y="800536"/>
                <a:ext cx="2178050" cy="1231900"/>
              </a:xfrm>
              <a:prstGeom prst="rect">
                <a:avLst/>
              </a:pr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1" name="Freeform 484"/>
              <p:cNvSpPr/>
              <p:nvPr/>
            </p:nvSpPr>
            <p:spPr bwMode="auto">
              <a:xfrm>
                <a:off x="-2338009" y="775494"/>
                <a:ext cx="1254125" cy="1935163"/>
              </a:xfrm>
              <a:custGeom>
                <a:avLst/>
                <a:gdLst>
                  <a:gd name="T0" fmla="*/ 334 w 334"/>
                  <a:gd name="T1" fmla="*/ 167 h 515"/>
                  <a:gd name="T2" fmla="*/ 167 w 334"/>
                  <a:gd name="T3" fmla="*/ 0 h 515"/>
                  <a:gd name="T4" fmla="*/ 0 w 334"/>
                  <a:gd name="T5" fmla="*/ 167 h 515"/>
                  <a:gd name="T6" fmla="*/ 130 w 334"/>
                  <a:gd name="T7" fmla="*/ 330 h 515"/>
                  <a:gd name="T8" fmla="*/ 165 w 334"/>
                  <a:gd name="T9" fmla="*/ 515 h 515"/>
                  <a:gd name="T10" fmla="*/ 200 w 334"/>
                  <a:gd name="T11" fmla="*/ 331 h 515"/>
                  <a:gd name="T12" fmla="*/ 334 w 334"/>
                  <a:gd name="T13" fmla="*/ 167 h 515"/>
                </a:gdLst>
                <a:ahLst/>
                <a:cxnLst>
                  <a:cxn ang="0">
                    <a:pos x="T0" y="T1"/>
                  </a:cxn>
                  <a:cxn ang="0">
                    <a:pos x="T2" y="T3"/>
                  </a:cxn>
                  <a:cxn ang="0">
                    <a:pos x="T4" y="T5"/>
                  </a:cxn>
                  <a:cxn ang="0">
                    <a:pos x="T6" y="T7"/>
                  </a:cxn>
                  <a:cxn ang="0">
                    <a:pos x="T8" y="T9"/>
                  </a:cxn>
                  <a:cxn ang="0">
                    <a:pos x="T10" y="T11"/>
                  </a:cxn>
                  <a:cxn ang="0">
                    <a:pos x="T12" y="T13"/>
                  </a:cxn>
                </a:cxnLst>
                <a:rect l="0" t="0" r="r" b="b"/>
                <a:pathLst>
                  <a:path w="334" h="515">
                    <a:moveTo>
                      <a:pt x="334" y="167"/>
                    </a:moveTo>
                    <a:cubicBezTo>
                      <a:pt x="334" y="75"/>
                      <a:pt x="259" y="0"/>
                      <a:pt x="167" y="0"/>
                    </a:cubicBezTo>
                    <a:cubicBezTo>
                      <a:pt x="75" y="0"/>
                      <a:pt x="0" y="75"/>
                      <a:pt x="0" y="167"/>
                    </a:cubicBezTo>
                    <a:cubicBezTo>
                      <a:pt x="0" y="247"/>
                      <a:pt x="56" y="313"/>
                      <a:pt x="130" y="330"/>
                    </a:cubicBezTo>
                    <a:cubicBezTo>
                      <a:pt x="165" y="515"/>
                      <a:pt x="165" y="515"/>
                      <a:pt x="165" y="515"/>
                    </a:cubicBezTo>
                    <a:cubicBezTo>
                      <a:pt x="200" y="331"/>
                      <a:pt x="200" y="331"/>
                      <a:pt x="200" y="331"/>
                    </a:cubicBezTo>
                    <a:cubicBezTo>
                      <a:pt x="276" y="315"/>
                      <a:pt x="334" y="248"/>
                      <a:pt x="334" y="167"/>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2" name="Freeform 485"/>
              <p:cNvSpPr/>
              <p:nvPr/>
            </p:nvSpPr>
            <p:spPr bwMode="auto">
              <a:xfrm>
                <a:off x="-1725234" y="769144"/>
                <a:ext cx="641350" cy="1938338"/>
              </a:xfrm>
              <a:custGeom>
                <a:avLst/>
                <a:gdLst>
                  <a:gd name="T0" fmla="*/ 0 w 171"/>
                  <a:gd name="T1" fmla="*/ 2 h 516"/>
                  <a:gd name="T2" fmla="*/ 2 w 171"/>
                  <a:gd name="T3" fmla="*/ 516 h 516"/>
                  <a:gd name="T4" fmla="*/ 37 w 171"/>
                  <a:gd name="T5" fmla="*/ 333 h 516"/>
                  <a:gd name="T6" fmla="*/ 171 w 171"/>
                  <a:gd name="T7" fmla="*/ 171 h 516"/>
                  <a:gd name="T8" fmla="*/ 0 w 171"/>
                  <a:gd name="T9" fmla="*/ 2 h 516"/>
                </a:gdLst>
                <a:ahLst/>
                <a:cxnLst>
                  <a:cxn ang="0">
                    <a:pos x="T0" y="T1"/>
                  </a:cxn>
                  <a:cxn ang="0">
                    <a:pos x="T2" y="T3"/>
                  </a:cxn>
                  <a:cxn ang="0">
                    <a:pos x="T4" y="T5"/>
                  </a:cxn>
                  <a:cxn ang="0">
                    <a:pos x="T6" y="T7"/>
                  </a:cxn>
                  <a:cxn ang="0">
                    <a:pos x="T8" y="T9"/>
                  </a:cxn>
                </a:cxnLst>
                <a:rect l="0" t="0" r="r" b="b"/>
                <a:pathLst>
                  <a:path w="171" h="516">
                    <a:moveTo>
                      <a:pt x="0" y="2"/>
                    </a:moveTo>
                    <a:cubicBezTo>
                      <a:pt x="0" y="2"/>
                      <a:pt x="2" y="516"/>
                      <a:pt x="2" y="516"/>
                    </a:cubicBezTo>
                    <a:cubicBezTo>
                      <a:pt x="37" y="333"/>
                      <a:pt x="37" y="333"/>
                      <a:pt x="37" y="333"/>
                    </a:cubicBezTo>
                    <a:cubicBezTo>
                      <a:pt x="113" y="317"/>
                      <a:pt x="171" y="251"/>
                      <a:pt x="171" y="171"/>
                    </a:cubicBezTo>
                    <a:cubicBezTo>
                      <a:pt x="171" y="78"/>
                      <a:pt x="96" y="0"/>
                      <a:pt x="0" y="2"/>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73" name="Freeform 486"/>
              <p:cNvSpPr>
                <a:spLocks noEditPoints="1"/>
              </p:cNvSpPr>
              <p:nvPr/>
            </p:nvSpPr>
            <p:spPr bwMode="auto">
              <a:xfrm>
                <a:off x="-2217359" y="896144"/>
                <a:ext cx="1006475" cy="1006475"/>
              </a:xfrm>
              <a:custGeom>
                <a:avLst/>
                <a:gdLst>
                  <a:gd name="T0" fmla="*/ 134 w 268"/>
                  <a:gd name="T1" fmla="*/ 268 h 268"/>
                  <a:gd name="T2" fmla="*/ 0 w 268"/>
                  <a:gd name="T3" fmla="*/ 134 h 268"/>
                  <a:gd name="T4" fmla="*/ 134 w 268"/>
                  <a:gd name="T5" fmla="*/ 0 h 268"/>
                  <a:gd name="T6" fmla="*/ 268 w 268"/>
                  <a:gd name="T7" fmla="*/ 134 h 268"/>
                  <a:gd name="T8" fmla="*/ 134 w 268"/>
                  <a:gd name="T9" fmla="*/ 268 h 268"/>
                  <a:gd name="T10" fmla="*/ 134 w 268"/>
                  <a:gd name="T11" fmla="*/ 10 h 268"/>
                  <a:gd name="T12" fmla="*/ 11 w 268"/>
                  <a:gd name="T13" fmla="*/ 134 h 268"/>
                  <a:gd name="T14" fmla="*/ 134 w 268"/>
                  <a:gd name="T15" fmla="*/ 257 h 268"/>
                  <a:gd name="T16" fmla="*/ 258 w 268"/>
                  <a:gd name="T17" fmla="*/ 134 h 268"/>
                  <a:gd name="T18" fmla="*/ 134 w 268"/>
                  <a:gd name="T19" fmla="*/ 1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268">
                    <a:moveTo>
                      <a:pt x="134" y="268"/>
                    </a:moveTo>
                    <a:cubicBezTo>
                      <a:pt x="60" y="268"/>
                      <a:pt x="0" y="208"/>
                      <a:pt x="0" y="134"/>
                    </a:cubicBezTo>
                    <a:cubicBezTo>
                      <a:pt x="0" y="60"/>
                      <a:pt x="60" y="0"/>
                      <a:pt x="134" y="0"/>
                    </a:cubicBezTo>
                    <a:cubicBezTo>
                      <a:pt x="208" y="0"/>
                      <a:pt x="268" y="60"/>
                      <a:pt x="268" y="134"/>
                    </a:cubicBezTo>
                    <a:cubicBezTo>
                      <a:pt x="268" y="208"/>
                      <a:pt x="208" y="268"/>
                      <a:pt x="134" y="268"/>
                    </a:cubicBezTo>
                    <a:close/>
                    <a:moveTo>
                      <a:pt x="134" y="10"/>
                    </a:moveTo>
                    <a:cubicBezTo>
                      <a:pt x="66" y="10"/>
                      <a:pt x="11" y="65"/>
                      <a:pt x="11" y="134"/>
                    </a:cubicBezTo>
                    <a:cubicBezTo>
                      <a:pt x="11" y="202"/>
                      <a:pt x="66" y="257"/>
                      <a:pt x="134" y="257"/>
                    </a:cubicBezTo>
                    <a:cubicBezTo>
                      <a:pt x="202" y="257"/>
                      <a:pt x="258" y="202"/>
                      <a:pt x="258" y="134"/>
                    </a:cubicBezTo>
                    <a:cubicBezTo>
                      <a:pt x="258" y="65"/>
                      <a:pt x="202" y="10"/>
                      <a:pt x="134"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sp>
            <p:nvSpPr>
              <p:cNvPr id="274" name="Oval 487"/>
              <p:cNvSpPr>
                <a:spLocks noChangeArrowheads="1"/>
              </p:cNvSpPr>
              <p:nvPr/>
            </p:nvSpPr>
            <p:spPr bwMode="auto">
              <a:xfrm>
                <a:off x="-2134809" y="968556"/>
                <a:ext cx="841375" cy="841375"/>
              </a:xfrm>
              <a:prstGeom prst="ellipse">
                <a:avLst/>
              </a:prstGeom>
              <a:solidFill>
                <a:schemeClr val="bg1"/>
              </a:solidFill>
              <a:ln>
                <a:noFill/>
              </a:ln>
            </p:spPr>
            <p:txBody>
              <a:bodyPr vert="horz" wrap="square" lIns="91440" tIns="45720" rIns="91440" bIns="45720" numCol="1" anchor="t" anchorCtr="0" compatLnSpc="1"/>
              <a:lstStyle/>
              <a:p>
                <a:endParaRPr lang="zh-CN" altLang="en-US" sz="1200"/>
              </a:p>
            </p:txBody>
          </p:sp>
        </p:grpSp>
        <p:sp>
          <p:nvSpPr>
            <p:cNvPr id="259" name="文本框 622"/>
            <p:cNvSpPr txBox="1"/>
            <p:nvPr/>
          </p:nvSpPr>
          <p:spPr>
            <a:xfrm>
              <a:off x="5961397" y="4955087"/>
              <a:ext cx="782456" cy="369332"/>
            </a:xfrm>
            <a:prstGeom prst="rect">
              <a:avLst/>
            </a:prstGeom>
            <a:noFill/>
          </p:spPr>
          <p:txBody>
            <a:bodyPr wrap="square" rtlCol="0">
              <a:spAutoFit/>
            </a:bodyPr>
            <a:lstStyle/>
            <a:p>
              <a:r>
                <a:rPr lang="zh-CN" altLang="en-US" sz="1800" dirty="0" smtClean="0">
                  <a:solidFill>
                    <a:schemeClr val="bg1"/>
                  </a:solidFill>
                  <a:latin typeface="微软雅黑" panose="020B0503020204020204" pitchFamily="34" charset="-122"/>
                  <a:ea typeface="微软雅黑" panose="020B0503020204020204" pitchFamily="34" charset="-122"/>
                </a:rPr>
                <a:t>地名</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nvGrpSpPr>
            <p:cNvPr id="260" name="组合 259"/>
            <p:cNvGrpSpPr/>
            <p:nvPr/>
          </p:nvGrpSpPr>
          <p:grpSpPr>
            <a:xfrm>
              <a:off x="5726005" y="5060474"/>
              <a:ext cx="172449" cy="175868"/>
              <a:chOff x="7385050" y="3114675"/>
              <a:chExt cx="560388" cy="571500"/>
            </a:xfrm>
          </p:grpSpPr>
          <p:sp>
            <p:nvSpPr>
              <p:cNvPr id="261" name="Freeform 524"/>
              <p:cNvSpPr/>
              <p:nvPr/>
            </p:nvSpPr>
            <p:spPr bwMode="auto">
              <a:xfrm>
                <a:off x="7553325" y="3114675"/>
                <a:ext cx="227013" cy="114300"/>
              </a:xfrm>
              <a:custGeom>
                <a:avLst/>
                <a:gdLst>
                  <a:gd name="T0" fmla="*/ 59 w 59"/>
                  <a:gd name="T1" fmla="*/ 30 h 30"/>
                  <a:gd name="T2" fmla="*/ 31 w 59"/>
                  <a:gd name="T3" fmla="*/ 12 h 30"/>
                  <a:gd name="T4" fmla="*/ 31 w 59"/>
                  <a:gd name="T5" fmla="*/ 0 h 30"/>
                  <a:gd name="T6" fmla="*/ 25 w 59"/>
                  <a:gd name="T7" fmla="*/ 0 h 30"/>
                  <a:gd name="T8" fmla="*/ 25 w 59"/>
                  <a:gd name="T9" fmla="*/ 12 h 30"/>
                  <a:gd name="T10" fmla="*/ 0 w 59"/>
                  <a:gd name="T11" fmla="*/ 30 h 30"/>
                  <a:gd name="T12" fmla="*/ 30 w 59"/>
                  <a:gd name="T13" fmla="*/ 22 h 30"/>
                  <a:gd name="T14" fmla="*/ 59 w 59"/>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0">
                    <a:moveTo>
                      <a:pt x="59" y="30"/>
                    </a:moveTo>
                    <a:cubicBezTo>
                      <a:pt x="59" y="20"/>
                      <a:pt x="47" y="13"/>
                      <a:pt x="31" y="12"/>
                    </a:cubicBezTo>
                    <a:cubicBezTo>
                      <a:pt x="31" y="0"/>
                      <a:pt x="31" y="0"/>
                      <a:pt x="31" y="0"/>
                    </a:cubicBezTo>
                    <a:cubicBezTo>
                      <a:pt x="25" y="0"/>
                      <a:pt x="25" y="0"/>
                      <a:pt x="25" y="0"/>
                    </a:cubicBezTo>
                    <a:cubicBezTo>
                      <a:pt x="25" y="12"/>
                      <a:pt x="25" y="12"/>
                      <a:pt x="25" y="12"/>
                    </a:cubicBezTo>
                    <a:cubicBezTo>
                      <a:pt x="13" y="13"/>
                      <a:pt x="0" y="21"/>
                      <a:pt x="0" y="30"/>
                    </a:cubicBezTo>
                    <a:cubicBezTo>
                      <a:pt x="9" y="25"/>
                      <a:pt x="19" y="22"/>
                      <a:pt x="30" y="22"/>
                    </a:cubicBezTo>
                    <a:cubicBezTo>
                      <a:pt x="41" y="22"/>
                      <a:pt x="51" y="25"/>
                      <a:pt x="59" y="30"/>
                    </a:cubicBez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62" name="Freeform 525"/>
              <p:cNvSpPr/>
              <p:nvPr/>
            </p:nvSpPr>
            <p:spPr bwMode="auto">
              <a:xfrm>
                <a:off x="7791450" y="3160713"/>
                <a:ext cx="34925" cy="30163"/>
              </a:xfrm>
              <a:custGeom>
                <a:avLst/>
                <a:gdLst>
                  <a:gd name="T0" fmla="*/ 10 w 22"/>
                  <a:gd name="T1" fmla="*/ 14 h 19"/>
                  <a:gd name="T2" fmla="*/ 12 w 22"/>
                  <a:gd name="T3" fmla="*/ 19 h 19"/>
                  <a:gd name="T4" fmla="*/ 14 w 22"/>
                  <a:gd name="T5" fmla="*/ 12 h 19"/>
                  <a:gd name="T6" fmla="*/ 22 w 22"/>
                  <a:gd name="T7" fmla="*/ 12 h 19"/>
                  <a:gd name="T8" fmla="*/ 17 w 22"/>
                  <a:gd name="T9" fmla="*/ 7 h 19"/>
                  <a:gd name="T10" fmla="*/ 17 w 22"/>
                  <a:gd name="T11" fmla="*/ 0 h 19"/>
                  <a:gd name="T12" fmla="*/ 10 w 22"/>
                  <a:gd name="T13" fmla="*/ 2 h 19"/>
                  <a:gd name="T14" fmla="*/ 5 w 22"/>
                  <a:gd name="T15" fmla="*/ 0 h 19"/>
                  <a:gd name="T16" fmla="*/ 5 w 22"/>
                  <a:gd name="T17" fmla="*/ 7 h 19"/>
                  <a:gd name="T18" fmla="*/ 0 w 22"/>
                  <a:gd name="T19" fmla="*/ 14 h 19"/>
                  <a:gd name="T20" fmla="*/ 10 w 22"/>
                  <a:gd name="T21"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9">
                    <a:moveTo>
                      <a:pt x="10" y="14"/>
                    </a:moveTo>
                    <a:lnTo>
                      <a:pt x="12" y="19"/>
                    </a:lnTo>
                    <a:lnTo>
                      <a:pt x="14" y="12"/>
                    </a:lnTo>
                    <a:lnTo>
                      <a:pt x="22" y="12"/>
                    </a:lnTo>
                    <a:lnTo>
                      <a:pt x="17" y="7"/>
                    </a:lnTo>
                    <a:lnTo>
                      <a:pt x="17" y="0"/>
                    </a:lnTo>
                    <a:lnTo>
                      <a:pt x="10" y="2"/>
                    </a:lnTo>
                    <a:lnTo>
                      <a:pt x="5" y="0"/>
                    </a:lnTo>
                    <a:lnTo>
                      <a:pt x="5" y="7"/>
                    </a:lnTo>
                    <a:lnTo>
                      <a:pt x="0" y="14"/>
                    </a:lnTo>
                    <a:lnTo>
                      <a:pt x="10" y="14"/>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63" name="Freeform 526"/>
              <p:cNvSpPr/>
              <p:nvPr/>
            </p:nvSpPr>
            <p:spPr bwMode="auto">
              <a:xfrm>
                <a:off x="7840663" y="3176588"/>
                <a:ext cx="104775" cy="98425"/>
              </a:xfrm>
              <a:custGeom>
                <a:avLst/>
                <a:gdLst>
                  <a:gd name="T0" fmla="*/ 25 w 66"/>
                  <a:gd name="T1" fmla="*/ 43 h 62"/>
                  <a:gd name="T2" fmla="*/ 37 w 66"/>
                  <a:gd name="T3" fmla="*/ 62 h 62"/>
                  <a:gd name="T4" fmla="*/ 44 w 66"/>
                  <a:gd name="T5" fmla="*/ 41 h 62"/>
                  <a:gd name="T6" fmla="*/ 66 w 66"/>
                  <a:gd name="T7" fmla="*/ 36 h 62"/>
                  <a:gd name="T8" fmla="*/ 49 w 66"/>
                  <a:gd name="T9" fmla="*/ 21 h 62"/>
                  <a:gd name="T10" fmla="*/ 49 w 66"/>
                  <a:gd name="T11" fmla="*/ 0 h 62"/>
                  <a:gd name="T12" fmla="*/ 29 w 66"/>
                  <a:gd name="T13" fmla="*/ 12 h 62"/>
                  <a:gd name="T14" fmla="*/ 10 w 66"/>
                  <a:gd name="T15" fmla="*/ 4 h 62"/>
                  <a:gd name="T16" fmla="*/ 15 w 66"/>
                  <a:gd name="T17" fmla="*/ 26 h 62"/>
                  <a:gd name="T18" fmla="*/ 0 w 66"/>
                  <a:gd name="T19" fmla="*/ 43 h 62"/>
                  <a:gd name="T20" fmla="*/ 25 w 66"/>
                  <a:gd name="T21" fmla="*/ 4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62">
                    <a:moveTo>
                      <a:pt x="25" y="43"/>
                    </a:moveTo>
                    <a:lnTo>
                      <a:pt x="37" y="62"/>
                    </a:lnTo>
                    <a:lnTo>
                      <a:pt x="44" y="41"/>
                    </a:lnTo>
                    <a:lnTo>
                      <a:pt x="66" y="36"/>
                    </a:lnTo>
                    <a:lnTo>
                      <a:pt x="49" y="21"/>
                    </a:lnTo>
                    <a:lnTo>
                      <a:pt x="49" y="0"/>
                    </a:lnTo>
                    <a:lnTo>
                      <a:pt x="29" y="12"/>
                    </a:lnTo>
                    <a:lnTo>
                      <a:pt x="10" y="4"/>
                    </a:lnTo>
                    <a:lnTo>
                      <a:pt x="15" y="26"/>
                    </a:lnTo>
                    <a:lnTo>
                      <a:pt x="0" y="43"/>
                    </a:lnTo>
                    <a:lnTo>
                      <a:pt x="25" y="43"/>
                    </a:ln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64" name="Freeform 527"/>
              <p:cNvSpPr/>
              <p:nvPr/>
            </p:nvSpPr>
            <p:spPr bwMode="auto">
              <a:xfrm>
                <a:off x="7493000" y="3144838"/>
                <a:ext cx="49213" cy="46038"/>
              </a:xfrm>
              <a:custGeom>
                <a:avLst/>
                <a:gdLst>
                  <a:gd name="T0" fmla="*/ 12 w 31"/>
                  <a:gd name="T1" fmla="*/ 20 h 29"/>
                  <a:gd name="T2" fmla="*/ 17 w 31"/>
                  <a:gd name="T3" fmla="*/ 29 h 29"/>
                  <a:gd name="T4" fmla="*/ 21 w 31"/>
                  <a:gd name="T5" fmla="*/ 20 h 29"/>
                  <a:gd name="T6" fmla="*/ 31 w 31"/>
                  <a:gd name="T7" fmla="*/ 17 h 29"/>
                  <a:gd name="T8" fmla="*/ 21 w 31"/>
                  <a:gd name="T9" fmla="*/ 10 h 29"/>
                  <a:gd name="T10" fmla="*/ 21 w 31"/>
                  <a:gd name="T11" fmla="*/ 0 h 29"/>
                  <a:gd name="T12" fmla="*/ 14 w 31"/>
                  <a:gd name="T13" fmla="*/ 5 h 29"/>
                  <a:gd name="T14" fmla="*/ 4 w 31"/>
                  <a:gd name="T15" fmla="*/ 3 h 29"/>
                  <a:gd name="T16" fmla="*/ 7 w 31"/>
                  <a:gd name="T17" fmla="*/ 12 h 29"/>
                  <a:gd name="T18" fmla="*/ 0 w 31"/>
                  <a:gd name="T19" fmla="*/ 20 h 29"/>
                  <a:gd name="T20" fmla="*/ 12 w 31"/>
                  <a:gd name="T21"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9">
                    <a:moveTo>
                      <a:pt x="12" y="20"/>
                    </a:moveTo>
                    <a:lnTo>
                      <a:pt x="17" y="29"/>
                    </a:lnTo>
                    <a:lnTo>
                      <a:pt x="21" y="20"/>
                    </a:lnTo>
                    <a:lnTo>
                      <a:pt x="31" y="17"/>
                    </a:lnTo>
                    <a:lnTo>
                      <a:pt x="21" y="10"/>
                    </a:lnTo>
                    <a:lnTo>
                      <a:pt x="21" y="0"/>
                    </a:lnTo>
                    <a:lnTo>
                      <a:pt x="14" y="5"/>
                    </a:lnTo>
                    <a:lnTo>
                      <a:pt x="4" y="3"/>
                    </a:lnTo>
                    <a:lnTo>
                      <a:pt x="7" y="12"/>
                    </a:lnTo>
                    <a:lnTo>
                      <a:pt x="0" y="20"/>
                    </a:lnTo>
                    <a:lnTo>
                      <a:pt x="12" y="20"/>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65" name="Freeform 528"/>
              <p:cNvSpPr>
                <a:spLocks noEditPoints="1"/>
              </p:cNvSpPr>
              <p:nvPr/>
            </p:nvSpPr>
            <p:spPr bwMode="auto">
              <a:xfrm>
                <a:off x="7431088" y="3209925"/>
                <a:ext cx="479425" cy="476250"/>
              </a:xfrm>
              <a:custGeom>
                <a:avLst/>
                <a:gdLst>
                  <a:gd name="T0" fmla="*/ 0 w 125"/>
                  <a:gd name="T1" fmla="*/ 62 h 124"/>
                  <a:gd name="T2" fmla="*/ 125 w 125"/>
                  <a:gd name="T3" fmla="*/ 62 h 124"/>
                  <a:gd name="T4" fmla="*/ 19 w 125"/>
                  <a:gd name="T5" fmla="*/ 44 h 124"/>
                  <a:gd name="T6" fmla="*/ 44 w 125"/>
                  <a:gd name="T7" fmla="*/ 19 h 124"/>
                  <a:gd name="T8" fmla="*/ 19 w 125"/>
                  <a:gd name="T9" fmla="*/ 44 h 124"/>
                  <a:gd name="T10" fmla="*/ 18 w 125"/>
                  <a:gd name="T11" fmla="*/ 76 h 124"/>
                  <a:gd name="T12" fmla="*/ 38 w 125"/>
                  <a:gd name="T13" fmla="*/ 64 h 124"/>
                  <a:gd name="T14" fmla="*/ 30 w 125"/>
                  <a:gd name="T15" fmla="*/ 20 h 124"/>
                  <a:gd name="T16" fmla="*/ 46 w 125"/>
                  <a:gd name="T17" fmla="*/ 15 h 124"/>
                  <a:gd name="T18" fmla="*/ 37 w 125"/>
                  <a:gd name="T19" fmla="*/ 9 h 124"/>
                  <a:gd name="T20" fmla="*/ 9 w 125"/>
                  <a:gd name="T21" fmla="*/ 37 h 124"/>
                  <a:gd name="T22" fmla="*/ 15 w 125"/>
                  <a:gd name="T23" fmla="*/ 50 h 124"/>
                  <a:gd name="T24" fmla="*/ 4 w 125"/>
                  <a:gd name="T25" fmla="*/ 61 h 124"/>
                  <a:gd name="T26" fmla="*/ 14 w 125"/>
                  <a:gd name="T27" fmla="*/ 64 h 124"/>
                  <a:gd name="T28" fmla="*/ 3 w 125"/>
                  <a:gd name="T29" fmla="*/ 64 h 124"/>
                  <a:gd name="T30" fmla="*/ 15 w 125"/>
                  <a:gd name="T31" fmla="*/ 78 h 124"/>
                  <a:gd name="T32" fmla="*/ 5 w 125"/>
                  <a:gd name="T33" fmla="*/ 72 h 124"/>
                  <a:gd name="T34" fmla="*/ 9 w 125"/>
                  <a:gd name="T35" fmla="*/ 87 h 124"/>
                  <a:gd name="T36" fmla="*/ 37 w 125"/>
                  <a:gd name="T37" fmla="*/ 115 h 124"/>
                  <a:gd name="T38" fmla="*/ 30 w 125"/>
                  <a:gd name="T39" fmla="*/ 104 h 124"/>
                  <a:gd name="T40" fmla="*/ 53 w 125"/>
                  <a:gd name="T41" fmla="*/ 120 h 124"/>
                  <a:gd name="T42" fmla="*/ 60 w 125"/>
                  <a:gd name="T43" fmla="*/ 107 h 124"/>
                  <a:gd name="T44" fmla="*/ 43 w 125"/>
                  <a:gd name="T45" fmla="*/ 86 h 124"/>
                  <a:gd name="T46" fmla="*/ 60 w 125"/>
                  <a:gd name="T47" fmla="*/ 107 h 124"/>
                  <a:gd name="T48" fmla="*/ 42 w 125"/>
                  <a:gd name="T49" fmla="*/ 82 h 124"/>
                  <a:gd name="T50" fmla="*/ 60 w 125"/>
                  <a:gd name="T51" fmla="*/ 64 h 124"/>
                  <a:gd name="T52" fmla="*/ 60 w 125"/>
                  <a:gd name="T53" fmla="*/ 61 h 124"/>
                  <a:gd name="T54" fmla="*/ 42 w 125"/>
                  <a:gd name="T55" fmla="*/ 42 h 124"/>
                  <a:gd name="T56" fmla="*/ 60 w 125"/>
                  <a:gd name="T57" fmla="*/ 61 h 124"/>
                  <a:gd name="T58" fmla="*/ 50 w 125"/>
                  <a:gd name="T59" fmla="*/ 14 h 124"/>
                  <a:gd name="T60" fmla="*/ 60 w 125"/>
                  <a:gd name="T61" fmla="*/ 13 h 124"/>
                  <a:gd name="T62" fmla="*/ 86 w 125"/>
                  <a:gd name="T63" fmla="*/ 43 h 124"/>
                  <a:gd name="T64" fmla="*/ 108 w 125"/>
                  <a:gd name="T65" fmla="*/ 61 h 124"/>
                  <a:gd name="T66" fmla="*/ 108 w 125"/>
                  <a:gd name="T67" fmla="*/ 64 h 124"/>
                  <a:gd name="T68" fmla="*/ 86 w 125"/>
                  <a:gd name="T69" fmla="*/ 82 h 124"/>
                  <a:gd name="T70" fmla="*/ 108 w 125"/>
                  <a:gd name="T71" fmla="*/ 64 h 124"/>
                  <a:gd name="T72" fmla="*/ 80 w 125"/>
                  <a:gd name="T73" fmla="*/ 19 h 124"/>
                  <a:gd name="T74" fmla="*/ 105 w 125"/>
                  <a:gd name="T75" fmla="*/ 44 h 124"/>
                  <a:gd name="T76" fmla="*/ 63 w 125"/>
                  <a:gd name="T77" fmla="*/ 3 h 124"/>
                  <a:gd name="T78" fmla="*/ 63 w 125"/>
                  <a:gd name="T79" fmla="*/ 13 h 124"/>
                  <a:gd name="T80" fmla="*/ 63 w 125"/>
                  <a:gd name="T81" fmla="*/ 17 h 124"/>
                  <a:gd name="T82" fmla="*/ 82 w 125"/>
                  <a:gd name="T83" fmla="*/ 38 h 124"/>
                  <a:gd name="T84" fmla="*/ 63 w 125"/>
                  <a:gd name="T85" fmla="*/ 17 h 124"/>
                  <a:gd name="T86" fmla="*/ 82 w 125"/>
                  <a:gd name="T87" fmla="*/ 42 h 124"/>
                  <a:gd name="T88" fmla="*/ 63 w 125"/>
                  <a:gd name="T89" fmla="*/ 61 h 124"/>
                  <a:gd name="T90" fmla="*/ 63 w 125"/>
                  <a:gd name="T91" fmla="*/ 121 h 124"/>
                  <a:gd name="T92" fmla="*/ 74 w 125"/>
                  <a:gd name="T93" fmla="*/ 110 h 124"/>
                  <a:gd name="T94" fmla="*/ 63 w 125"/>
                  <a:gd name="T95" fmla="*/ 107 h 124"/>
                  <a:gd name="T96" fmla="*/ 82 w 125"/>
                  <a:gd name="T97" fmla="*/ 86 h 124"/>
                  <a:gd name="T98" fmla="*/ 63 w 125"/>
                  <a:gd name="T99" fmla="*/ 107 h 124"/>
                  <a:gd name="T100" fmla="*/ 105 w 125"/>
                  <a:gd name="T101" fmla="*/ 80 h 124"/>
                  <a:gd name="T102" fmla="*/ 80 w 125"/>
                  <a:gd name="T103" fmla="*/ 105 h 124"/>
                  <a:gd name="T104" fmla="*/ 87 w 125"/>
                  <a:gd name="T105" fmla="*/ 115 h 124"/>
                  <a:gd name="T106" fmla="*/ 116 w 125"/>
                  <a:gd name="T107" fmla="*/ 87 h 124"/>
                  <a:gd name="T108" fmla="*/ 110 w 125"/>
                  <a:gd name="T109" fmla="*/ 75 h 124"/>
                  <a:gd name="T110" fmla="*/ 121 w 125"/>
                  <a:gd name="T111" fmla="*/ 64 h 124"/>
                  <a:gd name="T112" fmla="*/ 111 w 125"/>
                  <a:gd name="T113" fmla="*/ 61 h 124"/>
                  <a:gd name="T114" fmla="*/ 121 w 125"/>
                  <a:gd name="T115" fmla="*/ 61 h 124"/>
                  <a:gd name="T116" fmla="*/ 109 w 125"/>
                  <a:gd name="T117" fmla="*/ 45 h 124"/>
                  <a:gd name="T118" fmla="*/ 120 w 125"/>
                  <a:gd name="T119" fmla="*/ 52 h 124"/>
                  <a:gd name="T120" fmla="*/ 101 w 125"/>
                  <a:gd name="T121" fmla="*/ 24 h 124"/>
                  <a:gd name="T122" fmla="*/ 116 w 125"/>
                  <a:gd name="T123" fmla="*/ 3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5" h="124">
                    <a:moveTo>
                      <a:pt x="62" y="0"/>
                    </a:moveTo>
                    <a:cubicBezTo>
                      <a:pt x="28" y="0"/>
                      <a:pt x="0" y="28"/>
                      <a:pt x="0" y="62"/>
                    </a:cubicBezTo>
                    <a:cubicBezTo>
                      <a:pt x="0" y="96"/>
                      <a:pt x="28" y="124"/>
                      <a:pt x="62" y="124"/>
                    </a:cubicBezTo>
                    <a:cubicBezTo>
                      <a:pt x="97" y="124"/>
                      <a:pt x="125" y="96"/>
                      <a:pt x="125" y="62"/>
                    </a:cubicBezTo>
                    <a:cubicBezTo>
                      <a:pt x="125" y="28"/>
                      <a:pt x="97" y="0"/>
                      <a:pt x="62" y="0"/>
                    </a:cubicBezTo>
                    <a:close/>
                    <a:moveTo>
                      <a:pt x="19" y="44"/>
                    </a:moveTo>
                    <a:cubicBezTo>
                      <a:pt x="21" y="37"/>
                      <a:pt x="23" y="31"/>
                      <a:pt x="26" y="26"/>
                    </a:cubicBezTo>
                    <a:cubicBezTo>
                      <a:pt x="32" y="23"/>
                      <a:pt x="38" y="20"/>
                      <a:pt x="44" y="19"/>
                    </a:cubicBezTo>
                    <a:cubicBezTo>
                      <a:pt x="42" y="25"/>
                      <a:pt x="40" y="31"/>
                      <a:pt x="39" y="39"/>
                    </a:cubicBezTo>
                    <a:cubicBezTo>
                      <a:pt x="32" y="40"/>
                      <a:pt x="25" y="42"/>
                      <a:pt x="19" y="44"/>
                    </a:cubicBezTo>
                    <a:close/>
                    <a:moveTo>
                      <a:pt x="39" y="82"/>
                    </a:moveTo>
                    <a:cubicBezTo>
                      <a:pt x="31" y="80"/>
                      <a:pt x="24" y="79"/>
                      <a:pt x="18" y="76"/>
                    </a:cubicBezTo>
                    <a:cubicBezTo>
                      <a:pt x="18" y="72"/>
                      <a:pt x="17" y="67"/>
                      <a:pt x="17" y="64"/>
                    </a:cubicBezTo>
                    <a:cubicBezTo>
                      <a:pt x="38" y="64"/>
                      <a:pt x="38" y="64"/>
                      <a:pt x="38" y="64"/>
                    </a:cubicBezTo>
                    <a:cubicBezTo>
                      <a:pt x="38" y="70"/>
                      <a:pt x="38" y="76"/>
                      <a:pt x="39" y="82"/>
                    </a:cubicBezTo>
                    <a:close/>
                    <a:moveTo>
                      <a:pt x="30" y="20"/>
                    </a:moveTo>
                    <a:cubicBezTo>
                      <a:pt x="36" y="12"/>
                      <a:pt x="44" y="7"/>
                      <a:pt x="53" y="4"/>
                    </a:cubicBezTo>
                    <a:cubicBezTo>
                      <a:pt x="50" y="7"/>
                      <a:pt x="48" y="11"/>
                      <a:pt x="46" y="15"/>
                    </a:cubicBezTo>
                    <a:cubicBezTo>
                      <a:pt x="40" y="16"/>
                      <a:pt x="35" y="18"/>
                      <a:pt x="30" y="20"/>
                    </a:cubicBezTo>
                    <a:close/>
                    <a:moveTo>
                      <a:pt x="37" y="9"/>
                    </a:moveTo>
                    <a:cubicBezTo>
                      <a:pt x="32" y="12"/>
                      <a:pt x="28" y="18"/>
                      <a:pt x="24" y="24"/>
                    </a:cubicBezTo>
                    <a:cubicBezTo>
                      <a:pt x="18" y="27"/>
                      <a:pt x="13" y="32"/>
                      <a:pt x="9" y="37"/>
                    </a:cubicBezTo>
                    <a:cubicBezTo>
                      <a:pt x="15" y="24"/>
                      <a:pt x="25" y="14"/>
                      <a:pt x="37" y="9"/>
                    </a:cubicBezTo>
                    <a:close/>
                    <a:moveTo>
                      <a:pt x="15" y="50"/>
                    </a:moveTo>
                    <a:cubicBezTo>
                      <a:pt x="14" y="53"/>
                      <a:pt x="14" y="57"/>
                      <a:pt x="14" y="61"/>
                    </a:cubicBezTo>
                    <a:cubicBezTo>
                      <a:pt x="4" y="61"/>
                      <a:pt x="4" y="61"/>
                      <a:pt x="4" y="61"/>
                    </a:cubicBezTo>
                    <a:cubicBezTo>
                      <a:pt x="5" y="57"/>
                      <a:pt x="9" y="53"/>
                      <a:pt x="15" y="50"/>
                    </a:cubicBezTo>
                    <a:close/>
                    <a:moveTo>
                      <a:pt x="14" y="64"/>
                    </a:moveTo>
                    <a:cubicBezTo>
                      <a:pt x="14" y="67"/>
                      <a:pt x="14" y="71"/>
                      <a:pt x="15" y="75"/>
                    </a:cubicBezTo>
                    <a:cubicBezTo>
                      <a:pt x="8" y="72"/>
                      <a:pt x="4" y="67"/>
                      <a:pt x="3" y="64"/>
                    </a:cubicBezTo>
                    <a:lnTo>
                      <a:pt x="14" y="64"/>
                    </a:lnTo>
                    <a:close/>
                    <a:moveTo>
                      <a:pt x="15" y="78"/>
                    </a:moveTo>
                    <a:cubicBezTo>
                      <a:pt x="17" y="84"/>
                      <a:pt x="18" y="89"/>
                      <a:pt x="21" y="94"/>
                    </a:cubicBezTo>
                    <a:cubicBezTo>
                      <a:pt x="13" y="88"/>
                      <a:pt x="7" y="80"/>
                      <a:pt x="5" y="72"/>
                    </a:cubicBezTo>
                    <a:cubicBezTo>
                      <a:pt x="7" y="74"/>
                      <a:pt x="11" y="76"/>
                      <a:pt x="15" y="78"/>
                    </a:cubicBezTo>
                    <a:close/>
                    <a:moveTo>
                      <a:pt x="9" y="87"/>
                    </a:moveTo>
                    <a:cubicBezTo>
                      <a:pt x="13" y="92"/>
                      <a:pt x="18" y="97"/>
                      <a:pt x="24" y="100"/>
                    </a:cubicBezTo>
                    <a:cubicBezTo>
                      <a:pt x="28" y="106"/>
                      <a:pt x="32" y="111"/>
                      <a:pt x="37" y="115"/>
                    </a:cubicBezTo>
                    <a:cubicBezTo>
                      <a:pt x="25" y="109"/>
                      <a:pt x="15" y="99"/>
                      <a:pt x="9" y="87"/>
                    </a:cubicBezTo>
                    <a:close/>
                    <a:moveTo>
                      <a:pt x="30" y="104"/>
                    </a:moveTo>
                    <a:cubicBezTo>
                      <a:pt x="35" y="106"/>
                      <a:pt x="40" y="108"/>
                      <a:pt x="46" y="109"/>
                    </a:cubicBezTo>
                    <a:cubicBezTo>
                      <a:pt x="48" y="113"/>
                      <a:pt x="50" y="117"/>
                      <a:pt x="53" y="120"/>
                    </a:cubicBezTo>
                    <a:cubicBezTo>
                      <a:pt x="44" y="117"/>
                      <a:pt x="36" y="111"/>
                      <a:pt x="30" y="104"/>
                    </a:cubicBezTo>
                    <a:close/>
                    <a:moveTo>
                      <a:pt x="60" y="107"/>
                    </a:moveTo>
                    <a:cubicBezTo>
                      <a:pt x="57" y="107"/>
                      <a:pt x="52" y="107"/>
                      <a:pt x="48" y="106"/>
                    </a:cubicBezTo>
                    <a:cubicBezTo>
                      <a:pt x="46" y="100"/>
                      <a:pt x="44" y="93"/>
                      <a:pt x="43" y="86"/>
                    </a:cubicBezTo>
                    <a:cubicBezTo>
                      <a:pt x="48" y="86"/>
                      <a:pt x="54" y="87"/>
                      <a:pt x="60" y="87"/>
                    </a:cubicBezTo>
                    <a:lnTo>
                      <a:pt x="60" y="107"/>
                    </a:lnTo>
                    <a:close/>
                    <a:moveTo>
                      <a:pt x="60" y="83"/>
                    </a:moveTo>
                    <a:cubicBezTo>
                      <a:pt x="54" y="83"/>
                      <a:pt x="48" y="83"/>
                      <a:pt x="42" y="82"/>
                    </a:cubicBezTo>
                    <a:cubicBezTo>
                      <a:pt x="41" y="76"/>
                      <a:pt x="41" y="70"/>
                      <a:pt x="41" y="64"/>
                    </a:cubicBezTo>
                    <a:cubicBezTo>
                      <a:pt x="60" y="64"/>
                      <a:pt x="60" y="64"/>
                      <a:pt x="60" y="64"/>
                    </a:cubicBezTo>
                    <a:lnTo>
                      <a:pt x="60" y="83"/>
                    </a:lnTo>
                    <a:close/>
                    <a:moveTo>
                      <a:pt x="60" y="61"/>
                    </a:moveTo>
                    <a:cubicBezTo>
                      <a:pt x="41" y="61"/>
                      <a:pt x="41" y="61"/>
                      <a:pt x="41" y="61"/>
                    </a:cubicBezTo>
                    <a:cubicBezTo>
                      <a:pt x="41" y="54"/>
                      <a:pt x="41" y="48"/>
                      <a:pt x="42" y="42"/>
                    </a:cubicBezTo>
                    <a:cubicBezTo>
                      <a:pt x="48" y="41"/>
                      <a:pt x="54" y="41"/>
                      <a:pt x="60" y="40"/>
                    </a:cubicBezTo>
                    <a:lnTo>
                      <a:pt x="60" y="61"/>
                    </a:lnTo>
                    <a:close/>
                    <a:moveTo>
                      <a:pt x="60" y="13"/>
                    </a:moveTo>
                    <a:cubicBezTo>
                      <a:pt x="57" y="13"/>
                      <a:pt x="53" y="14"/>
                      <a:pt x="50" y="14"/>
                    </a:cubicBezTo>
                    <a:cubicBezTo>
                      <a:pt x="53" y="8"/>
                      <a:pt x="57" y="4"/>
                      <a:pt x="60" y="3"/>
                    </a:cubicBezTo>
                    <a:lnTo>
                      <a:pt x="60" y="13"/>
                    </a:lnTo>
                    <a:close/>
                    <a:moveTo>
                      <a:pt x="87" y="61"/>
                    </a:moveTo>
                    <a:cubicBezTo>
                      <a:pt x="87" y="54"/>
                      <a:pt x="87" y="48"/>
                      <a:pt x="86" y="43"/>
                    </a:cubicBezTo>
                    <a:cubicBezTo>
                      <a:pt x="94" y="44"/>
                      <a:pt x="101" y="46"/>
                      <a:pt x="106" y="48"/>
                    </a:cubicBezTo>
                    <a:cubicBezTo>
                      <a:pt x="107" y="52"/>
                      <a:pt x="107" y="57"/>
                      <a:pt x="108" y="61"/>
                    </a:cubicBezTo>
                    <a:lnTo>
                      <a:pt x="87" y="61"/>
                    </a:lnTo>
                    <a:close/>
                    <a:moveTo>
                      <a:pt x="108" y="64"/>
                    </a:moveTo>
                    <a:cubicBezTo>
                      <a:pt x="107" y="67"/>
                      <a:pt x="107" y="72"/>
                      <a:pt x="106" y="76"/>
                    </a:cubicBezTo>
                    <a:cubicBezTo>
                      <a:pt x="101" y="78"/>
                      <a:pt x="94" y="80"/>
                      <a:pt x="86" y="82"/>
                    </a:cubicBezTo>
                    <a:cubicBezTo>
                      <a:pt x="87" y="76"/>
                      <a:pt x="87" y="70"/>
                      <a:pt x="87" y="64"/>
                    </a:cubicBezTo>
                    <a:lnTo>
                      <a:pt x="108" y="64"/>
                    </a:lnTo>
                    <a:close/>
                    <a:moveTo>
                      <a:pt x="85" y="39"/>
                    </a:moveTo>
                    <a:cubicBezTo>
                      <a:pt x="84" y="31"/>
                      <a:pt x="83" y="25"/>
                      <a:pt x="80" y="19"/>
                    </a:cubicBezTo>
                    <a:cubicBezTo>
                      <a:pt x="87" y="20"/>
                      <a:pt x="93" y="23"/>
                      <a:pt x="98" y="26"/>
                    </a:cubicBezTo>
                    <a:cubicBezTo>
                      <a:pt x="101" y="31"/>
                      <a:pt x="104" y="37"/>
                      <a:pt x="105" y="44"/>
                    </a:cubicBezTo>
                    <a:cubicBezTo>
                      <a:pt x="100" y="42"/>
                      <a:pt x="93" y="40"/>
                      <a:pt x="85" y="39"/>
                    </a:cubicBezTo>
                    <a:close/>
                    <a:moveTo>
                      <a:pt x="63" y="3"/>
                    </a:moveTo>
                    <a:cubicBezTo>
                      <a:pt x="70" y="4"/>
                      <a:pt x="71" y="8"/>
                      <a:pt x="74" y="14"/>
                    </a:cubicBezTo>
                    <a:cubicBezTo>
                      <a:pt x="71" y="14"/>
                      <a:pt x="67" y="13"/>
                      <a:pt x="63" y="13"/>
                    </a:cubicBezTo>
                    <a:lnTo>
                      <a:pt x="63" y="3"/>
                    </a:lnTo>
                    <a:close/>
                    <a:moveTo>
                      <a:pt x="63" y="17"/>
                    </a:moveTo>
                    <a:cubicBezTo>
                      <a:pt x="70" y="17"/>
                      <a:pt x="72" y="17"/>
                      <a:pt x="76" y="18"/>
                    </a:cubicBezTo>
                    <a:cubicBezTo>
                      <a:pt x="79" y="24"/>
                      <a:pt x="80" y="31"/>
                      <a:pt x="82" y="38"/>
                    </a:cubicBezTo>
                    <a:cubicBezTo>
                      <a:pt x="76" y="38"/>
                      <a:pt x="70" y="37"/>
                      <a:pt x="63" y="37"/>
                    </a:cubicBezTo>
                    <a:lnTo>
                      <a:pt x="63" y="17"/>
                    </a:lnTo>
                    <a:close/>
                    <a:moveTo>
                      <a:pt x="63" y="40"/>
                    </a:moveTo>
                    <a:cubicBezTo>
                      <a:pt x="70" y="41"/>
                      <a:pt x="76" y="41"/>
                      <a:pt x="82" y="42"/>
                    </a:cubicBezTo>
                    <a:cubicBezTo>
                      <a:pt x="83" y="48"/>
                      <a:pt x="84" y="54"/>
                      <a:pt x="84" y="61"/>
                    </a:cubicBezTo>
                    <a:cubicBezTo>
                      <a:pt x="63" y="61"/>
                      <a:pt x="63" y="61"/>
                      <a:pt x="63" y="61"/>
                    </a:cubicBezTo>
                    <a:lnTo>
                      <a:pt x="63" y="40"/>
                    </a:lnTo>
                    <a:close/>
                    <a:moveTo>
                      <a:pt x="63" y="121"/>
                    </a:moveTo>
                    <a:cubicBezTo>
                      <a:pt x="63" y="110"/>
                      <a:pt x="63" y="110"/>
                      <a:pt x="63" y="110"/>
                    </a:cubicBezTo>
                    <a:cubicBezTo>
                      <a:pt x="67" y="110"/>
                      <a:pt x="71" y="110"/>
                      <a:pt x="74" y="110"/>
                    </a:cubicBezTo>
                    <a:cubicBezTo>
                      <a:pt x="71" y="116"/>
                      <a:pt x="70" y="120"/>
                      <a:pt x="63" y="121"/>
                    </a:cubicBezTo>
                    <a:close/>
                    <a:moveTo>
                      <a:pt x="63" y="107"/>
                    </a:moveTo>
                    <a:cubicBezTo>
                      <a:pt x="63" y="87"/>
                      <a:pt x="63" y="87"/>
                      <a:pt x="63" y="87"/>
                    </a:cubicBezTo>
                    <a:cubicBezTo>
                      <a:pt x="70" y="87"/>
                      <a:pt x="76" y="86"/>
                      <a:pt x="82" y="86"/>
                    </a:cubicBezTo>
                    <a:cubicBezTo>
                      <a:pt x="80" y="93"/>
                      <a:pt x="79" y="100"/>
                      <a:pt x="76" y="106"/>
                    </a:cubicBezTo>
                    <a:cubicBezTo>
                      <a:pt x="72" y="107"/>
                      <a:pt x="70" y="107"/>
                      <a:pt x="63" y="107"/>
                    </a:cubicBezTo>
                    <a:close/>
                    <a:moveTo>
                      <a:pt x="85" y="85"/>
                    </a:moveTo>
                    <a:cubicBezTo>
                      <a:pt x="93" y="84"/>
                      <a:pt x="100" y="82"/>
                      <a:pt x="105" y="80"/>
                    </a:cubicBezTo>
                    <a:cubicBezTo>
                      <a:pt x="104" y="86"/>
                      <a:pt x="101" y="92"/>
                      <a:pt x="98" y="98"/>
                    </a:cubicBezTo>
                    <a:cubicBezTo>
                      <a:pt x="93" y="101"/>
                      <a:pt x="87" y="103"/>
                      <a:pt x="80" y="105"/>
                    </a:cubicBezTo>
                    <a:cubicBezTo>
                      <a:pt x="83" y="99"/>
                      <a:pt x="84" y="93"/>
                      <a:pt x="85" y="85"/>
                    </a:cubicBezTo>
                    <a:close/>
                    <a:moveTo>
                      <a:pt x="87" y="115"/>
                    </a:moveTo>
                    <a:cubicBezTo>
                      <a:pt x="93" y="111"/>
                      <a:pt x="97" y="106"/>
                      <a:pt x="101" y="100"/>
                    </a:cubicBezTo>
                    <a:cubicBezTo>
                      <a:pt x="107" y="97"/>
                      <a:pt x="112" y="92"/>
                      <a:pt x="116" y="87"/>
                    </a:cubicBezTo>
                    <a:cubicBezTo>
                      <a:pt x="110" y="99"/>
                      <a:pt x="100" y="109"/>
                      <a:pt x="87" y="115"/>
                    </a:cubicBezTo>
                    <a:close/>
                    <a:moveTo>
                      <a:pt x="110" y="75"/>
                    </a:moveTo>
                    <a:cubicBezTo>
                      <a:pt x="111" y="71"/>
                      <a:pt x="111" y="67"/>
                      <a:pt x="111" y="64"/>
                    </a:cubicBezTo>
                    <a:cubicBezTo>
                      <a:pt x="121" y="64"/>
                      <a:pt x="121" y="64"/>
                      <a:pt x="121" y="64"/>
                    </a:cubicBezTo>
                    <a:cubicBezTo>
                      <a:pt x="120" y="67"/>
                      <a:pt x="116" y="72"/>
                      <a:pt x="110" y="75"/>
                    </a:cubicBezTo>
                    <a:close/>
                    <a:moveTo>
                      <a:pt x="111" y="61"/>
                    </a:moveTo>
                    <a:cubicBezTo>
                      <a:pt x="111" y="57"/>
                      <a:pt x="111" y="53"/>
                      <a:pt x="110" y="50"/>
                    </a:cubicBezTo>
                    <a:cubicBezTo>
                      <a:pt x="116" y="53"/>
                      <a:pt x="120" y="57"/>
                      <a:pt x="121" y="61"/>
                    </a:cubicBezTo>
                    <a:lnTo>
                      <a:pt x="111" y="61"/>
                    </a:lnTo>
                    <a:close/>
                    <a:moveTo>
                      <a:pt x="109" y="45"/>
                    </a:moveTo>
                    <a:cubicBezTo>
                      <a:pt x="108" y="40"/>
                      <a:pt x="106" y="35"/>
                      <a:pt x="104" y="30"/>
                    </a:cubicBezTo>
                    <a:cubicBezTo>
                      <a:pt x="112" y="36"/>
                      <a:pt x="117" y="44"/>
                      <a:pt x="120" y="52"/>
                    </a:cubicBezTo>
                    <a:cubicBezTo>
                      <a:pt x="117" y="50"/>
                      <a:pt x="114" y="47"/>
                      <a:pt x="109" y="45"/>
                    </a:cubicBezTo>
                    <a:close/>
                    <a:moveTo>
                      <a:pt x="101" y="24"/>
                    </a:moveTo>
                    <a:cubicBezTo>
                      <a:pt x="97" y="18"/>
                      <a:pt x="93" y="12"/>
                      <a:pt x="87" y="9"/>
                    </a:cubicBezTo>
                    <a:cubicBezTo>
                      <a:pt x="100" y="14"/>
                      <a:pt x="110" y="24"/>
                      <a:pt x="116" y="37"/>
                    </a:cubicBezTo>
                    <a:cubicBezTo>
                      <a:pt x="112" y="32"/>
                      <a:pt x="107" y="27"/>
                      <a:pt x="101" y="24"/>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66" name="Freeform 529"/>
              <p:cNvSpPr/>
              <p:nvPr/>
            </p:nvSpPr>
            <p:spPr bwMode="auto">
              <a:xfrm>
                <a:off x="7407275" y="3141663"/>
                <a:ext cx="34925" cy="30163"/>
              </a:xfrm>
              <a:custGeom>
                <a:avLst/>
                <a:gdLst>
                  <a:gd name="T0" fmla="*/ 8 w 22"/>
                  <a:gd name="T1" fmla="*/ 14 h 19"/>
                  <a:gd name="T2" fmla="*/ 13 w 22"/>
                  <a:gd name="T3" fmla="*/ 19 h 19"/>
                  <a:gd name="T4" fmla="*/ 15 w 22"/>
                  <a:gd name="T5" fmla="*/ 12 h 19"/>
                  <a:gd name="T6" fmla="*/ 22 w 22"/>
                  <a:gd name="T7" fmla="*/ 9 h 19"/>
                  <a:gd name="T8" fmla="*/ 15 w 22"/>
                  <a:gd name="T9" fmla="*/ 7 h 19"/>
                  <a:gd name="T10" fmla="*/ 15 w 22"/>
                  <a:gd name="T11" fmla="*/ 0 h 19"/>
                  <a:gd name="T12" fmla="*/ 10 w 22"/>
                  <a:gd name="T13" fmla="*/ 2 h 19"/>
                  <a:gd name="T14" fmla="*/ 3 w 22"/>
                  <a:gd name="T15" fmla="*/ 0 h 19"/>
                  <a:gd name="T16" fmla="*/ 5 w 22"/>
                  <a:gd name="T17" fmla="*/ 7 h 19"/>
                  <a:gd name="T18" fmla="*/ 0 w 22"/>
                  <a:gd name="T19" fmla="*/ 14 h 19"/>
                  <a:gd name="T20" fmla="*/ 8 w 22"/>
                  <a:gd name="T21"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9">
                    <a:moveTo>
                      <a:pt x="8" y="14"/>
                    </a:moveTo>
                    <a:lnTo>
                      <a:pt x="13" y="19"/>
                    </a:lnTo>
                    <a:lnTo>
                      <a:pt x="15" y="12"/>
                    </a:lnTo>
                    <a:lnTo>
                      <a:pt x="22" y="9"/>
                    </a:lnTo>
                    <a:lnTo>
                      <a:pt x="15" y="7"/>
                    </a:lnTo>
                    <a:lnTo>
                      <a:pt x="15" y="0"/>
                    </a:lnTo>
                    <a:lnTo>
                      <a:pt x="10" y="2"/>
                    </a:lnTo>
                    <a:lnTo>
                      <a:pt x="3" y="0"/>
                    </a:lnTo>
                    <a:lnTo>
                      <a:pt x="5" y="7"/>
                    </a:lnTo>
                    <a:lnTo>
                      <a:pt x="0" y="14"/>
                    </a:lnTo>
                    <a:lnTo>
                      <a:pt x="8" y="14"/>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67" name="Freeform 530"/>
              <p:cNvSpPr/>
              <p:nvPr/>
            </p:nvSpPr>
            <p:spPr bwMode="auto">
              <a:xfrm>
                <a:off x="7899400" y="3294063"/>
                <a:ext cx="46038" cy="46038"/>
              </a:xfrm>
              <a:custGeom>
                <a:avLst/>
                <a:gdLst>
                  <a:gd name="T0" fmla="*/ 29 w 29"/>
                  <a:gd name="T1" fmla="*/ 12 h 29"/>
                  <a:gd name="T2" fmla="*/ 19 w 29"/>
                  <a:gd name="T3" fmla="*/ 10 h 29"/>
                  <a:gd name="T4" fmla="*/ 14 w 29"/>
                  <a:gd name="T5" fmla="*/ 0 h 29"/>
                  <a:gd name="T6" fmla="*/ 9 w 29"/>
                  <a:gd name="T7" fmla="*/ 10 h 29"/>
                  <a:gd name="T8" fmla="*/ 0 w 29"/>
                  <a:gd name="T9" fmla="*/ 10 h 29"/>
                  <a:gd name="T10" fmla="*/ 7 w 29"/>
                  <a:gd name="T11" fmla="*/ 17 h 29"/>
                  <a:gd name="T12" fmla="*/ 4 w 29"/>
                  <a:gd name="T13" fmla="*/ 29 h 29"/>
                  <a:gd name="T14" fmla="*/ 14 w 29"/>
                  <a:gd name="T15" fmla="*/ 25 h 29"/>
                  <a:gd name="T16" fmla="*/ 21 w 29"/>
                  <a:gd name="T17" fmla="*/ 29 h 29"/>
                  <a:gd name="T18" fmla="*/ 21 w 29"/>
                  <a:gd name="T19" fmla="*/ 20 h 29"/>
                  <a:gd name="T20" fmla="*/ 29 w 29"/>
                  <a:gd name="T21" fmla="*/ 1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29">
                    <a:moveTo>
                      <a:pt x="29" y="12"/>
                    </a:moveTo>
                    <a:lnTo>
                      <a:pt x="19" y="10"/>
                    </a:lnTo>
                    <a:lnTo>
                      <a:pt x="14" y="0"/>
                    </a:lnTo>
                    <a:lnTo>
                      <a:pt x="9" y="10"/>
                    </a:lnTo>
                    <a:lnTo>
                      <a:pt x="0" y="10"/>
                    </a:lnTo>
                    <a:lnTo>
                      <a:pt x="7" y="17"/>
                    </a:lnTo>
                    <a:lnTo>
                      <a:pt x="4" y="29"/>
                    </a:lnTo>
                    <a:lnTo>
                      <a:pt x="14" y="25"/>
                    </a:lnTo>
                    <a:lnTo>
                      <a:pt x="21" y="29"/>
                    </a:lnTo>
                    <a:lnTo>
                      <a:pt x="21" y="20"/>
                    </a:lnTo>
                    <a:lnTo>
                      <a:pt x="29" y="12"/>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68" name="Freeform 531"/>
              <p:cNvSpPr/>
              <p:nvPr/>
            </p:nvSpPr>
            <p:spPr bwMode="auto">
              <a:xfrm>
                <a:off x="7385050" y="3206750"/>
                <a:ext cx="103188" cy="100013"/>
              </a:xfrm>
              <a:custGeom>
                <a:avLst/>
                <a:gdLst>
                  <a:gd name="T0" fmla="*/ 43 w 65"/>
                  <a:gd name="T1" fmla="*/ 43 h 63"/>
                  <a:gd name="T2" fmla="*/ 65 w 65"/>
                  <a:gd name="T3" fmla="*/ 36 h 63"/>
                  <a:gd name="T4" fmla="*/ 46 w 65"/>
                  <a:gd name="T5" fmla="*/ 22 h 63"/>
                  <a:gd name="T6" fmla="*/ 48 w 65"/>
                  <a:gd name="T7" fmla="*/ 0 h 63"/>
                  <a:gd name="T8" fmla="*/ 29 w 65"/>
                  <a:gd name="T9" fmla="*/ 12 h 63"/>
                  <a:gd name="T10" fmla="*/ 7 w 65"/>
                  <a:gd name="T11" fmla="*/ 5 h 63"/>
                  <a:gd name="T12" fmla="*/ 14 w 65"/>
                  <a:gd name="T13" fmla="*/ 26 h 63"/>
                  <a:gd name="T14" fmla="*/ 0 w 65"/>
                  <a:gd name="T15" fmla="*/ 46 h 63"/>
                  <a:gd name="T16" fmla="*/ 24 w 65"/>
                  <a:gd name="T17" fmla="*/ 46 h 63"/>
                  <a:gd name="T18" fmla="*/ 36 w 65"/>
                  <a:gd name="T19" fmla="*/ 63 h 63"/>
                  <a:gd name="T20" fmla="*/ 43 w 65"/>
                  <a:gd name="T21" fmla="*/ 4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63">
                    <a:moveTo>
                      <a:pt x="43" y="43"/>
                    </a:moveTo>
                    <a:lnTo>
                      <a:pt x="65" y="36"/>
                    </a:lnTo>
                    <a:lnTo>
                      <a:pt x="46" y="22"/>
                    </a:lnTo>
                    <a:lnTo>
                      <a:pt x="48" y="0"/>
                    </a:lnTo>
                    <a:lnTo>
                      <a:pt x="29" y="12"/>
                    </a:lnTo>
                    <a:lnTo>
                      <a:pt x="7" y="5"/>
                    </a:lnTo>
                    <a:lnTo>
                      <a:pt x="14" y="26"/>
                    </a:lnTo>
                    <a:lnTo>
                      <a:pt x="0" y="46"/>
                    </a:lnTo>
                    <a:lnTo>
                      <a:pt x="24" y="46"/>
                    </a:lnTo>
                    <a:lnTo>
                      <a:pt x="36" y="63"/>
                    </a:lnTo>
                    <a:lnTo>
                      <a:pt x="43" y="43"/>
                    </a:ln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grpSp>
      </p:grpSp>
      <p:grpSp>
        <p:nvGrpSpPr>
          <p:cNvPr id="275" name="组合 274"/>
          <p:cNvGrpSpPr/>
          <p:nvPr/>
        </p:nvGrpSpPr>
        <p:grpSpPr>
          <a:xfrm>
            <a:off x="4475066" y="2951130"/>
            <a:ext cx="1137941" cy="689124"/>
            <a:chOff x="5605912" y="4941362"/>
            <a:chExt cx="1137941" cy="689124"/>
          </a:xfrm>
        </p:grpSpPr>
        <p:grpSp>
          <p:nvGrpSpPr>
            <p:cNvPr id="276" name="组合 275"/>
            <p:cNvGrpSpPr/>
            <p:nvPr/>
          </p:nvGrpSpPr>
          <p:grpSpPr>
            <a:xfrm>
              <a:off x="5605912" y="4941362"/>
              <a:ext cx="962973" cy="689124"/>
              <a:chOff x="-2338009" y="769144"/>
              <a:chExt cx="2790825" cy="1997174"/>
            </a:xfrm>
          </p:grpSpPr>
          <p:sp>
            <p:nvSpPr>
              <p:cNvPr id="287" name="Oval 499"/>
              <p:cNvSpPr>
                <a:spLocks noChangeArrowheads="1"/>
              </p:cNvSpPr>
              <p:nvPr/>
            </p:nvSpPr>
            <p:spPr bwMode="auto">
              <a:xfrm>
                <a:off x="-1880016" y="2601218"/>
                <a:ext cx="309563" cy="165100"/>
              </a:xfrm>
              <a:prstGeom prst="ellipse">
                <a:avLst/>
              </a:prstGeom>
              <a:solidFill>
                <a:schemeClr val="bg1">
                  <a:lumMod val="75000"/>
                </a:schemeClr>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88" name="Rectangle 483"/>
              <p:cNvSpPr>
                <a:spLocks noChangeArrowheads="1"/>
              </p:cNvSpPr>
              <p:nvPr/>
            </p:nvSpPr>
            <p:spPr bwMode="auto">
              <a:xfrm>
                <a:off x="-1725234" y="800536"/>
                <a:ext cx="2178050" cy="1231900"/>
              </a:xfrm>
              <a:prstGeom prst="rect">
                <a:avLst/>
              </a:prstGeom>
              <a:solidFill>
                <a:srgbClr val="00B0F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89" name="Freeform 484"/>
              <p:cNvSpPr/>
              <p:nvPr/>
            </p:nvSpPr>
            <p:spPr bwMode="auto">
              <a:xfrm>
                <a:off x="-2338009" y="775494"/>
                <a:ext cx="1254125" cy="1935163"/>
              </a:xfrm>
              <a:custGeom>
                <a:avLst/>
                <a:gdLst>
                  <a:gd name="T0" fmla="*/ 334 w 334"/>
                  <a:gd name="T1" fmla="*/ 167 h 515"/>
                  <a:gd name="T2" fmla="*/ 167 w 334"/>
                  <a:gd name="T3" fmla="*/ 0 h 515"/>
                  <a:gd name="T4" fmla="*/ 0 w 334"/>
                  <a:gd name="T5" fmla="*/ 167 h 515"/>
                  <a:gd name="T6" fmla="*/ 130 w 334"/>
                  <a:gd name="T7" fmla="*/ 330 h 515"/>
                  <a:gd name="T8" fmla="*/ 165 w 334"/>
                  <a:gd name="T9" fmla="*/ 515 h 515"/>
                  <a:gd name="T10" fmla="*/ 200 w 334"/>
                  <a:gd name="T11" fmla="*/ 331 h 515"/>
                  <a:gd name="T12" fmla="*/ 334 w 334"/>
                  <a:gd name="T13" fmla="*/ 167 h 515"/>
                </a:gdLst>
                <a:ahLst/>
                <a:cxnLst>
                  <a:cxn ang="0">
                    <a:pos x="T0" y="T1"/>
                  </a:cxn>
                  <a:cxn ang="0">
                    <a:pos x="T2" y="T3"/>
                  </a:cxn>
                  <a:cxn ang="0">
                    <a:pos x="T4" y="T5"/>
                  </a:cxn>
                  <a:cxn ang="0">
                    <a:pos x="T6" y="T7"/>
                  </a:cxn>
                  <a:cxn ang="0">
                    <a:pos x="T8" y="T9"/>
                  </a:cxn>
                  <a:cxn ang="0">
                    <a:pos x="T10" y="T11"/>
                  </a:cxn>
                  <a:cxn ang="0">
                    <a:pos x="T12" y="T13"/>
                  </a:cxn>
                </a:cxnLst>
                <a:rect l="0" t="0" r="r" b="b"/>
                <a:pathLst>
                  <a:path w="334" h="515">
                    <a:moveTo>
                      <a:pt x="334" y="167"/>
                    </a:moveTo>
                    <a:cubicBezTo>
                      <a:pt x="334" y="75"/>
                      <a:pt x="259" y="0"/>
                      <a:pt x="167" y="0"/>
                    </a:cubicBezTo>
                    <a:cubicBezTo>
                      <a:pt x="75" y="0"/>
                      <a:pt x="0" y="75"/>
                      <a:pt x="0" y="167"/>
                    </a:cubicBezTo>
                    <a:cubicBezTo>
                      <a:pt x="0" y="247"/>
                      <a:pt x="56" y="313"/>
                      <a:pt x="130" y="330"/>
                    </a:cubicBezTo>
                    <a:cubicBezTo>
                      <a:pt x="165" y="515"/>
                      <a:pt x="165" y="515"/>
                      <a:pt x="165" y="515"/>
                    </a:cubicBezTo>
                    <a:cubicBezTo>
                      <a:pt x="200" y="331"/>
                      <a:pt x="200" y="331"/>
                      <a:pt x="200" y="331"/>
                    </a:cubicBezTo>
                    <a:cubicBezTo>
                      <a:pt x="276" y="315"/>
                      <a:pt x="334" y="248"/>
                      <a:pt x="334" y="167"/>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90" name="Freeform 485"/>
              <p:cNvSpPr/>
              <p:nvPr/>
            </p:nvSpPr>
            <p:spPr bwMode="auto">
              <a:xfrm>
                <a:off x="-1725234" y="769144"/>
                <a:ext cx="641350" cy="1938338"/>
              </a:xfrm>
              <a:custGeom>
                <a:avLst/>
                <a:gdLst>
                  <a:gd name="T0" fmla="*/ 0 w 171"/>
                  <a:gd name="T1" fmla="*/ 2 h 516"/>
                  <a:gd name="T2" fmla="*/ 2 w 171"/>
                  <a:gd name="T3" fmla="*/ 516 h 516"/>
                  <a:gd name="T4" fmla="*/ 37 w 171"/>
                  <a:gd name="T5" fmla="*/ 333 h 516"/>
                  <a:gd name="T6" fmla="*/ 171 w 171"/>
                  <a:gd name="T7" fmla="*/ 171 h 516"/>
                  <a:gd name="T8" fmla="*/ 0 w 171"/>
                  <a:gd name="T9" fmla="*/ 2 h 516"/>
                </a:gdLst>
                <a:ahLst/>
                <a:cxnLst>
                  <a:cxn ang="0">
                    <a:pos x="T0" y="T1"/>
                  </a:cxn>
                  <a:cxn ang="0">
                    <a:pos x="T2" y="T3"/>
                  </a:cxn>
                  <a:cxn ang="0">
                    <a:pos x="T4" y="T5"/>
                  </a:cxn>
                  <a:cxn ang="0">
                    <a:pos x="T6" y="T7"/>
                  </a:cxn>
                  <a:cxn ang="0">
                    <a:pos x="T8" y="T9"/>
                  </a:cxn>
                </a:cxnLst>
                <a:rect l="0" t="0" r="r" b="b"/>
                <a:pathLst>
                  <a:path w="171" h="516">
                    <a:moveTo>
                      <a:pt x="0" y="2"/>
                    </a:moveTo>
                    <a:cubicBezTo>
                      <a:pt x="0" y="2"/>
                      <a:pt x="2" y="516"/>
                      <a:pt x="2" y="516"/>
                    </a:cubicBezTo>
                    <a:cubicBezTo>
                      <a:pt x="37" y="333"/>
                      <a:pt x="37" y="333"/>
                      <a:pt x="37" y="333"/>
                    </a:cubicBezTo>
                    <a:cubicBezTo>
                      <a:pt x="113" y="317"/>
                      <a:pt x="171" y="251"/>
                      <a:pt x="171" y="171"/>
                    </a:cubicBezTo>
                    <a:cubicBezTo>
                      <a:pt x="171" y="78"/>
                      <a:pt x="96" y="0"/>
                      <a:pt x="0" y="2"/>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p>
            </p:txBody>
          </p:sp>
          <p:sp>
            <p:nvSpPr>
              <p:cNvPr id="291" name="Freeform 486"/>
              <p:cNvSpPr>
                <a:spLocks noEditPoints="1"/>
              </p:cNvSpPr>
              <p:nvPr/>
            </p:nvSpPr>
            <p:spPr bwMode="auto">
              <a:xfrm>
                <a:off x="-2217359" y="896144"/>
                <a:ext cx="1006475" cy="1006475"/>
              </a:xfrm>
              <a:custGeom>
                <a:avLst/>
                <a:gdLst>
                  <a:gd name="T0" fmla="*/ 134 w 268"/>
                  <a:gd name="T1" fmla="*/ 268 h 268"/>
                  <a:gd name="T2" fmla="*/ 0 w 268"/>
                  <a:gd name="T3" fmla="*/ 134 h 268"/>
                  <a:gd name="T4" fmla="*/ 134 w 268"/>
                  <a:gd name="T5" fmla="*/ 0 h 268"/>
                  <a:gd name="T6" fmla="*/ 268 w 268"/>
                  <a:gd name="T7" fmla="*/ 134 h 268"/>
                  <a:gd name="T8" fmla="*/ 134 w 268"/>
                  <a:gd name="T9" fmla="*/ 268 h 268"/>
                  <a:gd name="T10" fmla="*/ 134 w 268"/>
                  <a:gd name="T11" fmla="*/ 10 h 268"/>
                  <a:gd name="T12" fmla="*/ 11 w 268"/>
                  <a:gd name="T13" fmla="*/ 134 h 268"/>
                  <a:gd name="T14" fmla="*/ 134 w 268"/>
                  <a:gd name="T15" fmla="*/ 257 h 268"/>
                  <a:gd name="T16" fmla="*/ 258 w 268"/>
                  <a:gd name="T17" fmla="*/ 134 h 268"/>
                  <a:gd name="T18" fmla="*/ 134 w 268"/>
                  <a:gd name="T19" fmla="*/ 10 h 268"/>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Lst>
                <a:rect l="0" t="0" r="r" b="b"/>
                <a:pathLst>
                  <a:path w="268" h="268">
                    <a:moveTo>
                      <a:pt x="134" y="268"/>
                    </a:moveTo>
                    <a:cubicBezTo>
                      <a:pt x="60" y="268"/>
                      <a:pt x="0" y="208"/>
                      <a:pt x="0" y="134"/>
                    </a:cubicBezTo>
                    <a:cubicBezTo>
                      <a:pt x="0" y="60"/>
                      <a:pt x="60" y="0"/>
                      <a:pt x="134" y="0"/>
                    </a:cubicBezTo>
                    <a:cubicBezTo>
                      <a:pt x="208" y="0"/>
                      <a:pt x="268" y="60"/>
                      <a:pt x="268" y="134"/>
                    </a:cubicBezTo>
                    <a:cubicBezTo>
                      <a:pt x="268" y="208"/>
                      <a:pt x="208" y="268"/>
                      <a:pt x="134" y="268"/>
                    </a:cubicBezTo>
                    <a:close/>
                    <a:moveTo>
                      <a:pt x="134" y="10"/>
                    </a:moveTo>
                    <a:cubicBezTo>
                      <a:pt x="66" y="10"/>
                      <a:pt x="11" y="65"/>
                      <a:pt x="11" y="134"/>
                    </a:cubicBezTo>
                    <a:cubicBezTo>
                      <a:pt x="11" y="202"/>
                      <a:pt x="66" y="257"/>
                      <a:pt x="134" y="257"/>
                    </a:cubicBezTo>
                    <a:cubicBezTo>
                      <a:pt x="202" y="257"/>
                      <a:pt x="258" y="202"/>
                      <a:pt x="258" y="134"/>
                    </a:cubicBezTo>
                    <a:cubicBezTo>
                      <a:pt x="258" y="65"/>
                      <a:pt x="202" y="10"/>
                      <a:pt x="134" y="10"/>
                    </a:cubicBezTo>
                    <a:close/>
                  </a:path>
                </a:pathLst>
              </a:custGeom>
              <a:solidFill>
                <a:srgbClr val="FFFFFF"/>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zh-CN" altLang="en-US" sz="1200"/>
              </a:p>
            </p:txBody>
          </p:sp>
          <p:sp>
            <p:nvSpPr>
              <p:cNvPr id="292" name="Oval 487"/>
              <p:cNvSpPr>
                <a:spLocks noChangeArrowheads="1"/>
              </p:cNvSpPr>
              <p:nvPr/>
            </p:nvSpPr>
            <p:spPr bwMode="auto">
              <a:xfrm>
                <a:off x="-2134809" y="968556"/>
                <a:ext cx="841375" cy="841375"/>
              </a:xfrm>
              <a:prstGeom prst="ellipse">
                <a:avLst/>
              </a:prstGeom>
              <a:solidFill>
                <a:schemeClr val="bg1"/>
              </a:solidFill>
              <a:ln>
                <a:noFill/>
              </a:ln>
            </p:spPr>
            <p:txBody>
              <a:bodyPr vert="horz" wrap="square" lIns="91440" tIns="45720" rIns="91440" bIns="45720" numCol="1" anchor="t" anchorCtr="0" compatLnSpc="1"/>
              <a:lstStyle/>
              <a:p>
                <a:endParaRPr lang="zh-CN" altLang="en-US" sz="1200"/>
              </a:p>
            </p:txBody>
          </p:sp>
        </p:grpSp>
        <p:sp>
          <p:nvSpPr>
            <p:cNvPr id="277" name="文本框 622"/>
            <p:cNvSpPr txBox="1"/>
            <p:nvPr/>
          </p:nvSpPr>
          <p:spPr>
            <a:xfrm>
              <a:off x="5961397" y="4955087"/>
              <a:ext cx="782456" cy="369332"/>
            </a:xfrm>
            <a:prstGeom prst="rect">
              <a:avLst/>
            </a:prstGeom>
            <a:noFill/>
          </p:spPr>
          <p:txBody>
            <a:bodyPr wrap="square" rtlCol="0">
              <a:spAutoFit/>
            </a:bodyPr>
            <a:lstStyle/>
            <a:p>
              <a:r>
                <a:rPr lang="zh-CN" altLang="en-US" sz="1800" dirty="0" smtClean="0">
                  <a:solidFill>
                    <a:schemeClr val="bg1"/>
                  </a:solidFill>
                  <a:latin typeface="微软雅黑" panose="020B0503020204020204" pitchFamily="34" charset="-122"/>
                  <a:ea typeface="微软雅黑" panose="020B0503020204020204" pitchFamily="34" charset="-122"/>
                </a:rPr>
                <a:t>地名</a:t>
              </a:r>
              <a:endParaRPr lang="zh-CN" altLang="en-US" sz="1800" dirty="0">
                <a:solidFill>
                  <a:schemeClr val="bg1"/>
                </a:solidFill>
                <a:latin typeface="微软雅黑" panose="020B0503020204020204" pitchFamily="34" charset="-122"/>
                <a:ea typeface="微软雅黑" panose="020B0503020204020204" pitchFamily="34" charset="-122"/>
              </a:endParaRPr>
            </a:p>
          </p:txBody>
        </p:sp>
        <p:grpSp>
          <p:nvGrpSpPr>
            <p:cNvPr id="278" name="组合 277"/>
            <p:cNvGrpSpPr/>
            <p:nvPr/>
          </p:nvGrpSpPr>
          <p:grpSpPr>
            <a:xfrm>
              <a:off x="5726005" y="5060474"/>
              <a:ext cx="172449" cy="175868"/>
              <a:chOff x="7385050" y="3114675"/>
              <a:chExt cx="560388" cy="571500"/>
            </a:xfrm>
          </p:grpSpPr>
          <p:sp>
            <p:nvSpPr>
              <p:cNvPr id="279" name="Freeform 524"/>
              <p:cNvSpPr/>
              <p:nvPr/>
            </p:nvSpPr>
            <p:spPr bwMode="auto">
              <a:xfrm>
                <a:off x="7553325" y="3114675"/>
                <a:ext cx="227013" cy="114300"/>
              </a:xfrm>
              <a:custGeom>
                <a:avLst/>
                <a:gdLst>
                  <a:gd name="T0" fmla="*/ 59 w 59"/>
                  <a:gd name="T1" fmla="*/ 30 h 30"/>
                  <a:gd name="T2" fmla="*/ 31 w 59"/>
                  <a:gd name="T3" fmla="*/ 12 h 30"/>
                  <a:gd name="T4" fmla="*/ 31 w 59"/>
                  <a:gd name="T5" fmla="*/ 0 h 30"/>
                  <a:gd name="T6" fmla="*/ 25 w 59"/>
                  <a:gd name="T7" fmla="*/ 0 h 30"/>
                  <a:gd name="T8" fmla="*/ 25 w 59"/>
                  <a:gd name="T9" fmla="*/ 12 h 30"/>
                  <a:gd name="T10" fmla="*/ 0 w 59"/>
                  <a:gd name="T11" fmla="*/ 30 h 30"/>
                  <a:gd name="T12" fmla="*/ 30 w 59"/>
                  <a:gd name="T13" fmla="*/ 22 h 30"/>
                  <a:gd name="T14" fmla="*/ 59 w 59"/>
                  <a:gd name="T15" fmla="*/ 30 h 30"/>
                </a:gdLst>
                <a:ahLst/>
                <a:cxnLst>
                  <a:cxn ang="0">
                    <a:pos x="T0" y="T1"/>
                  </a:cxn>
                  <a:cxn ang="0">
                    <a:pos x="T2" y="T3"/>
                  </a:cxn>
                  <a:cxn ang="0">
                    <a:pos x="T4" y="T5"/>
                  </a:cxn>
                  <a:cxn ang="0">
                    <a:pos x="T6" y="T7"/>
                  </a:cxn>
                  <a:cxn ang="0">
                    <a:pos x="T8" y="T9"/>
                  </a:cxn>
                  <a:cxn ang="0">
                    <a:pos x="T10" y="T11"/>
                  </a:cxn>
                  <a:cxn ang="0">
                    <a:pos x="T12" y="T13"/>
                  </a:cxn>
                  <a:cxn ang="0">
                    <a:pos x="T14" y="T15"/>
                  </a:cxn>
                </a:cxnLst>
                <a:rect l="0" t="0" r="r" b="b"/>
                <a:pathLst>
                  <a:path w="59" h="30">
                    <a:moveTo>
                      <a:pt x="59" y="30"/>
                    </a:moveTo>
                    <a:cubicBezTo>
                      <a:pt x="59" y="20"/>
                      <a:pt x="47" y="13"/>
                      <a:pt x="31" y="12"/>
                    </a:cubicBezTo>
                    <a:cubicBezTo>
                      <a:pt x="31" y="0"/>
                      <a:pt x="31" y="0"/>
                      <a:pt x="31" y="0"/>
                    </a:cubicBezTo>
                    <a:cubicBezTo>
                      <a:pt x="25" y="0"/>
                      <a:pt x="25" y="0"/>
                      <a:pt x="25" y="0"/>
                    </a:cubicBezTo>
                    <a:cubicBezTo>
                      <a:pt x="25" y="12"/>
                      <a:pt x="25" y="12"/>
                      <a:pt x="25" y="12"/>
                    </a:cubicBezTo>
                    <a:cubicBezTo>
                      <a:pt x="13" y="13"/>
                      <a:pt x="0" y="21"/>
                      <a:pt x="0" y="30"/>
                    </a:cubicBezTo>
                    <a:cubicBezTo>
                      <a:pt x="9" y="25"/>
                      <a:pt x="19" y="22"/>
                      <a:pt x="30" y="22"/>
                    </a:cubicBezTo>
                    <a:cubicBezTo>
                      <a:pt x="41" y="22"/>
                      <a:pt x="51" y="25"/>
                      <a:pt x="59" y="30"/>
                    </a:cubicBez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80" name="Freeform 525"/>
              <p:cNvSpPr/>
              <p:nvPr/>
            </p:nvSpPr>
            <p:spPr bwMode="auto">
              <a:xfrm>
                <a:off x="7791450" y="3160713"/>
                <a:ext cx="34925" cy="30163"/>
              </a:xfrm>
              <a:custGeom>
                <a:avLst/>
                <a:gdLst>
                  <a:gd name="T0" fmla="*/ 10 w 22"/>
                  <a:gd name="T1" fmla="*/ 14 h 19"/>
                  <a:gd name="T2" fmla="*/ 12 w 22"/>
                  <a:gd name="T3" fmla="*/ 19 h 19"/>
                  <a:gd name="T4" fmla="*/ 14 w 22"/>
                  <a:gd name="T5" fmla="*/ 12 h 19"/>
                  <a:gd name="T6" fmla="*/ 22 w 22"/>
                  <a:gd name="T7" fmla="*/ 12 h 19"/>
                  <a:gd name="T8" fmla="*/ 17 w 22"/>
                  <a:gd name="T9" fmla="*/ 7 h 19"/>
                  <a:gd name="T10" fmla="*/ 17 w 22"/>
                  <a:gd name="T11" fmla="*/ 0 h 19"/>
                  <a:gd name="T12" fmla="*/ 10 w 22"/>
                  <a:gd name="T13" fmla="*/ 2 h 19"/>
                  <a:gd name="T14" fmla="*/ 5 w 22"/>
                  <a:gd name="T15" fmla="*/ 0 h 19"/>
                  <a:gd name="T16" fmla="*/ 5 w 22"/>
                  <a:gd name="T17" fmla="*/ 7 h 19"/>
                  <a:gd name="T18" fmla="*/ 0 w 22"/>
                  <a:gd name="T19" fmla="*/ 14 h 19"/>
                  <a:gd name="T20" fmla="*/ 10 w 22"/>
                  <a:gd name="T21"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9">
                    <a:moveTo>
                      <a:pt x="10" y="14"/>
                    </a:moveTo>
                    <a:lnTo>
                      <a:pt x="12" y="19"/>
                    </a:lnTo>
                    <a:lnTo>
                      <a:pt x="14" y="12"/>
                    </a:lnTo>
                    <a:lnTo>
                      <a:pt x="22" y="12"/>
                    </a:lnTo>
                    <a:lnTo>
                      <a:pt x="17" y="7"/>
                    </a:lnTo>
                    <a:lnTo>
                      <a:pt x="17" y="0"/>
                    </a:lnTo>
                    <a:lnTo>
                      <a:pt x="10" y="2"/>
                    </a:lnTo>
                    <a:lnTo>
                      <a:pt x="5" y="0"/>
                    </a:lnTo>
                    <a:lnTo>
                      <a:pt x="5" y="7"/>
                    </a:lnTo>
                    <a:lnTo>
                      <a:pt x="0" y="14"/>
                    </a:lnTo>
                    <a:lnTo>
                      <a:pt x="10" y="14"/>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81" name="Freeform 526"/>
              <p:cNvSpPr/>
              <p:nvPr/>
            </p:nvSpPr>
            <p:spPr bwMode="auto">
              <a:xfrm>
                <a:off x="7840663" y="3176588"/>
                <a:ext cx="104775" cy="98425"/>
              </a:xfrm>
              <a:custGeom>
                <a:avLst/>
                <a:gdLst>
                  <a:gd name="T0" fmla="*/ 25 w 66"/>
                  <a:gd name="T1" fmla="*/ 43 h 62"/>
                  <a:gd name="T2" fmla="*/ 37 w 66"/>
                  <a:gd name="T3" fmla="*/ 62 h 62"/>
                  <a:gd name="T4" fmla="*/ 44 w 66"/>
                  <a:gd name="T5" fmla="*/ 41 h 62"/>
                  <a:gd name="T6" fmla="*/ 66 w 66"/>
                  <a:gd name="T7" fmla="*/ 36 h 62"/>
                  <a:gd name="T8" fmla="*/ 49 w 66"/>
                  <a:gd name="T9" fmla="*/ 21 h 62"/>
                  <a:gd name="T10" fmla="*/ 49 w 66"/>
                  <a:gd name="T11" fmla="*/ 0 h 62"/>
                  <a:gd name="T12" fmla="*/ 29 w 66"/>
                  <a:gd name="T13" fmla="*/ 12 h 62"/>
                  <a:gd name="T14" fmla="*/ 10 w 66"/>
                  <a:gd name="T15" fmla="*/ 4 h 62"/>
                  <a:gd name="T16" fmla="*/ 15 w 66"/>
                  <a:gd name="T17" fmla="*/ 26 h 62"/>
                  <a:gd name="T18" fmla="*/ 0 w 66"/>
                  <a:gd name="T19" fmla="*/ 43 h 62"/>
                  <a:gd name="T20" fmla="*/ 25 w 66"/>
                  <a:gd name="T21" fmla="*/ 43 h 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6" h="62">
                    <a:moveTo>
                      <a:pt x="25" y="43"/>
                    </a:moveTo>
                    <a:lnTo>
                      <a:pt x="37" y="62"/>
                    </a:lnTo>
                    <a:lnTo>
                      <a:pt x="44" y="41"/>
                    </a:lnTo>
                    <a:lnTo>
                      <a:pt x="66" y="36"/>
                    </a:lnTo>
                    <a:lnTo>
                      <a:pt x="49" y="21"/>
                    </a:lnTo>
                    <a:lnTo>
                      <a:pt x="49" y="0"/>
                    </a:lnTo>
                    <a:lnTo>
                      <a:pt x="29" y="12"/>
                    </a:lnTo>
                    <a:lnTo>
                      <a:pt x="10" y="4"/>
                    </a:lnTo>
                    <a:lnTo>
                      <a:pt x="15" y="26"/>
                    </a:lnTo>
                    <a:lnTo>
                      <a:pt x="0" y="43"/>
                    </a:lnTo>
                    <a:lnTo>
                      <a:pt x="25" y="43"/>
                    </a:ln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82" name="Freeform 527"/>
              <p:cNvSpPr/>
              <p:nvPr/>
            </p:nvSpPr>
            <p:spPr bwMode="auto">
              <a:xfrm>
                <a:off x="7493000" y="3144838"/>
                <a:ext cx="49213" cy="46038"/>
              </a:xfrm>
              <a:custGeom>
                <a:avLst/>
                <a:gdLst>
                  <a:gd name="T0" fmla="*/ 12 w 31"/>
                  <a:gd name="T1" fmla="*/ 20 h 29"/>
                  <a:gd name="T2" fmla="*/ 17 w 31"/>
                  <a:gd name="T3" fmla="*/ 29 h 29"/>
                  <a:gd name="T4" fmla="*/ 21 w 31"/>
                  <a:gd name="T5" fmla="*/ 20 h 29"/>
                  <a:gd name="T6" fmla="*/ 31 w 31"/>
                  <a:gd name="T7" fmla="*/ 17 h 29"/>
                  <a:gd name="T8" fmla="*/ 21 w 31"/>
                  <a:gd name="T9" fmla="*/ 10 h 29"/>
                  <a:gd name="T10" fmla="*/ 21 w 31"/>
                  <a:gd name="T11" fmla="*/ 0 h 29"/>
                  <a:gd name="T12" fmla="*/ 14 w 31"/>
                  <a:gd name="T13" fmla="*/ 5 h 29"/>
                  <a:gd name="T14" fmla="*/ 4 w 31"/>
                  <a:gd name="T15" fmla="*/ 3 h 29"/>
                  <a:gd name="T16" fmla="*/ 7 w 31"/>
                  <a:gd name="T17" fmla="*/ 12 h 29"/>
                  <a:gd name="T18" fmla="*/ 0 w 31"/>
                  <a:gd name="T19" fmla="*/ 20 h 29"/>
                  <a:gd name="T20" fmla="*/ 12 w 31"/>
                  <a:gd name="T21" fmla="*/ 20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31" h="29">
                    <a:moveTo>
                      <a:pt x="12" y="20"/>
                    </a:moveTo>
                    <a:lnTo>
                      <a:pt x="17" y="29"/>
                    </a:lnTo>
                    <a:lnTo>
                      <a:pt x="21" y="20"/>
                    </a:lnTo>
                    <a:lnTo>
                      <a:pt x="31" y="17"/>
                    </a:lnTo>
                    <a:lnTo>
                      <a:pt x="21" y="10"/>
                    </a:lnTo>
                    <a:lnTo>
                      <a:pt x="21" y="0"/>
                    </a:lnTo>
                    <a:lnTo>
                      <a:pt x="14" y="5"/>
                    </a:lnTo>
                    <a:lnTo>
                      <a:pt x="4" y="3"/>
                    </a:lnTo>
                    <a:lnTo>
                      <a:pt x="7" y="12"/>
                    </a:lnTo>
                    <a:lnTo>
                      <a:pt x="0" y="20"/>
                    </a:lnTo>
                    <a:lnTo>
                      <a:pt x="12" y="20"/>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83" name="Freeform 528"/>
              <p:cNvSpPr>
                <a:spLocks noEditPoints="1"/>
              </p:cNvSpPr>
              <p:nvPr/>
            </p:nvSpPr>
            <p:spPr bwMode="auto">
              <a:xfrm>
                <a:off x="7431088" y="3209925"/>
                <a:ext cx="479425" cy="476250"/>
              </a:xfrm>
              <a:custGeom>
                <a:avLst/>
                <a:gdLst>
                  <a:gd name="T0" fmla="*/ 0 w 125"/>
                  <a:gd name="T1" fmla="*/ 62 h 124"/>
                  <a:gd name="T2" fmla="*/ 125 w 125"/>
                  <a:gd name="T3" fmla="*/ 62 h 124"/>
                  <a:gd name="T4" fmla="*/ 19 w 125"/>
                  <a:gd name="T5" fmla="*/ 44 h 124"/>
                  <a:gd name="T6" fmla="*/ 44 w 125"/>
                  <a:gd name="T7" fmla="*/ 19 h 124"/>
                  <a:gd name="T8" fmla="*/ 19 w 125"/>
                  <a:gd name="T9" fmla="*/ 44 h 124"/>
                  <a:gd name="T10" fmla="*/ 18 w 125"/>
                  <a:gd name="T11" fmla="*/ 76 h 124"/>
                  <a:gd name="T12" fmla="*/ 38 w 125"/>
                  <a:gd name="T13" fmla="*/ 64 h 124"/>
                  <a:gd name="T14" fmla="*/ 30 w 125"/>
                  <a:gd name="T15" fmla="*/ 20 h 124"/>
                  <a:gd name="T16" fmla="*/ 46 w 125"/>
                  <a:gd name="T17" fmla="*/ 15 h 124"/>
                  <a:gd name="T18" fmla="*/ 37 w 125"/>
                  <a:gd name="T19" fmla="*/ 9 h 124"/>
                  <a:gd name="T20" fmla="*/ 9 w 125"/>
                  <a:gd name="T21" fmla="*/ 37 h 124"/>
                  <a:gd name="T22" fmla="*/ 15 w 125"/>
                  <a:gd name="T23" fmla="*/ 50 h 124"/>
                  <a:gd name="T24" fmla="*/ 4 w 125"/>
                  <a:gd name="T25" fmla="*/ 61 h 124"/>
                  <a:gd name="T26" fmla="*/ 14 w 125"/>
                  <a:gd name="T27" fmla="*/ 64 h 124"/>
                  <a:gd name="T28" fmla="*/ 3 w 125"/>
                  <a:gd name="T29" fmla="*/ 64 h 124"/>
                  <a:gd name="T30" fmla="*/ 15 w 125"/>
                  <a:gd name="T31" fmla="*/ 78 h 124"/>
                  <a:gd name="T32" fmla="*/ 5 w 125"/>
                  <a:gd name="T33" fmla="*/ 72 h 124"/>
                  <a:gd name="T34" fmla="*/ 9 w 125"/>
                  <a:gd name="T35" fmla="*/ 87 h 124"/>
                  <a:gd name="T36" fmla="*/ 37 w 125"/>
                  <a:gd name="T37" fmla="*/ 115 h 124"/>
                  <a:gd name="T38" fmla="*/ 30 w 125"/>
                  <a:gd name="T39" fmla="*/ 104 h 124"/>
                  <a:gd name="T40" fmla="*/ 53 w 125"/>
                  <a:gd name="T41" fmla="*/ 120 h 124"/>
                  <a:gd name="T42" fmla="*/ 60 w 125"/>
                  <a:gd name="T43" fmla="*/ 107 h 124"/>
                  <a:gd name="T44" fmla="*/ 43 w 125"/>
                  <a:gd name="T45" fmla="*/ 86 h 124"/>
                  <a:gd name="T46" fmla="*/ 60 w 125"/>
                  <a:gd name="T47" fmla="*/ 107 h 124"/>
                  <a:gd name="T48" fmla="*/ 42 w 125"/>
                  <a:gd name="T49" fmla="*/ 82 h 124"/>
                  <a:gd name="T50" fmla="*/ 60 w 125"/>
                  <a:gd name="T51" fmla="*/ 64 h 124"/>
                  <a:gd name="T52" fmla="*/ 60 w 125"/>
                  <a:gd name="T53" fmla="*/ 61 h 124"/>
                  <a:gd name="T54" fmla="*/ 42 w 125"/>
                  <a:gd name="T55" fmla="*/ 42 h 124"/>
                  <a:gd name="T56" fmla="*/ 60 w 125"/>
                  <a:gd name="T57" fmla="*/ 61 h 124"/>
                  <a:gd name="T58" fmla="*/ 50 w 125"/>
                  <a:gd name="T59" fmla="*/ 14 h 124"/>
                  <a:gd name="T60" fmla="*/ 60 w 125"/>
                  <a:gd name="T61" fmla="*/ 13 h 124"/>
                  <a:gd name="T62" fmla="*/ 86 w 125"/>
                  <a:gd name="T63" fmla="*/ 43 h 124"/>
                  <a:gd name="T64" fmla="*/ 108 w 125"/>
                  <a:gd name="T65" fmla="*/ 61 h 124"/>
                  <a:gd name="T66" fmla="*/ 108 w 125"/>
                  <a:gd name="T67" fmla="*/ 64 h 124"/>
                  <a:gd name="T68" fmla="*/ 86 w 125"/>
                  <a:gd name="T69" fmla="*/ 82 h 124"/>
                  <a:gd name="T70" fmla="*/ 108 w 125"/>
                  <a:gd name="T71" fmla="*/ 64 h 124"/>
                  <a:gd name="T72" fmla="*/ 80 w 125"/>
                  <a:gd name="T73" fmla="*/ 19 h 124"/>
                  <a:gd name="T74" fmla="*/ 105 w 125"/>
                  <a:gd name="T75" fmla="*/ 44 h 124"/>
                  <a:gd name="T76" fmla="*/ 63 w 125"/>
                  <a:gd name="T77" fmla="*/ 3 h 124"/>
                  <a:gd name="T78" fmla="*/ 63 w 125"/>
                  <a:gd name="T79" fmla="*/ 13 h 124"/>
                  <a:gd name="T80" fmla="*/ 63 w 125"/>
                  <a:gd name="T81" fmla="*/ 17 h 124"/>
                  <a:gd name="T82" fmla="*/ 82 w 125"/>
                  <a:gd name="T83" fmla="*/ 38 h 124"/>
                  <a:gd name="T84" fmla="*/ 63 w 125"/>
                  <a:gd name="T85" fmla="*/ 17 h 124"/>
                  <a:gd name="T86" fmla="*/ 82 w 125"/>
                  <a:gd name="T87" fmla="*/ 42 h 124"/>
                  <a:gd name="T88" fmla="*/ 63 w 125"/>
                  <a:gd name="T89" fmla="*/ 61 h 124"/>
                  <a:gd name="T90" fmla="*/ 63 w 125"/>
                  <a:gd name="T91" fmla="*/ 121 h 124"/>
                  <a:gd name="T92" fmla="*/ 74 w 125"/>
                  <a:gd name="T93" fmla="*/ 110 h 124"/>
                  <a:gd name="T94" fmla="*/ 63 w 125"/>
                  <a:gd name="T95" fmla="*/ 107 h 124"/>
                  <a:gd name="T96" fmla="*/ 82 w 125"/>
                  <a:gd name="T97" fmla="*/ 86 h 124"/>
                  <a:gd name="T98" fmla="*/ 63 w 125"/>
                  <a:gd name="T99" fmla="*/ 107 h 124"/>
                  <a:gd name="T100" fmla="*/ 105 w 125"/>
                  <a:gd name="T101" fmla="*/ 80 h 124"/>
                  <a:gd name="T102" fmla="*/ 80 w 125"/>
                  <a:gd name="T103" fmla="*/ 105 h 124"/>
                  <a:gd name="T104" fmla="*/ 87 w 125"/>
                  <a:gd name="T105" fmla="*/ 115 h 124"/>
                  <a:gd name="T106" fmla="*/ 116 w 125"/>
                  <a:gd name="T107" fmla="*/ 87 h 124"/>
                  <a:gd name="T108" fmla="*/ 110 w 125"/>
                  <a:gd name="T109" fmla="*/ 75 h 124"/>
                  <a:gd name="T110" fmla="*/ 121 w 125"/>
                  <a:gd name="T111" fmla="*/ 64 h 124"/>
                  <a:gd name="T112" fmla="*/ 111 w 125"/>
                  <a:gd name="T113" fmla="*/ 61 h 124"/>
                  <a:gd name="T114" fmla="*/ 121 w 125"/>
                  <a:gd name="T115" fmla="*/ 61 h 124"/>
                  <a:gd name="T116" fmla="*/ 109 w 125"/>
                  <a:gd name="T117" fmla="*/ 45 h 124"/>
                  <a:gd name="T118" fmla="*/ 120 w 125"/>
                  <a:gd name="T119" fmla="*/ 52 h 124"/>
                  <a:gd name="T120" fmla="*/ 101 w 125"/>
                  <a:gd name="T121" fmla="*/ 24 h 124"/>
                  <a:gd name="T122" fmla="*/ 116 w 125"/>
                  <a:gd name="T123" fmla="*/ 37 h 12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 ang="0">
                    <a:pos x="T82" y="T83"/>
                  </a:cxn>
                  <a:cxn ang="0">
                    <a:pos x="T84" y="T85"/>
                  </a:cxn>
                  <a:cxn ang="0">
                    <a:pos x="T86" y="T87"/>
                  </a:cxn>
                  <a:cxn ang="0">
                    <a:pos x="T88" y="T89"/>
                  </a:cxn>
                  <a:cxn ang="0">
                    <a:pos x="T90" y="T91"/>
                  </a:cxn>
                  <a:cxn ang="0">
                    <a:pos x="T92" y="T93"/>
                  </a:cxn>
                  <a:cxn ang="0">
                    <a:pos x="T94" y="T95"/>
                  </a:cxn>
                  <a:cxn ang="0">
                    <a:pos x="T96" y="T97"/>
                  </a:cxn>
                  <a:cxn ang="0">
                    <a:pos x="T98" y="T99"/>
                  </a:cxn>
                  <a:cxn ang="0">
                    <a:pos x="T100" y="T101"/>
                  </a:cxn>
                  <a:cxn ang="0">
                    <a:pos x="T102" y="T103"/>
                  </a:cxn>
                  <a:cxn ang="0">
                    <a:pos x="T104" y="T105"/>
                  </a:cxn>
                  <a:cxn ang="0">
                    <a:pos x="T106" y="T107"/>
                  </a:cxn>
                  <a:cxn ang="0">
                    <a:pos x="T108" y="T109"/>
                  </a:cxn>
                  <a:cxn ang="0">
                    <a:pos x="T110" y="T111"/>
                  </a:cxn>
                  <a:cxn ang="0">
                    <a:pos x="T112" y="T113"/>
                  </a:cxn>
                  <a:cxn ang="0">
                    <a:pos x="T114" y="T115"/>
                  </a:cxn>
                  <a:cxn ang="0">
                    <a:pos x="T116" y="T117"/>
                  </a:cxn>
                  <a:cxn ang="0">
                    <a:pos x="T118" y="T119"/>
                  </a:cxn>
                  <a:cxn ang="0">
                    <a:pos x="T120" y="T121"/>
                  </a:cxn>
                  <a:cxn ang="0">
                    <a:pos x="T122" y="T123"/>
                  </a:cxn>
                </a:cxnLst>
                <a:rect l="0" t="0" r="r" b="b"/>
                <a:pathLst>
                  <a:path w="125" h="124">
                    <a:moveTo>
                      <a:pt x="62" y="0"/>
                    </a:moveTo>
                    <a:cubicBezTo>
                      <a:pt x="28" y="0"/>
                      <a:pt x="0" y="28"/>
                      <a:pt x="0" y="62"/>
                    </a:cubicBezTo>
                    <a:cubicBezTo>
                      <a:pt x="0" y="96"/>
                      <a:pt x="28" y="124"/>
                      <a:pt x="62" y="124"/>
                    </a:cubicBezTo>
                    <a:cubicBezTo>
                      <a:pt x="97" y="124"/>
                      <a:pt x="125" y="96"/>
                      <a:pt x="125" y="62"/>
                    </a:cubicBezTo>
                    <a:cubicBezTo>
                      <a:pt x="125" y="28"/>
                      <a:pt x="97" y="0"/>
                      <a:pt x="62" y="0"/>
                    </a:cubicBezTo>
                    <a:close/>
                    <a:moveTo>
                      <a:pt x="19" y="44"/>
                    </a:moveTo>
                    <a:cubicBezTo>
                      <a:pt x="21" y="37"/>
                      <a:pt x="23" y="31"/>
                      <a:pt x="26" y="26"/>
                    </a:cubicBezTo>
                    <a:cubicBezTo>
                      <a:pt x="32" y="23"/>
                      <a:pt x="38" y="20"/>
                      <a:pt x="44" y="19"/>
                    </a:cubicBezTo>
                    <a:cubicBezTo>
                      <a:pt x="42" y="25"/>
                      <a:pt x="40" y="31"/>
                      <a:pt x="39" y="39"/>
                    </a:cubicBezTo>
                    <a:cubicBezTo>
                      <a:pt x="32" y="40"/>
                      <a:pt x="25" y="42"/>
                      <a:pt x="19" y="44"/>
                    </a:cubicBezTo>
                    <a:close/>
                    <a:moveTo>
                      <a:pt x="39" y="82"/>
                    </a:moveTo>
                    <a:cubicBezTo>
                      <a:pt x="31" y="80"/>
                      <a:pt x="24" y="79"/>
                      <a:pt x="18" y="76"/>
                    </a:cubicBezTo>
                    <a:cubicBezTo>
                      <a:pt x="18" y="72"/>
                      <a:pt x="17" y="67"/>
                      <a:pt x="17" y="64"/>
                    </a:cubicBezTo>
                    <a:cubicBezTo>
                      <a:pt x="38" y="64"/>
                      <a:pt x="38" y="64"/>
                      <a:pt x="38" y="64"/>
                    </a:cubicBezTo>
                    <a:cubicBezTo>
                      <a:pt x="38" y="70"/>
                      <a:pt x="38" y="76"/>
                      <a:pt x="39" y="82"/>
                    </a:cubicBezTo>
                    <a:close/>
                    <a:moveTo>
                      <a:pt x="30" y="20"/>
                    </a:moveTo>
                    <a:cubicBezTo>
                      <a:pt x="36" y="12"/>
                      <a:pt x="44" y="7"/>
                      <a:pt x="53" y="4"/>
                    </a:cubicBezTo>
                    <a:cubicBezTo>
                      <a:pt x="50" y="7"/>
                      <a:pt x="48" y="11"/>
                      <a:pt x="46" y="15"/>
                    </a:cubicBezTo>
                    <a:cubicBezTo>
                      <a:pt x="40" y="16"/>
                      <a:pt x="35" y="18"/>
                      <a:pt x="30" y="20"/>
                    </a:cubicBezTo>
                    <a:close/>
                    <a:moveTo>
                      <a:pt x="37" y="9"/>
                    </a:moveTo>
                    <a:cubicBezTo>
                      <a:pt x="32" y="12"/>
                      <a:pt x="28" y="18"/>
                      <a:pt x="24" y="24"/>
                    </a:cubicBezTo>
                    <a:cubicBezTo>
                      <a:pt x="18" y="27"/>
                      <a:pt x="13" y="32"/>
                      <a:pt x="9" y="37"/>
                    </a:cubicBezTo>
                    <a:cubicBezTo>
                      <a:pt x="15" y="24"/>
                      <a:pt x="25" y="14"/>
                      <a:pt x="37" y="9"/>
                    </a:cubicBezTo>
                    <a:close/>
                    <a:moveTo>
                      <a:pt x="15" y="50"/>
                    </a:moveTo>
                    <a:cubicBezTo>
                      <a:pt x="14" y="53"/>
                      <a:pt x="14" y="57"/>
                      <a:pt x="14" y="61"/>
                    </a:cubicBezTo>
                    <a:cubicBezTo>
                      <a:pt x="4" y="61"/>
                      <a:pt x="4" y="61"/>
                      <a:pt x="4" y="61"/>
                    </a:cubicBezTo>
                    <a:cubicBezTo>
                      <a:pt x="5" y="57"/>
                      <a:pt x="9" y="53"/>
                      <a:pt x="15" y="50"/>
                    </a:cubicBezTo>
                    <a:close/>
                    <a:moveTo>
                      <a:pt x="14" y="64"/>
                    </a:moveTo>
                    <a:cubicBezTo>
                      <a:pt x="14" y="67"/>
                      <a:pt x="14" y="71"/>
                      <a:pt x="15" y="75"/>
                    </a:cubicBezTo>
                    <a:cubicBezTo>
                      <a:pt x="8" y="72"/>
                      <a:pt x="4" y="67"/>
                      <a:pt x="3" y="64"/>
                    </a:cubicBezTo>
                    <a:lnTo>
                      <a:pt x="14" y="64"/>
                    </a:lnTo>
                    <a:close/>
                    <a:moveTo>
                      <a:pt x="15" y="78"/>
                    </a:moveTo>
                    <a:cubicBezTo>
                      <a:pt x="17" y="84"/>
                      <a:pt x="18" y="89"/>
                      <a:pt x="21" y="94"/>
                    </a:cubicBezTo>
                    <a:cubicBezTo>
                      <a:pt x="13" y="88"/>
                      <a:pt x="7" y="80"/>
                      <a:pt x="5" y="72"/>
                    </a:cubicBezTo>
                    <a:cubicBezTo>
                      <a:pt x="7" y="74"/>
                      <a:pt x="11" y="76"/>
                      <a:pt x="15" y="78"/>
                    </a:cubicBezTo>
                    <a:close/>
                    <a:moveTo>
                      <a:pt x="9" y="87"/>
                    </a:moveTo>
                    <a:cubicBezTo>
                      <a:pt x="13" y="92"/>
                      <a:pt x="18" y="97"/>
                      <a:pt x="24" y="100"/>
                    </a:cubicBezTo>
                    <a:cubicBezTo>
                      <a:pt x="28" y="106"/>
                      <a:pt x="32" y="111"/>
                      <a:pt x="37" y="115"/>
                    </a:cubicBezTo>
                    <a:cubicBezTo>
                      <a:pt x="25" y="109"/>
                      <a:pt x="15" y="99"/>
                      <a:pt x="9" y="87"/>
                    </a:cubicBezTo>
                    <a:close/>
                    <a:moveTo>
                      <a:pt x="30" y="104"/>
                    </a:moveTo>
                    <a:cubicBezTo>
                      <a:pt x="35" y="106"/>
                      <a:pt x="40" y="108"/>
                      <a:pt x="46" y="109"/>
                    </a:cubicBezTo>
                    <a:cubicBezTo>
                      <a:pt x="48" y="113"/>
                      <a:pt x="50" y="117"/>
                      <a:pt x="53" y="120"/>
                    </a:cubicBezTo>
                    <a:cubicBezTo>
                      <a:pt x="44" y="117"/>
                      <a:pt x="36" y="111"/>
                      <a:pt x="30" y="104"/>
                    </a:cubicBezTo>
                    <a:close/>
                    <a:moveTo>
                      <a:pt x="60" y="107"/>
                    </a:moveTo>
                    <a:cubicBezTo>
                      <a:pt x="57" y="107"/>
                      <a:pt x="52" y="107"/>
                      <a:pt x="48" y="106"/>
                    </a:cubicBezTo>
                    <a:cubicBezTo>
                      <a:pt x="46" y="100"/>
                      <a:pt x="44" y="93"/>
                      <a:pt x="43" y="86"/>
                    </a:cubicBezTo>
                    <a:cubicBezTo>
                      <a:pt x="48" y="86"/>
                      <a:pt x="54" y="87"/>
                      <a:pt x="60" y="87"/>
                    </a:cubicBezTo>
                    <a:lnTo>
                      <a:pt x="60" y="107"/>
                    </a:lnTo>
                    <a:close/>
                    <a:moveTo>
                      <a:pt x="60" y="83"/>
                    </a:moveTo>
                    <a:cubicBezTo>
                      <a:pt x="54" y="83"/>
                      <a:pt x="48" y="83"/>
                      <a:pt x="42" y="82"/>
                    </a:cubicBezTo>
                    <a:cubicBezTo>
                      <a:pt x="41" y="76"/>
                      <a:pt x="41" y="70"/>
                      <a:pt x="41" y="64"/>
                    </a:cubicBezTo>
                    <a:cubicBezTo>
                      <a:pt x="60" y="64"/>
                      <a:pt x="60" y="64"/>
                      <a:pt x="60" y="64"/>
                    </a:cubicBezTo>
                    <a:lnTo>
                      <a:pt x="60" y="83"/>
                    </a:lnTo>
                    <a:close/>
                    <a:moveTo>
                      <a:pt x="60" y="61"/>
                    </a:moveTo>
                    <a:cubicBezTo>
                      <a:pt x="41" y="61"/>
                      <a:pt x="41" y="61"/>
                      <a:pt x="41" y="61"/>
                    </a:cubicBezTo>
                    <a:cubicBezTo>
                      <a:pt x="41" y="54"/>
                      <a:pt x="41" y="48"/>
                      <a:pt x="42" y="42"/>
                    </a:cubicBezTo>
                    <a:cubicBezTo>
                      <a:pt x="48" y="41"/>
                      <a:pt x="54" y="41"/>
                      <a:pt x="60" y="40"/>
                    </a:cubicBezTo>
                    <a:lnTo>
                      <a:pt x="60" y="61"/>
                    </a:lnTo>
                    <a:close/>
                    <a:moveTo>
                      <a:pt x="60" y="13"/>
                    </a:moveTo>
                    <a:cubicBezTo>
                      <a:pt x="57" y="13"/>
                      <a:pt x="53" y="14"/>
                      <a:pt x="50" y="14"/>
                    </a:cubicBezTo>
                    <a:cubicBezTo>
                      <a:pt x="53" y="8"/>
                      <a:pt x="57" y="4"/>
                      <a:pt x="60" y="3"/>
                    </a:cubicBezTo>
                    <a:lnTo>
                      <a:pt x="60" y="13"/>
                    </a:lnTo>
                    <a:close/>
                    <a:moveTo>
                      <a:pt x="87" y="61"/>
                    </a:moveTo>
                    <a:cubicBezTo>
                      <a:pt x="87" y="54"/>
                      <a:pt x="87" y="48"/>
                      <a:pt x="86" y="43"/>
                    </a:cubicBezTo>
                    <a:cubicBezTo>
                      <a:pt x="94" y="44"/>
                      <a:pt x="101" y="46"/>
                      <a:pt x="106" y="48"/>
                    </a:cubicBezTo>
                    <a:cubicBezTo>
                      <a:pt x="107" y="52"/>
                      <a:pt x="107" y="57"/>
                      <a:pt x="108" y="61"/>
                    </a:cubicBezTo>
                    <a:lnTo>
                      <a:pt x="87" y="61"/>
                    </a:lnTo>
                    <a:close/>
                    <a:moveTo>
                      <a:pt x="108" y="64"/>
                    </a:moveTo>
                    <a:cubicBezTo>
                      <a:pt x="107" y="67"/>
                      <a:pt x="107" y="72"/>
                      <a:pt x="106" y="76"/>
                    </a:cubicBezTo>
                    <a:cubicBezTo>
                      <a:pt x="101" y="78"/>
                      <a:pt x="94" y="80"/>
                      <a:pt x="86" y="82"/>
                    </a:cubicBezTo>
                    <a:cubicBezTo>
                      <a:pt x="87" y="76"/>
                      <a:pt x="87" y="70"/>
                      <a:pt x="87" y="64"/>
                    </a:cubicBezTo>
                    <a:lnTo>
                      <a:pt x="108" y="64"/>
                    </a:lnTo>
                    <a:close/>
                    <a:moveTo>
                      <a:pt x="85" y="39"/>
                    </a:moveTo>
                    <a:cubicBezTo>
                      <a:pt x="84" y="31"/>
                      <a:pt x="83" y="25"/>
                      <a:pt x="80" y="19"/>
                    </a:cubicBezTo>
                    <a:cubicBezTo>
                      <a:pt x="87" y="20"/>
                      <a:pt x="93" y="23"/>
                      <a:pt x="98" y="26"/>
                    </a:cubicBezTo>
                    <a:cubicBezTo>
                      <a:pt x="101" y="31"/>
                      <a:pt x="104" y="37"/>
                      <a:pt x="105" y="44"/>
                    </a:cubicBezTo>
                    <a:cubicBezTo>
                      <a:pt x="100" y="42"/>
                      <a:pt x="93" y="40"/>
                      <a:pt x="85" y="39"/>
                    </a:cubicBezTo>
                    <a:close/>
                    <a:moveTo>
                      <a:pt x="63" y="3"/>
                    </a:moveTo>
                    <a:cubicBezTo>
                      <a:pt x="70" y="4"/>
                      <a:pt x="71" y="8"/>
                      <a:pt x="74" y="14"/>
                    </a:cubicBezTo>
                    <a:cubicBezTo>
                      <a:pt x="71" y="14"/>
                      <a:pt x="67" y="13"/>
                      <a:pt x="63" y="13"/>
                    </a:cubicBezTo>
                    <a:lnTo>
                      <a:pt x="63" y="3"/>
                    </a:lnTo>
                    <a:close/>
                    <a:moveTo>
                      <a:pt x="63" y="17"/>
                    </a:moveTo>
                    <a:cubicBezTo>
                      <a:pt x="70" y="17"/>
                      <a:pt x="72" y="17"/>
                      <a:pt x="76" y="18"/>
                    </a:cubicBezTo>
                    <a:cubicBezTo>
                      <a:pt x="79" y="24"/>
                      <a:pt x="80" y="31"/>
                      <a:pt x="82" y="38"/>
                    </a:cubicBezTo>
                    <a:cubicBezTo>
                      <a:pt x="76" y="38"/>
                      <a:pt x="70" y="37"/>
                      <a:pt x="63" y="37"/>
                    </a:cubicBezTo>
                    <a:lnTo>
                      <a:pt x="63" y="17"/>
                    </a:lnTo>
                    <a:close/>
                    <a:moveTo>
                      <a:pt x="63" y="40"/>
                    </a:moveTo>
                    <a:cubicBezTo>
                      <a:pt x="70" y="41"/>
                      <a:pt x="76" y="41"/>
                      <a:pt x="82" y="42"/>
                    </a:cubicBezTo>
                    <a:cubicBezTo>
                      <a:pt x="83" y="48"/>
                      <a:pt x="84" y="54"/>
                      <a:pt x="84" y="61"/>
                    </a:cubicBezTo>
                    <a:cubicBezTo>
                      <a:pt x="63" y="61"/>
                      <a:pt x="63" y="61"/>
                      <a:pt x="63" y="61"/>
                    </a:cubicBezTo>
                    <a:lnTo>
                      <a:pt x="63" y="40"/>
                    </a:lnTo>
                    <a:close/>
                    <a:moveTo>
                      <a:pt x="63" y="121"/>
                    </a:moveTo>
                    <a:cubicBezTo>
                      <a:pt x="63" y="110"/>
                      <a:pt x="63" y="110"/>
                      <a:pt x="63" y="110"/>
                    </a:cubicBezTo>
                    <a:cubicBezTo>
                      <a:pt x="67" y="110"/>
                      <a:pt x="71" y="110"/>
                      <a:pt x="74" y="110"/>
                    </a:cubicBezTo>
                    <a:cubicBezTo>
                      <a:pt x="71" y="116"/>
                      <a:pt x="70" y="120"/>
                      <a:pt x="63" y="121"/>
                    </a:cubicBezTo>
                    <a:close/>
                    <a:moveTo>
                      <a:pt x="63" y="107"/>
                    </a:moveTo>
                    <a:cubicBezTo>
                      <a:pt x="63" y="87"/>
                      <a:pt x="63" y="87"/>
                      <a:pt x="63" y="87"/>
                    </a:cubicBezTo>
                    <a:cubicBezTo>
                      <a:pt x="70" y="87"/>
                      <a:pt x="76" y="86"/>
                      <a:pt x="82" y="86"/>
                    </a:cubicBezTo>
                    <a:cubicBezTo>
                      <a:pt x="80" y="93"/>
                      <a:pt x="79" y="100"/>
                      <a:pt x="76" y="106"/>
                    </a:cubicBezTo>
                    <a:cubicBezTo>
                      <a:pt x="72" y="107"/>
                      <a:pt x="70" y="107"/>
                      <a:pt x="63" y="107"/>
                    </a:cubicBezTo>
                    <a:close/>
                    <a:moveTo>
                      <a:pt x="85" y="85"/>
                    </a:moveTo>
                    <a:cubicBezTo>
                      <a:pt x="93" y="84"/>
                      <a:pt x="100" y="82"/>
                      <a:pt x="105" y="80"/>
                    </a:cubicBezTo>
                    <a:cubicBezTo>
                      <a:pt x="104" y="86"/>
                      <a:pt x="101" y="92"/>
                      <a:pt x="98" y="98"/>
                    </a:cubicBezTo>
                    <a:cubicBezTo>
                      <a:pt x="93" y="101"/>
                      <a:pt x="87" y="103"/>
                      <a:pt x="80" y="105"/>
                    </a:cubicBezTo>
                    <a:cubicBezTo>
                      <a:pt x="83" y="99"/>
                      <a:pt x="84" y="93"/>
                      <a:pt x="85" y="85"/>
                    </a:cubicBezTo>
                    <a:close/>
                    <a:moveTo>
                      <a:pt x="87" y="115"/>
                    </a:moveTo>
                    <a:cubicBezTo>
                      <a:pt x="93" y="111"/>
                      <a:pt x="97" y="106"/>
                      <a:pt x="101" y="100"/>
                    </a:cubicBezTo>
                    <a:cubicBezTo>
                      <a:pt x="107" y="97"/>
                      <a:pt x="112" y="92"/>
                      <a:pt x="116" y="87"/>
                    </a:cubicBezTo>
                    <a:cubicBezTo>
                      <a:pt x="110" y="99"/>
                      <a:pt x="100" y="109"/>
                      <a:pt x="87" y="115"/>
                    </a:cubicBezTo>
                    <a:close/>
                    <a:moveTo>
                      <a:pt x="110" y="75"/>
                    </a:moveTo>
                    <a:cubicBezTo>
                      <a:pt x="111" y="71"/>
                      <a:pt x="111" y="67"/>
                      <a:pt x="111" y="64"/>
                    </a:cubicBezTo>
                    <a:cubicBezTo>
                      <a:pt x="121" y="64"/>
                      <a:pt x="121" y="64"/>
                      <a:pt x="121" y="64"/>
                    </a:cubicBezTo>
                    <a:cubicBezTo>
                      <a:pt x="120" y="67"/>
                      <a:pt x="116" y="72"/>
                      <a:pt x="110" y="75"/>
                    </a:cubicBezTo>
                    <a:close/>
                    <a:moveTo>
                      <a:pt x="111" y="61"/>
                    </a:moveTo>
                    <a:cubicBezTo>
                      <a:pt x="111" y="57"/>
                      <a:pt x="111" y="53"/>
                      <a:pt x="110" y="50"/>
                    </a:cubicBezTo>
                    <a:cubicBezTo>
                      <a:pt x="116" y="53"/>
                      <a:pt x="120" y="57"/>
                      <a:pt x="121" y="61"/>
                    </a:cubicBezTo>
                    <a:lnTo>
                      <a:pt x="111" y="61"/>
                    </a:lnTo>
                    <a:close/>
                    <a:moveTo>
                      <a:pt x="109" y="45"/>
                    </a:moveTo>
                    <a:cubicBezTo>
                      <a:pt x="108" y="40"/>
                      <a:pt x="106" y="35"/>
                      <a:pt x="104" y="30"/>
                    </a:cubicBezTo>
                    <a:cubicBezTo>
                      <a:pt x="112" y="36"/>
                      <a:pt x="117" y="44"/>
                      <a:pt x="120" y="52"/>
                    </a:cubicBezTo>
                    <a:cubicBezTo>
                      <a:pt x="117" y="50"/>
                      <a:pt x="114" y="47"/>
                      <a:pt x="109" y="45"/>
                    </a:cubicBezTo>
                    <a:close/>
                    <a:moveTo>
                      <a:pt x="101" y="24"/>
                    </a:moveTo>
                    <a:cubicBezTo>
                      <a:pt x="97" y="18"/>
                      <a:pt x="93" y="12"/>
                      <a:pt x="87" y="9"/>
                    </a:cubicBezTo>
                    <a:cubicBezTo>
                      <a:pt x="100" y="14"/>
                      <a:pt x="110" y="24"/>
                      <a:pt x="116" y="37"/>
                    </a:cubicBezTo>
                    <a:cubicBezTo>
                      <a:pt x="112" y="32"/>
                      <a:pt x="107" y="27"/>
                      <a:pt x="101" y="24"/>
                    </a:cubicBezTo>
                    <a:close/>
                  </a:path>
                </a:pathLst>
              </a:custGeom>
              <a:solidFill>
                <a:srgbClr val="0070C0"/>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84" name="Freeform 529"/>
              <p:cNvSpPr/>
              <p:nvPr/>
            </p:nvSpPr>
            <p:spPr bwMode="auto">
              <a:xfrm>
                <a:off x="7407275" y="3141663"/>
                <a:ext cx="34925" cy="30163"/>
              </a:xfrm>
              <a:custGeom>
                <a:avLst/>
                <a:gdLst>
                  <a:gd name="T0" fmla="*/ 8 w 22"/>
                  <a:gd name="T1" fmla="*/ 14 h 19"/>
                  <a:gd name="T2" fmla="*/ 13 w 22"/>
                  <a:gd name="T3" fmla="*/ 19 h 19"/>
                  <a:gd name="T4" fmla="*/ 15 w 22"/>
                  <a:gd name="T5" fmla="*/ 12 h 19"/>
                  <a:gd name="T6" fmla="*/ 22 w 22"/>
                  <a:gd name="T7" fmla="*/ 9 h 19"/>
                  <a:gd name="T8" fmla="*/ 15 w 22"/>
                  <a:gd name="T9" fmla="*/ 7 h 19"/>
                  <a:gd name="T10" fmla="*/ 15 w 22"/>
                  <a:gd name="T11" fmla="*/ 0 h 19"/>
                  <a:gd name="T12" fmla="*/ 10 w 22"/>
                  <a:gd name="T13" fmla="*/ 2 h 19"/>
                  <a:gd name="T14" fmla="*/ 3 w 22"/>
                  <a:gd name="T15" fmla="*/ 0 h 19"/>
                  <a:gd name="T16" fmla="*/ 5 w 22"/>
                  <a:gd name="T17" fmla="*/ 7 h 19"/>
                  <a:gd name="T18" fmla="*/ 0 w 22"/>
                  <a:gd name="T19" fmla="*/ 14 h 19"/>
                  <a:gd name="T20" fmla="*/ 8 w 22"/>
                  <a:gd name="T21" fmla="*/ 14 h 1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2" h="19">
                    <a:moveTo>
                      <a:pt x="8" y="14"/>
                    </a:moveTo>
                    <a:lnTo>
                      <a:pt x="13" y="19"/>
                    </a:lnTo>
                    <a:lnTo>
                      <a:pt x="15" y="12"/>
                    </a:lnTo>
                    <a:lnTo>
                      <a:pt x="22" y="9"/>
                    </a:lnTo>
                    <a:lnTo>
                      <a:pt x="15" y="7"/>
                    </a:lnTo>
                    <a:lnTo>
                      <a:pt x="15" y="0"/>
                    </a:lnTo>
                    <a:lnTo>
                      <a:pt x="10" y="2"/>
                    </a:lnTo>
                    <a:lnTo>
                      <a:pt x="3" y="0"/>
                    </a:lnTo>
                    <a:lnTo>
                      <a:pt x="5" y="7"/>
                    </a:lnTo>
                    <a:lnTo>
                      <a:pt x="0" y="14"/>
                    </a:lnTo>
                    <a:lnTo>
                      <a:pt x="8" y="14"/>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85" name="Freeform 530"/>
              <p:cNvSpPr/>
              <p:nvPr/>
            </p:nvSpPr>
            <p:spPr bwMode="auto">
              <a:xfrm>
                <a:off x="7899400" y="3294063"/>
                <a:ext cx="46038" cy="46038"/>
              </a:xfrm>
              <a:custGeom>
                <a:avLst/>
                <a:gdLst>
                  <a:gd name="T0" fmla="*/ 29 w 29"/>
                  <a:gd name="T1" fmla="*/ 12 h 29"/>
                  <a:gd name="T2" fmla="*/ 19 w 29"/>
                  <a:gd name="T3" fmla="*/ 10 h 29"/>
                  <a:gd name="T4" fmla="*/ 14 w 29"/>
                  <a:gd name="T5" fmla="*/ 0 h 29"/>
                  <a:gd name="T6" fmla="*/ 9 w 29"/>
                  <a:gd name="T7" fmla="*/ 10 h 29"/>
                  <a:gd name="T8" fmla="*/ 0 w 29"/>
                  <a:gd name="T9" fmla="*/ 10 h 29"/>
                  <a:gd name="T10" fmla="*/ 7 w 29"/>
                  <a:gd name="T11" fmla="*/ 17 h 29"/>
                  <a:gd name="T12" fmla="*/ 4 w 29"/>
                  <a:gd name="T13" fmla="*/ 29 h 29"/>
                  <a:gd name="T14" fmla="*/ 14 w 29"/>
                  <a:gd name="T15" fmla="*/ 25 h 29"/>
                  <a:gd name="T16" fmla="*/ 21 w 29"/>
                  <a:gd name="T17" fmla="*/ 29 h 29"/>
                  <a:gd name="T18" fmla="*/ 21 w 29"/>
                  <a:gd name="T19" fmla="*/ 20 h 29"/>
                  <a:gd name="T20" fmla="*/ 29 w 29"/>
                  <a:gd name="T21" fmla="*/ 12 h 29"/>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29" h="29">
                    <a:moveTo>
                      <a:pt x="29" y="12"/>
                    </a:moveTo>
                    <a:lnTo>
                      <a:pt x="19" y="10"/>
                    </a:lnTo>
                    <a:lnTo>
                      <a:pt x="14" y="0"/>
                    </a:lnTo>
                    <a:lnTo>
                      <a:pt x="9" y="10"/>
                    </a:lnTo>
                    <a:lnTo>
                      <a:pt x="0" y="10"/>
                    </a:lnTo>
                    <a:lnTo>
                      <a:pt x="7" y="17"/>
                    </a:lnTo>
                    <a:lnTo>
                      <a:pt x="4" y="29"/>
                    </a:lnTo>
                    <a:lnTo>
                      <a:pt x="14" y="25"/>
                    </a:lnTo>
                    <a:lnTo>
                      <a:pt x="21" y="29"/>
                    </a:lnTo>
                    <a:lnTo>
                      <a:pt x="21" y="20"/>
                    </a:lnTo>
                    <a:lnTo>
                      <a:pt x="29" y="12"/>
                    </a:lnTo>
                    <a:close/>
                  </a:path>
                </a:pathLst>
              </a:custGeom>
              <a:solidFill>
                <a:srgbClr val="3BC2FF"/>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sp>
            <p:nvSpPr>
              <p:cNvPr id="286" name="Freeform 531"/>
              <p:cNvSpPr/>
              <p:nvPr/>
            </p:nvSpPr>
            <p:spPr bwMode="auto">
              <a:xfrm>
                <a:off x="7385050" y="3206750"/>
                <a:ext cx="103188" cy="100013"/>
              </a:xfrm>
              <a:custGeom>
                <a:avLst/>
                <a:gdLst>
                  <a:gd name="T0" fmla="*/ 43 w 65"/>
                  <a:gd name="T1" fmla="*/ 43 h 63"/>
                  <a:gd name="T2" fmla="*/ 65 w 65"/>
                  <a:gd name="T3" fmla="*/ 36 h 63"/>
                  <a:gd name="T4" fmla="*/ 46 w 65"/>
                  <a:gd name="T5" fmla="*/ 22 h 63"/>
                  <a:gd name="T6" fmla="*/ 48 w 65"/>
                  <a:gd name="T7" fmla="*/ 0 h 63"/>
                  <a:gd name="T8" fmla="*/ 29 w 65"/>
                  <a:gd name="T9" fmla="*/ 12 h 63"/>
                  <a:gd name="T10" fmla="*/ 7 w 65"/>
                  <a:gd name="T11" fmla="*/ 5 h 63"/>
                  <a:gd name="T12" fmla="*/ 14 w 65"/>
                  <a:gd name="T13" fmla="*/ 26 h 63"/>
                  <a:gd name="T14" fmla="*/ 0 w 65"/>
                  <a:gd name="T15" fmla="*/ 46 h 63"/>
                  <a:gd name="T16" fmla="*/ 24 w 65"/>
                  <a:gd name="T17" fmla="*/ 46 h 63"/>
                  <a:gd name="T18" fmla="*/ 36 w 65"/>
                  <a:gd name="T19" fmla="*/ 63 h 63"/>
                  <a:gd name="T20" fmla="*/ 43 w 65"/>
                  <a:gd name="T21" fmla="*/ 43 h 63"/>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65" h="63">
                    <a:moveTo>
                      <a:pt x="43" y="43"/>
                    </a:moveTo>
                    <a:lnTo>
                      <a:pt x="65" y="36"/>
                    </a:lnTo>
                    <a:lnTo>
                      <a:pt x="46" y="22"/>
                    </a:lnTo>
                    <a:lnTo>
                      <a:pt x="48" y="0"/>
                    </a:lnTo>
                    <a:lnTo>
                      <a:pt x="29" y="12"/>
                    </a:lnTo>
                    <a:lnTo>
                      <a:pt x="7" y="5"/>
                    </a:lnTo>
                    <a:lnTo>
                      <a:pt x="14" y="26"/>
                    </a:lnTo>
                    <a:lnTo>
                      <a:pt x="0" y="46"/>
                    </a:lnTo>
                    <a:lnTo>
                      <a:pt x="24" y="46"/>
                    </a:lnTo>
                    <a:lnTo>
                      <a:pt x="36" y="63"/>
                    </a:lnTo>
                    <a:lnTo>
                      <a:pt x="43" y="43"/>
                    </a:lnTo>
                    <a:close/>
                  </a:path>
                </a:pathLst>
              </a:custGeom>
              <a:solidFill>
                <a:srgbClr val="46CEAE"/>
              </a:solidFill>
              <a:ln w="28575">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sz="1200">
                  <a:solidFill>
                    <a:schemeClr val="lt1"/>
                  </a:solidFill>
                  <a:latin typeface="+mn-lt"/>
                  <a:ea typeface="+mn-ea"/>
                </a:endParaRPr>
              </a:p>
            </p:txBody>
          </p:sp>
        </p:grpSp>
      </p:grpSp>
      <p:sp>
        <p:nvSpPr>
          <p:cNvPr id="122"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par>
                                <p:cTn id="10" presetID="53" presetClass="entr" presetSubtype="16" fill="hold" nodeType="withEffect">
                                  <p:stCondLst>
                                    <p:cond delay="1000"/>
                                  </p:stCondLst>
                                  <p:childTnLst>
                                    <p:set>
                                      <p:cBhvr>
                                        <p:cTn id="11" dur="1" fill="hold">
                                          <p:stCondLst>
                                            <p:cond delay="0"/>
                                          </p:stCondLst>
                                        </p:cTn>
                                        <p:tgtEl>
                                          <p:spTgt spid="104"/>
                                        </p:tgtEl>
                                        <p:attrNameLst>
                                          <p:attrName>style.visibility</p:attrName>
                                        </p:attrNameLst>
                                      </p:cBhvr>
                                      <p:to>
                                        <p:strVal val="visible"/>
                                      </p:to>
                                    </p:set>
                                    <p:anim calcmode="lin" valueType="num">
                                      <p:cBhvr>
                                        <p:cTn id="12" dur="500" fill="hold"/>
                                        <p:tgtEl>
                                          <p:spTgt spid="104"/>
                                        </p:tgtEl>
                                        <p:attrNameLst>
                                          <p:attrName>ppt_w</p:attrName>
                                        </p:attrNameLst>
                                      </p:cBhvr>
                                      <p:tavLst>
                                        <p:tav tm="0">
                                          <p:val>
                                            <p:fltVal val="0"/>
                                          </p:val>
                                        </p:tav>
                                        <p:tav tm="100000">
                                          <p:val>
                                            <p:strVal val="#ppt_w"/>
                                          </p:val>
                                        </p:tav>
                                      </p:tavLst>
                                    </p:anim>
                                    <p:anim calcmode="lin" valueType="num">
                                      <p:cBhvr>
                                        <p:cTn id="13" dur="500" fill="hold"/>
                                        <p:tgtEl>
                                          <p:spTgt spid="104"/>
                                        </p:tgtEl>
                                        <p:attrNameLst>
                                          <p:attrName>ppt_h</p:attrName>
                                        </p:attrNameLst>
                                      </p:cBhvr>
                                      <p:tavLst>
                                        <p:tav tm="0">
                                          <p:val>
                                            <p:fltVal val="0"/>
                                          </p:val>
                                        </p:tav>
                                        <p:tav tm="100000">
                                          <p:val>
                                            <p:strVal val="#ppt_h"/>
                                          </p:val>
                                        </p:tav>
                                      </p:tavLst>
                                    </p:anim>
                                    <p:animEffect transition="in" filter="fade">
                                      <p:cBhvr>
                                        <p:cTn id="14" dur="500"/>
                                        <p:tgtEl>
                                          <p:spTgt spid="104"/>
                                        </p:tgtEl>
                                      </p:cBhvr>
                                    </p:animEffect>
                                  </p:childTnLst>
                                </p:cTn>
                              </p:par>
                            </p:childTnLst>
                          </p:cTn>
                        </p:par>
                        <p:par>
                          <p:cTn id="15" fill="hold">
                            <p:stCondLst>
                              <p:cond delay="1000"/>
                            </p:stCondLst>
                            <p:childTnLst>
                              <p:par>
                                <p:cTn id="16" presetID="42" presetClass="entr" presetSubtype="0" fill="hold" nodeType="afterEffect">
                                  <p:stCondLst>
                                    <p:cond delay="0"/>
                                  </p:stCondLst>
                                  <p:childTnLst>
                                    <p:set>
                                      <p:cBhvr>
                                        <p:cTn id="17" dur="1" fill="hold">
                                          <p:stCondLst>
                                            <p:cond delay="0"/>
                                          </p:stCondLst>
                                        </p:cTn>
                                        <p:tgtEl>
                                          <p:spTgt spid="35"/>
                                        </p:tgtEl>
                                        <p:attrNameLst>
                                          <p:attrName>style.visibility</p:attrName>
                                        </p:attrNameLst>
                                      </p:cBhvr>
                                      <p:to>
                                        <p:strVal val="visible"/>
                                      </p:to>
                                    </p:set>
                                    <p:animEffect transition="in" filter="fade">
                                      <p:cBhvr>
                                        <p:cTn id="18" dur="1000"/>
                                        <p:tgtEl>
                                          <p:spTgt spid="35"/>
                                        </p:tgtEl>
                                      </p:cBhvr>
                                    </p:animEffect>
                                    <p:anim calcmode="lin" valueType="num">
                                      <p:cBhvr>
                                        <p:cTn id="19" dur="1000" fill="hold"/>
                                        <p:tgtEl>
                                          <p:spTgt spid="35"/>
                                        </p:tgtEl>
                                        <p:attrNameLst>
                                          <p:attrName>ppt_x</p:attrName>
                                        </p:attrNameLst>
                                      </p:cBhvr>
                                      <p:tavLst>
                                        <p:tav tm="0">
                                          <p:val>
                                            <p:strVal val="#ppt_x"/>
                                          </p:val>
                                        </p:tav>
                                        <p:tav tm="100000">
                                          <p:val>
                                            <p:strVal val="#ppt_x"/>
                                          </p:val>
                                        </p:tav>
                                      </p:tavLst>
                                    </p:anim>
                                    <p:anim calcmode="lin" valueType="num">
                                      <p:cBhvr>
                                        <p:cTn id="20" dur="1000" fill="hold"/>
                                        <p:tgtEl>
                                          <p:spTgt spid="35"/>
                                        </p:tgtEl>
                                        <p:attrNameLst>
                                          <p:attrName>ppt_y</p:attrName>
                                        </p:attrNameLst>
                                      </p:cBhvr>
                                      <p:tavLst>
                                        <p:tav tm="0">
                                          <p:val>
                                            <p:strVal val="#ppt_y+.1"/>
                                          </p:val>
                                        </p:tav>
                                        <p:tav tm="100000">
                                          <p:val>
                                            <p:strVal val="#ppt_y"/>
                                          </p:val>
                                        </p:tav>
                                      </p:tavLst>
                                    </p:anim>
                                  </p:childTnLst>
                                </p:cTn>
                              </p:par>
                              <p:par>
                                <p:cTn id="21" presetID="22" presetClass="entr" presetSubtype="8" fill="hold" grpId="0" nodeType="withEffect">
                                  <p:stCondLst>
                                    <p:cond delay="300"/>
                                  </p:stCondLst>
                                  <p:childTnLst>
                                    <p:set>
                                      <p:cBhvr>
                                        <p:cTn id="22" dur="1" fill="hold">
                                          <p:stCondLst>
                                            <p:cond delay="0"/>
                                          </p:stCondLst>
                                        </p:cTn>
                                        <p:tgtEl>
                                          <p:spTgt spid="176"/>
                                        </p:tgtEl>
                                        <p:attrNameLst>
                                          <p:attrName>style.visibility</p:attrName>
                                        </p:attrNameLst>
                                      </p:cBhvr>
                                      <p:to>
                                        <p:strVal val="visible"/>
                                      </p:to>
                                    </p:set>
                                    <p:animEffect transition="in" filter="wipe(left)">
                                      <p:cBhvr>
                                        <p:cTn id="23" dur="500"/>
                                        <p:tgtEl>
                                          <p:spTgt spid="176"/>
                                        </p:tgtEl>
                                      </p:cBhvr>
                                    </p:animEffect>
                                  </p:childTnLst>
                                </p:cTn>
                              </p:par>
                            </p:childTnLst>
                          </p:cTn>
                        </p:par>
                        <p:par>
                          <p:cTn id="24" fill="hold">
                            <p:stCondLst>
                              <p:cond delay="2000"/>
                            </p:stCondLst>
                            <p:childTnLst>
                              <p:par>
                                <p:cTn id="25" presetID="10" presetClass="entr" presetSubtype="0" fill="hold" nodeType="afterEffect">
                                  <p:stCondLst>
                                    <p:cond delay="0"/>
                                  </p:stCondLst>
                                  <p:childTnLst>
                                    <p:set>
                                      <p:cBhvr>
                                        <p:cTn id="26" dur="1" fill="hold">
                                          <p:stCondLst>
                                            <p:cond delay="0"/>
                                          </p:stCondLst>
                                        </p:cTn>
                                        <p:tgtEl>
                                          <p:spTgt spid="182"/>
                                        </p:tgtEl>
                                        <p:attrNameLst>
                                          <p:attrName>style.visibility</p:attrName>
                                        </p:attrNameLst>
                                      </p:cBhvr>
                                      <p:to>
                                        <p:strVal val="visible"/>
                                      </p:to>
                                    </p:set>
                                    <p:animEffect transition="in" filter="fade">
                                      <p:cBhvr>
                                        <p:cTn id="27" dur="500"/>
                                        <p:tgtEl>
                                          <p:spTgt spid="182"/>
                                        </p:tgtEl>
                                      </p:cBhvr>
                                    </p:animEffect>
                                  </p:childTnLst>
                                </p:cTn>
                              </p:par>
                            </p:childTnLst>
                          </p:cTn>
                        </p:par>
                        <p:par>
                          <p:cTn id="28" fill="hold">
                            <p:stCondLst>
                              <p:cond delay="2500"/>
                            </p:stCondLst>
                            <p:childTnLst>
                              <p:par>
                                <p:cTn id="29" presetID="42" presetClass="entr" presetSubtype="0" fill="hold" grpId="0" nodeType="afterEffect">
                                  <p:stCondLst>
                                    <p:cond delay="0"/>
                                  </p:stCondLst>
                                  <p:childTnLst>
                                    <p:set>
                                      <p:cBhvr>
                                        <p:cTn id="30" dur="1" fill="hold">
                                          <p:stCondLst>
                                            <p:cond delay="0"/>
                                          </p:stCondLst>
                                        </p:cTn>
                                        <p:tgtEl>
                                          <p:spTgt spid="177"/>
                                        </p:tgtEl>
                                        <p:attrNameLst>
                                          <p:attrName>style.visibility</p:attrName>
                                        </p:attrNameLst>
                                      </p:cBhvr>
                                      <p:to>
                                        <p:strVal val="visible"/>
                                      </p:to>
                                    </p:set>
                                    <p:animEffect transition="in" filter="fade">
                                      <p:cBhvr>
                                        <p:cTn id="31" dur="1000"/>
                                        <p:tgtEl>
                                          <p:spTgt spid="177"/>
                                        </p:tgtEl>
                                      </p:cBhvr>
                                    </p:animEffect>
                                    <p:anim calcmode="lin" valueType="num">
                                      <p:cBhvr>
                                        <p:cTn id="32" dur="1000" fill="hold"/>
                                        <p:tgtEl>
                                          <p:spTgt spid="177"/>
                                        </p:tgtEl>
                                        <p:attrNameLst>
                                          <p:attrName>ppt_x</p:attrName>
                                        </p:attrNameLst>
                                      </p:cBhvr>
                                      <p:tavLst>
                                        <p:tav tm="0">
                                          <p:val>
                                            <p:strVal val="#ppt_x"/>
                                          </p:val>
                                        </p:tav>
                                        <p:tav tm="100000">
                                          <p:val>
                                            <p:strVal val="#ppt_x"/>
                                          </p:val>
                                        </p:tav>
                                      </p:tavLst>
                                    </p:anim>
                                    <p:anim calcmode="lin" valueType="num">
                                      <p:cBhvr>
                                        <p:cTn id="33" dur="1000" fill="hold"/>
                                        <p:tgtEl>
                                          <p:spTgt spid="177"/>
                                        </p:tgtEl>
                                        <p:attrNameLst>
                                          <p:attrName>ppt_y</p:attrName>
                                        </p:attrNameLst>
                                      </p:cBhvr>
                                      <p:tavLst>
                                        <p:tav tm="0">
                                          <p:val>
                                            <p:strVal val="#ppt_y+.1"/>
                                          </p:val>
                                        </p:tav>
                                        <p:tav tm="100000">
                                          <p:val>
                                            <p:strVal val="#ppt_y"/>
                                          </p:val>
                                        </p:tav>
                                      </p:tavLst>
                                    </p:anim>
                                  </p:childTnLst>
                                </p:cTn>
                              </p:par>
                            </p:childTnLst>
                          </p:cTn>
                        </p:par>
                        <p:par>
                          <p:cTn id="34" fill="hold">
                            <p:stCondLst>
                              <p:cond delay="3500"/>
                            </p:stCondLst>
                            <p:childTnLst>
                              <p:par>
                                <p:cTn id="35" presetID="42" presetClass="entr" presetSubtype="0" fill="hold" nodeType="afterEffect">
                                  <p:stCondLst>
                                    <p:cond delay="0"/>
                                  </p:stCondLst>
                                  <p:childTnLst>
                                    <p:set>
                                      <p:cBhvr>
                                        <p:cTn id="36" dur="1" fill="hold">
                                          <p:stCondLst>
                                            <p:cond delay="0"/>
                                          </p:stCondLst>
                                        </p:cTn>
                                        <p:tgtEl>
                                          <p:spTgt spid="179"/>
                                        </p:tgtEl>
                                        <p:attrNameLst>
                                          <p:attrName>style.visibility</p:attrName>
                                        </p:attrNameLst>
                                      </p:cBhvr>
                                      <p:to>
                                        <p:strVal val="visible"/>
                                      </p:to>
                                    </p:set>
                                    <p:animEffect transition="in" filter="fade">
                                      <p:cBhvr>
                                        <p:cTn id="37" dur="1000"/>
                                        <p:tgtEl>
                                          <p:spTgt spid="179"/>
                                        </p:tgtEl>
                                      </p:cBhvr>
                                    </p:animEffect>
                                    <p:anim calcmode="lin" valueType="num">
                                      <p:cBhvr>
                                        <p:cTn id="38" dur="1000" fill="hold"/>
                                        <p:tgtEl>
                                          <p:spTgt spid="179"/>
                                        </p:tgtEl>
                                        <p:attrNameLst>
                                          <p:attrName>ppt_x</p:attrName>
                                        </p:attrNameLst>
                                      </p:cBhvr>
                                      <p:tavLst>
                                        <p:tav tm="0">
                                          <p:val>
                                            <p:strVal val="#ppt_x"/>
                                          </p:val>
                                        </p:tav>
                                        <p:tav tm="100000">
                                          <p:val>
                                            <p:strVal val="#ppt_x"/>
                                          </p:val>
                                        </p:tav>
                                      </p:tavLst>
                                    </p:anim>
                                    <p:anim calcmode="lin" valueType="num">
                                      <p:cBhvr>
                                        <p:cTn id="39" dur="1000" fill="hold"/>
                                        <p:tgtEl>
                                          <p:spTgt spid="179"/>
                                        </p:tgtEl>
                                        <p:attrNameLst>
                                          <p:attrName>ppt_y</p:attrName>
                                        </p:attrNameLst>
                                      </p:cBhvr>
                                      <p:tavLst>
                                        <p:tav tm="0">
                                          <p:val>
                                            <p:strVal val="#ppt_y+.1"/>
                                          </p:val>
                                        </p:tav>
                                        <p:tav tm="100000">
                                          <p:val>
                                            <p:strVal val="#ppt_y"/>
                                          </p:val>
                                        </p:tav>
                                      </p:tavLst>
                                    </p:anim>
                                  </p:childTnLst>
                                </p:cTn>
                              </p:par>
                            </p:childTnLst>
                          </p:cTn>
                        </p:par>
                        <p:par>
                          <p:cTn id="40" fill="hold">
                            <p:stCondLst>
                              <p:cond delay="4500"/>
                            </p:stCondLst>
                            <p:childTnLst>
                              <p:par>
                                <p:cTn id="41" presetID="2" presetClass="entr" presetSubtype="2" fill="hold" grpId="0" nodeType="afterEffect">
                                  <p:stCondLst>
                                    <p:cond delay="0"/>
                                  </p:stCondLst>
                                  <p:childTnLst>
                                    <p:set>
                                      <p:cBhvr>
                                        <p:cTn id="42" dur="1" fill="hold">
                                          <p:stCondLst>
                                            <p:cond delay="0"/>
                                          </p:stCondLst>
                                        </p:cTn>
                                        <p:tgtEl>
                                          <p:spTgt spid="178"/>
                                        </p:tgtEl>
                                        <p:attrNameLst>
                                          <p:attrName>style.visibility</p:attrName>
                                        </p:attrNameLst>
                                      </p:cBhvr>
                                      <p:to>
                                        <p:strVal val="visible"/>
                                      </p:to>
                                    </p:set>
                                    <p:anim calcmode="lin" valueType="num">
                                      <p:cBhvr additive="base">
                                        <p:cTn id="43" dur="500" fill="hold"/>
                                        <p:tgtEl>
                                          <p:spTgt spid="178"/>
                                        </p:tgtEl>
                                        <p:attrNameLst>
                                          <p:attrName>ppt_x</p:attrName>
                                        </p:attrNameLst>
                                      </p:cBhvr>
                                      <p:tavLst>
                                        <p:tav tm="0">
                                          <p:val>
                                            <p:strVal val="1+#ppt_w/2"/>
                                          </p:val>
                                        </p:tav>
                                        <p:tav tm="100000">
                                          <p:val>
                                            <p:strVal val="#ppt_x"/>
                                          </p:val>
                                        </p:tav>
                                      </p:tavLst>
                                    </p:anim>
                                    <p:anim calcmode="lin" valueType="num">
                                      <p:cBhvr additive="base">
                                        <p:cTn id="44" dur="500" fill="hold"/>
                                        <p:tgtEl>
                                          <p:spTgt spid="178"/>
                                        </p:tgtEl>
                                        <p:attrNameLst>
                                          <p:attrName>ppt_y</p:attrName>
                                        </p:attrNameLst>
                                      </p:cBhvr>
                                      <p:tavLst>
                                        <p:tav tm="0">
                                          <p:val>
                                            <p:strVal val="#ppt_y"/>
                                          </p:val>
                                        </p:tav>
                                        <p:tav tm="100000">
                                          <p:val>
                                            <p:strVal val="#ppt_y"/>
                                          </p:val>
                                        </p:tav>
                                      </p:tavLst>
                                    </p:anim>
                                  </p:childTnLst>
                                </p:cTn>
                              </p:par>
                              <p:par>
                                <p:cTn id="45" presetID="53" presetClass="entr" presetSubtype="16" fill="hold" nodeType="withEffect">
                                  <p:stCondLst>
                                    <p:cond delay="1000"/>
                                  </p:stCondLst>
                                  <p:childTnLst>
                                    <p:set>
                                      <p:cBhvr>
                                        <p:cTn id="46" dur="1" fill="hold">
                                          <p:stCondLst>
                                            <p:cond delay="0"/>
                                          </p:stCondLst>
                                        </p:cTn>
                                        <p:tgtEl>
                                          <p:spTgt spid="239"/>
                                        </p:tgtEl>
                                        <p:attrNameLst>
                                          <p:attrName>style.visibility</p:attrName>
                                        </p:attrNameLst>
                                      </p:cBhvr>
                                      <p:to>
                                        <p:strVal val="visible"/>
                                      </p:to>
                                    </p:set>
                                    <p:anim calcmode="lin" valueType="num">
                                      <p:cBhvr>
                                        <p:cTn id="47" dur="500" fill="hold"/>
                                        <p:tgtEl>
                                          <p:spTgt spid="239"/>
                                        </p:tgtEl>
                                        <p:attrNameLst>
                                          <p:attrName>ppt_w</p:attrName>
                                        </p:attrNameLst>
                                      </p:cBhvr>
                                      <p:tavLst>
                                        <p:tav tm="0">
                                          <p:val>
                                            <p:fltVal val="0"/>
                                          </p:val>
                                        </p:tav>
                                        <p:tav tm="100000">
                                          <p:val>
                                            <p:strVal val="#ppt_w"/>
                                          </p:val>
                                        </p:tav>
                                      </p:tavLst>
                                    </p:anim>
                                    <p:anim calcmode="lin" valueType="num">
                                      <p:cBhvr>
                                        <p:cTn id="48" dur="500" fill="hold"/>
                                        <p:tgtEl>
                                          <p:spTgt spid="239"/>
                                        </p:tgtEl>
                                        <p:attrNameLst>
                                          <p:attrName>ppt_h</p:attrName>
                                        </p:attrNameLst>
                                      </p:cBhvr>
                                      <p:tavLst>
                                        <p:tav tm="0">
                                          <p:val>
                                            <p:fltVal val="0"/>
                                          </p:val>
                                        </p:tav>
                                        <p:tav tm="100000">
                                          <p:val>
                                            <p:strVal val="#ppt_h"/>
                                          </p:val>
                                        </p:tav>
                                      </p:tavLst>
                                    </p:anim>
                                    <p:animEffect transition="in" filter="fade">
                                      <p:cBhvr>
                                        <p:cTn id="49" dur="500"/>
                                        <p:tgtEl>
                                          <p:spTgt spid="239"/>
                                        </p:tgtEl>
                                      </p:cBhvr>
                                    </p:animEffect>
                                  </p:childTnLst>
                                </p:cTn>
                              </p:par>
                              <p:par>
                                <p:cTn id="50" presetID="53" presetClass="entr" presetSubtype="16" fill="hold" nodeType="withEffect">
                                  <p:stCondLst>
                                    <p:cond delay="1000"/>
                                  </p:stCondLst>
                                  <p:childTnLst>
                                    <p:set>
                                      <p:cBhvr>
                                        <p:cTn id="51" dur="1" fill="hold">
                                          <p:stCondLst>
                                            <p:cond delay="0"/>
                                          </p:stCondLst>
                                        </p:cTn>
                                        <p:tgtEl>
                                          <p:spTgt spid="257"/>
                                        </p:tgtEl>
                                        <p:attrNameLst>
                                          <p:attrName>style.visibility</p:attrName>
                                        </p:attrNameLst>
                                      </p:cBhvr>
                                      <p:to>
                                        <p:strVal val="visible"/>
                                      </p:to>
                                    </p:set>
                                    <p:anim calcmode="lin" valueType="num">
                                      <p:cBhvr>
                                        <p:cTn id="52" dur="500" fill="hold"/>
                                        <p:tgtEl>
                                          <p:spTgt spid="257"/>
                                        </p:tgtEl>
                                        <p:attrNameLst>
                                          <p:attrName>ppt_w</p:attrName>
                                        </p:attrNameLst>
                                      </p:cBhvr>
                                      <p:tavLst>
                                        <p:tav tm="0">
                                          <p:val>
                                            <p:fltVal val="0"/>
                                          </p:val>
                                        </p:tav>
                                        <p:tav tm="100000">
                                          <p:val>
                                            <p:strVal val="#ppt_w"/>
                                          </p:val>
                                        </p:tav>
                                      </p:tavLst>
                                    </p:anim>
                                    <p:anim calcmode="lin" valueType="num">
                                      <p:cBhvr>
                                        <p:cTn id="53" dur="500" fill="hold"/>
                                        <p:tgtEl>
                                          <p:spTgt spid="257"/>
                                        </p:tgtEl>
                                        <p:attrNameLst>
                                          <p:attrName>ppt_h</p:attrName>
                                        </p:attrNameLst>
                                      </p:cBhvr>
                                      <p:tavLst>
                                        <p:tav tm="0">
                                          <p:val>
                                            <p:fltVal val="0"/>
                                          </p:val>
                                        </p:tav>
                                        <p:tav tm="100000">
                                          <p:val>
                                            <p:strVal val="#ppt_h"/>
                                          </p:val>
                                        </p:tav>
                                      </p:tavLst>
                                    </p:anim>
                                    <p:animEffect transition="in" filter="fade">
                                      <p:cBhvr>
                                        <p:cTn id="54" dur="500"/>
                                        <p:tgtEl>
                                          <p:spTgt spid="257"/>
                                        </p:tgtEl>
                                      </p:cBhvr>
                                    </p:animEffect>
                                  </p:childTnLst>
                                </p:cTn>
                              </p:par>
                              <p:par>
                                <p:cTn id="55" presetID="53" presetClass="entr" presetSubtype="16" fill="hold" nodeType="withEffect">
                                  <p:stCondLst>
                                    <p:cond delay="1000"/>
                                  </p:stCondLst>
                                  <p:childTnLst>
                                    <p:set>
                                      <p:cBhvr>
                                        <p:cTn id="56" dur="1" fill="hold">
                                          <p:stCondLst>
                                            <p:cond delay="0"/>
                                          </p:stCondLst>
                                        </p:cTn>
                                        <p:tgtEl>
                                          <p:spTgt spid="275"/>
                                        </p:tgtEl>
                                        <p:attrNameLst>
                                          <p:attrName>style.visibility</p:attrName>
                                        </p:attrNameLst>
                                      </p:cBhvr>
                                      <p:to>
                                        <p:strVal val="visible"/>
                                      </p:to>
                                    </p:set>
                                    <p:anim calcmode="lin" valueType="num">
                                      <p:cBhvr>
                                        <p:cTn id="57" dur="500" fill="hold"/>
                                        <p:tgtEl>
                                          <p:spTgt spid="275"/>
                                        </p:tgtEl>
                                        <p:attrNameLst>
                                          <p:attrName>ppt_w</p:attrName>
                                        </p:attrNameLst>
                                      </p:cBhvr>
                                      <p:tavLst>
                                        <p:tav tm="0">
                                          <p:val>
                                            <p:fltVal val="0"/>
                                          </p:val>
                                        </p:tav>
                                        <p:tav tm="100000">
                                          <p:val>
                                            <p:strVal val="#ppt_w"/>
                                          </p:val>
                                        </p:tav>
                                      </p:tavLst>
                                    </p:anim>
                                    <p:anim calcmode="lin" valueType="num">
                                      <p:cBhvr>
                                        <p:cTn id="58" dur="500" fill="hold"/>
                                        <p:tgtEl>
                                          <p:spTgt spid="275"/>
                                        </p:tgtEl>
                                        <p:attrNameLst>
                                          <p:attrName>ppt_h</p:attrName>
                                        </p:attrNameLst>
                                      </p:cBhvr>
                                      <p:tavLst>
                                        <p:tav tm="0">
                                          <p:val>
                                            <p:fltVal val="0"/>
                                          </p:val>
                                        </p:tav>
                                        <p:tav tm="100000">
                                          <p:val>
                                            <p:strVal val="#ppt_h"/>
                                          </p:val>
                                        </p:tav>
                                      </p:tavLst>
                                    </p:anim>
                                    <p:animEffect transition="in" filter="fade">
                                      <p:cBhvr>
                                        <p:cTn id="59" dur="500"/>
                                        <p:tgtEl>
                                          <p:spTgt spid="275"/>
                                        </p:tgtEl>
                                      </p:cBhvr>
                                    </p:animEffect>
                                  </p:childTnLst>
                                </p:cTn>
                              </p:par>
                            </p:childTnLst>
                          </p:cTn>
                        </p:par>
                        <p:par>
                          <p:cTn id="60" fill="hold">
                            <p:stCondLst>
                              <p:cond delay="5000"/>
                            </p:stCondLst>
                            <p:childTnLst>
                              <p:par>
                                <p:cTn id="61" presetID="2" presetClass="entr" presetSubtype="4" decel="100000" fill="hold" grpId="0" nodeType="afterEffect">
                                  <p:stCondLst>
                                    <p:cond delay="0"/>
                                  </p:stCondLst>
                                  <p:childTnLst>
                                    <p:set>
                                      <p:cBhvr>
                                        <p:cTn id="62" dur="1" fill="hold">
                                          <p:stCondLst>
                                            <p:cond delay="0"/>
                                          </p:stCondLst>
                                        </p:cTn>
                                        <p:tgtEl>
                                          <p:spTgt spid="122"/>
                                        </p:tgtEl>
                                        <p:attrNameLst>
                                          <p:attrName>style.visibility</p:attrName>
                                        </p:attrNameLst>
                                      </p:cBhvr>
                                      <p:to>
                                        <p:strVal val="visible"/>
                                      </p:to>
                                    </p:set>
                                    <p:anim calcmode="lin" valueType="num">
                                      <p:cBhvr additive="base">
                                        <p:cTn id="63" dur="200" fill="hold"/>
                                        <p:tgtEl>
                                          <p:spTgt spid="122"/>
                                        </p:tgtEl>
                                        <p:attrNameLst>
                                          <p:attrName>ppt_x</p:attrName>
                                        </p:attrNameLst>
                                      </p:cBhvr>
                                      <p:tavLst>
                                        <p:tav tm="0">
                                          <p:val>
                                            <p:strVal val="#ppt_x"/>
                                          </p:val>
                                        </p:tav>
                                        <p:tav tm="100000">
                                          <p:val>
                                            <p:strVal val="#ppt_x"/>
                                          </p:val>
                                        </p:tav>
                                      </p:tavLst>
                                    </p:anim>
                                    <p:anim calcmode="lin" valueType="num">
                                      <p:cBhvr additive="base">
                                        <p:cTn id="64" dur="200" fill="hold"/>
                                        <p:tgtEl>
                                          <p:spTgt spid="12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76" grpId="0" animBg="1"/>
      <p:bldP spid="177" grpId="0" animBg="1"/>
      <p:bldP spid="178" grpId="0"/>
      <p:bldP spid="122" grpId="0"/>
    </p:bld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ctangle 63"/>
          <p:cNvSpPr/>
          <p:nvPr/>
        </p:nvSpPr>
        <p:spPr>
          <a:xfrm>
            <a:off x="7684306" y="4540939"/>
            <a:ext cx="3826786" cy="783120"/>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6411" tIns="43205" rIns="86411" bIns="43205" rtlCol="0" anchor="ctr"/>
          <a:lstStyle/>
          <a:p>
            <a:pPr algn="ctr"/>
            <a:endParaRPr lang="id-ID">
              <a:solidFill>
                <a:prstClr val="white"/>
              </a:solidFill>
              <a:latin typeface="Agency FB" panose="020B0503020202020204" pitchFamily="34" charset="0"/>
            </a:endParaRPr>
          </a:p>
        </p:txBody>
      </p:sp>
      <p:sp>
        <p:nvSpPr>
          <p:cNvPr id="3" name="Rectangle 62"/>
          <p:cNvSpPr/>
          <p:nvPr/>
        </p:nvSpPr>
        <p:spPr>
          <a:xfrm>
            <a:off x="6902575" y="3569762"/>
            <a:ext cx="4608518" cy="77659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6411" tIns="43205" rIns="86411" bIns="43205" rtlCol="0" anchor="ctr"/>
          <a:lstStyle/>
          <a:p>
            <a:pPr algn="ctr"/>
            <a:endParaRPr lang="id-ID">
              <a:solidFill>
                <a:prstClr val="white"/>
              </a:solidFill>
              <a:latin typeface="Agency FB" panose="020B0503020202020204" pitchFamily="34" charset="0"/>
            </a:endParaRPr>
          </a:p>
        </p:txBody>
      </p:sp>
      <p:sp>
        <p:nvSpPr>
          <p:cNvPr id="4" name="Rectangle 61"/>
          <p:cNvSpPr/>
          <p:nvPr/>
        </p:nvSpPr>
        <p:spPr>
          <a:xfrm>
            <a:off x="7684307" y="2612837"/>
            <a:ext cx="3826786" cy="7950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6411" tIns="43205" rIns="86411" bIns="43205" rtlCol="0" anchor="ctr"/>
          <a:lstStyle/>
          <a:p>
            <a:pPr algn="ctr"/>
            <a:endParaRPr lang="id-ID">
              <a:solidFill>
                <a:prstClr val="white"/>
              </a:solidFill>
              <a:latin typeface="Agency FB" panose="020B0503020202020204" pitchFamily="34" charset="0"/>
            </a:endParaRPr>
          </a:p>
        </p:txBody>
      </p:sp>
      <p:sp>
        <p:nvSpPr>
          <p:cNvPr id="5" name="Rectangle 13"/>
          <p:cNvSpPr/>
          <p:nvPr/>
        </p:nvSpPr>
        <p:spPr>
          <a:xfrm>
            <a:off x="6902576" y="1655911"/>
            <a:ext cx="4608517" cy="795004"/>
          </a:xfrm>
          <a:prstGeom prst="rect">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lIns="86411" tIns="43205" rIns="86411" bIns="43205" rtlCol="0" anchor="ctr"/>
          <a:lstStyle/>
          <a:p>
            <a:pPr algn="ctr"/>
            <a:endParaRPr lang="id-ID">
              <a:solidFill>
                <a:prstClr val="white"/>
              </a:solidFill>
              <a:latin typeface="Agency FB" panose="020B0503020202020204" pitchFamily="34" charset="0"/>
            </a:endParaRPr>
          </a:p>
        </p:txBody>
      </p:sp>
      <p:sp>
        <p:nvSpPr>
          <p:cNvPr id="6" name="TextBox 75"/>
          <p:cNvSpPr txBox="1"/>
          <p:nvPr/>
        </p:nvSpPr>
        <p:spPr>
          <a:xfrm>
            <a:off x="1438979" y="2860990"/>
            <a:ext cx="3671163" cy="814569"/>
          </a:xfrm>
          <a:prstGeom prst="rect">
            <a:avLst/>
          </a:prstGeom>
          <a:noFill/>
        </p:spPr>
        <p:txBody>
          <a:bodyPr wrap="square" lIns="86411" tIns="43205" rIns="86411" bIns="43205" rtlCol="0">
            <a:spAutoFit/>
          </a:bodyPr>
          <a:lstStyle/>
          <a:p>
            <a:pPr algn="just">
              <a:lnSpc>
                <a:spcPct val="150000"/>
              </a:lnSpc>
            </a:pPr>
            <a:r>
              <a:rPr lang="zh-CN" altLang="en-US" sz="1100" dirty="0">
                <a:solidFill>
                  <a:schemeClr val="tx1">
                    <a:lumMod val="65000"/>
                    <a:lumOff val="35000"/>
                  </a:schemeClr>
                </a:solidFill>
                <a:latin typeface="Agency FB" panose="020B0503020202020204" pitchFamily="34" charset="0"/>
              </a:rPr>
              <a:t>此处添加详细文本描述，建议与标题相关并符合整体语言风格，语言描述尽量简洁生动。</a:t>
            </a:r>
            <a:r>
              <a:rPr lang="id-ID" sz="1100" b="1" dirty="0">
                <a:solidFill>
                  <a:schemeClr val="tx1">
                    <a:lumMod val="65000"/>
                    <a:lumOff val="35000"/>
                  </a:schemeClr>
                </a:solidFill>
                <a:latin typeface="Agency FB" panose="020B0503020202020204" pitchFamily="34" charset="0"/>
              </a:rPr>
              <a:t> </a:t>
            </a:r>
            <a:r>
              <a:rPr lang="zh-CN" altLang="en-US" sz="1100" dirty="0">
                <a:solidFill>
                  <a:schemeClr val="tx1">
                    <a:lumMod val="65000"/>
                    <a:lumOff val="35000"/>
                  </a:schemeClr>
                </a:solidFill>
                <a:latin typeface="Agency FB" panose="020B0503020202020204" pitchFamily="34" charset="0"/>
              </a:rPr>
              <a:t>此处添加详细文本描述，建议与标题相关</a:t>
            </a:r>
            <a:endParaRPr lang="id-ID" sz="1100" dirty="0">
              <a:solidFill>
                <a:schemeClr val="tx1">
                  <a:lumMod val="65000"/>
                  <a:lumOff val="35000"/>
                </a:schemeClr>
              </a:solidFill>
              <a:latin typeface="Agency FB" panose="020B0503020202020204" pitchFamily="34" charset="0"/>
            </a:endParaRPr>
          </a:p>
        </p:txBody>
      </p:sp>
      <p:sp>
        <p:nvSpPr>
          <p:cNvPr id="7" name="TextBox 76"/>
          <p:cNvSpPr txBox="1"/>
          <p:nvPr/>
        </p:nvSpPr>
        <p:spPr>
          <a:xfrm>
            <a:off x="1339955" y="1380932"/>
            <a:ext cx="1610800" cy="518141"/>
          </a:xfrm>
          <a:prstGeom prst="rect">
            <a:avLst/>
          </a:prstGeom>
          <a:noFill/>
        </p:spPr>
        <p:txBody>
          <a:bodyPr wrap="none" lIns="86411" tIns="43205" rIns="86411" bIns="43205" rtlCol="0">
            <a:spAutoFit/>
          </a:bodyPr>
          <a:lstStyle/>
          <a:p>
            <a:r>
              <a:rPr lang="zh-CN" altLang="en-US" sz="2800" dirty="0">
                <a:solidFill>
                  <a:schemeClr val="tx1">
                    <a:lumMod val="65000"/>
                    <a:lumOff val="35000"/>
                  </a:schemeClr>
                </a:solidFill>
                <a:latin typeface="Agency FB" panose="020B0503020202020204" pitchFamily="34" charset="0"/>
              </a:rPr>
              <a:t>数据分析</a:t>
            </a:r>
            <a:endParaRPr lang="id-ID" sz="2800" dirty="0">
              <a:solidFill>
                <a:schemeClr val="tx1">
                  <a:lumMod val="65000"/>
                  <a:lumOff val="35000"/>
                </a:schemeClr>
              </a:solidFill>
              <a:latin typeface="Agency FB" panose="020B0503020202020204" pitchFamily="34" charset="0"/>
            </a:endParaRPr>
          </a:p>
        </p:txBody>
      </p:sp>
      <p:sp>
        <p:nvSpPr>
          <p:cNvPr id="8" name="TextBox 77"/>
          <p:cNvSpPr txBox="1"/>
          <p:nvPr/>
        </p:nvSpPr>
        <p:spPr>
          <a:xfrm>
            <a:off x="2716350" y="1966513"/>
            <a:ext cx="2360422" cy="748460"/>
          </a:xfrm>
          <a:prstGeom prst="rect">
            <a:avLst/>
          </a:prstGeom>
          <a:noFill/>
        </p:spPr>
        <p:txBody>
          <a:bodyPr wrap="square" lIns="86411" tIns="43205" rIns="86411" bIns="43205" rtlCol="0">
            <a:spAutoFit/>
          </a:bodyPr>
          <a:lstStyle/>
          <a:p>
            <a:pPr algn="just">
              <a:lnSpc>
                <a:spcPct val="150000"/>
              </a:lnSpc>
            </a:pPr>
            <a:r>
              <a:rPr lang="zh-CN" altLang="en-US" sz="1000" dirty="0">
                <a:solidFill>
                  <a:schemeClr val="tx1">
                    <a:lumMod val="65000"/>
                    <a:lumOff val="35000"/>
                  </a:schemeClr>
                </a:solidFill>
                <a:latin typeface="Agency FB" panose="020B0503020202020204" pitchFamily="34" charset="0"/>
              </a:rPr>
              <a:t>此处添加详细文本描述，建议与标题相关并符合整体语言风格，语言描述尽量简洁生动。</a:t>
            </a:r>
            <a:endParaRPr lang="id-ID" sz="1000" dirty="0">
              <a:solidFill>
                <a:schemeClr val="tx1">
                  <a:lumMod val="65000"/>
                  <a:lumOff val="35000"/>
                </a:schemeClr>
              </a:solidFill>
              <a:latin typeface="Agency FB" panose="020B0503020202020204" pitchFamily="34" charset="0"/>
            </a:endParaRPr>
          </a:p>
        </p:txBody>
      </p:sp>
      <p:sp>
        <p:nvSpPr>
          <p:cNvPr id="9" name="TextBox 78"/>
          <p:cNvSpPr txBox="1"/>
          <p:nvPr/>
        </p:nvSpPr>
        <p:spPr>
          <a:xfrm>
            <a:off x="1401095" y="1933711"/>
            <a:ext cx="1212240" cy="872461"/>
          </a:xfrm>
          <a:prstGeom prst="rect">
            <a:avLst/>
          </a:prstGeom>
          <a:noFill/>
        </p:spPr>
        <p:txBody>
          <a:bodyPr wrap="none" lIns="86411" tIns="43205" rIns="86411" bIns="43205" rtlCol="0">
            <a:spAutoFit/>
          </a:bodyPr>
          <a:lstStyle/>
          <a:p>
            <a:r>
              <a:rPr lang="id-ID" sz="5100" b="1" dirty="0">
                <a:solidFill>
                  <a:srgbClr val="0070C0"/>
                </a:solidFill>
                <a:latin typeface="Agency FB" panose="020B0503020202020204" pitchFamily="34" charset="0"/>
              </a:rPr>
              <a:t>89%</a:t>
            </a:r>
            <a:endParaRPr lang="id-ID" sz="5100" b="1" dirty="0">
              <a:solidFill>
                <a:srgbClr val="0070C0"/>
              </a:solidFill>
              <a:latin typeface="Agency FB" panose="020B0503020202020204" pitchFamily="34" charset="0"/>
            </a:endParaRPr>
          </a:p>
        </p:txBody>
      </p:sp>
      <p:grpSp>
        <p:nvGrpSpPr>
          <p:cNvPr id="10" name="Group 79"/>
          <p:cNvGrpSpPr/>
          <p:nvPr/>
        </p:nvGrpSpPr>
        <p:grpSpPr>
          <a:xfrm>
            <a:off x="1481428" y="4256351"/>
            <a:ext cx="1515614" cy="759354"/>
            <a:chOff x="1796811" y="4352016"/>
            <a:chExt cx="1603736" cy="803628"/>
          </a:xfrm>
        </p:grpSpPr>
        <p:grpSp>
          <p:nvGrpSpPr>
            <p:cNvPr id="11" name="Group 92"/>
            <p:cNvGrpSpPr/>
            <p:nvPr/>
          </p:nvGrpSpPr>
          <p:grpSpPr>
            <a:xfrm>
              <a:off x="1796811" y="4352016"/>
              <a:ext cx="1603736" cy="621719"/>
              <a:chOff x="1796811" y="4352016"/>
              <a:chExt cx="1603736" cy="621719"/>
            </a:xfrm>
          </p:grpSpPr>
          <p:grpSp>
            <p:nvGrpSpPr>
              <p:cNvPr id="13" name="Group 94"/>
              <p:cNvGrpSpPr/>
              <p:nvPr/>
            </p:nvGrpSpPr>
            <p:grpSpPr>
              <a:xfrm>
                <a:off x="1796811" y="4459323"/>
                <a:ext cx="233460" cy="503500"/>
                <a:chOff x="4395788" y="2198688"/>
                <a:chExt cx="344488" cy="742951"/>
              </a:xfrm>
              <a:solidFill>
                <a:schemeClr val="accent3"/>
              </a:solidFill>
            </p:grpSpPr>
            <p:sp>
              <p:nvSpPr>
                <p:cNvPr id="15" name="Oval 96"/>
                <p:cNvSpPr>
                  <a:spLocks noChangeArrowheads="1"/>
                </p:cNvSpPr>
                <p:nvPr/>
              </p:nvSpPr>
              <p:spPr bwMode="auto">
                <a:xfrm>
                  <a:off x="4511675" y="2198688"/>
                  <a:ext cx="109538" cy="112713"/>
                </a:xfrm>
                <a:prstGeom prst="ellipse">
                  <a:avLst/>
                </a:pr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rgbClr val="0070C0"/>
                    </a:solidFill>
                    <a:latin typeface="Agency FB" panose="020B0503020202020204" pitchFamily="34" charset="0"/>
                  </a:endParaRPr>
                </a:p>
              </p:txBody>
            </p:sp>
            <p:sp>
              <p:nvSpPr>
                <p:cNvPr id="16" name="Freeform 7"/>
                <p:cNvSpPr/>
                <p:nvPr/>
              </p:nvSpPr>
              <p:spPr bwMode="auto">
                <a:xfrm>
                  <a:off x="4395788" y="2333626"/>
                  <a:ext cx="344488" cy="608013"/>
                </a:xfrm>
                <a:custGeom>
                  <a:avLst/>
                  <a:gdLst>
                    <a:gd name="T0" fmla="*/ 91 w 92"/>
                    <a:gd name="T1" fmla="*/ 60 h 162"/>
                    <a:gd name="T2" fmla="*/ 75 w 92"/>
                    <a:gd name="T3" fmla="*/ 10 h 162"/>
                    <a:gd name="T4" fmla="*/ 64 w 92"/>
                    <a:gd name="T5" fmla="*/ 0 h 162"/>
                    <a:gd name="T6" fmla="*/ 28 w 92"/>
                    <a:gd name="T7" fmla="*/ 0 h 162"/>
                    <a:gd name="T8" fmla="*/ 19 w 92"/>
                    <a:gd name="T9" fmla="*/ 5 h 162"/>
                    <a:gd name="T10" fmla="*/ 18 w 92"/>
                    <a:gd name="T11" fmla="*/ 7 h 162"/>
                    <a:gd name="T12" fmla="*/ 18 w 92"/>
                    <a:gd name="T13" fmla="*/ 7 h 162"/>
                    <a:gd name="T14" fmla="*/ 17 w 92"/>
                    <a:gd name="T15" fmla="*/ 8 h 162"/>
                    <a:gd name="T16" fmla="*/ 1 w 92"/>
                    <a:gd name="T17" fmla="*/ 60 h 162"/>
                    <a:gd name="T18" fmla="*/ 5 w 92"/>
                    <a:gd name="T19" fmla="*/ 68 h 162"/>
                    <a:gd name="T20" fmla="*/ 14 w 92"/>
                    <a:gd name="T21" fmla="*/ 64 h 162"/>
                    <a:gd name="T22" fmla="*/ 26 w 92"/>
                    <a:gd name="T23" fmla="*/ 23 h 162"/>
                    <a:gd name="T24" fmla="*/ 28 w 92"/>
                    <a:gd name="T25" fmla="*/ 23 h 162"/>
                    <a:gd name="T26" fmla="*/ 29 w 92"/>
                    <a:gd name="T27" fmla="*/ 23 h 162"/>
                    <a:gd name="T28" fmla="*/ 9 w 92"/>
                    <a:gd name="T29" fmla="*/ 96 h 162"/>
                    <a:gd name="T30" fmla="*/ 29 w 92"/>
                    <a:gd name="T31" fmla="*/ 96 h 162"/>
                    <a:gd name="T32" fmla="*/ 29 w 92"/>
                    <a:gd name="T33" fmla="*/ 154 h 162"/>
                    <a:gd name="T34" fmla="*/ 37 w 92"/>
                    <a:gd name="T35" fmla="*/ 162 h 162"/>
                    <a:gd name="T36" fmla="*/ 44 w 92"/>
                    <a:gd name="T37" fmla="*/ 154 h 162"/>
                    <a:gd name="T38" fmla="*/ 44 w 92"/>
                    <a:gd name="T39" fmla="*/ 96 h 162"/>
                    <a:gd name="T40" fmla="*/ 49 w 92"/>
                    <a:gd name="T41" fmla="*/ 96 h 162"/>
                    <a:gd name="T42" fmla="*/ 49 w 92"/>
                    <a:gd name="T43" fmla="*/ 154 h 162"/>
                    <a:gd name="T44" fmla="*/ 56 w 92"/>
                    <a:gd name="T45" fmla="*/ 162 h 162"/>
                    <a:gd name="T46" fmla="*/ 64 w 92"/>
                    <a:gd name="T47" fmla="*/ 154 h 162"/>
                    <a:gd name="T48" fmla="*/ 64 w 92"/>
                    <a:gd name="T49" fmla="*/ 96 h 162"/>
                    <a:gd name="T50" fmla="*/ 83 w 92"/>
                    <a:gd name="T51" fmla="*/ 96 h 162"/>
                    <a:gd name="T52" fmla="*/ 63 w 92"/>
                    <a:gd name="T53" fmla="*/ 23 h 162"/>
                    <a:gd name="T54" fmla="*/ 64 w 92"/>
                    <a:gd name="T55" fmla="*/ 23 h 162"/>
                    <a:gd name="T56" fmla="*/ 65 w 92"/>
                    <a:gd name="T57" fmla="*/ 23 h 162"/>
                    <a:gd name="T58" fmla="*/ 79 w 92"/>
                    <a:gd name="T59" fmla="*/ 64 h 162"/>
                    <a:gd name="T60" fmla="*/ 87 w 92"/>
                    <a:gd name="T61" fmla="*/ 68 h 162"/>
                    <a:gd name="T62" fmla="*/ 91 w 92"/>
                    <a:gd name="T63" fmla="*/ 60 h 16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92" h="162">
                      <a:moveTo>
                        <a:pt x="91" y="60"/>
                      </a:moveTo>
                      <a:cubicBezTo>
                        <a:pt x="75" y="10"/>
                        <a:pt x="75" y="10"/>
                        <a:pt x="75" y="10"/>
                      </a:cubicBezTo>
                      <a:cubicBezTo>
                        <a:pt x="74" y="4"/>
                        <a:pt x="70" y="0"/>
                        <a:pt x="64" y="0"/>
                      </a:cubicBezTo>
                      <a:cubicBezTo>
                        <a:pt x="28" y="0"/>
                        <a:pt x="28" y="0"/>
                        <a:pt x="28" y="0"/>
                      </a:cubicBezTo>
                      <a:cubicBezTo>
                        <a:pt x="24" y="0"/>
                        <a:pt x="21" y="2"/>
                        <a:pt x="19" y="5"/>
                      </a:cubicBezTo>
                      <a:cubicBezTo>
                        <a:pt x="18" y="5"/>
                        <a:pt x="18" y="6"/>
                        <a:pt x="18" y="7"/>
                      </a:cubicBezTo>
                      <a:cubicBezTo>
                        <a:pt x="18" y="7"/>
                        <a:pt x="18" y="7"/>
                        <a:pt x="18" y="7"/>
                      </a:cubicBezTo>
                      <a:cubicBezTo>
                        <a:pt x="18" y="7"/>
                        <a:pt x="17" y="8"/>
                        <a:pt x="17" y="8"/>
                      </a:cubicBezTo>
                      <a:cubicBezTo>
                        <a:pt x="1" y="60"/>
                        <a:pt x="1" y="60"/>
                        <a:pt x="1" y="60"/>
                      </a:cubicBezTo>
                      <a:cubicBezTo>
                        <a:pt x="0" y="63"/>
                        <a:pt x="2" y="67"/>
                        <a:pt x="5" y="68"/>
                      </a:cubicBezTo>
                      <a:cubicBezTo>
                        <a:pt x="9" y="69"/>
                        <a:pt x="13" y="67"/>
                        <a:pt x="14" y="64"/>
                      </a:cubicBezTo>
                      <a:cubicBezTo>
                        <a:pt x="26" y="23"/>
                        <a:pt x="26" y="23"/>
                        <a:pt x="26" y="23"/>
                      </a:cubicBezTo>
                      <a:cubicBezTo>
                        <a:pt x="27" y="23"/>
                        <a:pt x="27" y="23"/>
                        <a:pt x="28" y="23"/>
                      </a:cubicBezTo>
                      <a:cubicBezTo>
                        <a:pt x="29" y="23"/>
                        <a:pt x="29" y="23"/>
                        <a:pt x="29" y="23"/>
                      </a:cubicBezTo>
                      <a:cubicBezTo>
                        <a:pt x="9" y="96"/>
                        <a:pt x="9" y="96"/>
                        <a:pt x="9" y="96"/>
                      </a:cubicBezTo>
                      <a:cubicBezTo>
                        <a:pt x="29" y="96"/>
                        <a:pt x="29" y="96"/>
                        <a:pt x="29" y="96"/>
                      </a:cubicBezTo>
                      <a:cubicBezTo>
                        <a:pt x="29" y="154"/>
                        <a:pt x="29" y="154"/>
                        <a:pt x="29" y="154"/>
                      </a:cubicBezTo>
                      <a:cubicBezTo>
                        <a:pt x="29" y="159"/>
                        <a:pt x="33" y="162"/>
                        <a:pt x="37" y="162"/>
                      </a:cubicBezTo>
                      <a:cubicBezTo>
                        <a:pt x="41" y="162"/>
                        <a:pt x="44" y="159"/>
                        <a:pt x="44" y="154"/>
                      </a:cubicBezTo>
                      <a:cubicBezTo>
                        <a:pt x="44" y="96"/>
                        <a:pt x="44" y="96"/>
                        <a:pt x="44" y="96"/>
                      </a:cubicBezTo>
                      <a:cubicBezTo>
                        <a:pt x="49" y="96"/>
                        <a:pt x="49" y="96"/>
                        <a:pt x="49" y="96"/>
                      </a:cubicBezTo>
                      <a:cubicBezTo>
                        <a:pt x="49" y="154"/>
                        <a:pt x="49" y="154"/>
                        <a:pt x="49" y="154"/>
                      </a:cubicBezTo>
                      <a:cubicBezTo>
                        <a:pt x="49" y="159"/>
                        <a:pt x="52" y="162"/>
                        <a:pt x="56" y="162"/>
                      </a:cubicBezTo>
                      <a:cubicBezTo>
                        <a:pt x="60" y="162"/>
                        <a:pt x="64" y="159"/>
                        <a:pt x="64" y="154"/>
                      </a:cubicBezTo>
                      <a:cubicBezTo>
                        <a:pt x="64" y="96"/>
                        <a:pt x="64" y="96"/>
                        <a:pt x="64" y="96"/>
                      </a:cubicBezTo>
                      <a:cubicBezTo>
                        <a:pt x="83" y="96"/>
                        <a:pt x="83" y="96"/>
                        <a:pt x="83" y="96"/>
                      </a:cubicBezTo>
                      <a:cubicBezTo>
                        <a:pt x="63" y="23"/>
                        <a:pt x="63" y="23"/>
                        <a:pt x="63" y="23"/>
                      </a:cubicBezTo>
                      <a:cubicBezTo>
                        <a:pt x="64" y="23"/>
                        <a:pt x="64" y="23"/>
                        <a:pt x="64" y="23"/>
                      </a:cubicBezTo>
                      <a:cubicBezTo>
                        <a:pt x="65" y="23"/>
                        <a:pt x="65" y="23"/>
                        <a:pt x="65" y="23"/>
                      </a:cubicBezTo>
                      <a:cubicBezTo>
                        <a:pt x="79" y="64"/>
                        <a:pt x="79" y="64"/>
                        <a:pt x="79" y="64"/>
                      </a:cubicBezTo>
                      <a:cubicBezTo>
                        <a:pt x="80" y="67"/>
                        <a:pt x="84" y="69"/>
                        <a:pt x="87" y="68"/>
                      </a:cubicBezTo>
                      <a:cubicBezTo>
                        <a:pt x="91" y="67"/>
                        <a:pt x="92" y="63"/>
                        <a:pt x="91" y="6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rgbClr val="0070C0"/>
                    </a:solidFill>
                    <a:latin typeface="Agency FB" panose="020B0503020202020204" pitchFamily="34" charset="0"/>
                  </a:endParaRPr>
                </a:p>
              </p:txBody>
            </p:sp>
          </p:grpSp>
          <p:sp>
            <p:nvSpPr>
              <p:cNvPr id="14" name="Content Placeholder 2"/>
              <p:cNvSpPr txBox="1"/>
              <p:nvPr/>
            </p:nvSpPr>
            <p:spPr>
              <a:xfrm>
                <a:off x="2015868" y="4352016"/>
                <a:ext cx="1384679" cy="62171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600" b="1" dirty="0">
                    <a:solidFill>
                      <a:srgbClr val="0070C0"/>
                    </a:solidFill>
                    <a:latin typeface="Agency FB" panose="020B0503020202020204" pitchFamily="34" charset="0"/>
                  </a:rPr>
                  <a:t>76%</a:t>
                </a:r>
                <a:endParaRPr lang="en-US" sz="2600" b="1" dirty="0">
                  <a:solidFill>
                    <a:srgbClr val="0070C0"/>
                  </a:solidFill>
                  <a:latin typeface="Agency FB" panose="020B0503020202020204" pitchFamily="34" charset="0"/>
                </a:endParaRPr>
              </a:p>
            </p:txBody>
          </p:sp>
        </p:grpSp>
        <p:sp>
          <p:nvSpPr>
            <p:cNvPr id="12" name="Title 1"/>
            <p:cNvSpPr txBox="1"/>
            <p:nvPr/>
          </p:nvSpPr>
          <p:spPr>
            <a:xfrm>
              <a:off x="2030271" y="4662876"/>
              <a:ext cx="1370276" cy="492768"/>
            </a:xfrm>
            <a:prstGeom prst="rect">
              <a:avLst/>
            </a:prstGeom>
          </p:spPr>
          <p:txBody>
            <a:bodyPr vert="horz" lIns="91440" tIns="45720" rIns="91440" bIns="45720" rtlCol="0" anchor="ctr">
              <a:no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r>
                <a:rPr lang="zh-CN" altLang="en-US" sz="1500" dirty="0">
                  <a:solidFill>
                    <a:srgbClr val="0070C0"/>
                  </a:solidFill>
                  <a:latin typeface="Agency FB" panose="020B0503020202020204" pitchFamily="34" charset="0"/>
                </a:rPr>
                <a:t>女性用户</a:t>
              </a:r>
              <a:endParaRPr lang="en-US" sz="1500" dirty="0">
                <a:solidFill>
                  <a:srgbClr val="0070C0"/>
                </a:solidFill>
                <a:latin typeface="Agency FB" panose="020B0503020202020204" pitchFamily="34" charset="0"/>
              </a:endParaRPr>
            </a:p>
          </p:txBody>
        </p:sp>
      </p:grpSp>
      <p:grpSp>
        <p:nvGrpSpPr>
          <p:cNvPr id="17" name="Group 98"/>
          <p:cNvGrpSpPr/>
          <p:nvPr/>
        </p:nvGrpSpPr>
        <p:grpSpPr>
          <a:xfrm>
            <a:off x="3121823" y="4256349"/>
            <a:ext cx="1495661" cy="748264"/>
            <a:chOff x="3532582" y="4352013"/>
            <a:chExt cx="1582623" cy="791891"/>
          </a:xfrm>
        </p:grpSpPr>
        <p:grpSp>
          <p:nvGrpSpPr>
            <p:cNvPr id="18" name="Group 99"/>
            <p:cNvGrpSpPr/>
            <p:nvPr/>
          </p:nvGrpSpPr>
          <p:grpSpPr>
            <a:xfrm>
              <a:off x="3532582" y="4352013"/>
              <a:ext cx="1582623" cy="621719"/>
              <a:chOff x="3532582" y="4352013"/>
              <a:chExt cx="1582623" cy="621719"/>
            </a:xfrm>
          </p:grpSpPr>
          <p:grpSp>
            <p:nvGrpSpPr>
              <p:cNvPr id="20" name="Group 101"/>
              <p:cNvGrpSpPr/>
              <p:nvPr/>
            </p:nvGrpSpPr>
            <p:grpSpPr>
              <a:xfrm>
                <a:off x="3532582" y="4443631"/>
                <a:ext cx="204213" cy="519412"/>
                <a:chOff x="4422775" y="2198688"/>
                <a:chExt cx="292100" cy="742950"/>
              </a:xfrm>
              <a:solidFill>
                <a:schemeClr val="accent2"/>
              </a:solidFill>
            </p:grpSpPr>
            <p:sp>
              <p:nvSpPr>
                <p:cNvPr id="22" name="Freeform 12"/>
                <p:cNvSpPr/>
                <p:nvPr/>
              </p:nvSpPr>
              <p:spPr bwMode="auto">
                <a:xfrm>
                  <a:off x="4422775" y="2325688"/>
                  <a:ext cx="292100" cy="615950"/>
                </a:xfrm>
                <a:custGeom>
                  <a:avLst/>
                  <a:gdLst>
                    <a:gd name="T0" fmla="*/ 59 w 78"/>
                    <a:gd name="T1" fmla="*/ 0 h 164"/>
                    <a:gd name="T2" fmla="*/ 20 w 78"/>
                    <a:gd name="T3" fmla="*/ 0 h 164"/>
                    <a:gd name="T4" fmla="*/ 0 w 78"/>
                    <a:gd name="T5" fmla="*/ 16 h 164"/>
                    <a:gd name="T6" fmla="*/ 0 w 78"/>
                    <a:gd name="T7" fmla="*/ 16 h 164"/>
                    <a:gd name="T8" fmla="*/ 0 w 78"/>
                    <a:gd name="T9" fmla="*/ 19 h 164"/>
                    <a:gd name="T10" fmla="*/ 0 w 78"/>
                    <a:gd name="T11" fmla="*/ 74 h 164"/>
                    <a:gd name="T12" fmla="*/ 7 w 78"/>
                    <a:gd name="T13" fmla="*/ 80 h 164"/>
                    <a:gd name="T14" fmla="*/ 13 w 78"/>
                    <a:gd name="T15" fmla="*/ 74 h 164"/>
                    <a:gd name="T16" fmla="*/ 13 w 78"/>
                    <a:gd name="T17" fmla="*/ 26 h 164"/>
                    <a:gd name="T18" fmla="*/ 19 w 78"/>
                    <a:gd name="T19" fmla="*/ 26 h 164"/>
                    <a:gd name="T20" fmla="*/ 19 w 78"/>
                    <a:gd name="T21" fmla="*/ 72 h 164"/>
                    <a:gd name="T22" fmla="*/ 19 w 78"/>
                    <a:gd name="T23" fmla="*/ 73 h 164"/>
                    <a:gd name="T24" fmla="*/ 19 w 78"/>
                    <a:gd name="T25" fmla="*/ 154 h 164"/>
                    <a:gd name="T26" fmla="*/ 28 w 78"/>
                    <a:gd name="T27" fmla="*/ 164 h 164"/>
                    <a:gd name="T28" fmla="*/ 37 w 78"/>
                    <a:gd name="T29" fmla="*/ 154 h 164"/>
                    <a:gd name="T30" fmla="*/ 37 w 78"/>
                    <a:gd name="T31" fmla="*/ 83 h 164"/>
                    <a:gd name="T32" fmla="*/ 41 w 78"/>
                    <a:gd name="T33" fmla="*/ 83 h 164"/>
                    <a:gd name="T34" fmla="*/ 41 w 78"/>
                    <a:gd name="T35" fmla="*/ 154 h 164"/>
                    <a:gd name="T36" fmla="*/ 50 w 78"/>
                    <a:gd name="T37" fmla="*/ 164 h 164"/>
                    <a:gd name="T38" fmla="*/ 59 w 78"/>
                    <a:gd name="T39" fmla="*/ 154 h 164"/>
                    <a:gd name="T40" fmla="*/ 59 w 78"/>
                    <a:gd name="T41" fmla="*/ 72 h 164"/>
                    <a:gd name="T42" fmla="*/ 59 w 78"/>
                    <a:gd name="T43" fmla="*/ 71 h 164"/>
                    <a:gd name="T44" fmla="*/ 59 w 78"/>
                    <a:gd name="T45" fmla="*/ 26 h 164"/>
                    <a:gd name="T46" fmla="*/ 64 w 78"/>
                    <a:gd name="T47" fmla="*/ 26 h 164"/>
                    <a:gd name="T48" fmla="*/ 64 w 78"/>
                    <a:gd name="T49" fmla="*/ 74 h 164"/>
                    <a:gd name="T50" fmla="*/ 71 w 78"/>
                    <a:gd name="T51" fmla="*/ 80 h 164"/>
                    <a:gd name="T52" fmla="*/ 78 w 78"/>
                    <a:gd name="T53" fmla="*/ 74 h 164"/>
                    <a:gd name="T54" fmla="*/ 78 w 78"/>
                    <a:gd name="T55" fmla="*/ 19 h 164"/>
                    <a:gd name="T56" fmla="*/ 78 w 78"/>
                    <a:gd name="T57" fmla="*/ 16 h 164"/>
                    <a:gd name="T58" fmla="*/ 78 w 78"/>
                    <a:gd name="T59" fmla="*/ 15 h 164"/>
                    <a:gd name="T60" fmla="*/ 59 w 78"/>
                    <a:gd name="T61" fmla="*/ 0 h 16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Lst>
                  <a:rect l="0" t="0" r="r" b="b"/>
                  <a:pathLst>
                    <a:path w="78" h="164">
                      <a:moveTo>
                        <a:pt x="59" y="0"/>
                      </a:moveTo>
                      <a:cubicBezTo>
                        <a:pt x="20" y="0"/>
                        <a:pt x="20" y="0"/>
                        <a:pt x="20" y="0"/>
                      </a:cubicBezTo>
                      <a:cubicBezTo>
                        <a:pt x="6" y="0"/>
                        <a:pt x="0" y="12"/>
                        <a:pt x="0" y="16"/>
                      </a:cubicBezTo>
                      <a:cubicBezTo>
                        <a:pt x="0" y="16"/>
                        <a:pt x="0" y="16"/>
                        <a:pt x="0" y="16"/>
                      </a:cubicBezTo>
                      <a:cubicBezTo>
                        <a:pt x="0" y="19"/>
                        <a:pt x="0" y="19"/>
                        <a:pt x="0" y="19"/>
                      </a:cubicBezTo>
                      <a:cubicBezTo>
                        <a:pt x="0" y="74"/>
                        <a:pt x="0" y="74"/>
                        <a:pt x="0" y="74"/>
                      </a:cubicBezTo>
                      <a:cubicBezTo>
                        <a:pt x="0" y="77"/>
                        <a:pt x="3" y="80"/>
                        <a:pt x="7" y="80"/>
                      </a:cubicBezTo>
                      <a:cubicBezTo>
                        <a:pt x="10" y="80"/>
                        <a:pt x="13" y="77"/>
                        <a:pt x="13" y="74"/>
                      </a:cubicBezTo>
                      <a:cubicBezTo>
                        <a:pt x="13" y="26"/>
                        <a:pt x="13" y="26"/>
                        <a:pt x="13" y="26"/>
                      </a:cubicBezTo>
                      <a:cubicBezTo>
                        <a:pt x="19" y="26"/>
                        <a:pt x="19" y="26"/>
                        <a:pt x="19" y="26"/>
                      </a:cubicBezTo>
                      <a:cubicBezTo>
                        <a:pt x="19" y="72"/>
                        <a:pt x="19" y="72"/>
                        <a:pt x="19" y="72"/>
                      </a:cubicBezTo>
                      <a:cubicBezTo>
                        <a:pt x="19" y="72"/>
                        <a:pt x="19" y="73"/>
                        <a:pt x="19" y="73"/>
                      </a:cubicBezTo>
                      <a:cubicBezTo>
                        <a:pt x="19" y="154"/>
                        <a:pt x="19" y="154"/>
                        <a:pt x="19" y="154"/>
                      </a:cubicBezTo>
                      <a:cubicBezTo>
                        <a:pt x="19" y="159"/>
                        <a:pt x="23" y="164"/>
                        <a:pt x="28" y="164"/>
                      </a:cubicBezTo>
                      <a:cubicBezTo>
                        <a:pt x="33" y="164"/>
                        <a:pt x="37" y="159"/>
                        <a:pt x="37" y="154"/>
                      </a:cubicBezTo>
                      <a:cubicBezTo>
                        <a:pt x="37" y="83"/>
                        <a:pt x="37" y="83"/>
                        <a:pt x="37" y="83"/>
                      </a:cubicBezTo>
                      <a:cubicBezTo>
                        <a:pt x="41" y="83"/>
                        <a:pt x="41" y="83"/>
                        <a:pt x="41" y="83"/>
                      </a:cubicBezTo>
                      <a:cubicBezTo>
                        <a:pt x="41" y="154"/>
                        <a:pt x="41" y="154"/>
                        <a:pt x="41" y="154"/>
                      </a:cubicBezTo>
                      <a:cubicBezTo>
                        <a:pt x="41" y="159"/>
                        <a:pt x="45" y="164"/>
                        <a:pt x="50" y="164"/>
                      </a:cubicBezTo>
                      <a:cubicBezTo>
                        <a:pt x="55" y="164"/>
                        <a:pt x="59" y="159"/>
                        <a:pt x="59" y="154"/>
                      </a:cubicBezTo>
                      <a:cubicBezTo>
                        <a:pt x="59" y="72"/>
                        <a:pt x="59" y="72"/>
                        <a:pt x="59" y="72"/>
                      </a:cubicBezTo>
                      <a:cubicBezTo>
                        <a:pt x="59" y="71"/>
                        <a:pt x="59" y="71"/>
                        <a:pt x="59" y="71"/>
                      </a:cubicBezTo>
                      <a:cubicBezTo>
                        <a:pt x="59" y="26"/>
                        <a:pt x="59" y="26"/>
                        <a:pt x="59" y="26"/>
                      </a:cubicBezTo>
                      <a:cubicBezTo>
                        <a:pt x="64" y="26"/>
                        <a:pt x="64" y="26"/>
                        <a:pt x="64" y="26"/>
                      </a:cubicBezTo>
                      <a:cubicBezTo>
                        <a:pt x="64" y="74"/>
                        <a:pt x="64" y="74"/>
                        <a:pt x="64" y="74"/>
                      </a:cubicBezTo>
                      <a:cubicBezTo>
                        <a:pt x="64" y="77"/>
                        <a:pt x="67" y="80"/>
                        <a:pt x="71" y="80"/>
                      </a:cubicBezTo>
                      <a:cubicBezTo>
                        <a:pt x="75" y="80"/>
                        <a:pt x="78" y="77"/>
                        <a:pt x="78" y="74"/>
                      </a:cubicBezTo>
                      <a:cubicBezTo>
                        <a:pt x="78" y="19"/>
                        <a:pt x="78" y="19"/>
                        <a:pt x="78" y="19"/>
                      </a:cubicBezTo>
                      <a:cubicBezTo>
                        <a:pt x="78" y="16"/>
                        <a:pt x="78" y="16"/>
                        <a:pt x="78" y="16"/>
                      </a:cubicBezTo>
                      <a:cubicBezTo>
                        <a:pt x="78" y="15"/>
                        <a:pt x="78" y="15"/>
                        <a:pt x="78" y="15"/>
                      </a:cubicBezTo>
                      <a:cubicBezTo>
                        <a:pt x="78" y="10"/>
                        <a:pt x="72" y="0"/>
                        <a:pt x="59" y="0"/>
                      </a:cubicBezTo>
                      <a:close/>
                    </a:path>
                  </a:pathLst>
                </a:cu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rgbClr val="0070C0"/>
                    </a:solidFill>
                    <a:latin typeface="Agency FB" panose="020B0503020202020204" pitchFamily="34" charset="0"/>
                  </a:endParaRPr>
                </a:p>
              </p:txBody>
            </p:sp>
            <p:sp>
              <p:nvSpPr>
                <p:cNvPr id="23" name="Oval 13"/>
                <p:cNvSpPr>
                  <a:spLocks noChangeArrowheads="1"/>
                </p:cNvSpPr>
                <p:nvPr/>
              </p:nvSpPr>
              <p:spPr bwMode="auto">
                <a:xfrm>
                  <a:off x="4511675" y="2198688"/>
                  <a:ext cx="115888" cy="115888"/>
                </a:xfrm>
                <a:prstGeom prst="ellipse">
                  <a:avLst/>
                </a:prstGeom>
                <a:solidFill>
                  <a:srgbClr val="0070C0"/>
                </a:solid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en-US" dirty="0">
                    <a:solidFill>
                      <a:srgbClr val="0070C0"/>
                    </a:solidFill>
                    <a:latin typeface="Agency FB" panose="020B0503020202020204" pitchFamily="34" charset="0"/>
                  </a:endParaRPr>
                </a:p>
              </p:txBody>
            </p:sp>
          </p:grpSp>
          <p:sp>
            <p:nvSpPr>
              <p:cNvPr id="21" name="Content Placeholder 2"/>
              <p:cNvSpPr txBox="1"/>
              <p:nvPr/>
            </p:nvSpPr>
            <p:spPr>
              <a:xfrm>
                <a:off x="3730526" y="4352013"/>
                <a:ext cx="1384679" cy="621719"/>
              </a:xfrm>
              <a:prstGeom prst="rect">
                <a:avLst/>
              </a:prstGeom>
            </p:spPr>
            <p:txBody>
              <a:bodyPr vert="horz" lIns="91440" tIns="45720" rIns="91440" bIns="45720" rtlCol="0">
                <a:noAutofit/>
              </a:bodyPr>
              <a:lstStyle>
                <a:lvl1pPr marL="342900" indent="-342900" algn="l" defTabSz="914400" rtl="0" eaLnBrk="1" latinLnBrk="0" hangingPunct="1">
                  <a:spcBef>
                    <a:spcPct val="20000"/>
                  </a:spcBef>
                  <a:buFont typeface="Arial" panose="020B0604020202020204" pitchFamily="34" charset="0"/>
                  <a:buChar char="•"/>
                  <a:defRPr sz="1400" kern="1200">
                    <a:solidFill>
                      <a:schemeClr val="bg1">
                        <a:lumMod val="65000"/>
                      </a:schemeClr>
                    </a:solidFill>
                    <a:latin typeface="+mn-lt"/>
                    <a:ea typeface="+mn-ea"/>
                    <a:cs typeface="+mn-cs"/>
                  </a:defRPr>
                </a:lvl1pPr>
                <a:lvl2pPr marL="742950" indent="-285750" algn="l" defTabSz="914400" rtl="0" eaLnBrk="1" latinLnBrk="0" hangingPunct="1">
                  <a:spcBef>
                    <a:spcPct val="20000"/>
                  </a:spcBef>
                  <a:buFont typeface="Arial" panose="020B0604020202020204" pitchFamily="34" charset="0"/>
                  <a:buChar char="–"/>
                  <a:defRPr sz="1200" kern="1200">
                    <a:solidFill>
                      <a:schemeClr val="bg1">
                        <a:lumMod val="65000"/>
                      </a:schemeClr>
                    </a:solidFill>
                    <a:latin typeface="+mn-lt"/>
                    <a:ea typeface="+mn-ea"/>
                    <a:cs typeface="+mn-cs"/>
                  </a:defRPr>
                </a:lvl2pPr>
                <a:lvl3pPr marL="1143000" indent="-228600" algn="l" defTabSz="914400" rtl="0" eaLnBrk="1" latinLnBrk="0" hangingPunct="1">
                  <a:spcBef>
                    <a:spcPct val="20000"/>
                  </a:spcBef>
                  <a:buFont typeface="Arial" panose="020B0604020202020204" pitchFamily="34" charset="0"/>
                  <a:buChar char="•"/>
                  <a:defRPr sz="1100" kern="1200">
                    <a:solidFill>
                      <a:schemeClr val="bg1">
                        <a:lumMod val="65000"/>
                      </a:schemeClr>
                    </a:solidFill>
                    <a:latin typeface="+mn-lt"/>
                    <a:ea typeface="+mn-ea"/>
                    <a:cs typeface="+mn-cs"/>
                  </a:defRPr>
                </a:lvl3pPr>
                <a:lvl4pPr marL="16002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4pPr>
                <a:lvl5pPr marL="2057400" indent="-228600" algn="l" defTabSz="914400" rtl="0" eaLnBrk="1" latinLnBrk="0" hangingPunct="1">
                  <a:spcBef>
                    <a:spcPct val="20000"/>
                  </a:spcBef>
                  <a:buFont typeface="Arial" panose="020B0604020202020204" pitchFamily="34" charset="0"/>
                  <a:buChar char="»"/>
                  <a:defRPr sz="1050" kern="1200">
                    <a:solidFill>
                      <a:schemeClr val="bg1">
                        <a:lumMod val="65000"/>
                      </a:schemeClr>
                    </a:solidFill>
                    <a:latin typeface="+mn-lt"/>
                    <a:ea typeface="+mn-ea"/>
                    <a:cs typeface="+mn-cs"/>
                  </a:defRPr>
                </a:lvl5pPr>
                <a:lvl6pPr marL="25146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anose="020B0604020202020204" pitchFamily="34" charset="0"/>
                  <a:buChar char="•"/>
                  <a:defRPr sz="2000" kern="1200">
                    <a:solidFill>
                      <a:schemeClr val="tx1"/>
                    </a:solidFill>
                    <a:latin typeface="+mn-lt"/>
                    <a:ea typeface="+mn-ea"/>
                    <a:cs typeface="+mn-cs"/>
                  </a:defRPr>
                </a:lvl9pPr>
              </a:lstStyle>
              <a:p>
                <a:pPr marL="0" indent="0">
                  <a:buFont typeface="Arial" panose="020B0604020202020204" pitchFamily="34" charset="0"/>
                  <a:buNone/>
                </a:pPr>
                <a:r>
                  <a:rPr lang="en-US" sz="2600" b="1" dirty="0">
                    <a:solidFill>
                      <a:srgbClr val="0070C0"/>
                    </a:solidFill>
                    <a:latin typeface="Agency FB" panose="020B0503020202020204" pitchFamily="34" charset="0"/>
                  </a:rPr>
                  <a:t>24%</a:t>
                </a:r>
                <a:endParaRPr lang="en-US" sz="2600" b="1" dirty="0">
                  <a:solidFill>
                    <a:srgbClr val="0070C0"/>
                  </a:solidFill>
                  <a:latin typeface="Agency FB" panose="020B0503020202020204" pitchFamily="34" charset="0"/>
                </a:endParaRPr>
              </a:p>
            </p:txBody>
          </p:sp>
        </p:grpSp>
        <p:sp>
          <p:nvSpPr>
            <p:cNvPr id="19" name="Title 1"/>
            <p:cNvSpPr txBox="1"/>
            <p:nvPr/>
          </p:nvSpPr>
          <p:spPr>
            <a:xfrm>
              <a:off x="3744929" y="4651137"/>
              <a:ext cx="1370276" cy="492767"/>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3200" b="0" kern="1200">
                  <a:solidFill>
                    <a:schemeClr val="tx1">
                      <a:lumMod val="65000"/>
                      <a:lumOff val="35000"/>
                    </a:schemeClr>
                  </a:solidFill>
                  <a:latin typeface="Source Sans Pro Light" panose="020B0403030403020204" pitchFamily="34" charset="0"/>
                  <a:ea typeface="+mj-ea"/>
                  <a:cs typeface="+mj-cs"/>
                </a:defRPr>
              </a:lvl1pPr>
            </a:lstStyle>
            <a:p>
              <a:r>
                <a:rPr lang="zh-CN" altLang="en-US" sz="1500" dirty="0">
                  <a:solidFill>
                    <a:srgbClr val="0070C0"/>
                  </a:solidFill>
                  <a:latin typeface="Agency FB" panose="020B0503020202020204" pitchFamily="34" charset="0"/>
                </a:rPr>
                <a:t>男性用户</a:t>
              </a:r>
              <a:endParaRPr lang="en-US" sz="1500" dirty="0">
                <a:solidFill>
                  <a:srgbClr val="0070C0"/>
                </a:solidFill>
                <a:latin typeface="Agency FB" panose="020B0503020202020204" pitchFamily="34" charset="0"/>
              </a:endParaRPr>
            </a:p>
          </p:txBody>
        </p:sp>
      </p:grpSp>
      <p:cxnSp>
        <p:nvCxnSpPr>
          <p:cNvPr id="24" name="Straight Connector 105"/>
          <p:cNvCxnSpPr/>
          <p:nvPr/>
        </p:nvCxnSpPr>
        <p:spPr>
          <a:xfrm>
            <a:off x="1336118" y="4121471"/>
            <a:ext cx="3876885" cy="0"/>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cxnSp>
        <p:nvCxnSpPr>
          <p:cNvPr id="25" name="Straight Connector 106"/>
          <p:cNvCxnSpPr/>
          <p:nvPr/>
        </p:nvCxnSpPr>
        <p:spPr>
          <a:xfrm>
            <a:off x="5642504" y="1503086"/>
            <a:ext cx="0" cy="3684099"/>
          </a:xfrm>
          <a:prstGeom prst="line">
            <a:avLst/>
          </a:prstGeom>
          <a:ln>
            <a:solidFill>
              <a:schemeClr val="bg1">
                <a:lumMod val="85000"/>
              </a:schemeClr>
            </a:solidFill>
            <a:prstDash val="dash"/>
          </a:ln>
        </p:spPr>
        <p:style>
          <a:lnRef idx="1">
            <a:schemeClr val="accent1"/>
          </a:lnRef>
          <a:fillRef idx="0">
            <a:schemeClr val="accent1"/>
          </a:fillRef>
          <a:effectRef idx="0">
            <a:schemeClr val="accent1"/>
          </a:effectRef>
          <a:fontRef idx="minor">
            <a:schemeClr val="tx1"/>
          </a:fontRef>
        </p:style>
      </p:cxnSp>
      <p:sp>
        <p:nvSpPr>
          <p:cNvPr id="26" name="Freeform 5"/>
          <p:cNvSpPr/>
          <p:nvPr/>
        </p:nvSpPr>
        <p:spPr bwMode="auto">
          <a:xfrm>
            <a:off x="8105699" y="2835681"/>
            <a:ext cx="381784" cy="349315"/>
          </a:xfrm>
          <a:custGeom>
            <a:avLst/>
            <a:gdLst>
              <a:gd name="T0" fmla="*/ 320 w 358"/>
              <a:gd name="T1" fmla="*/ 38 h 327"/>
              <a:gd name="T2" fmla="*/ 185 w 358"/>
              <a:gd name="T3" fmla="*/ 38 h 327"/>
              <a:gd name="T4" fmla="*/ 29 w 358"/>
              <a:gd name="T5" fmla="*/ 192 h 327"/>
              <a:gd name="T6" fmla="*/ 29 w 358"/>
              <a:gd name="T7" fmla="*/ 297 h 327"/>
              <a:gd name="T8" fmla="*/ 134 w 358"/>
              <a:gd name="T9" fmla="*/ 297 h 327"/>
              <a:gd name="T10" fmla="*/ 290 w 358"/>
              <a:gd name="T11" fmla="*/ 143 h 327"/>
              <a:gd name="T12" fmla="*/ 290 w 358"/>
              <a:gd name="T13" fmla="*/ 68 h 327"/>
              <a:gd name="T14" fmla="*/ 215 w 358"/>
              <a:gd name="T15" fmla="*/ 68 h 327"/>
              <a:gd name="T16" fmla="*/ 98 w 358"/>
              <a:gd name="T17" fmla="*/ 185 h 327"/>
              <a:gd name="T18" fmla="*/ 98 w 358"/>
              <a:gd name="T19" fmla="*/ 200 h 327"/>
              <a:gd name="T20" fmla="*/ 113 w 358"/>
              <a:gd name="T21" fmla="*/ 200 h 327"/>
              <a:gd name="T22" fmla="*/ 230 w 358"/>
              <a:gd name="T23" fmla="*/ 83 h 327"/>
              <a:gd name="T24" fmla="*/ 275 w 358"/>
              <a:gd name="T25" fmla="*/ 83 h 327"/>
              <a:gd name="T26" fmla="*/ 275 w 358"/>
              <a:gd name="T27" fmla="*/ 128 h 327"/>
              <a:gd name="T28" fmla="*/ 119 w 358"/>
              <a:gd name="T29" fmla="*/ 282 h 327"/>
              <a:gd name="T30" fmla="*/ 44 w 358"/>
              <a:gd name="T31" fmla="*/ 282 h 327"/>
              <a:gd name="T32" fmla="*/ 44 w 358"/>
              <a:gd name="T33" fmla="*/ 207 h 327"/>
              <a:gd name="T34" fmla="*/ 198 w 358"/>
              <a:gd name="T35" fmla="*/ 54 h 327"/>
              <a:gd name="T36" fmla="*/ 304 w 358"/>
              <a:gd name="T37" fmla="*/ 54 h 327"/>
              <a:gd name="T38" fmla="*/ 304 w 358"/>
              <a:gd name="T39" fmla="*/ 160 h 327"/>
              <a:gd name="T40" fmla="*/ 188 w 358"/>
              <a:gd name="T41" fmla="*/ 276 h 327"/>
              <a:gd name="T42" fmla="*/ 188 w 358"/>
              <a:gd name="T43" fmla="*/ 291 h 327"/>
              <a:gd name="T44" fmla="*/ 203 w 358"/>
              <a:gd name="T45" fmla="*/ 291 h 327"/>
              <a:gd name="T46" fmla="*/ 320 w 358"/>
              <a:gd name="T47" fmla="*/ 174 h 327"/>
              <a:gd name="T48" fmla="*/ 320 w 358"/>
              <a:gd name="T49" fmla="*/ 38 h 327"/>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Lst>
            <a:rect l="0" t="0" r="r" b="b"/>
            <a:pathLst>
              <a:path w="358" h="327">
                <a:moveTo>
                  <a:pt x="320" y="38"/>
                </a:moveTo>
                <a:cubicBezTo>
                  <a:pt x="283" y="0"/>
                  <a:pt x="222" y="0"/>
                  <a:pt x="185" y="38"/>
                </a:cubicBezTo>
                <a:cubicBezTo>
                  <a:pt x="29" y="192"/>
                  <a:pt x="29" y="192"/>
                  <a:pt x="29" y="192"/>
                </a:cubicBezTo>
                <a:cubicBezTo>
                  <a:pt x="0" y="221"/>
                  <a:pt x="0" y="268"/>
                  <a:pt x="29" y="297"/>
                </a:cubicBezTo>
                <a:cubicBezTo>
                  <a:pt x="58" y="327"/>
                  <a:pt x="105" y="327"/>
                  <a:pt x="134" y="297"/>
                </a:cubicBezTo>
                <a:cubicBezTo>
                  <a:pt x="290" y="143"/>
                  <a:pt x="290" y="143"/>
                  <a:pt x="290" y="143"/>
                </a:cubicBezTo>
                <a:cubicBezTo>
                  <a:pt x="311" y="123"/>
                  <a:pt x="311" y="89"/>
                  <a:pt x="290" y="68"/>
                </a:cubicBezTo>
                <a:cubicBezTo>
                  <a:pt x="269" y="47"/>
                  <a:pt x="236" y="47"/>
                  <a:pt x="215" y="68"/>
                </a:cubicBezTo>
                <a:cubicBezTo>
                  <a:pt x="98" y="185"/>
                  <a:pt x="98" y="185"/>
                  <a:pt x="98" y="185"/>
                </a:cubicBezTo>
                <a:cubicBezTo>
                  <a:pt x="93" y="189"/>
                  <a:pt x="93" y="196"/>
                  <a:pt x="98" y="200"/>
                </a:cubicBezTo>
                <a:cubicBezTo>
                  <a:pt x="102" y="204"/>
                  <a:pt x="109" y="204"/>
                  <a:pt x="113" y="200"/>
                </a:cubicBezTo>
                <a:cubicBezTo>
                  <a:pt x="230" y="83"/>
                  <a:pt x="230" y="83"/>
                  <a:pt x="230" y="83"/>
                </a:cubicBezTo>
                <a:cubicBezTo>
                  <a:pt x="242" y="70"/>
                  <a:pt x="263" y="70"/>
                  <a:pt x="275" y="83"/>
                </a:cubicBezTo>
                <a:cubicBezTo>
                  <a:pt x="288" y="95"/>
                  <a:pt x="288" y="116"/>
                  <a:pt x="275" y="128"/>
                </a:cubicBezTo>
                <a:cubicBezTo>
                  <a:pt x="119" y="282"/>
                  <a:pt x="119" y="282"/>
                  <a:pt x="119" y="282"/>
                </a:cubicBezTo>
                <a:cubicBezTo>
                  <a:pt x="98" y="303"/>
                  <a:pt x="65" y="303"/>
                  <a:pt x="44" y="282"/>
                </a:cubicBezTo>
                <a:cubicBezTo>
                  <a:pt x="23" y="261"/>
                  <a:pt x="23" y="228"/>
                  <a:pt x="44" y="207"/>
                </a:cubicBezTo>
                <a:cubicBezTo>
                  <a:pt x="198" y="54"/>
                  <a:pt x="198" y="54"/>
                  <a:pt x="198" y="54"/>
                </a:cubicBezTo>
                <a:cubicBezTo>
                  <a:pt x="227" y="25"/>
                  <a:pt x="275" y="25"/>
                  <a:pt x="304" y="54"/>
                </a:cubicBezTo>
                <a:cubicBezTo>
                  <a:pt x="333" y="83"/>
                  <a:pt x="333" y="131"/>
                  <a:pt x="304" y="160"/>
                </a:cubicBezTo>
                <a:cubicBezTo>
                  <a:pt x="188" y="276"/>
                  <a:pt x="188" y="276"/>
                  <a:pt x="188" y="276"/>
                </a:cubicBezTo>
                <a:cubicBezTo>
                  <a:pt x="184" y="280"/>
                  <a:pt x="184" y="287"/>
                  <a:pt x="188" y="291"/>
                </a:cubicBezTo>
                <a:cubicBezTo>
                  <a:pt x="192" y="295"/>
                  <a:pt x="199" y="295"/>
                  <a:pt x="203" y="291"/>
                </a:cubicBezTo>
                <a:cubicBezTo>
                  <a:pt x="320" y="174"/>
                  <a:pt x="320" y="174"/>
                  <a:pt x="320" y="174"/>
                </a:cubicBezTo>
                <a:cubicBezTo>
                  <a:pt x="358" y="136"/>
                  <a:pt x="358" y="75"/>
                  <a:pt x="320" y="38"/>
                </a:cubicBezTo>
                <a:close/>
              </a:path>
            </a:pathLst>
          </a:custGeom>
          <a:solidFill>
            <a:schemeClr val="bg1"/>
          </a:solidFill>
          <a:ln>
            <a:noFill/>
          </a:ln>
        </p:spPr>
        <p:txBody>
          <a:bodyPr vert="horz" wrap="square" lIns="86411" tIns="43205" rIns="86411" bIns="43205" numCol="1" anchor="t" anchorCtr="0" compatLnSpc="1"/>
          <a:lstStyle/>
          <a:p>
            <a:endParaRPr lang="id-ID">
              <a:solidFill>
                <a:prstClr val="white"/>
              </a:solidFill>
              <a:latin typeface="Agency FB" panose="020B0503020202020204" pitchFamily="34" charset="0"/>
            </a:endParaRPr>
          </a:p>
        </p:txBody>
      </p:sp>
      <p:sp>
        <p:nvSpPr>
          <p:cNvPr id="27" name="Freeform 6"/>
          <p:cNvSpPr>
            <a:spLocks noEditPoints="1"/>
          </p:cNvSpPr>
          <p:nvPr/>
        </p:nvSpPr>
        <p:spPr bwMode="auto">
          <a:xfrm>
            <a:off x="8112677" y="4718508"/>
            <a:ext cx="367828" cy="353816"/>
          </a:xfrm>
          <a:custGeom>
            <a:avLst/>
            <a:gdLst>
              <a:gd name="T0" fmla="*/ 342 w 345"/>
              <a:gd name="T1" fmla="*/ 123 h 331"/>
              <a:gd name="T2" fmla="*/ 323 w 345"/>
              <a:gd name="T3" fmla="*/ 107 h 331"/>
              <a:gd name="T4" fmla="*/ 234 w 345"/>
              <a:gd name="T5" fmla="*/ 94 h 331"/>
              <a:gd name="T6" fmla="*/ 195 w 345"/>
              <a:gd name="T7" fmla="*/ 14 h 331"/>
              <a:gd name="T8" fmla="*/ 173 w 345"/>
              <a:gd name="T9" fmla="*/ 0 h 331"/>
              <a:gd name="T10" fmla="*/ 151 w 345"/>
              <a:gd name="T11" fmla="*/ 14 h 331"/>
              <a:gd name="T12" fmla="*/ 112 w 345"/>
              <a:gd name="T13" fmla="*/ 94 h 331"/>
              <a:gd name="T14" fmla="*/ 23 w 345"/>
              <a:gd name="T15" fmla="*/ 107 h 331"/>
              <a:gd name="T16" fmla="*/ 3 w 345"/>
              <a:gd name="T17" fmla="*/ 123 h 331"/>
              <a:gd name="T18" fmla="*/ 9 w 345"/>
              <a:gd name="T19" fmla="*/ 148 h 331"/>
              <a:gd name="T20" fmla="*/ 74 w 345"/>
              <a:gd name="T21" fmla="*/ 213 h 331"/>
              <a:gd name="T22" fmla="*/ 59 w 345"/>
              <a:gd name="T23" fmla="*/ 303 h 331"/>
              <a:gd name="T24" fmla="*/ 69 w 345"/>
              <a:gd name="T25" fmla="*/ 326 h 331"/>
              <a:gd name="T26" fmla="*/ 83 w 345"/>
              <a:gd name="T27" fmla="*/ 331 h 331"/>
              <a:gd name="T28" fmla="*/ 95 w 345"/>
              <a:gd name="T29" fmla="*/ 328 h 331"/>
              <a:gd name="T30" fmla="*/ 173 w 345"/>
              <a:gd name="T31" fmla="*/ 286 h 331"/>
              <a:gd name="T32" fmla="*/ 250 w 345"/>
              <a:gd name="T33" fmla="*/ 328 h 331"/>
              <a:gd name="T34" fmla="*/ 262 w 345"/>
              <a:gd name="T35" fmla="*/ 331 h 331"/>
              <a:gd name="T36" fmla="*/ 277 w 345"/>
              <a:gd name="T37" fmla="*/ 326 h 331"/>
              <a:gd name="T38" fmla="*/ 287 w 345"/>
              <a:gd name="T39" fmla="*/ 303 h 331"/>
              <a:gd name="T40" fmla="*/ 272 w 345"/>
              <a:gd name="T41" fmla="*/ 213 h 331"/>
              <a:gd name="T42" fmla="*/ 337 w 345"/>
              <a:gd name="T43" fmla="*/ 148 h 331"/>
              <a:gd name="T44" fmla="*/ 342 w 345"/>
              <a:gd name="T45" fmla="*/ 123 h 331"/>
              <a:gd name="T46" fmla="*/ 254 w 345"/>
              <a:gd name="T47" fmla="*/ 196 h 331"/>
              <a:gd name="T48" fmla="*/ 247 w 345"/>
              <a:gd name="T49" fmla="*/ 217 h 331"/>
              <a:gd name="T50" fmla="*/ 262 w 345"/>
              <a:gd name="T51" fmla="*/ 307 h 331"/>
              <a:gd name="T52" fmla="*/ 185 w 345"/>
              <a:gd name="T53" fmla="*/ 265 h 331"/>
              <a:gd name="T54" fmla="*/ 173 w 345"/>
              <a:gd name="T55" fmla="*/ 262 h 331"/>
              <a:gd name="T56" fmla="*/ 161 w 345"/>
              <a:gd name="T57" fmla="*/ 265 h 331"/>
              <a:gd name="T58" fmla="*/ 83 w 345"/>
              <a:gd name="T59" fmla="*/ 307 h 331"/>
              <a:gd name="T60" fmla="*/ 99 w 345"/>
              <a:gd name="T61" fmla="*/ 217 h 331"/>
              <a:gd name="T62" fmla="*/ 92 w 345"/>
              <a:gd name="T63" fmla="*/ 196 h 331"/>
              <a:gd name="T64" fmla="*/ 27 w 345"/>
              <a:gd name="T65" fmla="*/ 131 h 331"/>
              <a:gd name="T66" fmla="*/ 116 w 345"/>
              <a:gd name="T67" fmla="*/ 118 h 331"/>
              <a:gd name="T68" fmla="*/ 134 w 345"/>
              <a:gd name="T69" fmla="*/ 104 h 331"/>
              <a:gd name="T70" fmla="*/ 173 w 345"/>
              <a:gd name="T71" fmla="*/ 24 h 331"/>
              <a:gd name="T72" fmla="*/ 212 w 345"/>
              <a:gd name="T73" fmla="*/ 104 h 331"/>
              <a:gd name="T74" fmla="*/ 230 w 345"/>
              <a:gd name="T75" fmla="*/ 118 h 331"/>
              <a:gd name="T76" fmla="*/ 319 w 345"/>
              <a:gd name="T77" fmla="*/ 131 h 331"/>
              <a:gd name="T78" fmla="*/ 254 w 345"/>
              <a:gd name="T79" fmla="*/ 196 h 33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Lst>
            <a:rect l="0" t="0" r="r" b="b"/>
            <a:pathLst>
              <a:path w="345" h="331">
                <a:moveTo>
                  <a:pt x="342" y="123"/>
                </a:moveTo>
                <a:cubicBezTo>
                  <a:pt x="340" y="115"/>
                  <a:pt x="332" y="108"/>
                  <a:pt x="323" y="107"/>
                </a:cubicBezTo>
                <a:cubicBezTo>
                  <a:pt x="234" y="94"/>
                  <a:pt x="234" y="94"/>
                  <a:pt x="234" y="94"/>
                </a:cubicBezTo>
                <a:cubicBezTo>
                  <a:pt x="195" y="14"/>
                  <a:pt x="195" y="14"/>
                  <a:pt x="195" y="14"/>
                </a:cubicBezTo>
                <a:cubicBezTo>
                  <a:pt x="191" y="5"/>
                  <a:pt x="182" y="0"/>
                  <a:pt x="173" y="0"/>
                </a:cubicBezTo>
                <a:cubicBezTo>
                  <a:pt x="163" y="0"/>
                  <a:pt x="155" y="5"/>
                  <a:pt x="151" y="14"/>
                </a:cubicBezTo>
                <a:cubicBezTo>
                  <a:pt x="112" y="94"/>
                  <a:pt x="112" y="94"/>
                  <a:pt x="112" y="94"/>
                </a:cubicBezTo>
                <a:cubicBezTo>
                  <a:pt x="23" y="107"/>
                  <a:pt x="23" y="107"/>
                  <a:pt x="23" y="107"/>
                </a:cubicBezTo>
                <a:cubicBezTo>
                  <a:pt x="14" y="108"/>
                  <a:pt x="6" y="115"/>
                  <a:pt x="3" y="123"/>
                </a:cubicBezTo>
                <a:cubicBezTo>
                  <a:pt x="0" y="132"/>
                  <a:pt x="3" y="141"/>
                  <a:pt x="9" y="148"/>
                </a:cubicBezTo>
                <a:cubicBezTo>
                  <a:pt x="74" y="213"/>
                  <a:pt x="74" y="213"/>
                  <a:pt x="74" y="213"/>
                </a:cubicBezTo>
                <a:cubicBezTo>
                  <a:pt x="59" y="303"/>
                  <a:pt x="59" y="303"/>
                  <a:pt x="59" y="303"/>
                </a:cubicBezTo>
                <a:cubicBezTo>
                  <a:pt x="58" y="312"/>
                  <a:pt x="61" y="321"/>
                  <a:pt x="69" y="326"/>
                </a:cubicBezTo>
                <a:cubicBezTo>
                  <a:pt x="73" y="329"/>
                  <a:pt x="78" y="331"/>
                  <a:pt x="83" y="331"/>
                </a:cubicBezTo>
                <a:cubicBezTo>
                  <a:pt x="88" y="331"/>
                  <a:pt x="92" y="330"/>
                  <a:pt x="95" y="328"/>
                </a:cubicBezTo>
                <a:cubicBezTo>
                  <a:pt x="173" y="286"/>
                  <a:pt x="173" y="286"/>
                  <a:pt x="173" y="286"/>
                </a:cubicBezTo>
                <a:cubicBezTo>
                  <a:pt x="250" y="328"/>
                  <a:pt x="250" y="328"/>
                  <a:pt x="250" y="328"/>
                </a:cubicBezTo>
                <a:cubicBezTo>
                  <a:pt x="254" y="330"/>
                  <a:pt x="258" y="331"/>
                  <a:pt x="262" y="331"/>
                </a:cubicBezTo>
                <a:cubicBezTo>
                  <a:pt x="267" y="331"/>
                  <a:pt x="272" y="329"/>
                  <a:pt x="277" y="326"/>
                </a:cubicBezTo>
                <a:cubicBezTo>
                  <a:pt x="284" y="321"/>
                  <a:pt x="288" y="312"/>
                  <a:pt x="287" y="303"/>
                </a:cubicBezTo>
                <a:cubicBezTo>
                  <a:pt x="272" y="213"/>
                  <a:pt x="272" y="213"/>
                  <a:pt x="272" y="213"/>
                </a:cubicBezTo>
                <a:cubicBezTo>
                  <a:pt x="337" y="148"/>
                  <a:pt x="337" y="148"/>
                  <a:pt x="337" y="148"/>
                </a:cubicBezTo>
                <a:cubicBezTo>
                  <a:pt x="343" y="141"/>
                  <a:pt x="345" y="132"/>
                  <a:pt x="342" y="123"/>
                </a:cubicBezTo>
                <a:close/>
                <a:moveTo>
                  <a:pt x="254" y="196"/>
                </a:moveTo>
                <a:cubicBezTo>
                  <a:pt x="248" y="201"/>
                  <a:pt x="246" y="209"/>
                  <a:pt x="247" y="217"/>
                </a:cubicBezTo>
                <a:cubicBezTo>
                  <a:pt x="262" y="307"/>
                  <a:pt x="262" y="307"/>
                  <a:pt x="262" y="307"/>
                </a:cubicBezTo>
                <a:cubicBezTo>
                  <a:pt x="185" y="265"/>
                  <a:pt x="185" y="265"/>
                  <a:pt x="185" y="265"/>
                </a:cubicBezTo>
                <a:cubicBezTo>
                  <a:pt x="181" y="263"/>
                  <a:pt x="177" y="262"/>
                  <a:pt x="173" y="262"/>
                </a:cubicBezTo>
                <a:cubicBezTo>
                  <a:pt x="169" y="262"/>
                  <a:pt x="165" y="263"/>
                  <a:pt x="161" y="265"/>
                </a:cubicBezTo>
                <a:cubicBezTo>
                  <a:pt x="83" y="307"/>
                  <a:pt x="83" y="307"/>
                  <a:pt x="83" y="307"/>
                </a:cubicBezTo>
                <a:cubicBezTo>
                  <a:pt x="99" y="217"/>
                  <a:pt x="99" y="217"/>
                  <a:pt x="99" y="217"/>
                </a:cubicBezTo>
                <a:cubicBezTo>
                  <a:pt x="100" y="209"/>
                  <a:pt x="97" y="201"/>
                  <a:pt x="92" y="196"/>
                </a:cubicBezTo>
                <a:cubicBezTo>
                  <a:pt x="27" y="131"/>
                  <a:pt x="27" y="131"/>
                  <a:pt x="27" y="131"/>
                </a:cubicBezTo>
                <a:cubicBezTo>
                  <a:pt x="116" y="118"/>
                  <a:pt x="116" y="118"/>
                  <a:pt x="116" y="118"/>
                </a:cubicBezTo>
                <a:cubicBezTo>
                  <a:pt x="124" y="116"/>
                  <a:pt x="131" y="111"/>
                  <a:pt x="134" y="104"/>
                </a:cubicBezTo>
                <a:cubicBezTo>
                  <a:pt x="173" y="24"/>
                  <a:pt x="173" y="24"/>
                  <a:pt x="173" y="24"/>
                </a:cubicBezTo>
                <a:cubicBezTo>
                  <a:pt x="212" y="104"/>
                  <a:pt x="212" y="104"/>
                  <a:pt x="212" y="104"/>
                </a:cubicBezTo>
                <a:cubicBezTo>
                  <a:pt x="215" y="111"/>
                  <a:pt x="222" y="116"/>
                  <a:pt x="230" y="118"/>
                </a:cubicBezTo>
                <a:cubicBezTo>
                  <a:pt x="319" y="131"/>
                  <a:pt x="319" y="131"/>
                  <a:pt x="319" y="131"/>
                </a:cubicBezTo>
                <a:lnTo>
                  <a:pt x="254" y="196"/>
                </a:lnTo>
                <a:close/>
              </a:path>
            </a:pathLst>
          </a:custGeom>
          <a:solidFill>
            <a:schemeClr val="bg1"/>
          </a:solidFill>
          <a:ln>
            <a:noFill/>
          </a:ln>
        </p:spPr>
        <p:txBody>
          <a:bodyPr vert="horz" wrap="square" lIns="86411" tIns="43205" rIns="86411" bIns="43205" numCol="1" anchor="t" anchorCtr="0" compatLnSpc="1"/>
          <a:lstStyle/>
          <a:p>
            <a:endParaRPr lang="id-ID">
              <a:solidFill>
                <a:prstClr val="white"/>
              </a:solidFill>
              <a:latin typeface="Agency FB" panose="020B0503020202020204" pitchFamily="34" charset="0"/>
            </a:endParaRPr>
          </a:p>
        </p:txBody>
      </p:sp>
      <p:grpSp>
        <p:nvGrpSpPr>
          <p:cNvPr id="28" name="Group 109"/>
          <p:cNvGrpSpPr/>
          <p:nvPr/>
        </p:nvGrpSpPr>
        <p:grpSpPr>
          <a:xfrm>
            <a:off x="8105699" y="1886633"/>
            <a:ext cx="386286" cy="333560"/>
            <a:chOff x="2820988" y="1049338"/>
            <a:chExt cx="1362075" cy="1176338"/>
          </a:xfrm>
          <a:solidFill>
            <a:schemeClr val="bg1"/>
          </a:solidFill>
        </p:grpSpPr>
        <p:sp>
          <p:nvSpPr>
            <p:cNvPr id="29" name="Freeform 7"/>
            <p:cNvSpPr>
              <a:spLocks noEditPoints="1"/>
            </p:cNvSpPr>
            <p:nvPr/>
          </p:nvSpPr>
          <p:spPr bwMode="auto">
            <a:xfrm>
              <a:off x="2820988" y="1049338"/>
              <a:ext cx="1362075" cy="1176338"/>
            </a:xfrm>
            <a:custGeom>
              <a:avLst/>
              <a:gdLst>
                <a:gd name="T0" fmla="*/ 322 w 362"/>
                <a:gd name="T1" fmla="*/ 40 h 312"/>
                <a:gd name="T2" fmla="*/ 181 w 362"/>
                <a:gd name="T3" fmla="*/ 37 h 312"/>
                <a:gd name="T4" fmla="*/ 40 w 362"/>
                <a:gd name="T5" fmla="*/ 40 h 312"/>
                <a:gd name="T6" fmla="*/ 40 w 362"/>
                <a:gd name="T7" fmla="*/ 183 h 312"/>
                <a:gd name="T8" fmla="*/ 158 w 362"/>
                <a:gd name="T9" fmla="*/ 300 h 312"/>
                <a:gd name="T10" fmla="*/ 204 w 362"/>
                <a:gd name="T11" fmla="*/ 300 h 312"/>
                <a:gd name="T12" fmla="*/ 322 w 362"/>
                <a:gd name="T13" fmla="*/ 183 h 312"/>
                <a:gd name="T14" fmla="*/ 322 w 362"/>
                <a:gd name="T15" fmla="*/ 40 h 312"/>
                <a:gd name="T16" fmla="*/ 307 w 362"/>
                <a:gd name="T17" fmla="*/ 168 h 312"/>
                <a:gd name="T18" fmla="*/ 189 w 362"/>
                <a:gd name="T19" fmla="*/ 285 h 312"/>
                <a:gd name="T20" fmla="*/ 174 w 362"/>
                <a:gd name="T21" fmla="*/ 285 h 312"/>
                <a:gd name="T22" fmla="*/ 55 w 362"/>
                <a:gd name="T23" fmla="*/ 168 h 312"/>
                <a:gd name="T24" fmla="*/ 55 w 362"/>
                <a:gd name="T25" fmla="*/ 55 h 312"/>
                <a:gd name="T26" fmla="*/ 167 w 362"/>
                <a:gd name="T27" fmla="*/ 52 h 312"/>
                <a:gd name="T28" fmla="*/ 181 w 362"/>
                <a:gd name="T29" fmla="*/ 65 h 312"/>
                <a:gd name="T30" fmla="*/ 196 w 362"/>
                <a:gd name="T31" fmla="*/ 52 h 312"/>
                <a:gd name="T32" fmla="*/ 307 w 362"/>
                <a:gd name="T33" fmla="*/ 55 h 312"/>
                <a:gd name="T34" fmla="*/ 307 w 362"/>
                <a:gd name="T35" fmla="*/ 168 h 31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362" h="312">
                  <a:moveTo>
                    <a:pt x="322" y="40"/>
                  </a:moveTo>
                  <a:cubicBezTo>
                    <a:pt x="283" y="1"/>
                    <a:pt x="221" y="0"/>
                    <a:pt x="181" y="37"/>
                  </a:cubicBezTo>
                  <a:cubicBezTo>
                    <a:pt x="141" y="0"/>
                    <a:pt x="79" y="1"/>
                    <a:pt x="40" y="40"/>
                  </a:cubicBezTo>
                  <a:cubicBezTo>
                    <a:pt x="0" y="79"/>
                    <a:pt x="0" y="143"/>
                    <a:pt x="40" y="183"/>
                  </a:cubicBezTo>
                  <a:cubicBezTo>
                    <a:pt x="52" y="194"/>
                    <a:pt x="158" y="300"/>
                    <a:pt x="158" y="300"/>
                  </a:cubicBezTo>
                  <a:cubicBezTo>
                    <a:pt x="171" y="312"/>
                    <a:pt x="191" y="312"/>
                    <a:pt x="204" y="300"/>
                  </a:cubicBezTo>
                  <a:cubicBezTo>
                    <a:pt x="204" y="300"/>
                    <a:pt x="321" y="184"/>
                    <a:pt x="322" y="183"/>
                  </a:cubicBezTo>
                  <a:cubicBezTo>
                    <a:pt x="362" y="143"/>
                    <a:pt x="362" y="79"/>
                    <a:pt x="322" y="40"/>
                  </a:cubicBezTo>
                  <a:close/>
                  <a:moveTo>
                    <a:pt x="307" y="168"/>
                  </a:moveTo>
                  <a:cubicBezTo>
                    <a:pt x="189" y="285"/>
                    <a:pt x="189" y="285"/>
                    <a:pt x="189" y="285"/>
                  </a:cubicBezTo>
                  <a:cubicBezTo>
                    <a:pt x="185" y="289"/>
                    <a:pt x="178" y="289"/>
                    <a:pt x="174" y="285"/>
                  </a:cubicBezTo>
                  <a:cubicBezTo>
                    <a:pt x="55" y="168"/>
                    <a:pt x="55" y="168"/>
                    <a:pt x="55" y="168"/>
                  </a:cubicBezTo>
                  <a:cubicBezTo>
                    <a:pt x="24" y="137"/>
                    <a:pt x="24" y="86"/>
                    <a:pt x="55" y="55"/>
                  </a:cubicBezTo>
                  <a:cubicBezTo>
                    <a:pt x="86" y="25"/>
                    <a:pt x="135" y="24"/>
                    <a:pt x="167" y="52"/>
                  </a:cubicBezTo>
                  <a:cubicBezTo>
                    <a:pt x="181" y="65"/>
                    <a:pt x="181" y="65"/>
                    <a:pt x="181" y="65"/>
                  </a:cubicBezTo>
                  <a:cubicBezTo>
                    <a:pt x="196" y="52"/>
                    <a:pt x="196" y="52"/>
                    <a:pt x="196" y="52"/>
                  </a:cubicBezTo>
                  <a:cubicBezTo>
                    <a:pt x="228" y="24"/>
                    <a:pt x="276" y="25"/>
                    <a:pt x="307" y="55"/>
                  </a:cubicBezTo>
                  <a:cubicBezTo>
                    <a:pt x="338" y="86"/>
                    <a:pt x="338" y="137"/>
                    <a:pt x="307" y="168"/>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white"/>
                </a:solidFill>
                <a:latin typeface="Agency FB" panose="020B0503020202020204" pitchFamily="34" charset="0"/>
              </a:endParaRPr>
            </a:p>
          </p:txBody>
        </p:sp>
        <p:sp>
          <p:nvSpPr>
            <p:cNvPr id="30" name="Freeform 8"/>
            <p:cNvSpPr/>
            <p:nvPr/>
          </p:nvSpPr>
          <p:spPr bwMode="auto">
            <a:xfrm>
              <a:off x="3062288" y="1290638"/>
              <a:ext cx="187325" cy="188913"/>
            </a:xfrm>
            <a:custGeom>
              <a:avLst/>
              <a:gdLst>
                <a:gd name="T0" fmla="*/ 45 w 50"/>
                <a:gd name="T1" fmla="*/ 0 h 50"/>
                <a:gd name="T2" fmla="*/ 45 w 50"/>
                <a:gd name="T3" fmla="*/ 0 h 50"/>
                <a:gd name="T4" fmla="*/ 0 w 50"/>
                <a:gd name="T5" fmla="*/ 45 h 50"/>
                <a:gd name="T6" fmla="*/ 0 w 50"/>
                <a:gd name="T7" fmla="*/ 45 h 50"/>
                <a:gd name="T8" fmla="*/ 5 w 50"/>
                <a:gd name="T9" fmla="*/ 50 h 50"/>
                <a:gd name="T10" fmla="*/ 10 w 50"/>
                <a:gd name="T11" fmla="*/ 45 h 50"/>
                <a:gd name="T12" fmla="*/ 10 w 50"/>
                <a:gd name="T13" fmla="*/ 45 h 50"/>
                <a:gd name="T14" fmla="*/ 45 w 50"/>
                <a:gd name="T15" fmla="*/ 10 h 50"/>
                <a:gd name="T16" fmla="*/ 45 w 50"/>
                <a:gd name="T17" fmla="*/ 10 h 50"/>
                <a:gd name="T18" fmla="*/ 50 w 50"/>
                <a:gd name="T19" fmla="*/ 5 h 50"/>
                <a:gd name="T20" fmla="*/ 45 w 50"/>
                <a:gd name="T21" fmla="*/ 0 h 5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Lst>
              <a:rect l="0" t="0" r="r" b="b"/>
              <a:pathLst>
                <a:path w="50" h="50">
                  <a:moveTo>
                    <a:pt x="45" y="0"/>
                  </a:moveTo>
                  <a:cubicBezTo>
                    <a:pt x="45" y="0"/>
                    <a:pt x="45" y="0"/>
                    <a:pt x="45" y="0"/>
                  </a:cubicBezTo>
                  <a:cubicBezTo>
                    <a:pt x="20" y="0"/>
                    <a:pt x="0" y="20"/>
                    <a:pt x="0" y="45"/>
                  </a:cubicBezTo>
                  <a:cubicBezTo>
                    <a:pt x="0" y="45"/>
                    <a:pt x="0" y="45"/>
                    <a:pt x="0" y="45"/>
                  </a:cubicBezTo>
                  <a:cubicBezTo>
                    <a:pt x="0" y="48"/>
                    <a:pt x="2" y="50"/>
                    <a:pt x="5" y="50"/>
                  </a:cubicBezTo>
                  <a:cubicBezTo>
                    <a:pt x="8" y="50"/>
                    <a:pt x="10" y="48"/>
                    <a:pt x="10" y="45"/>
                  </a:cubicBezTo>
                  <a:cubicBezTo>
                    <a:pt x="10" y="45"/>
                    <a:pt x="10" y="45"/>
                    <a:pt x="10" y="45"/>
                  </a:cubicBezTo>
                  <a:cubicBezTo>
                    <a:pt x="10" y="26"/>
                    <a:pt x="26" y="10"/>
                    <a:pt x="45" y="10"/>
                  </a:cubicBezTo>
                  <a:cubicBezTo>
                    <a:pt x="45" y="10"/>
                    <a:pt x="45" y="10"/>
                    <a:pt x="45" y="10"/>
                  </a:cubicBezTo>
                  <a:cubicBezTo>
                    <a:pt x="48" y="10"/>
                    <a:pt x="50" y="8"/>
                    <a:pt x="50" y="5"/>
                  </a:cubicBezTo>
                  <a:cubicBezTo>
                    <a:pt x="50" y="2"/>
                    <a:pt x="48" y="0"/>
                    <a:pt x="45" y="0"/>
                  </a:cubicBezTo>
                  <a:close/>
                </a:path>
              </a:pathLst>
            </a:custGeom>
            <a:grpFill/>
            <a:ln>
              <a:noFill/>
            </a:ln>
            <a:extLst>
              <a:ext uri="{91240B29-F687-4F45-9708-019B960494DF}">
                <a14:hiddenLine xmlns:a14="http://schemas.microsoft.com/office/drawing/2010/main" w="9525">
                  <a:solidFill>
                    <a:srgbClr val="000000"/>
                  </a:solidFill>
                  <a:round/>
                </a14:hiddenLine>
              </a:ext>
            </a:extLst>
          </p:spPr>
          <p:txBody>
            <a:bodyPr vert="horz" wrap="square" lIns="91440" tIns="45720" rIns="91440" bIns="45720" numCol="1" anchor="t" anchorCtr="0" compatLnSpc="1"/>
            <a:lstStyle/>
            <a:p>
              <a:endParaRPr lang="id-ID">
                <a:solidFill>
                  <a:prstClr val="white"/>
                </a:solidFill>
                <a:latin typeface="Agency FB" panose="020B0503020202020204" pitchFamily="34" charset="0"/>
              </a:endParaRPr>
            </a:p>
          </p:txBody>
        </p:sp>
      </p:grpSp>
      <p:sp>
        <p:nvSpPr>
          <p:cNvPr id="31" name="Freeform 9"/>
          <p:cNvSpPr>
            <a:spLocks noEditPoints="1"/>
          </p:cNvSpPr>
          <p:nvPr/>
        </p:nvSpPr>
        <p:spPr bwMode="auto">
          <a:xfrm>
            <a:off x="8095106" y="3826615"/>
            <a:ext cx="364676" cy="262886"/>
          </a:xfrm>
          <a:custGeom>
            <a:avLst/>
            <a:gdLst>
              <a:gd name="T0" fmla="*/ 277 w 342"/>
              <a:gd name="T1" fmla="*/ 87 h 246"/>
              <a:gd name="T2" fmla="*/ 182 w 342"/>
              <a:gd name="T3" fmla="*/ 0 h 246"/>
              <a:gd name="T4" fmla="*/ 95 w 342"/>
              <a:gd name="T5" fmla="*/ 56 h 246"/>
              <a:gd name="T6" fmla="*/ 81 w 342"/>
              <a:gd name="T7" fmla="*/ 54 h 246"/>
              <a:gd name="T8" fmla="*/ 33 w 342"/>
              <a:gd name="T9" fmla="*/ 102 h 246"/>
              <a:gd name="T10" fmla="*/ 35 w 342"/>
              <a:gd name="T11" fmla="*/ 117 h 246"/>
              <a:gd name="T12" fmla="*/ 0 w 342"/>
              <a:gd name="T13" fmla="*/ 176 h 246"/>
              <a:gd name="T14" fmla="*/ 70 w 342"/>
              <a:gd name="T15" fmla="*/ 246 h 246"/>
              <a:gd name="T16" fmla="*/ 70 w 342"/>
              <a:gd name="T17" fmla="*/ 246 h 246"/>
              <a:gd name="T18" fmla="*/ 262 w 342"/>
              <a:gd name="T19" fmla="*/ 246 h 246"/>
              <a:gd name="T20" fmla="*/ 262 w 342"/>
              <a:gd name="T21" fmla="*/ 246 h 246"/>
              <a:gd name="T22" fmla="*/ 342 w 342"/>
              <a:gd name="T23" fmla="*/ 166 h 246"/>
              <a:gd name="T24" fmla="*/ 277 w 342"/>
              <a:gd name="T25" fmla="*/ 87 h 246"/>
              <a:gd name="T26" fmla="*/ 262 w 342"/>
              <a:gd name="T27" fmla="*/ 224 h 246"/>
              <a:gd name="T28" fmla="*/ 262 w 342"/>
              <a:gd name="T29" fmla="*/ 224 h 246"/>
              <a:gd name="T30" fmla="*/ 70 w 342"/>
              <a:gd name="T31" fmla="*/ 224 h 246"/>
              <a:gd name="T32" fmla="*/ 22 w 342"/>
              <a:gd name="T33" fmla="*/ 176 h 246"/>
              <a:gd name="T34" fmla="*/ 46 w 342"/>
              <a:gd name="T35" fmla="*/ 135 h 246"/>
              <a:gd name="T36" fmla="*/ 55 w 342"/>
              <a:gd name="T37" fmla="*/ 110 h 246"/>
              <a:gd name="T38" fmla="*/ 54 w 342"/>
              <a:gd name="T39" fmla="*/ 102 h 246"/>
              <a:gd name="T40" fmla="*/ 81 w 342"/>
              <a:gd name="T41" fmla="*/ 75 h 246"/>
              <a:gd name="T42" fmla="*/ 95 w 342"/>
              <a:gd name="T43" fmla="*/ 77 h 246"/>
              <a:gd name="T44" fmla="*/ 114 w 342"/>
              <a:gd name="T45" fmla="*/ 65 h 246"/>
              <a:gd name="T46" fmla="*/ 182 w 342"/>
              <a:gd name="T47" fmla="*/ 22 h 246"/>
              <a:gd name="T48" fmla="*/ 256 w 342"/>
              <a:gd name="T49" fmla="*/ 89 h 246"/>
              <a:gd name="T50" fmla="*/ 273 w 342"/>
              <a:gd name="T51" fmla="*/ 108 h 246"/>
              <a:gd name="T52" fmla="*/ 321 w 342"/>
              <a:gd name="T53" fmla="*/ 166 h 246"/>
              <a:gd name="T54" fmla="*/ 262 w 342"/>
              <a:gd name="T55" fmla="*/ 224 h 24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Lst>
            <a:rect l="0" t="0" r="r" b="b"/>
            <a:pathLst>
              <a:path w="342" h="246">
                <a:moveTo>
                  <a:pt x="277" y="87"/>
                </a:moveTo>
                <a:cubicBezTo>
                  <a:pt x="273" y="38"/>
                  <a:pt x="232" y="0"/>
                  <a:pt x="182" y="0"/>
                </a:cubicBezTo>
                <a:cubicBezTo>
                  <a:pt x="143" y="0"/>
                  <a:pt x="110" y="23"/>
                  <a:pt x="95" y="56"/>
                </a:cubicBezTo>
                <a:cubicBezTo>
                  <a:pt x="90" y="55"/>
                  <a:pt x="86" y="54"/>
                  <a:pt x="81" y="54"/>
                </a:cubicBezTo>
                <a:cubicBezTo>
                  <a:pt x="54" y="54"/>
                  <a:pt x="33" y="75"/>
                  <a:pt x="33" y="102"/>
                </a:cubicBezTo>
                <a:cubicBezTo>
                  <a:pt x="33" y="107"/>
                  <a:pt x="34" y="112"/>
                  <a:pt x="35" y="117"/>
                </a:cubicBezTo>
                <a:cubicBezTo>
                  <a:pt x="15" y="129"/>
                  <a:pt x="0" y="151"/>
                  <a:pt x="0" y="176"/>
                </a:cubicBezTo>
                <a:cubicBezTo>
                  <a:pt x="0" y="215"/>
                  <a:pt x="32" y="246"/>
                  <a:pt x="70" y="246"/>
                </a:cubicBezTo>
                <a:cubicBezTo>
                  <a:pt x="70" y="246"/>
                  <a:pt x="70" y="246"/>
                  <a:pt x="70" y="246"/>
                </a:cubicBezTo>
                <a:cubicBezTo>
                  <a:pt x="262" y="246"/>
                  <a:pt x="262" y="246"/>
                  <a:pt x="262" y="246"/>
                </a:cubicBezTo>
                <a:cubicBezTo>
                  <a:pt x="262" y="246"/>
                  <a:pt x="262" y="246"/>
                  <a:pt x="262" y="246"/>
                </a:cubicBezTo>
                <a:cubicBezTo>
                  <a:pt x="306" y="246"/>
                  <a:pt x="342" y="210"/>
                  <a:pt x="342" y="166"/>
                </a:cubicBezTo>
                <a:cubicBezTo>
                  <a:pt x="342" y="127"/>
                  <a:pt x="314" y="94"/>
                  <a:pt x="277" y="87"/>
                </a:cubicBezTo>
                <a:close/>
                <a:moveTo>
                  <a:pt x="262" y="224"/>
                </a:moveTo>
                <a:cubicBezTo>
                  <a:pt x="262" y="224"/>
                  <a:pt x="262" y="224"/>
                  <a:pt x="262" y="224"/>
                </a:cubicBezTo>
                <a:cubicBezTo>
                  <a:pt x="70" y="224"/>
                  <a:pt x="70" y="224"/>
                  <a:pt x="70" y="224"/>
                </a:cubicBezTo>
                <a:cubicBezTo>
                  <a:pt x="43" y="224"/>
                  <a:pt x="22" y="203"/>
                  <a:pt x="22" y="176"/>
                </a:cubicBezTo>
                <a:cubicBezTo>
                  <a:pt x="22" y="159"/>
                  <a:pt x="31" y="144"/>
                  <a:pt x="46" y="135"/>
                </a:cubicBezTo>
                <a:cubicBezTo>
                  <a:pt x="61" y="127"/>
                  <a:pt x="62" y="125"/>
                  <a:pt x="55" y="110"/>
                </a:cubicBezTo>
                <a:cubicBezTo>
                  <a:pt x="54" y="107"/>
                  <a:pt x="54" y="104"/>
                  <a:pt x="54" y="102"/>
                </a:cubicBezTo>
                <a:cubicBezTo>
                  <a:pt x="54" y="87"/>
                  <a:pt x="66" y="75"/>
                  <a:pt x="81" y="75"/>
                </a:cubicBezTo>
                <a:cubicBezTo>
                  <a:pt x="81" y="75"/>
                  <a:pt x="88" y="74"/>
                  <a:pt x="95" y="77"/>
                </a:cubicBezTo>
                <a:cubicBezTo>
                  <a:pt x="107" y="82"/>
                  <a:pt x="109" y="78"/>
                  <a:pt x="114" y="65"/>
                </a:cubicBezTo>
                <a:cubicBezTo>
                  <a:pt x="127" y="39"/>
                  <a:pt x="153" y="22"/>
                  <a:pt x="182" y="22"/>
                </a:cubicBezTo>
                <a:cubicBezTo>
                  <a:pt x="220" y="22"/>
                  <a:pt x="252" y="51"/>
                  <a:pt x="256" y="89"/>
                </a:cubicBezTo>
                <a:cubicBezTo>
                  <a:pt x="257" y="105"/>
                  <a:pt x="257" y="105"/>
                  <a:pt x="273" y="108"/>
                </a:cubicBezTo>
                <a:cubicBezTo>
                  <a:pt x="301" y="113"/>
                  <a:pt x="321" y="138"/>
                  <a:pt x="321" y="166"/>
                </a:cubicBezTo>
                <a:cubicBezTo>
                  <a:pt x="321" y="198"/>
                  <a:pt x="295" y="224"/>
                  <a:pt x="262" y="224"/>
                </a:cubicBezTo>
                <a:close/>
              </a:path>
            </a:pathLst>
          </a:custGeom>
          <a:solidFill>
            <a:schemeClr val="bg1"/>
          </a:solidFill>
          <a:ln>
            <a:noFill/>
          </a:ln>
        </p:spPr>
        <p:txBody>
          <a:bodyPr vert="horz" wrap="square" lIns="86411" tIns="43205" rIns="86411" bIns="43205" numCol="1" anchor="t" anchorCtr="0" compatLnSpc="1"/>
          <a:lstStyle/>
          <a:p>
            <a:endParaRPr lang="id-ID">
              <a:solidFill>
                <a:prstClr val="white"/>
              </a:solidFill>
              <a:latin typeface="Agency FB" panose="020B0503020202020204" pitchFamily="34" charset="0"/>
            </a:endParaRPr>
          </a:p>
        </p:txBody>
      </p:sp>
      <p:grpSp>
        <p:nvGrpSpPr>
          <p:cNvPr id="32" name="Group 119"/>
          <p:cNvGrpSpPr/>
          <p:nvPr/>
        </p:nvGrpSpPr>
        <p:grpSpPr>
          <a:xfrm>
            <a:off x="8749811" y="1695536"/>
            <a:ext cx="2117171" cy="699262"/>
            <a:chOff x="8198838" y="3829029"/>
            <a:chExt cx="2240269" cy="740032"/>
          </a:xfrm>
        </p:grpSpPr>
        <p:sp>
          <p:nvSpPr>
            <p:cNvPr id="33" name="TextBox 120"/>
            <p:cNvSpPr txBox="1"/>
            <p:nvPr/>
          </p:nvSpPr>
          <p:spPr>
            <a:xfrm>
              <a:off x="8198838" y="3829029"/>
              <a:ext cx="1226696" cy="407152"/>
            </a:xfrm>
            <a:prstGeom prst="rect">
              <a:avLst/>
            </a:prstGeom>
            <a:noFill/>
          </p:spPr>
          <p:txBody>
            <a:bodyPr wrap="none" rtlCol="0">
              <a:spAutoFit/>
            </a:bodyPr>
            <a:lstStyle/>
            <a:p>
              <a:r>
                <a:rPr lang="zh-CN" altLang="en-US" sz="1900" b="1">
                  <a:solidFill>
                    <a:prstClr val="white"/>
                  </a:solidFill>
                  <a:latin typeface="Agency FB" panose="020B0503020202020204" pitchFamily="34" charset="0"/>
                </a:rPr>
                <a:t>添加标题</a:t>
              </a:r>
              <a:endParaRPr lang="id-ID" sz="1900" b="1" dirty="0">
                <a:solidFill>
                  <a:prstClr val="white"/>
                </a:solidFill>
                <a:latin typeface="Agency FB" panose="020B0503020202020204" pitchFamily="34" charset="0"/>
              </a:endParaRPr>
            </a:p>
          </p:txBody>
        </p:sp>
        <p:sp>
          <p:nvSpPr>
            <p:cNvPr id="34" name="TextBox 121"/>
            <p:cNvSpPr txBox="1"/>
            <p:nvPr/>
          </p:nvSpPr>
          <p:spPr>
            <a:xfrm>
              <a:off x="8198838" y="4138174"/>
              <a:ext cx="2240269" cy="430887"/>
            </a:xfrm>
            <a:prstGeom prst="rect">
              <a:avLst/>
            </a:prstGeom>
            <a:noFill/>
          </p:spPr>
          <p:txBody>
            <a:bodyPr wrap="square" rtlCol="0">
              <a:spAutoFit/>
            </a:bodyPr>
            <a:lstStyle/>
            <a:p>
              <a:r>
                <a:rPr lang="zh-CN" altLang="en-US" sz="1000" dirty="0">
                  <a:solidFill>
                    <a:prstClr val="white"/>
                  </a:solidFill>
                  <a:latin typeface="Agency FB" panose="020B0503020202020204" pitchFamily="34" charset="0"/>
                </a:rPr>
                <a:t>此处添加详细文本描述，建议与标题相关并符合整体语言风格</a:t>
              </a:r>
              <a:endParaRPr lang="en-US" sz="1000" b="1" dirty="0">
                <a:solidFill>
                  <a:prstClr val="white"/>
                </a:solidFill>
                <a:latin typeface="Agency FB" panose="020B0503020202020204" pitchFamily="34" charset="0"/>
              </a:endParaRPr>
            </a:p>
          </p:txBody>
        </p:sp>
      </p:grpSp>
      <p:grpSp>
        <p:nvGrpSpPr>
          <p:cNvPr id="35" name="Group 122"/>
          <p:cNvGrpSpPr/>
          <p:nvPr/>
        </p:nvGrpSpPr>
        <p:grpSpPr>
          <a:xfrm>
            <a:off x="8749811" y="2668432"/>
            <a:ext cx="1964144" cy="699262"/>
            <a:chOff x="8198838" y="3829029"/>
            <a:chExt cx="2078345" cy="740032"/>
          </a:xfrm>
        </p:grpSpPr>
        <p:sp>
          <p:nvSpPr>
            <p:cNvPr id="36" name="TextBox 123"/>
            <p:cNvSpPr txBox="1"/>
            <p:nvPr/>
          </p:nvSpPr>
          <p:spPr>
            <a:xfrm>
              <a:off x="8198838" y="3829029"/>
              <a:ext cx="1226697" cy="407152"/>
            </a:xfrm>
            <a:prstGeom prst="rect">
              <a:avLst/>
            </a:prstGeom>
            <a:noFill/>
          </p:spPr>
          <p:txBody>
            <a:bodyPr wrap="none" rtlCol="0">
              <a:spAutoFit/>
            </a:bodyPr>
            <a:lstStyle/>
            <a:p>
              <a:r>
                <a:rPr lang="zh-CN" altLang="en-US" sz="1900" b="1" dirty="0">
                  <a:solidFill>
                    <a:prstClr val="white"/>
                  </a:solidFill>
                  <a:latin typeface="Agency FB" panose="020B0503020202020204" pitchFamily="34" charset="0"/>
                </a:rPr>
                <a:t>添加标题</a:t>
              </a:r>
              <a:endParaRPr lang="id-ID" sz="1900" b="1" dirty="0">
                <a:solidFill>
                  <a:prstClr val="white"/>
                </a:solidFill>
                <a:latin typeface="Agency FB" panose="020B0503020202020204" pitchFamily="34" charset="0"/>
              </a:endParaRPr>
            </a:p>
          </p:txBody>
        </p:sp>
        <p:sp>
          <p:nvSpPr>
            <p:cNvPr id="37" name="TextBox 124"/>
            <p:cNvSpPr txBox="1"/>
            <p:nvPr/>
          </p:nvSpPr>
          <p:spPr>
            <a:xfrm>
              <a:off x="8198839" y="4138174"/>
              <a:ext cx="2078344" cy="430887"/>
            </a:xfrm>
            <a:prstGeom prst="rect">
              <a:avLst/>
            </a:prstGeom>
            <a:noFill/>
          </p:spPr>
          <p:txBody>
            <a:bodyPr wrap="square" rtlCol="0">
              <a:spAutoFit/>
            </a:bodyPr>
            <a:lstStyle/>
            <a:p>
              <a:r>
                <a:rPr lang="zh-CN" altLang="en-US" sz="1000" dirty="0">
                  <a:solidFill>
                    <a:prstClr val="white"/>
                  </a:solidFill>
                  <a:latin typeface="Agency FB" panose="020B0503020202020204" pitchFamily="34" charset="0"/>
                </a:rPr>
                <a:t>此处添加详细文本描述，建议与标题相关并符合整体语言</a:t>
              </a:r>
              <a:endParaRPr lang="en-US" sz="1000" b="1" dirty="0">
                <a:solidFill>
                  <a:prstClr val="white"/>
                </a:solidFill>
                <a:latin typeface="Agency FB" panose="020B0503020202020204" pitchFamily="34" charset="0"/>
              </a:endParaRPr>
            </a:p>
          </p:txBody>
        </p:sp>
      </p:grpSp>
      <p:grpSp>
        <p:nvGrpSpPr>
          <p:cNvPr id="38" name="Group 125"/>
          <p:cNvGrpSpPr/>
          <p:nvPr/>
        </p:nvGrpSpPr>
        <p:grpSpPr>
          <a:xfrm>
            <a:off x="8755070" y="3608427"/>
            <a:ext cx="2081406" cy="699262"/>
            <a:chOff x="8198838" y="3829029"/>
            <a:chExt cx="2202425" cy="740032"/>
          </a:xfrm>
        </p:grpSpPr>
        <p:sp>
          <p:nvSpPr>
            <p:cNvPr id="39" name="TextBox 126"/>
            <p:cNvSpPr txBox="1"/>
            <p:nvPr/>
          </p:nvSpPr>
          <p:spPr>
            <a:xfrm>
              <a:off x="8198838" y="3829029"/>
              <a:ext cx="1226697" cy="407152"/>
            </a:xfrm>
            <a:prstGeom prst="rect">
              <a:avLst/>
            </a:prstGeom>
            <a:noFill/>
          </p:spPr>
          <p:txBody>
            <a:bodyPr wrap="none" rtlCol="0">
              <a:spAutoFit/>
            </a:bodyPr>
            <a:lstStyle/>
            <a:p>
              <a:r>
                <a:rPr lang="zh-CN" altLang="en-US" sz="1900" b="1" dirty="0">
                  <a:solidFill>
                    <a:prstClr val="white"/>
                  </a:solidFill>
                  <a:latin typeface="Agency FB" panose="020B0503020202020204" pitchFamily="34" charset="0"/>
                </a:rPr>
                <a:t>添加标题</a:t>
              </a:r>
              <a:endParaRPr lang="id-ID" sz="1900" b="1" dirty="0">
                <a:solidFill>
                  <a:prstClr val="white"/>
                </a:solidFill>
                <a:latin typeface="Agency FB" panose="020B0503020202020204" pitchFamily="34" charset="0"/>
              </a:endParaRPr>
            </a:p>
          </p:txBody>
        </p:sp>
        <p:sp>
          <p:nvSpPr>
            <p:cNvPr id="40" name="TextBox 127"/>
            <p:cNvSpPr txBox="1"/>
            <p:nvPr/>
          </p:nvSpPr>
          <p:spPr>
            <a:xfrm>
              <a:off x="8198839" y="4138174"/>
              <a:ext cx="2202424" cy="430887"/>
            </a:xfrm>
            <a:prstGeom prst="rect">
              <a:avLst/>
            </a:prstGeom>
            <a:noFill/>
          </p:spPr>
          <p:txBody>
            <a:bodyPr wrap="square" rtlCol="0">
              <a:spAutoFit/>
            </a:bodyPr>
            <a:lstStyle/>
            <a:p>
              <a:r>
                <a:rPr lang="zh-CN" altLang="en-US" sz="1000" dirty="0">
                  <a:solidFill>
                    <a:prstClr val="white"/>
                  </a:solidFill>
                  <a:latin typeface="Agency FB" panose="020B0503020202020204" pitchFamily="34" charset="0"/>
                </a:rPr>
                <a:t>此处添加详细文本描述，建议与标题相关并符合整体语言</a:t>
              </a:r>
              <a:endParaRPr lang="en-US" sz="1000" b="1" dirty="0">
                <a:solidFill>
                  <a:prstClr val="white"/>
                </a:solidFill>
                <a:latin typeface="Agency FB" panose="020B0503020202020204" pitchFamily="34" charset="0"/>
              </a:endParaRPr>
            </a:p>
          </p:txBody>
        </p:sp>
      </p:grpSp>
      <p:grpSp>
        <p:nvGrpSpPr>
          <p:cNvPr id="41" name="Group 128"/>
          <p:cNvGrpSpPr/>
          <p:nvPr/>
        </p:nvGrpSpPr>
        <p:grpSpPr>
          <a:xfrm>
            <a:off x="8792752" y="4538993"/>
            <a:ext cx="2081406" cy="699262"/>
            <a:chOff x="8198838" y="3829029"/>
            <a:chExt cx="2202425" cy="740032"/>
          </a:xfrm>
        </p:grpSpPr>
        <p:sp>
          <p:nvSpPr>
            <p:cNvPr id="42" name="TextBox 129"/>
            <p:cNvSpPr txBox="1"/>
            <p:nvPr/>
          </p:nvSpPr>
          <p:spPr>
            <a:xfrm>
              <a:off x="8198838" y="3829029"/>
              <a:ext cx="1226697" cy="407152"/>
            </a:xfrm>
            <a:prstGeom prst="rect">
              <a:avLst/>
            </a:prstGeom>
            <a:noFill/>
          </p:spPr>
          <p:txBody>
            <a:bodyPr wrap="none" rtlCol="0">
              <a:spAutoFit/>
            </a:bodyPr>
            <a:lstStyle/>
            <a:p>
              <a:r>
                <a:rPr lang="zh-CN" altLang="en-US" sz="1900" b="1" dirty="0">
                  <a:solidFill>
                    <a:prstClr val="white"/>
                  </a:solidFill>
                  <a:latin typeface="Agency FB" panose="020B0503020202020204" pitchFamily="34" charset="0"/>
                </a:rPr>
                <a:t>添加标题</a:t>
              </a:r>
              <a:endParaRPr lang="id-ID" sz="1900" b="1" dirty="0">
                <a:solidFill>
                  <a:prstClr val="white"/>
                </a:solidFill>
                <a:latin typeface="Agency FB" panose="020B0503020202020204" pitchFamily="34" charset="0"/>
              </a:endParaRPr>
            </a:p>
          </p:txBody>
        </p:sp>
        <p:sp>
          <p:nvSpPr>
            <p:cNvPr id="43" name="TextBox 130"/>
            <p:cNvSpPr txBox="1"/>
            <p:nvPr/>
          </p:nvSpPr>
          <p:spPr>
            <a:xfrm>
              <a:off x="8198838" y="4138174"/>
              <a:ext cx="2202425" cy="430887"/>
            </a:xfrm>
            <a:prstGeom prst="rect">
              <a:avLst/>
            </a:prstGeom>
            <a:noFill/>
          </p:spPr>
          <p:txBody>
            <a:bodyPr wrap="square" rtlCol="0">
              <a:spAutoFit/>
            </a:bodyPr>
            <a:lstStyle/>
            <a:p>
              <a:r>
                <a:rPr lang="zh-CN" altLang="en-US" sz="1000" dirty="0">
                  <a:solidFill>
                    <a:prstClr val="white"/>
                  </a:solidFill>
                  <a:latin typeface="Agency FB" panose="020B0503020202020204" pitchFamily="34" charset="0"/>
                </a:rPr>
                <a:t>此处添加详细文本描述，建议与标题相关并符合整体语言</a:t>
              </a:r>
              <a:endParaRPr lang="en-US" sz="1000" b="1" dirty="0">
                <a:solidFill>
                  <a:prstClr val="white"/>
                </a:solidFill>
                <a:latin typeface="Agency FB" panose="020B0503020202020204" pitchFamily="34" charset="0"/>
              </a:endParaRPr>
            </a:p>
          </p:txBody>
        </p:sp>
      </p:grpSp>
      <p:grpSp>
        <p:nvGrpSpPr>
          <p:cNvPr id="44" name="Group 22"/>
          <p:cNvGrpSpPr/>
          <p:nvPr/>
        </p:nvGrpSpPr>
        <p:grpSpPr>
          <a:xfrm>
            <a:off x="6118430" y="1493989"/>
            <a:ext cx="784148" cy="1120064"/>
            <a:chOff x="6485793" y="2176772"/>
            <a:chExt cx="829740" cy="1185369"/>
          </a:xfrm>
        </p:grpSpPr>
        <p:grpSp>
          <p:nvGrpSpPr>
            <p:cNvPr id="45" name="Group 17"/>
            <p:cNvGrpSpPr/>
            <p:nvPr/>
          </p:nvGrpSpPr>
          <p:grpSpPr>
            <a:xfrm>
              <a:off x="6488349" y="2176772"/>
              <a:ext cx="827184" cy="1185369"/>
              <a:chOff x="6488349" y="2176772"/>
              <a:chExt cx="827184" cy="1185369"/>
            </a:xfrm>
          </p:grpSpPr>
          <p:sp>
            <p:nvSpPr>
              <p:cNvPr id="47" name="Freeform 11"/>
              <p:cNvSpPr/>
              <p:nvPr/>
            </p:nvSpPr>
            <p:spPr bwMode="auto">
              <a:xfrm>
                <a:off x="6901941" y="2348135"/>
                <a:ext cx="413592" cy="1014006"/>
              </a:xfrm>
              <a:custGeom>
                <a:avLst/>
                <a:gdLst>
                  <a:gd name="T0" fmla="*/ 0 w 321"/>
                  <a:gd name="T1" fmla="*/ 787 h 787"/>
                  <a:gd name="T2" fmla="*/ 321 w 321"/>
                  <a:gd name="T3" fmla="*/ 653 h 787"/>
                  <a:gd name="T4" fmla="*/ 321 w 321"/>
                  <a:gd name="T5" fmla="*/ 0 h 787"/>
                  <a:gd name="T6" fmla="*/ 0 w 321"/>
                  <a:gd name="T7" fmla="*/ 136 h 787"/>
                  <a:gd name="T8" fmla="*/ 0 w 321"/>
                  <a:gd name="T9" fmla="*/ 787 h 787"/>
                </a:gdLst>
                <a:ahLst/>
                <a:cxnLst>
                  <a:cxn ang="0">
                    <a:pos x="T0" y="T1"/>
                  </a:cxn>
                  <a:cxn ang="0">
                    <a:pos x="T2" y="T3"/>
                  </a:cxn>
                  <a:cxn ang="0">
                    <a:pos x="T4" y="T5"/>
                  </a:cxn>
                  <a:cxn ang="0">
                    <a:pos x="T6" y="T7"/>
                  </a:cxn>
                  <a:cxn ang="0">
                    <a:pos x="T8" y="T9"/>
                  </a:cxn>
                </a:cxnLst>
                <a:rect l="0" t="0" r="r" b="b"/>
                <a:pathLst>
                  <a:path w="321" h="787">
                    <a:moveTo>
                      <a:pt x="0" y="787"/>
                    </a:moveTo>
                    <a:lnTo>
                      <a:pt x="321" y="653"/>
                    </a:lnTo>
                    <a:lnTo>
                      <a:pt x="321" y="0"/>
                    </a:lnTo>
                    <a:lnTo>
                      <a:pt x="0" y="136"/>
                    </a:lnTo>
                    <a:lnTo>
                      <a:pt x="0" y="787"/>
                    </a:lnTo>
                    <a:close/>
                  </a:path>
                </a:pathLst>
              </a:custGeom>
              <a:solidFill>
                <a:srgbClr val="002060"/>
              </a:solidFill>
              <a:ln>
                <a:noFill/>
              </a:ln>
            </p:spPr>
            <p:txBody>
              <a:bodyPr vert="horz" wrap="square" lIns="91440" tIns="45720" rIns="91440" bIns="45720" numCol="1" anchor="t" anchorCtr="0" compatLnSpc="1"/>
              <a:lstStyle/>
              <a:p>
                <a:endParaRPr lang="id-ID">
                  <a:solidFill>
                    <a:prstClr val="black"/>
                  </a:solidFill>
                  <a:latin typeface="Agency FB" panose="020B0503020202020204" pitchFamily="34" charset="0"/>
                </a:endParaRPr>
              </a:p>
            </p:txBody>
          </p:sp>
          <p:sp>
            <p:nvSpPr>
              <p:cNvPr id="48" name="Freeform 12"/>
              <p:cNvSpPr/>
              <p:nvPr/>
            </p:nvSpPr>
            <p:spPr bwMode="auto">
              <a:xfrm>
                <a:off x="6488349" y="2348135"/>
                <a:ext cx="413592" cy="1014006"/>
              </a:xfrm>
              <a:custGeom>
                <a:avLst/>
                <a:gdLst>
                  <a:gd name="T0" fmla="*/ 321 w 321"/>
                  <a:gd name="T1" fmla="*/ 787 h 787"/>
                  <a:gd name="T2" fmla="*/ 0 w 321"/>
                  <a:gd name="T3" fmla="*/ 653 h 787"/>
                  <a:gd name="T4" fmla="*/ 0 w 321"/>
                  <a:gd name="T5" fmla="*/ 0 h 787"/>
                  <a:gd name="T6" fmla="*/ 321 w 321"/>
                  <a:gd name="T7" fmla="*/ 136 h 787"/>
                  <a:gd name="T8" fmla="*/ 321 w 321"/>
                  <a:gd name="T9" fmla="*/ 787 h 787"/>
                </a:gdLst>
                <a:ahLst/>
                <a:cxnLst>
                  <a:cxn ang="0">
                    <a:pos x="T0" y="T1"/>
                  </a:cxn>
                  <a:cxn ang="0">
                    <a:pos x="T2" y="T3"/>
                  </a:cxn>
                  <a:cxn ang="0">
                    <a:pos x="T4" y="T5"/>
                  </a:cxn>
                  <a:cxn ang="0">
                    <a:pos x="T6" y="T7"/>
                  </a:cxn>
                  <a:cxn ang="0">
                    <a:pos x="T8" y="T9"/>
                  </a:cxn>
                </a:cxnLst>
                <a:rect l="0" t="0" r="r" b="b"/>
                <a:pathLst>
                  <a:path w="321" h="787">
                    <a:moveTo>
                      <a:pt x="321" y="787"/>
                    </a:moveTo>
                    <a:lnTo>
                      <a:pt x="0" y="653"/>
                    </a:lnTo>
                    <a:lnTo>
                      <a:pt x="0" y="0"/>
                    </a:lnTo>
                    <a:lnTo>
                      <a:pt x="321" y="136"/>
                    </a:lnTo>
                    <a:lnTo>
                      <a:pt x="321" y="787"/>
                    </a:lnTo>
                    <a:close/>
                  </a:path>
                </a:pathLst>
              </a:custGeom>
              <a:solidFill>
                <a:srgbClr val="0070C0"/>
              </a:solidFill>
              <a:ln>
                <a:noFill/>
              </a:ln>
            </p:spPr>
            <p:txBody>
              <a:bodyPr vert="horz" wrap="square" lIns="91440" tIns="45720" rIns="91440" bIns="45720" numCol="1" anchor="t" anchorCtr="0" compatLnSpc="1"/>
              <a:lstStyle/>
              <a:p>
                <a:endParaRPr lang="id-ID">
                  <a:solidFill>
                    <a:prstClr val="black"/>
                  </a:solidFill>
                  <a:latin typeface="Agency FB" panose="020B0503020202020204" pitchFamily="34" charset="0"/>
                </a:endParaRPr>
              </a:p>
            </p:txBody>
          </p:sp>
          <p:sp>
            <p:nvSpPr>
              <p:cNvPr id="49" name="Freeform 13"/>
              <p:cNvSpPr/>
              <p:nvPr/>
            </p:nvSpPr>
            <p:spPr bwMode="auto">
              <a:xfrm>
                <a:off x="6488349" y="2176772"/>
                <a:ext cx="827182" cy="346592"/>
              </a:xfrm>
              <a:custGeom>
                <a:avLst/>
                <a:gdLst>
                  <a:gd name="T0" fmla="*/ 321 w 642"/>
                  <a:gd name="T1" fmla="*/ 269 h 269"/>
                  <a:gd name="T2" fmla="*/ 0 w 642"/>
                  <a:gd name="T3" fmla="*/ 133 h 269"/>
                  <a:gd name="T4" fmla="*/ 321 w 642"/>
                  <a:gd name="T5" fmla="*/ 0 h 269"/>
                  <a:gd name="T6" fmla="*/ 642 w 642"/>
                  <a:gd name="T7" fmla="*/ 133 h 269"/>
                  <a:gd name="T8" fmla="*/ 321 w 642"/>
                  <a:gd name="T9" fmla="*/ 269 h 269"/>
                </a:gdLst>
                <a:ahLst/>
                <a:cxnLst>
                  <a:cxn ang="0">
                    <a:pos x="T0" y="T1"/>
                  </a:cxn>
                  <a:cxn ang="0">
                    <a:pos x="T2" y="T3"/>
                  </a:cxn>
                  <a:cxn ang="0">
                    <a:pos x="T4" y="T5"/>
                  </a:cxn>
                  <a:cxn ang="0">
                    <a:pos x="T6" y="T7"/>
                  </a:cxn>
                  <a:cxn ang="0">
                    <a:pos x="T8" y="T9"/>
                  </a:cxn>
                </a:cxnLst>
                <a:rect l="0" t="0" r="r" b="b"/>
                <a:pathLst>
                  <a:path w="642" h="269">
                    <a:moveTo>
                      <a:pt x="321" y="269"/>
                    </a:moveTo>
                    <a:lnTo>
                      <a:pt x="0" y="133"/>
                    </a:lnTo>
                    <a:lnTo>
                      <a:pt x="321" y="0"/>
                    </a:lnTo>
                    <a:lnTo>
                      <a:pt x="642" y="133"/>
                    </a:lnTo>
                    <a:lnTo>
                      <a:pt x="321" y="269"/>
                    </a:lnTo>
                    <a:close/>
                  </a:path>
                </a:pathLst>
              </a:custGeom>
              <a:solidFill>
                <a:srgbClr val="00B0F0"/>
              </a:solidFill>
              <a:ln>
                <a:noFill/>
              </a:ln>
            </p:spPr>
            <p:txBody>
              <a:bodyPr vert="horz" wrap="square" lIns="91440" tIns="45720" rIns="91440" bIns="45720" numCol="1" anchor="t" anchorCtr="0" compatLnSpc="1"/>
              <a:lstStyle/>
              <a:p>
                <a:endParaRPr lang="id-ID">
                  <a:solidFill>
                    <a:prstClr val="black"/>
                  </a:solidFill>
                  <a:latin typeface="Agency FB" panose="020B0503020202020204" pitchFamily="34" charset="0"/>
                </a:endParaRPr>
              </a:p>
            </p:txBody>
          </p:sp>
        </p:grpSp>
        <p:sp>
          <p:nvSpPr>
            <p:cNvPr id="46" name="TextBox 21"/>
            <p:cNvSpPr txBox="1"/>
            <p:nvPr/>
          </p:nvSpPr>
          <p:spPr>
            <a:xfrm>
              <a:off x="6485793" y="2649337"/>
              <a:ext cx="356543" cy="374580"/>
            </a:xfrm>
            <a:prstGeom prst="rect">
              <a:avLst/>
            </a:prstGeom>
            <a:noFill/>
          </p:spPr>
          <p:txBody>
            <a:bodyPr wrap="none" rtlCol="0">
              <a:spAutoFit/>
            </a:bodyPr>
            <a:lstStyle/>
            <a:p>
              <a:r>
                <a:rPr lang="id-ID" b="1" dirty="0" smtClean="0">
                  <a:solidFill>
                    <a:prstClr val="white"/>
                  </a:solidFill>
                  <a:latin typeface="Agency FB" panose="020B0503020202020204" pitchFamily="34" charset="0"/>
                </a:rPr>
                <a:t>01</a:t>
              </a:r>
              <a:endParaRPr lang="id-ID" b="1" dirty="0">
                <a:solidFill>
                  <a:prstClr val="white"/>
                </a:solidFill>
                <a:latin typeface="Agency FB" panose="020B0503020202020204" pitchFamily="34" charset="0"/>
              </a:endParaRPr>
            </a:p>
          </p:txBody>
        </p:sp>
      </p:grpSp>
      <p:grpSp>
        <p:nvGrpSpPr>
          <p:cNvPr id="50" name="Group 23"/>
          <p:cNvGrpSpPr/>
          <p:nvPr/>
        </p:nvGrpSpPr>
        <p:grpSpPr>
          <a:xfrm>
            <a:off x="6889735" y="2446043"/>
            <a:ext cx="794573" cy="1122501"/>
            <a:chOff x="7301943" y="3184335"/>
            <a:chExt cx="840772" cy="1187948"/>
          </a:xfrm>
        </p:grpSpPr>
        <p:grpSp>
          <p:nvGrpSpPr>
            <p:cNvPr id="51" name="Group 18"/>
            <p:cNvGrpSpPr/>
            <p:nvPr/>
          </p:nvGrpSpPr>
          <p:grpSpPr>
            <a:xfrm>
              <a:off x="7315531" y="3184335"/>
              <a:ext cx="827184" cy="1187948"/>
              <a:chOff x="7315531" y="3184335"/>
              <a:chExt cx="827184" cy="1187948"/>
            </a:xfrm>
          </p:grpSpPr>
          <p:sp>
            <p:nvSpPr>
              <p:cNvPr id="53" name="Freeform 9"/>
              <p:cNvSpPr/>
              <p:nvPr/>
            </p:nvSpPr>
            <p:spPr bwMode="auto">
              <a:xfrm>
                <a:off x="7729123" y="3358277"/>
                <a:ext cx="413592" cy="1014006"/>
              </a:xfrm>
              <a:custGeom>
                <a:avLst/>
                <a:gdLst>
                  <a:gd name="T0" fmla="*/ 0 w 321"/>
                  <a:gd name="T1" fmla="*/ 787 h 787"/>
                  <a:gd name="T2" fmla="*/ 321 w 321"/>
                  <a:gd name="T3" fmla="*/ 653 h 787"/>
                  <a:gd name="T4" fmla="*/ 321 w 321"/>
                  <a:gd name="T5" fmla="*/ 0 h 787"/>
                  <a:gd name="T6" fmla="*/ 0 w 321"/>
                  <a:gd name="T7" fmla="*/ 134 h 787"/>
                  <a:gd name="T8" fmla="*/ 0 w 321"/>
                  <a:gd name="T9" fmla="*/ 787 h 787"/>
                </a:gdLst>
                <a:ahLst/>
                <a:cxnLst>
                  <a:cxn ang="0">
                    <a:pos x="T0" y="T1"/>
                  </a:cxn>
                  <a:cxn ang="0">
                    <a:pos x="T2" y="T3"/>
                  </a:cxn>
                  <a:cxn ang="0">
                    <a:pos x="T4" y="T5"/>
                  </a:cxn>
                  <a:cxn ang="0">
                    <a:pos x="T6" y="T7"/>
                  </a:cxn>
                  <a:cxn ang="0">
                    <a:pos x="T8" y="T9"/>
                  </a:cxn>
                </a:cxnLst>
                <a:rect l="0" t="0" r="r" b="b"/>
                <a:pathLst>
                  <a:path w="321" h="787">
                    <a:moveTo>
                      <a:pt x="0" y="787"/>
                    </a:moveTo>
                    <a:lnTo>
                      <a:pt x="321" y="653"/>
                    </a:lnTo>
                    <a:lnTo>
                      <a:pt x="321" y="0"/>
                    </a:lnTo>
                    <a:lnTo>
                      <a:pt x="0" y="134"/>
                    </a:lnTo>
                    <a:lnTo>
                      <a:pt x="0" y="787"/>
                    </a:lnTo>
                    <a:close/>
                  </a:path>
                </a:pathLst>
              </a:custGeom>
              <a:solidFill>
                <a:srgbClr val="002060"/>
              </a:solidFill>
              <a:ln>
                <a:noFill/>
              </a:ln>
            </p:spPr>
            <p:txBody>
              <a:bodyPr vert="horz" wrap="square" lIns="91440" tIns="45720" rIns="91440" bIns="45720" numCol="1" anchor="t" anchorCtr="0" compatLnSpc="1"/>
              <a:lstStyle/>
              <a:p>
                <a:endParaRPr lang="id-ID">
                  <a:solidFill>
                    <a:prstClr val="black"/>
                  </a:solidFill>
                  <a:latin typeface="Agency FB" panose="020B0503020202020204" pitchFamily="34" charset="0"/>
                </a:endParaRPr>
              </a:p>
            </p:txBody>
          </p:sp>
          <p:sp>
            <p:nvSpPr>
              <p:cNvPr id="54" name="Freeform 10"/>
              <p:cNvSpPr/>
              <p:nvPr/>
            </p:nvSpPr>
            <p:spPr bwMode="auto">
              <a:xfrm>
                <a:off x="7315531" y="3358277"/>
                <a:ext cx="413592" cy="1014006"/>
              </a:xfrm>
              <a:custGeom>
                <a:avLst/>
                <a:gdLst>
                  <a:gd name="T0" fmla="*/ 321 w 321"/>
                  <a:gd name="T1" fmla="*/ 787 h 787"/>
                  <a:gd name="T2" fmla="*/ 0 w 321"/>
                  <a:gd name="T3" fmla="*/ 653 h 787"/>
                  <a:gd name="T4" fmla="*/ 0 w 321"/>
                  <a:gd name="T5" fmla="*/ 0 h 787"/>
                  <a:gd name="T6" fmla="*/ 321 w 321"/>
                  <a:gd name="T7" fmla="*/ 134 h 787"/>
                  <a:gd name="T8" fmla="*/ 321 w 321"/>
                  <a:gd name="T9" fmla="*/ 787 h 787"/>
                </a:gdLst>
                <a:ahLst/>
                <a:cxnLst>
                  <a:cxn ang="0">
                    <a:pos x="T0" y="T1"/>
                  </a:cxn>
                  <a:cxn ang="0">
                    <a:pos x="T2" y="T3"/>
                  </a:cxn>
                  <a:cxn ang="0">
                    <a:pos x="T4" y="T5"/>
                  </a:cxn>
                  <a:cxn ang="0">
                    <a:pos x="T6" y="T7"/>
                  </a:cxn>
                  <a:cxn ang="0">
                    <a:pos x="T8" y="T9"/>
                  </a:cxn>
                </a:cxnLst>
                <a:rect l="0" t="0" r="r" b="b"/>
                <a:pathLst>
                  <a:path w="321" h="787">
                    <a:moveTo>
                      <a:pt x="321" y="787"/>
                    </a:moveTo>
                    <a:lnTo>
                      <a:pt x="0" y="653"/>
                    </a:lnTo>
                    <a:lnTo>
                      <a:pt x="0" y="0"/>
                    </a:lnTo>
                    <a:lnTo>
                      <a:pt x="321" y="134"/>
                    </a:lnTo>
                    <a:lnTo>
                      <a:pt x="321" y="787"/>
                    </a:lnTo>
                    <a:close/>
                  </a:path>
                </a:pathLst>
              </a:custGeom>
              <a:solidFill>
                <a:srgbClr val="0070C0"/>
              </a:solidFill>
              <a:ln>
                <a:noFill/>
              </a:ln>
            </p:spPr>
            <p:txBody>
              <a:bodyPr vert="horz" wrap="square" lIns="91440" tIns="45720" rIns="91440" bIns="45720" numCol="1" anchor="t" anchorCtr="0" compatLnSpc="1"/>
              <a:lstStyle/>
              <a:p>
                <a:endParaRPr lang="id-ID">
                  <a:solidFill>
                    <a:prstClr val="black"/>
                  </a:solidFill>
                  <a:latin typeface="Agency FB" panose="020B0503020202020204" pitchFamily="34" charset="0"/>
                </a:endParaRPr>
              </a:p>
            </p:txBody>
          </p:sp>
          <p:sp>
            <p:nvSpPr>
              <p:cNvPr id="55" name="Freeform 13"/>
              <p:cNvSpPr/>
              <p:nvPr/>
            </p:nvSpPr>
            <p:spPr bwMode="auto">
              <a:xfrm>
                <a:off x="7315531" y="3184335"/>
                <a:ext cx="827182" cy="346592"/>
              </a:xfrm>
              <a:custGeom>
                <a:avLst/>
                <a:gdLst>
                  <a:gd name="T0" fmla="*/ 321 w 642"/>
                  <a:gd name="T1" fmla="*/ 269 h 269"/>
                  <a:gd name="T2" fmla="*/ 0 w 642"/>
                  <a:gd name="T3" fmla="*/ 133 h 269"/>
                  <a:gd name="T4" fmla="*/ 321 w 642"/>
                  <a:gd name="T5" fmla="*/ 0 h 269"/>
                  <a:gd name="T6" fmla="*/ 642 w 642"/>
                  <a:gd name="T7" fmla="*/ 133 h 269"/>
                  <a:gd name="T8" fmla="*/ 321 w 642"/>
                  <a:gd name="T9" fmla="*/ 269 h 269"/>
                </a:gdLst>
                <a:ahLst/>
                <a:cxnLst>
                  <a:cxn ang="0">
                    <a:pos x="T0" y="T1"/>
                  </a:cxn>
                  <a:cxn ang="0">
                    <a:pos x="T2" y="T3"/>
                  </a:cxn>
                  <a:cxn ang="0">
                    <a:pos x="T4" y="T5"/>
                  </a:cxn>
                  <a:cxn ang="0">
                    <a:pos x="T6" y="T7"/>
                  </a:cxn>
                  <a:cxn ang="0">
                    <a:pos x="T8" y="T9"/>
                  </a:cxn>
                </a:cxnLst>
                <a:rect l="0" t="0" r="r" b="b"/>
                <a:pathLst>
                  <a:path w="642" h="269">
                    <a:moveTo>
                      <a:pt x="321" y="269"/>
                    </a:moveTo>
                    <a:lnTo>
                      <a:pt x="0" y="133"/>
                    </a:lnTo>
                    <a:lnTo>
                      <a:pt x="321" y="0"/>
                    </a:lnTo>
                    <a:lnTo>
                      <a:pt x="642" y="133"/>
                    </a:lnTo>
                    <a:lnTo>
                      <a:pt x="321" y="269"/>
                    </a:lnTo>
                    <a:close/>
                  </a:path>
                </a:pathLst>
              </a:custGeom>
              <a:solidFill>
                <a:srgbClr val="00B0F0"/>
              </a:solidFill>
              <a:ln>
                <a:noFill/>
              </a:ln>
            </p:spPr>
            <p:txBody>
              <a:bodyPr vert="horz" wrap="square" lIns="91440" tIns="45720" rIns="91440" bIns="45720" numCol="1" anchor="t" anchorCtr="0" compatLnSpc="1"/>
              <a:lstStyle/>
              <a:p>
                <a:endParaRPr lang="id-ID">
                  <a:solidFill>
                    <a:prstClr val="black"/>
                  </a:solidFill>
                  <a:latin typeface="Agency FB" panose="020B0503020202020204" pitchFamily="34" charset="0"/>
                </a:endParaRPr>
              </a:p>
            </p:txBody>
          </p:sp>
        </p:grpSp>
        <p:sp>
          <p:nvSpPr>
            <p:cNvPr id="52" name="TextBox 131"/>
            <p:cNvSpPr txBox="1"/>
            <p:nvPr/>
          </p:nvSpPr>
          <p:spPr>
            <a:xfrm>
              <a:off x="7301943" y="3671593"/>
              <a:ext cx="404037" cy="374580"/>
            </a:xfrm>
            <a:prstGeom prst="rect">
              <a:avLst/>
            </a:prstGeom>
            <a:noFill/>
          </p:spPr>
          <p:txBody>
            <a:bodyPr wrap="none" rtlCol="0">
              <a:spAutoFit/>
            </a:bodyPr>
            <a:lstStyle/>
            <a:p>
              <a:r>
                <a:rPr lang="id-ID" b="1" dirty="0" smtClean="0">
                  <a:solidFill>
                    <a:prstClr val="white"/>
                  </a:solidFill>
                  <a:latin typeface="Agency FB" panose="020B0503020202020204" pitchFamily="34" charset="0"/>
                </a:rPr>
                <a:t>02</a:t>
              </a:r>
              <a:endParaRPr lang="id-ID" b="1" dirty="0">
                <a:solidFill>
                  <a:prstClr val="white"/>
                </a:solidFill>
                <a:latin typeface="Agency FB" panose="020B0503020202020204" pitchFamily="34" charset="0"/>
              </a:endParaRPr>
            </a:p>
          </p:txBody>
        </p:sp>
      </p:grpSp>
      <p:grpSp>
        <p:nvGrpSpPr>
          <p:cNvPr id="56" name="Group 24"/>
          <p:cNvGrpSpPr/>
          <p:nvPr/>
        </p:nvGrpSpPr>
        <p:grpSpPr>
          <a:xfrm>
            <a:off x="6118430" y="3404041"/>
            <a:ext cx="784148" cy="1108037"/>
            <a:chOff x="6485793" y="4198189"/>
            <a:chExt cx="829740" cy="1172641"/>
          </a:xfrm>
        </p:grpSpPr>
        <p:grpSp>
          <p:nvGrpSpPr>
            <p:cNvPr id="57" name="Group 19"/>
            <p:cNvGrpSpPr/>
            <p:nvPr/>
          </p:nvGrpSpPr>
          <p:grpSpPr>
            <a:xfrm>
              <a:off x="6488349" y="4198189"/>
              <a:ext cx="827184" cy="1172641"/>
              <a:chOff x="6488349" y="4198189"/>
              <a:chExt cx="827184" cy="1172641"/>
            </a:xfrm>
          </p:grpSpPr>
          <p:sp>
            <p:nvSpPr>
              <p:cNvPr id="59" name="Freeform 7"/>
              <p:cNvSpPr/>
              <p:nvPr/>
            </p:nvSpPr>
            <p:spPr bwMode="auto">
              <a:xfrm>
                <a:off x="6901941" y="4370995"/>
                <a:ext cx="413592" cy="999835"/>
              </a:xfrm>
              <a:custGeom>
                <a:avLst/>
                <a:gdLst>
                  <a:gd name="T0" fmla="*/ 0 w 321"/>
                  <a:gd name="T1" fmla="*/ 776 h 776"/>
                  <a:gd name="T2" fmla="*/ 321 w 321"/>
                  <a:gd name="T3" fmla="*/ 642 h 776"/>
                  <a:gd name="T4" fmla="*/ 321 w 321"/>
                  <a:gd name="T5" fmla="*/ 0 h 776"/>
                  <a:gd name="T6" fmla="*/ 0 w 321"/>
                  <a:gd name="T7" fmla="*/ 136 h 776"/>
                  <a:gd name="T8" fmla="*/ 0 w 321"/>
                  <a:gd name="T9" fmla="*/ 776 h 776"/>
                </a:gdLst>
                <a:ahLst/>
                <a:cxnLst>
                  <a:cxn ang="0">
                    <a:pos x="T0" y="T1"/>
                  </a:cxn>
                  <a:cxn ang="0">
                    <a:pos x="T2" y="T3"/>
                  </a:cxn>
                  <a:cxn ang="0">
                    <a:pos x="T4" y="T5"/>
                  </a:cxn>
                  <a:cxn ang="0">
                    <a:pos x="T6" y="T7"/>
                  </a:cxn>
                  <a:cxn ang="0">
                    <a:pos x="T8" y="T9"/>
                  </a:cxn>
                </a:cxnLst>
                <a:rect l="0" t="0" r="r" b="b"/>
                <a:pathLst>
                  <a:path w="321" h="776">
                    <a:moveTo>
                      <a:pt x="0" y="776"/>
                    </a:moveTo>
                    <a:lnTo>
                      <a:pt x="321" y="642"/>
                    </a:lnTo>
                    <a:lnTo>
                      <a:pt x="321" y="0"/>
                    </a:lnTo>
                    <a:lnTo>
                      <a:pt x="0" y="136"/>
                    </a:lnTo>
                    <a:lnTo>
                      <a:pt x="0" y="776"/>
                    </a:lnTo>
                    <a:close/>
                  </a:path>
                </a:pathLst>
              </a:custGeom>
              <a:solidFill>
                <a:srgbClr val="002060"/>
              </a:solidFill>
              <a:ln>
                <a:noFill/>
              </a:ln>
            </p:spPr>
            <p:txBody>
              <a:bodyPr vert="horz" wrap="square" lIns="91440" tIns="45720" rIns="91440" bIns="45720" numCol="1" anchor="t" anchorCtr="0" compatLnSpc="1"/>
              <a:lstStyle/>
              <a:p>
                <a:endParaRPr lang="id-ID">
                  <a:solidFill>
                    <a:prstClr val="black"/>
                  </a:solidFill>
                  <a:latin typeface="Agency FB" panose="020B0503020202020204" pitchFamily="34" charset="0"/>
                </a:endParaRPr>
              </a:p>
            </p:txBody>
          </p:sp>
          <p:sp>
            <p:nvSpPr>
              <p:cNvPr id="60" name="Freeform 8"/>
              <p:cNvSpPr/>
              <p:nvPr/>
            </p:nvSpPr>
            <p:spPr bwMode="auto">
              <a:xfrm>
                <a:off x="6488349" y="4370995"/>
                <a:ext cx="413592" cy="999835"/>
              </a:xfrm>
              <a:custGeom>
                <a:avLst/>
                <a:gdLst>
                  <a:gd name="T0" fmla="*/ 321 w 321"/>
                  <a:gd name="T1" fmla="*/ 776 h 776"/>
                  <a:gd name="T2" fmla="*/ 0 w 321"/>
                  <a:gd name="T3" fmla="*/ 642 h 776"/>
                  <a:gd name="T4" fmla="*/ 0 w 321"/>
                  <a:gd name="T5" fmla="*/ 0 h 776"/>
                  <a:gd name="T6" fmla="*/ 321 w 321"/>
                  <a:gd name="T7" fmla="*/ 136 h 776"/>
                  <a:gd name="T8" fmla="*/ 321 w 321"/>
                  <a:gd name="T9" fmla="*/ 776 h 776"/>
                </a:gdLst>
                <a:ahLst/>
                <a:cxnLst>
                  <a:cxn ang="0">
                    <a:pos x="T0" y="T1"/>
                  </a:cxn>
                  <a:cxn ang="0">
                    <a:pos x="T2" y="T3"/>
                  </a:cxn>
                  <a:cxn ang="0">
                    <a:pos x="T4" y="T5"/>
                  </a:cxn>
                  <a:cxn ang="0">
                    <a:pos x="T6" y="T7"/>
                  </a:cxn>
                  <a:cxn ang="0">
                    <a:pos x="T8" y="T9"/>
                  </a:cxn>
                </a:cxnLst>
                <a:rect l="0" t="0" r="r" b="b"/>
                <a:pathLst>
                  <a:path w="321" h="776">
                    <a:moveTo>
                      <a:pt x="321" y="776"/>
                    </a:moveTo>
                    <a:lnTo>
                      <a:pt x="0" y="642"/>
                    </a:lnTo>
                    <a:lnTo>
                      <a:pt x="0" y="0"/>
                    </a:lnTo>
                    <a:lnTo>
                      <a:pt x="321" y="136"/>
                    </a:lnTo>
                    <a:lnTo>
                      <a:pt x="321" y="776"/>
                    </a:lnTo>
                    <a:close/>
                  </a:path>
                </a:pathLst>
              </a:custGeom>
              <a:solidFill>
                <a:srgbClr val="0070C0"/>
              </a:solidFill>
              <a:ln>
                <a:noFill/>
              </a:ln>
            </p:spPr>
            <p:txBody>
              <a:bodyPr vert="horz" wrap="square" lIns="91440" tIns="45720" rIns="91440" bIns="45720" numCol="1" anchor="t" anchorCtr="0" compatLnSpc="1"/>
              <a:lstStyle/>
              <a:p>
                <a:endParaRPr lang="id-ID">
                  <a:solidFill>
                    <a:prstClr val="black"/>
                  </a:solidFill>
                  <a:latin typeface="Agency FB" panose="020B0503020202020204" pitchFamily="34" charset="0"/>
                </a:endParaRPr>
              </a:p>
            </p:txBody>
          </p:sp>
          <p:sp>
            <p:nvSpPr>
              <p:cNvPr id="61" name="Freeform 13"/>
              <p:cNvSpPr/>
              <p:nvPr/>
            </p:nvSpPr>
            <p:spPr bwMode="auto">
              <a:xfrm>
                <a:off x="6488349" y="4198189"/>
                <a:ext cx="827182" cy="346592"/>
              </a:xfrm>
              <a:custGeom>
                <a:avLst/>
                <a:gdLst>
                  <a:gd name="T0" fmla="*/ 321 w 642"/>
                  <a:gd name="T1" fmla="*/ 269 h 269"/>
                  <a:gd name="T2" fmla="*/ 0 w 642"/>
                  <a:gd name="T3" fmla="*/ 133 h 269"/>
                  <a:gd name="T4" fmla="*/ 321 w 642"/>
                  <a:gd name="T5" fmla="*/ 0 h 269"/>
                  <a:gd name="T6" fmla="*/ 642 w 642"/>
                  <a:gd name="T7" fmla="*/ 133 h 269"/>
                  <a:gd name="T8" fmla="*/ 321 w 642"/>
                  <a:gd name="T9" fmla="*/ 269 h 269"/>
                </a:gdLst>
                <a:ahLst/>
                <a:cxnLst>
                  <a:cxn ang="0">
                    <a:pos x="T0" y="T1"/>
                  </a:cxn>
                  <a:cxn ang="0">
                    <a:pos x="T2" y="T3"/>
                  </a:cxn>
                  <a:cxn ang="0">
                    <a:pos x="T4" y="T5"/>
                  </a:cxn>
                  <a:cxn ang="0">
                    <a:pos x="T6" y="T7"/>
                  </a:cxn>
                  <a:cxn ang="0">
                    <a:pos x="T8" y="T9"/>
                  </a:cxn>
                </a:cxnLst>
                <a:rect l="0" t="0" r="r" b="b"/>
                <a:pathLst>
                  <a:path w="642" h="269">
                    <a:moveTo>
                      <a:pt x="321" y="269"/>
                    </a:moveTo>
                    <a:lnTo>
                      <a:pt x="0" y="133"/>
                    </a:lnTo>
                    <a:lnTo>
                      <a:pt x="321" y="0"/>
                    </a:lnTo>
                    <a:lnTo>
                      <a:pt x="642" y="133"/>
                    </a:lnTo>
                    <a:lnTo>
                      <a:pt x="321" y="269"/>
                    </a:lnTo>
                    <a:close/>
                  </a:path>
                </a:pathLst>
              </a:custGeom>
              <a:solidFill>
                <a:srgbClr val="00B0F0"/>
              </a:solidFill>
              <a:ln>
                <a:noFill/>
              </a:ln>
            </p:spPr>
            <p:txBody>
              <a:bodyPr vert="horz" wrap="square" lIns="91440" tIns="45720" rIns="91440" bIns="45720" numCol="1" anchor="t" anchorCtr="0" compatLnSpc="1"/>
              <a:lstStyle/>
              <a:p>
                <a:endParaRPr lang="id-ID">
                  <a:solidFill>
                    <a:prstClr val="black"/>
                  </a:solidFill>
                  <a:latin typeface="Agency FB" panose="020B0503020202020204" pitchFamily="34" charset="0"/>
                </a:endParaRPr>
              </a:p>
            </p:txBody>
          </p:sp>
        </p:grpSp>
        <p:sp>
          <p:nvSpPr>
            <p:cNvPr id="58" name="TextBox 132"/>
            <p:cNvSpPr txBox="1"/>
            <p:nvPr/>
          </p:nvSpPr>
          <p:spPr>
            <a:xfrm>
              <a:off x="6485793" y="4682969"/>
              <a:ext cx="409124" cy="374580"/>
            </a:xfrm>
            <a:prstGeom prst="rect">
              <a:avLst/>
            </a:prstGeom>
            <a:noFill/>
          </p:spPr>
          <p:txBody>
            <a:bodyPr wrap="none" rtlCol="0">
              <a:spAutoFit/>
            </a:bodyPr>
            <a:lstStyle/>
            <a:p>
              <a:r>
                <a:rPr lang="id-ID" b="1" dirty="0" smtClean="0">
                  <a:solidFill>
                    <a:prstClr val="white"/>
                  </a:solidFill>
                  <a:latin typeface="Agency FB" panose="020B0503020202020204" pitchFamily="34" charset="0"/>
                </a:rPr>
                <a:t>03</a:t>
              </a:r>
              <a:endParaRPr lang="id-ID" b="1" dirty="0">
                <a:solidFill>
                  <a:prstClr val="white"/>
                </a:solidFill>
                <a:latin typeface="Agency FB" panose="020B0503020202020204" pitchFamily="34" charset="0"/>
              </a:endParaRPr>
            </a:p>
          </p:txBody>
        </p:sp>
      </p:grpSp>
      <p:grpSp>
        <p:nvGrpSpPr>
          <p:cNvPr id="62" name="Group 25"/>
          <p:cNvGrpSpPr/>
          <p:nvPr/>
        </p:nvGrpSpPr>
        <p:grpSpPr>
          <a:xfrm>
            <a:off x="6889735" y="4379164"/>
            <a:ext cx="794575" cy="1113831"/>
            <a:chOff x="7301943" y="5230166"/>
            <a:chExt cx="840774" cy="1178773"/>
          </a:xfrm>
        </p:grpSpPr>
        <p:grpSp>
          <p:nvGrpSpPr>
            <p:cNvPr id="63" name="Group 20"/>
            <p:cNvGrpSpPr/>
            <p:nvPr/>
          </p:nvGrpSpPr>
          <p:grpSpPr>
            <a:xfrm>
              <a:off x="7315533" y="5230166"/>
              <a:ext cx="827184" cy="1178773"/>
              <a:chOff x="7315533" y="5230166"/>
              <a:chExt cx="827184" cy="1178773"/>
            </a:xfrm>
          </p:grpSpPr>
          <p:sp>
            <p:nvSpPr>
              <p:cNvPr id="65" name="Freeform 5"/>
              <p:cNvSpPr/>
              <p:nvPr/>
            </p:nvSpPr>
            <p:spPr bwMode="auto">
              <a:xfrm>
                <a:off x="7729125" y="5401374"/>
                <a:ext cx="413592" cy="1007565"/>
              </a:xfrm>
              <a:custGeom>
                <a:avLst/>
                <a:gdLst>
                  <a:gd name="T0" fmla="*/ 0 w 321"/>
                  <a:gd name="T1" fmla="*/ 782 h 782"/>
                  <a:gd name="T2" fmla="*/ 321 w 321"/>
                  <a:gd name="T3" fmla="*/ 648 h 782"/>
                  <a:gd name="T4" fmla="*/ 321 w 321"/>
                  <a:gd name="T5" fmla="*/ 0 h 782"/>
                  <a:gd name="T6" fmla="*/ 0 w 321"/>
                  <a:gd name="T7" fmla="*/ 134 h 782"/>
                  <a:gd name="T8" fmla="*/ 0 w 321"/>
                  <a:gd name="T9" fmla="*/ 782 h 782"/>
                </a:gdLst>
                <a:ahLst/>
                <a:cxnLst>
                  <a:cxn ang="0">
                    <a:pos x="T0" y="T1"/>
                  </a:cxn>
                  <a:cxn ang="0">
                    <a:pos x="T2" y="T3"/>
                  </a:cxn>
                  <a:cxn ang="0">
                    <a:pos x="T4" y="T5"/>
                  </a:cxn>
                  <a:cxn ang="0">
                    <a:pos x="T6" y="T7"/>
                  </a:cxn>
                  <a:cxn ang="0">
                    <a:pos x="T8" y="T9"/>
                  </a:cxn>
                </a:cxnLst>
                <a:rect l="0" t="0" r="r" b="b"/>
                <a:pathLst>
                  <a:path w="321" h="782">
                    <a:moveTo>
                      <a:pt x="0" y="782"/>
                    </a:moveTo>
                    <a:lnTo>
                      <a:pt x="321" y="648"/>
                    </a:lnTo>
                    <a:lnTo>
                      <a:pt x="321" y="0"/>
                    </a:lnTo>
                    <a:lnTo>
                      <a:pt x="0" y="134"/>
                    </a:lnTo>
                    <a:lnTo>
                      <a:pt x="0" y="782"/>
                    </a:lnTo>
                    <a:close/>
                  </a:path>
                </a:pathLst>
              </a:custGeom>
              <a:solidFill>
                <a:srgbClr val="002060"/>
              </a:solidFill>
              <a:ln>
                <a:noFill/>
              </a:ln>
            </p:spPr>
            <p:txBody>
              <a:bodyPr vert="horz" wrap="square" lIns="91440" tIns="45720" rIns="91440" bIns="45720" numCol="1" anchor="t" anchorCtr="0" compatLnSpc="1"/>
              <a:lstStyle/>
              <a:p>
                <a:endParaRPr lang="id-ID">
                  <a:solidFill>
                    <a:prstClr val="black"/>
                  </a:solidFill>
                  <a:latin typeface="Agency FB" panose="020B0503020202020204" pitchFamily="34" charset="0"/>
                </a:endParaRPr>
              </a:p>
            </p:txBody>
          </p:sp>
          <p:sp>
            <p:nvSpPr>
              <p:cNvPr id="66" name="Freeform 6"/>
              <p:cNvSpPr/>
              <p:nvPr/>
            </p:nvSpPr>
            <p:spPr bwMode="auto">
              <a:xfrm>
                <a:off x="7315533" y="5401374"/>
                <a:ext cx="413592" cy="1007565"/>
              </a:xfrm>
              <a:custGeom>
                <a:avLst/>
                <a:gdLst>
                  <a:gd name="T0" fmla="*/ 321 w 321"/>
                  <a:gd name="T1" fmla="*/ 782 h 782"/>
                  <a:gd name="T2" fmla="*/ 0 w 321"/>
                  <a:gd name="T3" fmla="*/ 648 h 782"/>
                  <a:gd name="T4" fmla="*/ 0 w 321"/>
                  <a:gd name="T5" fmla="*/ 0 h 782"/>
                  <a:gd name="T6" fmla="*/ 321 w 321"/>
                  <a:gd name="T7" fmla="*/ 134 h 782"/>
                  <a:gd name="T8" fmla="*/ 321 w 321"/>
                  <a:gd name="T9" fmla="*/ 782 h 782"/>
                </a:gdLst>
                <a:ahLst/>
                <a:cxnLst>
                  <a:cxn ang="0">
                    <a:pos x="T0" y="T1"/>
                  </a:cxn>
                  <a:cxn ang="0">
                    <a:pos x="T2" y="T3"/>
                  </a:cxn>
                  <a:cxn ang="0">
                    <a:pos x="T4" y="T5"/>
                  </a:cxn>
                  <a:cxn ang="0">
                    <a:pos x="T6" y="T7"/>
                  </a:cxn>
                  <a:cxn ang="0">
                    <a:pos x="T8" y="T9"/>
                  </a:cxn>
                </a:cxnLst>
                <a:rect l="0" t="0" r="r" b="b"/>
                <a:pathLst>
                  <a:path w="321" h="782">
                    <a:moveTo>
                      <a:pt x="321" y="782"/>
                    </a:moveTo>
                    <a:lnTo>
                      <a:pt x="0" y="648"/>
                    </a:lnTo>
                    <a:lnTo>
                      <a:pt x="0" y="0"/>
                    </a:lnTo>
                    <a:lnTo>
                      <a:pt x="321" y="134"/>
                    </a:lnTo>
                    <a:lnTo>
                      <a:pt x="321" y="782"/>
                    </a:lnTo>
                    <a:close/>
                  </a:path>
                </a:pathLst>
              </a:custGeom>
              <a:solidFill>
                <a:srgbClr val="0070C0"/>
              </a:solidFill>
              <a:ln>
                <a:noFill/>
              </a:ln>
            </p:spPr>
            <p:txBody>
              <a:bodyPr vert="horz" wrap="square" lIns="91440" tIns="45720" rIns="91440" bIns="45720" numCol="1" anchor="t" anchorCtr="0" compatLnSpc="1"/>
              <a:lstStyle/>
              <a:p>
                <a:endParaRPr lang="id-ID">
                  <a:solidFill>
                    <a:prstClr val="black"/>
                  </a:solidFill>
                  <a:latin typeface="Agency FB" panose="020B0503020202020204" pitchFamily="34" charset="0"/>
                </a:endParaRPr>
              </a:p>
            </p:txBody>
          </p:sp>
          <p:sp>
            <p:nvSpPr>
              <p:cNvPr id="67" name="Freeform 13"/>
              <p:cNvSpPr/>
              <p:nvPr/>
            </p:nvSpPr>
            <p:spPr bwMode="auto">
              <a:xfrm>
                <a:off x="7315533" y="5230166"/>
                <a:ext cx="827182" cy="346592"/>
              </a:xfrm>
              <a:custGeom>
                <a:avLst/>
                <a:gdLst>
                  <a:gd name="T0" fmla="*/ 321 w 642"/>
                  <a:gd name="T1" fmla="*/ 269 h 269"/>
                  <a:gd name="T2" fmla="*/ 0 w 642"/>
                  <a:gd name="T3" fmla="*/ 133 h 269"/>
                  <a:gd name="T4" fmla="*/ 321 w 642"/>
                  <a:gd name="T5" fmla="*/ 0 h 269"/>
                  <a:gd name="T6" fmla="*/ 642 w 642"/>
                  <a:gd name="T7" fmla="*/ 133 h 269"/>
                  <a:gd name="T8" fmla="*/ 321 w 642"/>
                  <a:gd name="T9" fmla="*/ 269 h 269"/>
                </a:gdLst>
                <a:ahLst/>
                <a:cxnLst>
                  <a:cxn ang="0">
                    <a:pos x="T0" y="T1"/>
                  </a:cxn>
                  <a:cxn ang="0">
                    <a:pos x="T2" y="T3"/>
                  </a:cxn>
                  <a:cxn ang="0">
                    <a:pos x="T4" y="T5"/>
                  </a:cxn>
                  <a:cxn ang="0">
                    <a:pos x="T6" y="T7"/>
                  </a:cxn>
                  <a:cxn ang="0">
                    <a:pos x="T8" y="T9"/>
                  </a:cxn>
                </a:cxnLst>
                <a:rect l="0" t="0" r="r" b="b"/>
                <a:pathLst>
                  <a:path w="642" h="269">
                    <a:moveTo>
                      <a:pt x="321" y="269"/>
                    </a:moveTo>
                    <a:lnTo>
                      <a:pt x="0" y="133"/>
                    </a:lnTo>
                    <a:lnTo>
                      <a:pt x="321" y="0"/>
                    </a:lnTo>
                    <a:lnTo>
                      <a:pt x="642" y="133"/>
                    </a:lnTo>
                    <a:lnTo>
                      <a:pt x="321" y="269"/>
                    </a:lnTo>
                    <a:close/>
                  </a:path>
                </a:pathLst>
              </a:custGeom>
              <a:solidFill>
                <a:srgbClr val="00B0F0"/>
              </a:solidFill>
              <a:ln>
                <a:noFill/>
              </a:ln>
            </p:spPr>
            <p:txBody>
              <a:bodyPr vert="horz" wrap="square" lIns="91440" tIns="45720" rIns="91440" bIns="45720" numCol="1" anchor="t" anchorCtr="0" compatLnSpc="1"/>
              <a:lstStyle/>
              <a:p>
                <a:endParaRPr lang="id-ID">
                  <a:solidFill>
                    <a:prstClr val="black"/>
                  </a:solidFill>
                  <a:latin typeface="Agency FB" panose="020B0503020202020204" pitchFamily="34" charset="0"/>
                </a:endParaRPr>
              </a:p>
            </p:txBody>
          </p:sp>
        </p:grpSp>
        <p:sp>
          <p:nvSpPr>
            <p:cNvPr id="64" name="TextBox 133"/>
            <p:cNvSpPr txBox="1"/>
            <p:nvPr/>
          </p:nvSpPr>
          <p:spPr>
            <a:xfrm>
              <a:off x="7301943" y="5705225"/>
              <a:ext cx="407430" cy="374580"/>
            </a:xfrm>
            <a:prstGeom prst="rect">
              <a:avLst/>
            </a:prstGeom>
            <a:noFill/>
          </p:spPr>
          <p:txBody>
            <a:bodyPr wrap="none" rtlCol="0">
              <a:spAutoFit/>
            </a:bodyPr>
            <a:lstStyle/>
            <a:p>
              <a:r>
                <a:rPr lang="id-ID" b="1" dirty="0" smtClean="0">
                  <a:solidFill>
                    <a:prstClr val="white"/>
                  </a:solidFill>
                  <a:latin typeface="Agency FB" panose="020B0503020202020204" pitchFamily="34" charset="0"/>
                </a:rPr>
                <a:t>04</a:t>
              </a:r>
              <a:endParaRPr lang="id-ID" b="1" dirty="0">
                <a:solidFill>
                  <a:prstClr val="white"/>
                </a:solidFill>
                <a:latin typeface="Agency FB" panose="020B0503020202020204" pitchFamily="34" charset="0"/>
              </a:endParaRPr>
            </a:p>
          </p:txBody>
        </p:sp>
      </p:grpSp>
      <p:sp>
        <p:nvSpPr>
          <p:cNvPr id="68"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200"/>
                                        <p:tgtEl>
                                          <p:spTgt spid="7"/>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9"/>
                                        </p:tgtEl>
                                        <p:attrNameLst>
                                          <p:attrName>style.visibility</p:attrName>
                                        </p:attrNameLst>
                                      </p:cBhvr>
                                      <p:to>
                                        <p:strVal val="visible"/>
                                      </p:to>
                                    </p:set>
                                    <p:animEffect transition="in" filter="fade">
                                      <p:cBhvr>
                                        <p:cTn id="11" dur="200"/>
                                        <p:tgtEl>
                                          <p:spTgt spid="9"/>
                                        </p:tgtEl>
                                      </p:cBhvr>
                                    </p:animEffect>
                                  </p:childTnLst>
                                </p:cTn>
                              </p:par>
                              <p:par>
                                <p:cTn id="12" presetID="10" presetClass="entr" presetSubtype="0" fill="hold" grpId="0" nodeType="withEffect">
                                  <p:stCondLst>
                                    <p:cond delay="0"/>
                                  </p:stCondLst>
                                  <p:childTnLst>
                                    <p:set>
                                      <p:cBhvr>
                                        <p:cTn id="13" dur="1" fill="hold">
                                          <p:stCondLst>
                                            <p:cond delay="0"/>
                                          </p:stCondLst>
                                        </p:cTn>
                                        <p:tgtEl>
                                          <p:spTgt spid="8"/>
                                        </p:tgtEl>
                                        <p:attrNameLst>
                                          <p:attrName>style.visibility</p:attrName>
                                        </p:attrNameLst>
                                      </p:cBhvr>
                                      <p:to>
                                        <p:strVal val="visible"/>
                                      </p:to>
                                    </p:set>
                                    <p:animEffect transition="in" filter="fade">
                                      <p:cBhvr>
                                        <p:cTn id="14" dur="200"/>
                                        <p:tgtEl>
                                          <p:spTgt spid="8"/>
                                        </p:tgtEl>
                                      </p:cBhvr>
                                    </p:animEffect>
                                  </p:childTnLst>
                                </p:cTn>
                              </p:par>
                            </p:childTnLst>
                          </p:cTn>
                        </p:par>
                        <p:par>
                          <p:cTn id="15" fill="hold">
                            <p:stCondLst>
                              <p:cond delay="1000"/>
                            </p:stCondLst>
                            <p:childTnLst>
                              <p:par>
                                <p:cTn id="16" presetID="10" presetClass="entr" presetSubtype="0" fill="hold" grpId="0" nodeType="afterEffect">
                                  <p:stCondLst>
                                    <p:cond delay="0"/>
                                  </p:stCondLst>
                                  <p:childTnLst>
                                    <p:set>
                                      <p:cBhvr>
                                        <p:cTn id="17" dur="1" fill="hold">
                                          <p:stCondLst>
                                            <p:cond delay="0"/>
                                          </p:stCondLst>
                                        </p:cTn>
                                        <p:tgtEl>
                                          <p:spTgt spid="6"/>
                                        </p:tgtEl>
                                        <p:attrNameLst>
                                          <p:attrName>style.visibility</p:attrName>
                                        </p:attrNameLst>
                                      </p:cBhvr>
                                      <p:to>
                                        <p:strVal val="visible"/>
                                      </p:to>
                                    </p:set>
                                    <p:animEffect transition="in" filter="fade">
                                      <p:cBhvr>
                                        <p:cTn id="18" dur="200"/>
                                        <p:tgtEl>
                                          <p:spTgt spid="6"/>
                                        </p:tgtEl>
                                      </p:cBhvr>
                                    </p:animEffect>
                                  </p:childTnLst>
                                </p:cTn>
                              </p:par>
                              <p:par>
                                <p:cTn id="19" presetID="10" presetClass="entr" presetSubtype="0" fill="hold" nodeType="withEffect">
                                  <p:stCondLst>
                                    <p:cond delay="0"/>
                                  </p:stCondLst>
                                  <p:childTnLst>
                                    <p:set>
                                      <p:cBhvr>
                                        <p:cTn id="20" dur="1" fill="hold">
                                          <p:stCondLst>
                                            <p:cond delay="0"/>
                                          </p:stCondLst>
                                        </p:cTn>
                                        <p:tgtEl>
                                          <p:spTgt spid="24"/>
                                        </p:tgtEl>
                                        <p:attrNameLst>
                                          <p:attrName>style.visibility</p:attrName>
                                        </p:attrNameLst>
                                      </p:cBhvr>
                                      <p:to>
                                        <p:strVal val="visible"/>
                                      </p:to>
                                    </p:set>
                                    <p:animEffect transition="in" filter="fade">
                                      <p:cBhvr>
                                        <p:cTn id="21" dur="200"/>
                                        <p:tgtEl>
                                          <p:spTgt spid="24"/>
                                        </p:tgtEl>
                                      </p:cBhvr>
                                    </p:animEffect>
                                  </p:childTnLst>
                                </p:cTn>
                              </p:par>
                            </p:childTnLst>
                          </p:cTn>
                        </p:par>
                        <p:par>
                          <p:cTn id="22" fill="hold">
                            <p:stCondLst>
                              <p:cond delay="1500"/>
                            </p:stCondLst>
                            <p:childTnLst>
                              <p:par>
                                <p:cTn id="23" presetID="10" presetClass="entr" presetSubtype="0" fill="hold" nodeType="afterEffect">
                                  <p:stCondLst>
                                    <p:cond delay="0"/>
                                  </p:stCondLst>
                                  <p:childTnLst>
                                    <p:set>
                                      <p:cBhvr>
                                        <p:cTn id="24" dur="1" fill="hold">
                                          <p:stCondLst>
                                            <p:cond delay="0"/>
                                          </p:stCondLst>
                                        </p:cTn>
                                        <p:tgtEl>
                                          <p:spTgt spid="10"/>
                                        </p:tgtEl>
                                        <p:attrNameLst>
                                          <p:attrName>style.visibility</p:attrName>
                                        </p:attrNameLst>
                                      </p:cBhvr>
                                      <p:to>
                                        <p:strVal val="visible"/>
                                      </p:to>
                                    </p:set>
                                    <p:animEffect transition="in" filter="fade">
                                      <p:cBhvr>
                                        <p:cTn id="25" dur="200"/>
                                        <p:tgtEl>
                                          <p:spTgt spid="10"/>
                                        </p:tgtEl>
                                      </p:cBhvr>
                                    </p:animEffect>
                                  </p:childTnLst>
                                </p:cTn>
                              </p:par>
                            </p:childTnLst>
                          </p:cTn>
                        </p:par>
                        <p:par>
                          <p:cTn id="26" fill="hold">
                            <p:stCondLst>
                              <p:cond delay="2000"/>
                            </p:stCondLst>
                            <p:childTnLst>
                              <p:par>
                                <p:cTn id="27" presetID="10" presetClass="entr" presetSubtype="0" fill="hold" nodeType="afterEffect">
                                  <p:stCondLst>
                                    <p:cond delay="0"/>
                                  </p:stCondLst>
                                  <p:childTnLst>
                                    <p:set>
                                      <p:cBhvr>
                                        <p:cTn id="28" dur="1" fill="hold">
                                          <p:stCondLst>
                                            <p:cond delay="0"/>
                                          </p:stCondLst>
                                        </p:cTn>
                                        <p:tgtEl>
                                          <p:spTgt spid="17"/>
                                        </p:tgtEl>
                                        <p:attrNameLst>
                                          <p:attrName>style.visibility</p:attrName>
                                        </p:attrNameLst>
                                      </p:cBhvr>
                                      <p:to>
                                        <p:strVal val="visible"/>
                                      </p:to>
                                    </p:set>
                                    <p:animEffect transition="in" filter="fade">
                                      <p:cBhvr>
                                        <p:cTn id="29" dur="200"/>
                                        <p:tgtEl>
                                          <p:spTgt spid="17"/>
                                        </p:tgtEl>
                                      </p:cBhvr>
                                    </p:animEffect>
                                  </p:childTnLst>
                                </p:cTn>
                              </p:par>
                              <p:par>
                                <p:cTn id="30" presetID="10" presetClass="entr" presetSubtype="0" fill="hold" nodeType="withEffect">
                                  <p:stCondLst>
                                    <p:cond delay="0"/>
                                  </p:stCondLst>
                                  <p:childTnLst>
                                    <p:set>
                                      <p:cBhvr>
                                        <p:cTn id="31" dur="1" fill="hold">
                                          <p:stCondLst>
                                            <p:cond delay="0"/>
                                          </p:stCondLst>
                                        </p:cTn>
                                        <p:tgtEl>
                                          <p:spTgt spid="25"/>
                                        </p:tgtEl>
                                        <p:attrNameLst>
                                          <p:attrName>style.visibility</p:attrName>
                                        </p:attrNameLst>
                                      </p:cBhvr>
                                      <p:to>
                                        <p:strVal val="visible"/>
                                      </p:to>
                                    </p:set>
                                    <p:animEffect transition="in" filter="fade">
                                      <p:cBhvr>
                                        <p:cTn id="32" dur="200"/>
                                        <p:tgtEl>
                                          <p:spTgt spid="25"/>
                                        </p:tgtEl>
                                      </p:cBhvr>
                                    </p:animEffect>
                                  </p:childTnLst>
                                </p:cTn>
                              </p:par>
                            </p:childTnLst>
                          </p:cTn>
                        </p:par>
                        <p:par>
                          <p:cTn id="33" fill="hold">
                            <p:stCondLst>
                              <p:cond delay="2500"/>
                            </p:stCondLst>
                            <p:childTnLst>
                              <p:par>
                                <p:cTn id="34" presetID="42" presetClass="entr" presetSubtype="0" fill="hold" nodeType="afterEffect">
                                  <p:stCondLst>
                                    <p:cond delay="0"/>
                                  </p:stCondLst>
                                  <p:childTnLst>
                                    <p:set>
                                      <p:cBhvr>
                                        <p:cTn id="35" dur="1" fill="hold">
                                          <p:stCondLst>
                                            <p:cond delay="0"/>
                                          </p:stCondLst>
                                        </p:cTn>
                                        <p:tgtEl>
                                          <p:spTgt spid="44"/>
                                        </p:tgtEl>
                                        <p:attrNameLst>
                                          <p:attrName>style.visibility</p:attrName>
                                        </p:attrNameLst>
                                      </p:cBhvr>
                                      <p:to>
                                        <p:strVal val="visible"/>
                                      </p:to>
                                    </p:set>
                                    <p:animEffect transition="in" filter="fade">
                                      <p:cBhvr>
                                        <p:cTn id="36" dur="200"/>
                                        <p:tgtEl>
                                          <p:spTgt spid="44"/>
                                        </p:tgtEl>
                                      </p:cBhvr>
                                    </p:animEffect>
                                    <p:anim calcmode="lin" valueType="num">
                                      <p:cBhvr>
                                        <p:cTn id="37" dur="200" fill="hold"/>
                                        <p:tgtEl>
                                          <p:spTgt spid="44"/>
                                        </p:tgtEl>
                                        <p:attrNameLst>
                                          <p:attrName>ppt_x</p:attrName>
                                        </p:attrNameLst>
                                      </p:cBhvr>
                                      <p:tavLst>
                                        <p:tav tm="0">
                                          <p:val>
                                            <p:strVal val="#ppt_x"/>
                                          </p:val>
                                        </p:tav>
                                        <p:tav tm="100000">
                                          <p:val>
                                            <p:strVal val="#ppt_x"/>
                                          </p:val>
                                        </p:tav>
                                      </p:tavLst>
                                    </p:anim>
                                    <p:anim calcmode="lin" valueType="num">
                                      <p:cBhvr>
                                        <p:cTn id="38" dur="200" fill="hold"/>
                                        <p:tgtEl>
                                          <p:spTgt spid="44"/>
                                        </p:tgtEl>
                                        <p:attrNameLst>
                                          <p:attrName>ppt_y</p:attrName>
                                        </p:attrNameLst>
                                      </p:cBhvr>
                                      <p:tavLst>
                                        <p:tav tm="0">
                                          <p:val>
                                            <p:strVal val="#ppt_y+.1"/>
                                          </p:val>
                                        </p:tav>
                                        <p:tav tm="100000">
                                          <p:val>
                                            <p:strVal val="#ppt_y"/>
                                          </p:val>
                                        </p:tav>
                                      </p:tavLst>
                                    </p:anim>
                                  </p:childTnLst>
                                </p:cTn>
                              </p:par>
                            </p:childTnLst>
                          </p:cTn>
                        </p:par>
                        <p:par>
                          <p:cTn id="39" fill="hold">
                            <p:stCondLst>
                              <p:cond delay="3000"/>
                            </p:stCondLst>
                            <p:childTnLst>
                              <p:par>
                                <p:cTn id="40" presetID="2" presetClass="entr" presetSubtype="2" fill="hold" grpId="0" nodeType="afterEffect">
                                  <p:stCondLst>
                                    <p:cond delay="0"/>
                                  </p:stCondLst>
                                  <p:childTnLst>
                                    <p:set>
                                      <p:cBhvr>
                                        <p:cTn id="41" dur="1" fill="hold">
                                          <p:stCondLst>
                                            <p:cond delay="0"/>
                                          </p:stCondLst>
                                        </p:cTn>
                                        <p:tgtEl>
                                          <p:spTgt spid="5"/>
                                        </p:tgtEl>
                                        <p:attrNameLst>
                                          <p:attrName>style.visibility</p:attrName>
                                        </p:attrNameLst>
                                      </p:cBhvr>
                                      <p:to>
                                        <p:strVal val="visible"/>
                                      </p:to>
                                    </p:set>
                                    <p:anim calcmode="lin" valueType="num">
                                      <p:cBhvr additive="base">
                                        <p:cTn id="42" dur="200" fill="hold"/>
                                        <p:tgtEl>
                                          <p:spTgt spid="5"/>
                                        </p:tgtEl>
                                        <p:attrNameLst>
                                          <p:attrName>ppt_x</p:attrName>
                                        </p:attrNameLst>
                                      </p:cBhvr>
                                      <p:tavLst>
                                        <p:tav tm="0">
                                          <p:val>
                                            <p:strVal val="1+#ppt_w/2"/>
                                          </p:val>
                                        </p:tav>
                                        <p:tav tm="100000">
                                          <p:val>
                                            <p:strVal val="#ppt_x"/>
                                          </p:val>
                                        </p:tav>
                                      </p:tavLst>
                                    </p:anim>
                                    <p:anim calcmode="lin" valueType="num">
                                      <p:cBhvr additive="base">
                                        <p:cTn id="43" dur="200" fill="hold"/>
                                        <p:tgtEl>
                                          <p:spTgt spid="5"/>
                                        </p:tgtEl>
                                        <p:attrNameLst>
                                          <p:attrName>ppt_y</p:attrName>
                                        </p:attrNameLst>
                                      </p:cBhvr>
                                      <p:tavLst>
                                        <p:tav tm="0">
                                          <p:val>
                                            <p:strVal val="#ppt_y"/>
                                          </p:val>
                                        </p:tav>
                                        <p:tav tm="100000">
                                          <p:val>
                                            <p:strVal val="#ppt_y"/>
                                          </p:val>
                                        </p:tav>
                                      </p:tavLst>
                                    </p:anim>
                                  </p:childTnLst>
                                </p:cTn>
                              </p:par>
                            </p:childTnLst>
                          </p:cTn>
                        </p:par>
                        <p:par>
                          <p:cTn id="44" fill="hold">
                            <p:stCondLst>
                              <p:cond delay="3500"/>
                            </p:stCondLst>
                            <p:childTnLst>
                              <p:par>
                                <p:cTn id="45" presetID="53" presetClass="entr" presetSubtype="16" fill="hold" nodeType="afterEffect">
                                  <p:stCondLst>
                                    <p:cond delay="0"/>
                                  </p:stCondLst>
                                  <p:childTnLst>
                                    <p:set>
                                      <p:cBhvr>
                                        <p:cTn id="46" dur="1" fill="hold">
                                          <p:stCondLst>
                                            <p:cond delay="0"/>
                                          </p:stCondLst>
                                        </p:cTn>
                                        <p:tgtEl>
                                          <p:spTgt spid="28"/>
                                        </p:tgtEl>
                                        <p:attrNameLst>
                                          <p:attrName>style.visibility</p:attrName>
                                        </p:attrNameLst>
                                      </p:cBhvr>
                                      <p:to>
                                        <p:strVal val="visible"/>
                                      </p:to>
                                    </p:set>
                                    <p:anim calcmode="lin" valueType="num">
                                      <p:cBhvr>
                                        <p:cTn id="47" dur="200" fill="hold"/>
                                        <p:tgtEl>
                                          <p:spTgt spid="28"/>
                                        </p:tgtEl>
                                        <p:attrNameLst>
                                          <p:attrName>ppt_w</p:attrName>
                                        </p:attrNameLst>
                                      </p:cBhvr>
                                      <p:tavLst>
                                        <p:tav tm="0">
                                          <p:val>
                                            <p:fltVal val="0"/>
                                          </p:val>
                                        </p:tav>
                                        <p:tav tm="100000">
                                          <p:val>
                                            <p:strVal val="#ppt_w"/>
                                          </p:val>
                                        </p:tav>
                                      </p:tavLst>
                                    </p:anim>
                                    <p:anim calcmode="lin" valueType="num">
                                      <p:cBhvr>
                                        <p:cTn id="48" dur="200" fill="hold"/>
                                        <p:tgtEl>
                                          <p:spTgt spid="28"/>
                                        </p:tgtEl>
                                        <p:attrNameLst>
                                          <p:attrName>ppt_h</p:attrName>
                                        </p:attrNameLst>
                                      </p:cBhvr>
                                      <p:tavLst>
                                        <p:tav tm="0">
                                          <p:val>
                                            <p:fltVal val="0"/>
                                          </p:val>
                                        </p:tav>
                                        <p:tav tm="100000">
                                          <p:val>
                                            <p:strVal val="#ppt_h"/>
                                          </p:val>
                                        </p:tav>
                                      </p:tavLst>
                                    </p:anim>
                                    <p:animEffect transition="in" filter="fade">
                                      <p:cBhvr>
                                        <p:cTn id="49" dur="200"/>
                                        <p:tgtEl>
                                          <p:spTgt spid="28"/>
                                        </p:tgtEl>
                                      </p:cBhvr>
                                    </p:animEffect>
                                  </p:childTnLst>
                                </p:cTn>
                              </p:par>
                            </p:childTnLst>
                          </p:cTn>
                        </p:par>
                        <p:par>
                          <p:cTn id="50" fill="hold">
                            <p:stCondLst>
                              <p:cond delay="4000"/>
                            </p:stCondLst>
                            <p:childTnLst>
                              <p:par>
                                <p:cTn id="51" presetID="10" presetClass="entr" presetSubtype="0" fill="hold" nodeType="afterEffect">
                                  <p:stCondLst>
                                    <p:cond delay="0"/>
                                  </p:stCondLst>
                                  <p:childTnLst>
                                    <p:set>
                                      <p:cBhvr>
                                        <p:cTn id="52" dur="1" fill="hold">
                                          <p:stCondLst>
                                            <p:cond delay="0"/>
                                          </p:stCondLst>
                                        </p:cTn>
                                        <p:tgtEl>
                                          <p:spTgt spid="32"/>
                                        </p:tgtEl>
                                        <p:attrNameLst>
                                          <p:attrName>style.visibility</p:attrName>
                                        </p:attrNameLst>
                                      </p:cBhvr>
                                      <p:to>
                                        <p:strVal val="visible"/>
                                      </p:to>
                                    </p:set>
                                    <p:animEffect transition="in" filter="fade">
                                      <p:cBhvr>
                                        <p:cTn id="53" dur="200"/>
                                        <p:tgtEl>
                                          <p:spTgt spid="32"/>
                                        </p:tgtEl>
                                      </p:cBhvr>
                                    </p:animEffect>
                                  </p:childTnLst>
                                </p:cTn>
                              </p:par>
                              <p:par>
                                <p:cTn id="54" presetID="42" presetClass="entr" presetSubtype="0" fill="hold" nodeType="withEffect">
                                  <p:stCondLst>
                                    <p:cond delay="0"/>
                                  </p:stCondLst>
                                  <p:childTnLst>
                                    <p:set>
                                      <p:cBhvr>
                                        <p:cTn id="55" dur="1" fill="hold">
                                          <p:stCondLst>
                                            <p:cond delay="0"/>
                                          </p:stCondLst>
                                        </p:cTn>
                                        <p:tgtEl>
                                          <p:spTgt spid="50"/>
                                        </p:tgtEl>
                                        <p:attrNameLst>
                                          <p:attrName>style.visibility</p:attrName>
                                        </p:attrNameLst>
                                      </p:cBhvr>
                                      <p:to>
                                        <p:strVal val="visible"/>
                                      </p:to>
                                    </p:set>
                                    <p:animEffect transition="in" filter="fade">
                                      <p:cBhvr>
                                        <p:cTn id="56" dur="200"/>
                                        <p:tgtEl>
                                          <p:spTgt spid="50"/>
                                        </p:tgtEl>
                                      </p:cBhvr>
                                    </p:animEffect>
                                    <p:anim calcmode="lin" valueType="num">
                                      <p:cBhvr>
                                        <p:cTn id="57" dur="200" fill="hold"/>
                                        <p:tgtEl>
                                          <p:spTgt spid="50"/>
                                        </p:tgtEl>
                                        <p:attrNameLst>
                                          <p:attrName>ppt_x</p:attrName>
                                        </p:attrNameLst>
                                      </p:cBhvr>
                                      <p:tavLst>
                                        <p:tav tm="0">
                                          <p:val>
                                            <p:strVal val="#ppt_x"/>
                                          </p:val>
                                        </p:tav>
                                        <p:tav tm="100000">
                                          <p:val>
                                            <p:strVal val="#ppt_x"/>
                                          </p:val>
                                        </p:tav>
                                      </p:tavLst>
                                    </p:anim>
                                    <p:anim calcmode="lin" valueType="num">
                                      <p:cBhvr>
                                        <p:cTn id="58" dur="200" fill="hold"/>
                                        <p:tgtEl>
                                          <p:spTgt spid="50"/>
                                        </p:tgtEl>
                                        <p:attrNameLst>
                                          <p:attrName>ppt_y</p:attrName>
                                        </p:attrNameLst>
                                      </p:cBhvr>
                                      <p:tavLst>
                                        <p:tav tm="0">
                                          <p:val>
                                            <p:strVal val="#ppt_y+.1"/>
                                          </p:val>
                                        </p:tav>
                                        <p:tav tm="100000">
                                          <p:val>
                                            <p:strVal val="#ppt_y"/>
                                          </p:val>
                                        </p:tav>
                                      </p:tavLst>
                                    </p:anim>
                                  </p:childTnLst>
                                </p:cTn>
                              </p:par>
                            </p:childTnLst>
                          </p:cTn>
                        </p:par>
                        <p:par>
                          <p:cTn id="59" fill="hold">
                            <p:stCondLst>
                              <p:cond delay="4500"/>
                            </p:stCondLst>
                            <p:childTnLst>
                              <p:par>
                                <p:cTn id="60" presetID="2" presetClass="entr" presetSubtype="2" fill="hold" grpId="0" nodeType="afterEffect">
                                  <p:stCondLst>
                                    <p:cond delay="0"/>
                                  </p:stCondLst>
                                  <p:childTnLst>
                                    <p:set>
                                      <p:cBhvr>
                                        <p:cTn id="61" dur="1" fill="hold">
                                          <p:stCondLst>
                                            <p:cond delay="0"/>
                                          </p:stCondLst>
                                        </p:cTn>
                                        <p:tgtEl>
                                          <p:spTgt spid="4"/>
                                        </p:tgtEl>
                                        <p:attrNameLst>
                                          <p:attrName>style.visibility</p:attrName>
                                        </p:attrNameLst>
                                      </p:cBhvr>
                                      <p:to>
                                        <p:strVal val="visible"/>
                                      </p:to>
                                    </p:set>
                                    <p:anim calcmode="lin" valueType="num">
                                      <p:cBhvr additive="base">
                                        <p:cTn id="62" dur="200" fill="hold"/>
                                        <p:tgtEl>
                                          <p:spTgt spid="4"/>
                                        </p:tgtEl>
                                        <p:attrNameLst>
                                          <p:attrName>ppt_x</p:attrName>
                                        </p:attrNameLst>
                                      </p:cBhvr>
                                      <p:tavLst>
                                        <p:tav tm="0">
                                          <p:val>
                                            <p:strVal val="1+#ppt_w/2"/>
                                          </p:val>
                                        </p:tav>
                                        <p:tav tm="100000">
                                          <p:val>
                                            <p:strVal val="#ppt_x"/>
                                          </p:val>
                                        </p:tav>
                                      </p:tavLst>
                                    </p:anim>
                                    <p:anim calcmode="lin" valueType="num">
                                      <p:cBhvr additive="base">
                                        <p:cTn id="63" dur="200" fill="hold"/>
                                        <p:tgtEl>
                                          <p:spTgt spid="4"/>
                                        </p:tgtEl>
                                        <p:attrNameLst>
                                          <p:attrName>ppt_y</p:attrName>
                                        </p:attrNameLst>
                                      </p:cBhvr>
                                      <p:tavLst>
                                        <p:tav tm="0">
                                          <p:val>
                                            <p:strVal val="#ppt_y"/>
                                          </p:val>
                                        </p:tav>
                                        <p:tav tm="100000">
                                          <p:val>
                                            <p:strVal val="#ppt_y"/>
                                          </p:val>
                                        </p:tav>
                                      </p:tavLst>
                                    </p:anim>
                                  </p:childTnLst>
                                </p:cTn>
                              </p:par>
                            </p:childTnLst>
                          </p:cTn>
                        </p:par>
                        <p:par>
                          <p:cTn id="64" fill="hold">
                            <p:stCondLst>
                              <p:cond delay="5000"/>
                            </p:stCondLst>
                            <p:childTnLst>
                              <p:par>
                                <p:cTn id="65" presetID="53" presetClass="entr" presetSubtype="16" fill="hold" grpId="0" nodeType="afterEffect">
                                  <p:stCondLst>
                                    <p:cond delay="0"/>
                                  </p:stCondLst>
                                  <p:childTnLst>
                                    <p:set>
                                      <p:cBhvr>
                                        <p:cTn id="66" dur="1" fill="hold">
                                          <p:stCondLst>
                                            <p:cond delay="0"/>
                                          </p:stCondLst>
                                        </p:cTn>
                                        <p:tgtEl>
                                          <p:spTgt spid="26"/>
                                        </p:tgtEl>
                                        <p:attrNameLst>
                                          <p:attrName>style.visibility</p:attrName>
                                        </p:attrNameLst>
                                      </p:cBhvr>
                                      <p:to>
                                        <p:strVal val="visible"/>
                                      </p:to>
                                    </p:set>
                                    <p:anim calcmode="lin" valueType="num">
                                      <p:cBhvr>
                                        <p:cTn id="67" dur="200" fill="hold"/>
                                        <p:tgtEl>
                                          <p:spTgt spid="26"/>
                                        </p:tgtEl>
                                        <p:attrNameLst>
                                          <p:attrName>ppt_w</p:attrName>
                                        </p:attrNameLst>
                                      </p:cBhvr>
                                      <p:tavLst>
                                        <p:tav tm="0">
                                          <p:val>
                                            <p:fltVal val="0"/>
                                          </p:val>
                                        </p:tav>
                                        <p:tav tm="100000">
                                          <p:val>
                                            <p:strVal val="#ppt_w"/>
                                          </p:val>
                                        </p:tav>
                                      </p:tavLst>
                                    </p:anim>
                                    <p:anim calcmode="lin" valueType="num">
                                      <p:cBhvr>
                                        <p:cTn id="68" dur="200" fill="hold"/>
                                        <p:tgtEl>
                                          <p:spTgt spid="26"/>
                                        </p:tgtEl>
                                        <p:attrNameLst>
                                          <p:attrName>ppt_h</p:attrName>
                                        </p:attrNameLst>
                                      </p:cBhvr>
                                      <p:tavLst>
                                        <p:tav tm="0">
                                          <p:val>
                                            <p:fltVal val="0"/>
                                          </p:val>
                                        </p:tav>
                                        <p:tav tm="100000">
                                          <p:val>
                                            <p:strVal val="#ppt_h"/>
                                          </p:val>
                                        </p:tav>
                                      </p:tavLst>
                                    </p:anim>
                                    <p:animEffect transition="in" filter="fade">
                                      <p:cBhvr>
                                        <p:cTn id="69" dur="200"/>
                                        <p:tgtEl>
                                          <p:spTgt spid="26"/>
                                        </p:tgtEl>
                                      </p:cBhvr>
                                    </p:animEffect>
                                  </p:childTnLst>
                                </p:cTn>
                              </p:par>
                            </p:childTnLst>
                          </p:cTn>
                        </p:par>
                        <p:par>
                          <p:cTn id="70" fill="hold">
                            <p:stCondLst>
                              <p:cond delay="5500"/>
                            </p:stCondLst>
                            <p:childTnLst>
                              <p:par>
                                <p:cTn id="71" presetID="10" presetClass="entr" presetSubtype="0" fill="hold" nodeType="afterEffect">
                                  <p:stCondLst>
                                    <p:cond delay="0"/>
                                  </p:stCondLst>
                                  <p:childTnLst>
                                    <p:set>
                                      <p:cBhvr>
                                        <p:cTn id="72" dur="1" fill="hold">
                                          <p:stCondLst>
                                            <p:cond delay="0"/>
                                          </p:stCondLst>
                                        </p:cTn>
                                        <p:tgtEl>
                                          <p:spTgt spid="35"/>
                                        </p:tgtEl>
                                        <p:attrNameLst>
                                          <p:attrName>style.visibility</p:attrName>
                                        </p:attrNameLst>
                                      </p:cBhvr>
                                      <p:to>
                                        <p:strVal val="visible"/>
                                      </p:to>
                                    </p:set>
                                    <p:animEffect transition="in" filter="fade">
                                      <p:cBhvr>
                                        <p:cTn id="73" dur="200"/>
                                        <p:tgtEl>
                                          <p:spTgt spid="35"/>
                                        </p:tgtEl>
                                      </p:cBhvr>
                                    </p:animEffect>
                                  </p:childTnLst>
                                </p:cTn>
                              </p:par>
                              <p:par>
                                <p:cTn id="74" presetID="42" presetClass="entr" presetSubtype="0" fill="hold" nodeType="withEffect">
                                  <p:stCondLst>
                                    <p:cond delay="0"/>
                                  </p:stCondLst>
                                  <p:childTnLst>
                                    <p:set>
                                      <p:cBhvr>
                                        <p:cTn id="75" dur="1" fill="hold">
                                          <p:stCondLst>
                                            <p:cond delay="0"/>
                                          </p:stCondLst>
                                        </p:cTn>
                                        <p:tgtEl>
                                          <p:spTgt spid="56"/>
                                        </p:tgtEl>
                                        <p:attrNameLst>
                                          <p:attrName>style.visibility</p:attrName>
                                        </p:attrNameLst>
                                      </p:cBhvr>
                                      <p:to>
                                        <p:strVal val="visible"/>
                                      </p:to>
                                    </p:set>
                                    <p:animEffect transition="in" filter="fade">
                                      <p:cBhvr>
                                        <p:cTn id="76" dur="200"/>
                                        <p:tgtEl>
                                          <p:spTgt spid="56"/>
                                        </p:tgtEl>
                                      </p:cBhvr>
                                    </p:animEffect>
                                    <p:anim calcmode="lin" valueType="num">
                                      <p:cBhvr>
                                        <p:cTn id="77" dur="200" fill="hold"/>
                                        <p:tgtEl>
                                          <p:spTgt spid="56"/>
                                        </p:tgtEl>
                                        <p:attrNameLst>
                                          <p:attrName>ppt_x</p:attrName>
                                        </p:attrNameLst>
                                      </p:cBhvr>
                                      <p:tavLst>
                                        <p:tav tm="0">
                                          <p:val>
                                            <p:strVal val="#ppt_x"/>
                                          </p:val>
                                        </p:tav>
                                        <p:tav tm="100000">
                                          <p:val>
                                            <p:strVal val="#ppt_x"/>
                                          </p:val>
                                        </p:tav>
                                      </p:tavLst>
                                    </p:anim>
                                    <p:anim calcmode="lin" valueType="num">
                                      <p:cBhvr>
                                        <p:cTn id="78" dur="200" fill="hold"/>
                                        <p:tgtEl>
                                          <p:spTgt spid="56"/>
                                        </p:tgtEl>
                                        <p:attrNameLst>
                                          <p:attrName>ppt_y</p:attrName>
                                        </p:attrNameLst>
                                      </p:cBhvr>
                                      <p:tavLst>
                                        <p:tav tm="0">
                                          <p:val>
                                            <p:strVal val="#ppt_y+.1"/>
                                          </p:val>
                                        </p:tav>
                                        <p:tav tm="100000">
                                          <p:val>
                                            <p:strVal val="#ppt_y"/>
                                          </p:val>
                                        </p:tav>
                                      </p:tavLst>
                                    </p:anim>
                                  </p:childTnLst>
                                </p:cTn>
                              </p:par>
                            </p:childTnLst>
                          </p:cTn>
                        </p:par>
                        <p:par>
                          <p:cTn id="79" fill="hold">
                            <p:stCondLst>
                              <p:cond delay="6000"/>
                            </p:stCondLst>
                            <p:childTnLst>
                              <p:par>
                                <p:cTn id="80" presetID="2" presetClass="entr" presetSubtype="2" fill="hold" grpId="0" nodeType="afterEffect">
                                  <p:stCondLst>
                                    <p:cond delay="0"/>
                                  </p:stCondLst>
                                  <p:childTnLst>
                                    <p:set>
                                      <p:cBhvr>
                                        <p:cTn id="81" dur="1" fill="hold">
                                          <p:stCondLst>
                                            <p:cond delay="0"/>
                                          </p:stCondLst>
                                        </p:cTn>
                                        <p:tgtEl>
                                          <p:spTgt spid="3"/>
                                        </p:tgtEl>
                                        <p:attrNameLst>
                                          <p:attrName>style.visibility</p:attrName>
                                        </p:attrNameLst>
                                      </p:cBhvr>
                                      <p:to>
                                        <p:strVal val="visible"/>
                                      </p:to>
                                    </p:set>
                                    <p:anim calcmode="lin" valueType="num">
                                      <p:cBhvr additive="base">
                                        <p:cTn id="82" dur="200" fill="hold"/>
                                        <p:tgtEl>
                                          <p:spTgt spid="3"/>
                                        </p:tgtEl>
                                        <p:attrNameLst>
                                          <p:attrName>ppt_x</p:attrName>
                                        </p:attrNameLst>
                                      </p:cBhvr>
                                      <p:tavLst>
                                        <p:tav tm="0">
                                          <p:val>
                                            <p:strVal val="1+#ppt_w/2"/>
                                          </p:val>
                                        </p:tav>
                                        <p:tav tm="100000">
                                          <p:val>
                                            <p:strVal val="#ppt_x"/>
                                          </p:val>
                                        </p:tav>
                                      </p:tavLst>
                                    </p:anim>
                                    <p:anim calcmode="lin" valueType="num">
                                      <p:cBhvr additive="base">
                                        <p:cTn id="83" dur="200" fill="hold"/>
                                        <p:tgtEl>
                                          <p:spTgt spid="3"/>
                                        </p:tgtEl>
                                        <p:attrNameLst>
                                          <p:attrName>ppt_y</p:attrName>
                                        </p:attrNameLst>
                                      </p:cBhvr>
                                      <p:tavLst>
                                        <p:tav tm="0">
                                          <p:val>
                                            <p:strVal val="#ppt_y"/>
                                          </p:val>
                                        </p:tav>
                                        <p:tav tm="100000">
                                          <p:val>
                                            <p:strVal val="#ppt_y"/>
                                          </p:val>
                                        </p:tav>
                                      </p:tavLst>
                                    </p:anim>
                                  </p:childTnLst>
                                </p:cTn>
                              </p:par>
                            </p:childTnLst>
                          </p:cTn>
                        </p:par>
                        <p:par>
                          <p:cTn id="84" fill="hold">
                            <p:stCondLst>
                              <p:cond delay="6500"/>
                            </p:stCondLst>
                            <p:childTnLst>
                              <p:par>
                                <p:cTn id="85" presetID="53" presetClass="entr" presetSubtype="16" fill="hold" grpId="0" nodeType="afterEffect">
                                  <p:stCondLst>
                                    <p:cond delay="0"/>
                                  </p:stCondLst>
                                  <p:childTnLst>
                                    <p:set>
                                      <p:cBhvr>
                                        <p:cTn id="86" dur="1" fill="hold">
                                          <p:stCondLst>
                                            <p:cond delay="0"/>
                                          </p:stCondLst>
                                        </p:cTn>
                                        <p:tgtEl>
                                          <p:spTgt spid="31"/>
                                        </p:tgtEl>
                                        <p:attrNameLst>
                                          <p:attrName>style.visibility</p:attrName>
                                        </p:attrNameLst>
                                      </p:cBhvr>
                                      <p:to>
                                        <p:strVal val="visible"/>
                                      </p:to>
                                    </p:set>
                                    <p:anim calcmode="lin" valueType="num">
                                      <p:cBhvr>
                                        <p:cTn id="87" dur="200" fill="hold"/>
                                        <p:tgtEl>
                                          <p:spTgt spid="31"/>
                                        </p:tgtEl>
                                        <p:attrNameLst>
                                          <p:attrName>ppt_w</p:attrName>
                                        </p:attrNameLst>
                                      </p:cBhvr>
                                      <p:tavLst>
                                        <p:tav tm="0">
                                          <p:val>
                                            <p:fltVal val="0"/>
                                          </p:val>
                                        </p:tav>
                                        <p:tav tm="100000">
                                          <p:val>
                                            <p:strVal val="#ppt_w"/>
                                          </p:val>
                                        </p:tav>
                                      </p:tavLst>
                                    </p:anim>
                                    <p:anim calcmode="lin" valueType="num">
                                      <p:cBhvr>
                                        <p:cTn id="88" dur="200" fill="hold"/>
                                        <p:tgtEl>
                                          <p:spTgt spid="31"/>
                                        </p:tgtEl>
                                        <p:attrNameLst>
                                          <p:attrName>ppt_h</p:attrName>
                                        </p:attrNameLst>
                                      </p:cBhvr>
                                      <p:tavLst>
                                        <p:tav tm="0">
                                          <p:val>
                                            <p:fltVal val="0"/>
                                          </p:val>
                                        </p:tav>
                                        <p:tav tm="100000">
                                          <p:val>
                                            <p:strVal val="#ppt_h"/>
                                          </p:val>
                                        </p:tav>
                                      </p:tavLst>
                                    </p:anim>
                                    <p:animEffect transition="in" filter="fade">
                                      <p:cBhvr>
                                        <p:cTn id="89" dur="200"/>
                                        <p:tgtEl>
                                          <p:spTgt spid="31"/>
                                        </p:tgtEl>
                                      </p:cBhvr>
                                    </p:animEffect>
                                  </p:childTnLst>
                                </p:cTn>
                              </p:par>
                            </p:childTnLst>
                          </p:cTn>
                        </p:par>
                        <p:par>
                          <p:cTn id="90" fill="hold">
                            <p:stCondLst>
                              <p:cond delay="7000"/>
                            </p:stCondLst>
                            <p:childTnLst>
                              <p:par>
                                <p:cTn id="91" presetID="10" presetClass="entr" presetSubtype="0" fill="hold" nodeType="afterEffect">
                                  <p:stCondLst>
                                    <p:cond delay="0"/>
                                  </p:stCondLst>
                                  <p:childTnLst>
                                    <p:set>
                                      <p:cBhvr>
                                        <p:cTn id="92" dur="1" fill="hold">
                                          <p:stCondLst>
                                            <p:cond delay="0"/>
                                          </p:stCondLst>
                                        </p:cTn>
                                        <p:tgtEl>
                                          <p:spTgt spid="38"/>
                                        </p:tgtEl>
                                        <p:attrNameLst>
                                          <p:attrName>style.visibility</p:attrName>
                                        </p:attrNameLst>
                                      </p:cBhvr>
                                      <p:to>
                                        <p:strVal val="visible"/>
                                      </p:to>
                                    </p:set>
                                    <p:animEffect transition="in" filter="fade">
                                      <p:cBhvr>
                                        <p:cTn id="93" dur="200"/>
                                        <p:tgtEl>
                                          <p:spTgt spid="38"/>
                                        </p:tgtEl>
                                      </p:cBhvr>
                                    </p:animEffect>
                                  </p:childTnLst>
                                </p:cTn>
                              </p:par>
                              <p:par>
                                <p:cTn id="94" presetID="42" presetClass="entr" presetSubtype="0" fill="hold" nodeType="withEffect">
                                  <p:stCondLst>
                                    <p:cond delay="0"/>
                                  </p:stCondLst>
                                  <p:childTnLst>
                                    <p:set>
                                      <p:cBhvr>
                                        <p:cTn id="95" dur="1" fill="hold">
                                          <p:stCondLst>
                                            <p:cond delay="0"/>
                                          </p:stCondLst>
                                        </p:cTn>
                                        <p:tgtEl>
                                          <p:spTgt spid="62"/>
                                        </p:tgtEl>
                                        <p:attrNameLst>
                                          <p:attrName>style.visibility</p:attrName>
                                        </p:attrNameLst>
                                      </p:cBhvr>
                                      <p:to>
                                        <p:strVal val="visible"/>
                                      </p:to>
                                    </p:set>
                                    <p:animEffect transition="in" filter="fade">
                                      <p:cBhvr>
                                        <p:cTn id="96" dur="200"/>
                                        <p:tgtEl>
                                          <p:spTgt spid="62"/>
                                        </p:tgtEl>
                                      </p:cBhvr>
                                    </p:animEffect>
                                    <p:anim calcmode="lin" valueType="num">
                                      <p:cBhvr>
                                        <p:cTn id="97" dur="200" fill="hold"/>
                                        <p:tgtEl>
                                          <p:spTgt spid="62"/>
                                        </p:tgtEl>
                                        <p:attrNameLst>
                                          <p:attrName>ppt_x</p:attrName>
                                        </p:attrNameLst>
                                      </p:cBhvr>
                                      <p:tavLst>
                                        <p:tav tm="0">
                                          <p:val>
                                            <p:strVal val="#ppt_x"/>
                                          </p:val>
                                        </p:tav>
                                        <p:tav tm="100000">
                                          <p:val>
                                            <p:strVal val="#ppt_x"/>
                                          </p:val>
                                        </p:tav>
                                      </p:tavLst>
                                    </p:anim>
                                    <p:anim calcmode="lin" valueType="num">
                                      <p:cBhvr>
                                        <p:cTn id="98" dur="200" fill="hold"/>
                                        <p:tgtEl>
                                          <p:spTgt spid="62"/>
                                        </p:tgtEl>
                                        <p:attrNameLst>
                                          <p:attrName>ppt_y</p:attrName>
                                        </p:attrNameLst>
                                      </p:cBhvr>
                                      <p:tavLst>
                                        <p:tav tm="0">
                                          <p:val>
                                            <p:strVal val="#ppt_y+.1"/>
                                          </p:val>
                                        </p:tav>
                                        <p:tav tm="100000">
                                          <p:val>
                                            <p:strVal val="#ppt_y"/>
                                          </p:val>
                                        </p:tav>
                                      </p:tavLst>
                                    </p:anim>
                                  </p:childTnLst>
                                </p:cTn>
                              </p:par>
                            </p:childTnLst>
                          </p:cTn>
                        </p:par>
                        <p:par>
                          <p:cTn id="99" fill="hold">
                            <p:stCondLst>
                              <p:cond delay="7500"/>
                            </p:stCondLst>
                            <p:childTnLst>
                              <p:par>
                                <p:cTn id="100" presetID="2" presetClass="entr" presetSubtype="2" fill="hold" grpId="0" nodeType="afterEffect">
                                  <p:stCondLst>
                                    <p:cond delay="0"/>
                                  </p:stCondLst>
                                  <p:childTnLst>
                                    <p:set>
                                      <p:cBhvr>
                                        <p:cTn id="101" dur="1" fill="hold">
                                          <p:stCondLst>
                                            <p:cond delay="0"/>
                                          </p:stCondLst>
                                        </p:cTn>
                                        <p:tgtEl>
                                          <p:spTgt spid="2"/>
                                        </p:tgtEl>
                                        <p:attrNameLst>
                                          <p:attrName>style.visibility</p:attrName>
                                        </p:attrNameLst>
                                      </p:cBhvr>
                                      <p:to>
                                        <p:strVal val="visible"/>
                                      </p:to>
                                    </p:set>
                                    <p:anim calcmode="lin" valueType="num">
                                      <p:cBhvr additive="base">
                                        <p:cTn id="102" dur="200" fill="hold"/>
                                        <p:tgtEl>
                                          <p:spTgt spid="2"/>
                                        </p:tgtEl>
                                        <p:attrNameLst>
                                          <p:attrName>ppt_x</p:attrName>
                                        </p:attrNameLst>
                                      </p:cBhvr>
                                      <p:tavLst>
                                        <p:tav tm="0">
                                          <p:val>
                                            <p:strVal val="1+#ppt_w/2"/>
                                          </p:val>
                                        </p:tav>
                                        <p:tav tm="100000">
                                          <p:val>
                                            <p:strVal val="#ppt_x"/>
                                          </p:val>
                                        </p:tav>
                                      </p:tavLst>
                                    </p:anim>
                                    <p:anim calcmode="lin" valueType="num">
                                      <p:cBhvr additive="base">
                                        <p:cTn id="103" dur="200" fill="hold"/>
                                        <p:tgtEl>
                                          <p:spTgt spid="2"/>
                                        </p:tgtEl>
                                        <p:attrNameLst>
                                          <p:attrName>ppt_y</p:attrName>
                                        </p:attrNameLst>
                                      </p:cBhvr>
                                      <p:tavLst>
                                        <p:tav tm="0">
                                          <p:val>
                                            <p:strVal val="#ppt_y"/>
                                          </p:val>
                                        </p:tav>
                                        <p:tav tm="100000">
                                          <p:val>
                                            <p:strVal val="#ppt_y"/>
                                          </p:val>
                                        </p:tav>
                                      </p:tavLst>
                                    </p:anim>
                                  </p:childTnLst>
                                </p:cTn>
                              </p:par>
                            </p:childTnLst>
                          </p:cTn>
                        </p:par>
                        <p:par>
                          <p:cTn id="104" fill="hold">
                            <p:stCondLst>
                              <p:cond delay="8000"/>
                            </p:stCondLst>
                            <p:childTnLst>
                              <p:par>
                                <p:cTn id="105" presetID="53" presetClass="entr" presetSubtype="16" fill="hold" grpId="0" nodeType="afterEffect">
                                  <p:stCondLst>
                                    <p:cond delay="0"/>
                                  </p:stCondLst>
                                  <p:childTnLst>
                                    <p:set>
                                      <p:cBhvr>
                                        <p:cTn id="106" dur="1" fill="hold">
                                          <p:stCondLst>
                                            <p:cond delay="0"/>
                                          </p:stCondLst>
                                        </p:cTn>
                                        <p:tgtEl>
                                          <p:spTgt spid="27"/>
                                        </p:tgtEl>
                                        <p:attrNameLst>
                                          <p:attrName>style.visibility</p:attrName>
                                        </p:attrNameLst>
                                      </p:cBhvr>
                                      <p:to>
                                        <p:strVal val="visible"/>
                                      </p:to>
                                    </p:set>
                                    <p:anim calcmode="lin" valueType="num">
                                      <p:cBhvr>
                                        <p:cTn id="107" dur="200" fill="hold"/>
                                        <p:tgtEl>
                                          <p:spTgt spid="27"/>
                                        </p:tgtEl>
                                        <p:attrNameLst>
                                          <p:attrName>ppt_w</p:attrName>
                                        </p:attrNameLst>
                                      </p:cBhvr>
                                      <p:tavLst>
                                        <p:tav tm="0">
                                          <p:val>
                                            <p:fltVal val="0"/>
                                          </p:val>
                                        </p:tav>
                                        <p:tav tm="100000">
                                          <p:val>
                                            <p:strVal val="#ppt_w"/>
                                          </p:val>
                                        </p:tav>
                                      </p:tavLst>
                                    </p:anim>
                                    <p:anim calcmode="lin" valueType="num">
                                      <p:cBhvr>
                                        <p:cTn id="108" dur="200" fill="hold"/>
                                        <p:tgtEl>
                                          <p:spTgt spid="27"/>
                                        </p:tgtEl>
                                        <p:attrNameLst>
                                          <p:attrName>ppt_h</p:attrName>
                                        </p:attrNameLst>
                                      </p:cBhvr>
                                      <p:tavLst>
                                        <p:tav tm="0">
                                          <p:val>
                                            <p:fltVal val="0"/>
                                          </p:val>
                                        </p:tav>
                                        <p:tav tm="100000">
                                          <p:val>
                                            <p:strVal val="#ppt_h"/>
                                          </p:val>
                                        </p:tav>
                                      </p:tavLst>
                                    </p:anim>
                                    <p:animEffect transition="in" filter="fade">
                                      <p:cBhvr>
                                        <p:cTn id="109" dur="200"/>
                                        <p:tgtEl>
                                          <p:spTgt spid="27"/>
                                        </p:tgtEl>
                                      </p:cBhvr>
                                    </p:animEffect>
                                  </p:childTnLst>
                                </p:cTn>
                              </p:par>
                            </p:childTnLst>
                          </p:cTn>
                        </p:par>
                        <p:par>
                          <p:cTn id="110" fill="hold">
                            <p:stCondLst>
                              <p:cond delay="8500"/>
                            </p:stCondLst>
                            <p:childTnLst>
                              <p:par>
                                <p:cTn id="111" presetID="10" presetClass="entr" presetSubtype="0" fill="hold" nodeType="afterEffect">
                                  <p:stCondLst>
                                    <p:cond delay="0"/>
                                  </p:stCondLst>
                                  <p:childTnLst>
                                    <p:set>
                                      <p:cBhvr>
                                        <p:cTn id="112" dur="1" fill="hold">
                                          <p:stCondLst>
                                            <p:cond delay="0"/>
                                          </p:stCondLst>
                                        </p:cTn>
                                        <p:tgtEl>
                                          <p:spTgt spid="41"/>
                                        </p:tgtEl>
                                        <p:attrNameLst>
                                          <p:attrName>style.visibility</p:attrName>
                                        </p:attrNameLst>
                                      </p:cBhvr>
                                      <p:to>
                                        <p:strVal val="visible"/>
                                      </p:to>
                                    </p:set>
                                    <p:animEffect transition="in" filter="fade">
                                      <p:cBhvr>
                                        <p:cTn id="113" dur="200"/>
                                        <p:tgtEl>
                                          <p:spTgt spid="41"/>
                                        </p:tgtEl>
                                      </p:cBhvr>
                                    </p:animEffect>
                                  </p:childTnLst>
                                </p:cTn>
                              </p:par>
                            </p:childTnLst>
                          </p:cTn>
                        </p:par>
                        <p:par>
                          <p:cTn id="114" fill="hold">
                            <p:stCondLst>
                              <p:cond delay="9000"/>
                            </p:stCondLst>
                            <p:childTnLst>
                              <p:par>
                                <p:cTn id="115" presetID="2" presetClass="entr" presetSubtype="4" decel="100000" fill="hold" grpId="0" nodeType="afterEffect">
                                  <p:stCondLst>
                                    <p:cond delay="0"/>
                                  </p:stCondLst>
                                  <p:childTnLst>
                                    <p:set>
                                      <p:cBhvr>
                                        <p:cTn id="116" dur="1" fill="hold">
                                          <p:stCondLst>
                                            <p:cond delay="0"/>
                                          </p:stCondLst>
                                        </p:cTn>
                                        <p:tgtEl>
                                          <p:spTgt spid="68"/>
                                        </p:tgtEl>
                                        <p:attrNameLst>
                                          <p:attrName>style.visibility</p:attrName>
                                        </p:attrNameLst>
                                      </p:cBhvr>
                                      <p:to>
                                        <p:strVal val="visible"/>
                                      </p:to>
                                    </p:set>
                                    <p:anim calcmode="lin" valueType="num">
                                      <p:cBhvr additive="base">
                                        <p:cTn id="117" dur="200" fill="hold"/>
                                        <p:tgtEl>
                                          <p:spTgt spid="68"/>
                                        </p:tgtEl>
                                        <p:attrNameLst>
                                          <p:attrName>ppt_x</p:attrName>
                                        </p:attrNameLst>
                                      </p:cBhvr>
                                      <p:tavLst>
                                        <p:tav tm="0">
                                          <p:val>
                                            <p:strVal val="#ppt_x"/>
                                          </p:val>
                                        </p:tav>
                                        <p:tav tm="100000">
                                          <p:val>
                                            <p:strVal val="#ppt_x"/>
                                          </p:val>
                                        </p:tav>
                                      </p:tavLst>
                                    </p:anim>
                                    <p:anim calcmode="lin" valueType="num">
                                      <p:cBhvr additive="base">
                                        <p:cTn id="118" dur="200" fill="hold"/>
                                        <p:tgtEl>
                                          <p:spTgt spid="68"/>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animBg="1"/>
      <p:bldP spid="3" grpId="0" animBg="1"/>
      <p:bldP spid="4" grpId="0" animBg="1"/>
      <p:bldP spid="5" grpId="0" animBg="1"/>
      <p:bldP spid="6" grpId="0"/>
      <p:bldP spid="7" grpId="0"/>
      <p:bldP spid="8" grpId="0"/>
      <p:bldP spid="9" grpId="0"/>
      <p:bldP spid="26" grpId="0" animBg="1"/>
      <p:bldP spid="27" grpId="0" animBg="1"/>
      <p:bldP spid="31" grpId="0" animBg="1"/>
      <p:bldP spid="68" grpId="0"/>
    </p:bld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组合 1"/>
          <p:cNvGrpSpPr/>
          <p:nvPr/>
        </p:nvGrpSpPr>
        <p:grpSpPr>
          <a:xfrm>
            <a:off x="360437" y="1655911"/>
            <a:ext cx="6120680" cy="3682533"/>
            <a:chOff x="3022028" y="1587732"/>
            <a:chExt cx="6120680" cy="3682533"/>
          </a:xfrm>
        </p:grpSpPr>
        <p:pic>
          <p:nvPicPr>
            <p:cNvPr id="3" name="Picture 2" descr="C:\Users\Administrator\Desktop\ppt展示模板-8.png"/>
            <p:cNvPicPr>
              <a:picLocks noChangeAspect="1" noChangeArrowheads="1"/>
            </p:cNvPicPr>
            <p:nvPr/>
          </p:nvPicPr>
          <p:blipFill>
            <a:blip r:embed="rId1">
              <a:extLst>
                <a:ext uri="{28A0092B-C50C-407E-A947-70E740481C1C}">
                  <a14:useLocalDpi xmlns:a14="http://schemas.microsoft.com/office/drawing/2010/main" val="0"/>
                </a:ext>
              </a:extLst>
            </a:blip>
            <a:srcRect/>
            <a:stretch>
              <a:fillRect/>
            </a:stretch>
          </p:blipFill>
          <p:spPr bwMode="auto">
            <a:xfrm>
              <a:off x="3022028" y="1587732"/>
              <a:ext cx="6120680" cy="3682533"/>
            </a:xfrm>
            <a:prstGeom prst="rect">
              <a:avLst/>
            </a:prstGeom>
            <a:noFill/>
            <a:extLst>
              <a:ext uri="{909E8E84-426E-40DD-AFC4-6F175D3DCCD1}">
                <a14:hiddenFill xmlns:a14="http://schemas.microsoft.com/office/drawing/2010/main">
                  <a:solidFill>
                    <a:srgbClr val="FFFFFF"/>
                  </a:solidFill>
                </a14:hiddenFill>
              </a:ext>
            </a:extLst>
          </p:spPr>
        </p:pic>
        <p:sp>
          <p:nvSpPr>
            <p:cNvPr id="4" name="矩形 3"/>
            <p:cNvSpPr/>
            <p:nvPr/>
          </p:nvSpPr>
          <p:spPr>
            <a:xfrm>
              <a:off x="3937348" y="2060861"/>
              <a:ext cx="4320480" cy="2376251"/>
            </a:xfrm>
            <a:prstGeom prst="rect">
              <a:avLst/>
            </a:prstGeom>
            <a:blipFill>
              <a:blip r:embed="rId2"/>
              <a:srcRect/>
              <a:stretch>
                <a:fillRect l="-2911" t="-10599" r="-2911" b="-10599"/>
              </a:stretch>
            </a:blipFill>
            <a:ln>
              <a:noFill/>
            </a:ln>
            <a:effectLst>
              <a:innerShdw blurRad="63500" dist="50800" dir="13500000">
                <a:prstClr val="black">
                  <a:alpha val="50000"/>
                </a:prstClr>
              </a:inn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grpSp>
      <p:sp>
        <p:nvSpPr>
          <p:cNvPr id="5" name="燕尾形 4"/>
          <p:cNvSpPr/>
          <p:nvPr/>
        </p:nvSpPr>
        <p:spPr>
          <a:xfrm rot="5400000">
            <a:off x="6612809" y="2013645"/>
            <a:ext cx="360040" cy="57606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6" name="直接连接符 5"/>
          <p:cNvCxnSpPr/>
          <p:nvPr/>
        </p:nvCxnSpPr>
        <p:spPr>
          <a:xfrm>
            <a:off x="6792829" y="2589709"/>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7" name="矩形 6"/>
          <p:cNvSpPr/>
          <p:nvPr/>
        </p:nvSpPr>
        <p:spPr>
          <a:xfrm>
            <a:off x="7129827" y="1569125"/>
            <a:ext cx="1659410" cy="446268"/>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有经济效益</a:t>
            </a:r>
            <a:endParaRPr lang="zh-CN" altLang="en-US"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8" name="矩形 7"/>
          <p:cNvSpPr>
            <a:spLocks noChangeArrowheads="1"/>
          </p:cNvSpPr>
          <p:nvPr/>
        </p:nvSpPr>
        <p:spPr bwMode="auto">
          <a:xfrm>
            <a:off x="7116865" y="1908311"/>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a:t>
            </a:r>
            <a:r>
              <a:rPr lang="zh-CN" altLang="en-US" sz="1400" dirty="0" smtClean="0">
                <a:solidFill>
                  <a:schemeClr val="tx1">
                    <a:lumMod val="75000"/>
                    <a:lumOff val="25000"/>
                  </a:schemeClr>
                </a:solidFill>
                <a:sym typeface="微软雅黑" panose="020B0503020204020204" pitchFamily="34" charset="-122"/>
              </a:rPr>
              <a:t>的</a:t>
            </a:r>
            <a:r>
              <a:rPr lang="zh-CN" altLang="en-US" sz="1400" dirty="0">
                <a:solidFill>
                  <a:schemeClr val="tx1">
                    <a:lumMod val="75000"/>
                    <a:lumOff val="25000"/>
                  </a:schemeClr>
                </a:solidFill>
                <a:sym typeface="微软雅黑" panose="020B0503020204020204" pitchFamily="34" charset="-122"/>
              </a:rPr>
              <a:t>综合</a:t>
            </a:r>
            <a:r>
              <a:rPr lang="zh-CN" altLang="en-US" sz="1400" dirty="0" smtClean="0">
                <a:solidFill>
                  <a:schemeClr val="tx1">
                    <a:lumMod val="75000"/>
                    <a:lumOff val="25000"/>
                  </a:schemeClr>
                </a:solidFill>
                <a:sym typeface="微软雅黑" panose="020B0503020204020204" pitchFamily="34" charset="-122"/>
              </a:rPr>
              <a:t>描述</a:t>
            </a:r>
            <a:r>
              <a:rPr lang="zh-CN" altLang="en-US" sz="1400" dirty="0">
                <a:solidFill>
                  <a:schemeClr val="tx1">
                    <a:lumMod val="75000"/>
                    <a:lumOff val="25000"/>
                  </a:schemeClr>
                </a:solidFill>
                <a:sym typeface="微软雅黑" panose="020B0503020204020204" pitchFamily="34" charset="-122"/>
              </a:rPr>
              <a:t>说明，在此录入上述图表</a:t>
            </a:r>
            <a:r>
              <a:rPr lang="zh-CN" altLang="en-US" sz="1400" dirty="0" smtClean="0">
                <a:solidFill>
                  <a:schemeClr val="tx1">
                    <a:lumMod val="75000"/>
                    <a:lumOff val="25000"/>
                  </a:schemeClr>
                </a:solidFill>
                <a:sym typeface="微软雅黑" panose="020B0503020204020204" pitchFamily="34" charset="-122"/>
              </a:rPr>
              <a:t>的</a:t>
            </a:r>
            <a:r>
              <a:rPr lang="zh-CN" altLang="en-US" sz="1400" dirty="0">
                <a:solidFill>
                  <a:schemeClr val="tx1">
                    <a:lumMod val="75000"/>
                    <a:lumOff val="25000"/>
                  </a:schemeClr>
                </a:solidFill>
                <a:sym typeface="微软雅黑" panose="020B0503020204020204" pitchFamily="34" charset="-122"/>
              </a:rPr>
              <a:t>综合</a:t>
            </a:r>
            <a:r>
              <a:rPr lang="zh-CN" altLang="en-US" sz="1400" dirty="0" smtClean="0">
                <a:solidFill>
                  <a:schemeClr val="tx1">
                    <a:lumMod val="75000"/>
                    <a:lumOff val="25000"/>
                  </a:schemeClr>
                </a:solidFill>
                <a:sym typeface="微软雅黑" panose="020B0503020204020204" pitchFamily="34" charset="-122"/>
              </a:rPr>
              <a:t>描述说明。</a:t>
            </a:r>
            <a:endParaRPr lang="zh-CN" altLang="en-US" sz="1400" dirty="0">
              <a:solidFill>
                <a:schemeClr val="tx1">
                  <a:lumMod val="75000"/>
                  <a:lumOff val="25000"/>
                </a:schemeClr>
              </a:solidFill>
              <a:sym typeface="微软雅黑" panose="020B0503020204020204" pitchFamily="34" charset="-122"/>
            </a:endParaRPr>
          </a:p>
        </p:txBody>
      </p:sp>
      <p:sp>
        <p:nvSpPr>
          <p:cNvPr id="9" name="燕尾形 8"/>
          <p:cNvSpPr/>
          <p:nvPr/>
        </p:nvSpPr>
        <p:spPr>
          <a:xfrm rot="5400000">
            <a:off x="6612809" y="3381797"/>
            <a:ext cx="360040" cy="57606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0" name="直接连接符 9"/>
          <p:cNvCxnSpPr/>
          <p:nvPr/>
        </p:nvCxnSpPr>
        <p:spPr>
          <a:xfrm>
            <a:off x="6792829" y="3957861"/>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1" name="矩形 10"/>
          <p:cNvSpPr/>
          <p:nvPr/>
        </p:nvSpPr>
        <p:spPr>
          <a:xfrm>
            <a:off x="7129827" y="2937277"/>
            <a:ext cx="1659410" cy="446268"/>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有利于民生</a:t>
            </a:r>
            <a:endParaRPr lang="zh-CN" altLang="en-US"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2" name="矩形 47"/>
          <p:cNvSpPr>
            <a:spLocks noChangeArrowheads="1"/>
          </p:cNvSpPr>
          <p:nvPr/>
        </p:nvSpPr>
        <p:spPr bwMode="auto">
          <a:xfrm>
            <a:off x="7116865" y="3276463"/>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a:t>
            </a:r>
            <a:r>
              <a:rPr lang="zh-CN" altLang="en-US" sz="1400" dirty="0" smtClean="0">
                <a:solidFill>
                  <a:schemeClr val="tx1">
                    <a:lumMod val="75000"/>
                    <a:lumOff val="25000"/>
                  </a:schemeClr>
                </a:solidFill>
                <a:sym typeface="微软雅黑" panose="020B0503020204020204" pitchFamily="34" charset="-122"/>
              </a:rPr>
              <a:t>的</a:t>
            </a:r>
            <a:r>
              <a:rPr lang="zh-CN" altLang="en-US" sz="1400" dirty="0">
                <a:solidFill>
                  <a:schemeClr val="tx1">
                    <a:lumMod val="75000"/>
                    <a:lumOff val="25000"/>
                  </a:schemeClr>
                </a:solidFill>
                <a:sym typeface="微软雅黑" panose="020B0503020204020204" pitchFamily="34" charset="-122"/>
              </a:rPr>
              <a:t>综合</a:t>
            </a:r>
            <a:r>
              <a:rPr lang="zh-CN" altLang="en-US" sz="1400" dirty="0" smtClean="0">
                <a:solidFill>
                  <a:schemeClr val="tx1">
                    <a:lumMod val="75000"/>
                    <a:lumOff val="25000"/>
                  </a:schemeClr>
                </a:solidFill>
                <a:sym typeface="微软雅黑" panose="020B0503020204020204" pitchFamily="34" charset="-122"/>
              </a:rPr>
              <a:t>描述</a:t>
            </a:r>
            <a:r>
              <a:rPr lang="zh-CN" altLang="en-US" sz="1400" dirty="0">
                <a:solidFill>
                  <a:schemeClr val="tx1">
                    <a:lumMod val="75000"/>
                    <a:lumOff val="25000"/>
                  </a:schemeClr>
                </a:solidFill>
                <a:sym typeface="微软雅黑" panose="020B0503020204020204" pitchFamily="34" charset="-122"/>
              </a:rPr>
              <a:t>说明，在此录入上述图表</a:t>
            </a:r>
            <a:r>
              <a:rPr lang="zh-CN" altLang="en-US" sz="1400" dirty="0" smtClean="0">
                <a:solidFill>
                  <a:schemeClr val="tx1">
                    <a:lumMod val="75000"/>
                    <a:lumOff val="25000"/>
                  </a:schemeClr>
                </a:solidFill>
                <a:sym typeface="微软雅黑" panose="020B0503020204020204" pitchFamily="34" charset="-122"/>
              </a:rPr>
              <a:t>的</a:t>
            </a:r>
            <a:r>
              <a:rPr lang="zh-CN" altLang="en-US" sz="1400" dirty="0">
                <a:solidFill>
                  <a:schemeClr val="tx1">
                    <a:lumMod val="75000"/>
                    <a:lumOff val="25000"/>
                  </a:schemeClr>
                </a:solidFill>
                <a:sym typeface="微软雅黑" panose="020B0503020204020204" pitchFamily="34" charset="-122"/>
              </a:rPr>
              <a:t>综合</a:t>
            </a:r>
            <a:r>
              <a:rPr lang="zh-CN" altLang="en-US" sz="1400" dirty="0" smtClean="0">
                <a:solidFill>
                  <a:schemeClr val="tx1">
                    <a:lumMod val="75000"/>
                    <a:lumOff val="25000"/>
                  </a:schemeClr>
                </a:solidFill>
                <a:sym typeface="微软雅黑" panose="020B0503020204020204" pitchFamily="34" charset="-122"/>
              </a:rPr>
              <a:t>描述说明。</a:t>
            </a:r>
            <a:endParaRPr lang="zh-CN" altLang="en-US" sz="1400" dirty="0">
              <a:solidFill>
                <a:schemeClr val="tx1">
                  <a:lumMod val="75000"/>
                  <a:lumOff val="25000"/>
                </a:schemeClr>
              </a:solidFill>
              <a:sym typeface="微软雅黑" panose="020B0503020204020204" pitchFamily="34" charset="-122"/>
            </a:endParaRPr>
          </a:p>
        </p:txBody>
      </p:sp>
      <p:sp>
        <p:nvSpPr>
          <p:cNvPr id="13" name="燕尾形 12"/>
          <p:cNvSpPr/>
          <p:nvPr/>
        </p:nvSpPr>
        <p:spPr>
          <a:xfrm rot="5400000">
            <a:off x="6612809" y="4821957"/>
            <a:ext cx="360040" cy="576064"/>
          </a:xfrm>
          <a:prstGeom prst="chevron">
            <a:avLst/>
          </a:prstGeom>
          <a:solidFill>
            <a:srgbClr val="0070C0"/>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solidFill>
                <a:schemeClr val="tx1">
                  <a:lumMod val="65000"/>
                  <a:lumOff val="35000"/>
                </a:schemeClr>
              </a:solidFill>
            </a:endParaRPr>
          </a:p>
        </p:txBody>
      </p:sp>
      <p:cxnSp>
        <p:nvCxnSpPr>
          <p:cNvPr id="14" name="直接连接符 13"/>
          <p:cNvCxnSpPr/>
          <p:nvPr/>
        </p:nvCxnSpPr>
        <p:spPr>
          <a:xfrm>
            <a:off x="6792829" y="5398021"/>
            <a:ext cx="3636404" cy="0"/>
          </a:xfrm>
          <a:prstGeom prst="line">
            <a:avLst/>
          </a:prstGeom>
          <a:ln>
            <a:solidFill>
              <a:schemeClr val="bg1">
                <a:lumMod val="50000"/>
              </a:schemeClr>
            </a:solidFill>
            <a:prstDash val="solid"/>
            <a:headEnd type="oval" w="med" len="med"/>
            <a:tailEnd type="oval" w="med" len="med"/>
          </a:ln>
        </p:spPr>
        <p:style>
          <a:lnRef idx="1">
            <a:schemeClr val="accent1"/>
          </a:lnRef>
          <a:fillRef idx="0">
            <a:schemeClr val="accent1"/>
          </a:fillRef>
          <a:effectRef idx="0">
            <a:schemeClr val="accent1"/>
          </a:effectRef>
          <a:fontRef idx="minor">
            <a:schemeClr val="tx1"/>
          </a:fontRef>
        </p:style>
      </p:cxnSp>
      <p:sp>
        <p:nvSpPr>
          <p:cNvPr id="15" name="矩形 14"/>
          <p:cNvSpPr/>
          <p:nvPr/>
        </p:nvSpPr>
        <p:spPr>
          <a:xfrm>
            <a:off x="7129827" y="4377437"/>
            <a:ext cx="2249316" cy="446268"/>
          </a:xfrm>
          <a:prstGeom prst="rect">
            <a:avLst/>
          </a:prstGeom>
        </p:spPr>
        <p:txBody>
          <a:bodyPr wrap="none" lIns="91431" tIns="45716" rIns="91431" bIns="45716">
            <a:spAutoFit/>
          </a:bodyPr>
          <a:lstStyle/>
          <a:p>
            <a:pPr>
              <a:spcBef>
                <a:spcPct val="0"/>
              </a:spcBef>
              <a:buFont typeface="Arial" panose="020B0604020202020204" pitchFamily="34" charset="0"/>
              <a:buNone/>
            </a:pPr>
            <a:r>
              <a:rPr lang="zh-CN" altLang="en-US" b="1" dirty="0" smtClean="0">
                <a:solidFill>
                  <a:srgbClr val="0070C0"/>
                </a:solidFill>
                <a:latin typeface="微软雅黑" panose="020B0503020204020204" pitchFamily="34" charset="-122"/>
                <a:ea typeface="微软雅黑" panose="020B0503020204020204" pitchFamily="34" charset="-122"/>
                <a:cs typeface="Arial" panose="020B0604020202020204" pitchFamily="34" charset="0"/>
              </a:rPr>
              <a:t>有利于市场机制</a:t>
            </a:r>
            <a:endParaRPr lang="zh-CN" altLang="en-US" b="1" dirty="0">
              <a:solidFill>
                <a:srgbClr val="0070C0"/>
              </a:solidFill>
              <a:latin typeface="微软雅黑" panose="020B0503020204020204" pitchFamily="34" charset="-122"/>
              <a:ea typeface="微软雅黑" panose="020B0503020204020204" pitchFamily="34" charset="-122"/>
              <a:cs typeface="Arial" panose="020B0604020202020204" pitchFamily="34" charset="0"/>
            </a:endParaRPr>
          </a:p>
        </p:txBody>
      </p:sp>
      <p:sp>
        <p:nvSpPr>
          <p:cNvPr id="16" name="矩形 47"/>
          <p:cNvSpPr>
            <a:spLocks noChangeArrowheads="1"/>
          </p:cNvSpPr>
          <p:nvPr/>
        </p:nvSpPr>
        <p:spPr bwMode="auto">
          <a:xfrm>
            <a:off x="7116865" y="4716623"/>
            <a:ext cx="3312368" cy="60939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31" tIns="45716" rIns="91431" bIns="45716">
            <a:spAutoFit/>
          </a:bodyPr>
          <a:lstStyle>
            <a:lvl1pPr>
              <a:spcBef>
                <a:spcPct val="20000"/>
              </a:spcBef>
              <a:buFont typeface="Arial" panose="020B0604020202020204" pitchFamily="34" charset="0"/>
              <a:buChar char="•"/>
              <a:defRPr sz="32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1pPr>
            <a:lvl2pPr marL="742950" indent="-285750">
              <a:spcBef>
                <a:spcPct val="20000"/>
              </a:spcBef>
              <a:buFont typeface="Arial" panose="020B0604020202020204" pitchFamily="34" charset="0"/>
              <a:buChar char="–"/>
              <a:defRPr sz="28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2pPr>
            <a:lvl3pPr marL="1143000" indent="-228600">
              <a:spcBef>
                <a:spcPct val="20000"/>
              </a:spcBef>
              <a:buFont typeface="Arial" panose="020B0604020202020204" pitchFamily="34" charset="0"/>
              <a:buChar char="•"/>
              <a:defRPr sz="24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3pPr>
            <a:lvl4pPr marL="16002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4pPr>
            <a:lvl5pPr marL="2057400" indent="-228600">
              <a:spcBef>
                <a:spcPct val="20000"/>
              </a:spcBef>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5pPr>
            <a:lvl6pPr marL="25146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6pPr>
            <a:lvl7pPr marL="29718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7pPr>
            <a:lvl8pPr marL="34290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8pPr>
            <a:lvl9pPr marL="3886200" indent="-228600" eaLnBrk="0" fontAlgn="base" hangingPunct="0">
              <a:spcBef>
                <a:spcPct val="20000"/>
              </a:spcBef>
              <a:spcAft>
                <a:spcPct val="0"/>
              </a:spcAft>
              <a:buFont typeface="Arial" panose="020B0604020202020204" pitchFamily="34" charset="0"/>
              <a:buChar char="»"/>
              <a:defRPr sz="2000">
                <a:solidFill>
                  <a:schemeClr val="tx1"/>
                </a:solidFill>
                <a:latin typeface="微软雅黑" panose="020B0503020204020204" pitchFamily="34" charset="-122"/>
                <a:ea typeface="微软雅黑" panose="020B0503020204020204" pitchFamily="34" charset="-122"/>
                <a:sym typeface="Calibri" panose="020F0502020204030204" pitchFamily="34" charset="0"/>
              </a:defRPr>
            </a:lvl9pPr>
          </a:lstStyle>
          <a:p>
            <a:pPr>
              <a:lnSpc>
                <a:spcPct val="120000"/>
              </a:lnSpc>
              <a:spcBef>
                <a:spcPct val="0"/>
              </a:spcBef>
              <a:buNone/>
            </a:pPr>
            <a:r>
              <a:rPr lang="zh-CN" altLang="en-US" sz="1400" dirty="0">
                <a:solidFill>
                  <a:schemeClr val="tx1">
                    <a:lumMod val="75000"/>
                    <a:lumOff val="25000"/>
                  </a:schemeClr>
                </a:solidFill>
                <a:sym typeface="微软雅黑" panose="020B0503020204020204" pitchFamily="34" charset="-122"/>
              </a:rPr>
              <a:t>在此录入上述图表</a:t>
            </a:r>
            <a:r>
              <a:rPr lang="zh-CN" altLang="en-US" sz="1400" dirty="0" smtClean="0">
                <a:solidFill>
                  <a:schemeClr val="tx1">
                    <a:lumMod val="75000"/>
                    <a:lumOff val="25000"/>
                  </a:schemeClr>
                </a:solidFill>
                <a:sym typeface="微软雅黑" panose="020B0503020204020204" pitchFamily="34" charset="-122"/>
              </a:rPr>
              <a:t>的</a:t>
            </a:r>
            <a:r>
              <a:rPr lang="zh-CN" altLang="en-US" sz="1400" dirty="0">
                <a:solidFill>
                  <a:schemeClr val="tx1">
                    <a:lumMod val="75000"/>
                    <a:lumOff val="25000"/>
                  </a:schemeClr>
                </a:solidFill>
                <a:sym typeface="微软雅黑" panose="020B0503020204020204" pitchFamily="34" charset="-122"/>
              </a:rPr>
              <a:t>综合</a:t>
            </a:r>
            <a:r>
              <a:rPr lang="zh-CN" altLang="en-US" sz="1400" dirty="0" smtClean="0">
                <a:solidFill>
                  <a:schemeClr val="tx1">
                    <a:lumMod val="75000"/>
                    <a:lumOff val="25000"/>
                  </a:schemeClr>
                </a:solidFill>
                <a:sym typeface="微软雅黑" panose="020B0503020204020204" pitchFamily="34" charset="-122"/>
              </a:rPr>
              <a:t>描述</a:t>
            </a:r>
            <a:r>
              <a:rPr lang="zh-CN" altLang="en-US" sz="1400" dirty="0">
                <a:solidFill>
                  <a:schemeClr val="tx1">
                    <a:lumMod val="75000"/>
                    <a:lumOff val="25000"/>
                  </a:schemeClr>
                </a:solidFill>
                <a:sym typeface="微软雅黑" panose="020B0503020204020204" pitchFamily="34" charset="-122"/>
              </a:rPr>
              <a:t>说明，在此录入上述图表</a:t>
            </a:r>
            <a:r>
              <a:rPr lang="zh-CN" altLang="en-US" sz="1400" dirty="0" smtClean="0">
                <a:solidFill>
                  <a:schemeClr val="tx1">
                    <a:lumMod val="75000"/>
                    <a:lumOff val="25000"/>
                  </a:schemeClr>
                </a:solidFill>
                <a:sym typeface="微软雅黑" panose="020B0503020204020204" pitchFamily="34" charset="-122"/>
              </a:rPr>
              <a:t>的</a:t>
            </a:r>
            <a:r>
              <a:rPr lang="zh-CN" altLang="en-US" sz="1400" dirty="0">
                <a:solidFill>
                  <a:schemeClr val="tx1">
                    <a:lumMod val="75000"/>
                    <a:lumOff val="25000"/>
                  </a:schemeClr>
                </a:solidFill>
                <a:sym typeface="微软雅黑" panose="020B0503020204020204" pitchFamily="34" charset="-122"/>
              </a:rPr>
              <a:t>综合</a:t>
            </a:r>
            <a:r>
              <a:rPr lang="zh-CN" altLang="en-US" sz="1400" dirty="0" smtClean="0">
                <a:solidFill>
                  <a:schemeClr val="tx1">
                    <a:lumMod val="75000"/>
                    <a:lumOff val="25000"/>
                  </a:schemeClr>
                </a:solidFill>
                <a:sym typeface="微软雅黑" panose="020B0503020204020204" pitchFamily="34" charset="-122"/>
              </a:rPr>
              <a:t>描述说明。</a:t>
            </a:r>
            <a:endParaRPr lang="zh-CN" altLang="en-US" sz="1400" dirty="0">
              <a:solidFill>
                <a:schemeClr val="tx1">
                  <a:lumMod val="75000"/>
                  <a:lumOff val="25000"/>
                </a:schemeClr>
              </a:solidFill>
              <a:sym typeface="微软雅黑" panose="020B0503020204020204" pitchFamily="34" charset="-122"/>
            </a:endParaRPr>
          </a:p>
        </p:txBody>
      </p:sp>
      <p:sp>
        <p:nvSpPr>
          <p:cNvPr id="17" name="Rectangle 31"/>
          <p:cNvSpPr/>
          <p:nvPr userDrawn="1"/>
        </p:nvSpPr>
        <p:spPr>
          <a:xfrm>
            <a:off x="360437" y="287759"/>
            <a:ext cx="3168352" cy="456586"/>
          </a:xfrm>
          <a:prstGeom prst="rect">
            <a:avLst/>
          </a:prstGeom>
        </p:spPr>
        <p:txBody>
          <a:bodyPr wrap="square" lIns="86411" tIns="43205" rIns="86411" bIns="43205">
            <a:spAutoFit/>
          </a:bodyPr>
          <a:p>
            <a:pPr algn="ctr" defTabSz="863600"/>
            <a:r>
              <a:rPr lang="zh-CN" altLang="en-US" sz="2400" b="0" dirty="0" smtClean="0">
                <a:solidFill>
                  <a:schemeClr val="tx1">
                    <a:lumMod val="75000"/>
                    <a:lumOff val="25000"/>
                  </a:schemeClr>
                </a:solidFill>
              </a:rPr>
              <a:t>添加标题文字内容</a:t>
            </a:r>
            <a:endParaRPr lang="en-US" altLang="zh-CN" sz="2400" b="0" dirty="0">
              <a:solidFill>
                <a:schemeClr val="tx1">
                  <a:lumMod val="75000"/>
                  <a:lumOff val="25000"/>
                </a:schemeClr>
              </a:solidFill>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2" presetClass="entr" presetSubtype="0" fill="hold" nodeType="after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47" presetClass="entr" presetSubtype="0" fill="hold" grpId="0" nodeType="afterEffect">
                                  <p:stCondLst>
                                    <p:cond delay="0"/>
                                  </p:stCondLst>
                                  <p:childTnLst>
                                    <p:set>
                                      <p:cBhvr>
                                        <p:cTn id="12" dur="1" fill="hold">
                                          <p:stCondLst>
                                            <p:cond delay="0"/>
                                          </p:stCondLst>
                                        </p:cTn>
                                        <p:tgtEl>
                                          <p:spTgt spid="5"/>
                                        </p:tgtEl>
                                        <p:attrNameLst>
                                          <p:attrName>style.visibility</p:attrName>
                                        </p:attrNameLst>
                                      </p:cBhvr>
                                      <p:to>
                                        <p:strVal val="visible"/>
                                      </p:to>
                                    </p:set>
                                    <p:animEffect transition="in" filter="fade">
                                      <p:cBhvr>
                                        <p:cTn id="13" dur="1000"/>
                                        <p:tgtEl>
                                          <p:spTgt spid="5"/>
                                        </p:tgtEl>
                                      </p:cBhvr>
                                    </p:animEffect>
                                    <p:anim calcmode="lin" valueType="num">
                                      <p:cBhvr>
                                        <p:cTn id="14" dur="1000" fill="hold"/>
                                        <p:tgtEl>
                                          <p:spTgt spid="5"/>
                                        </p:tgtEl>
                                        <p:attrNameLst>
                                          <p:attrName>ppt_x</p:attrName>
                                        </p:attrNameLst>
                                      </p:cBhvr>
                                      <p:tavLst>
                                        <p:tav tm="0">
                                          <p:val>
                                            <p:strVal val="#ppt_x"/>
                                          </p:val>
                                        </p:tav>
                                        <p:tav tm="100000">
                                          <p:val>
                                            <p:strVal val="#ppt_x"/>
                                          </p:val>
                                        </p:tav>
                                      </p:tavLst>
                                    </p:anim>
                                    <p:anim calcmode="lin" valueType="num">
                                      <p:cBhvr>
                                        <p:cTn id="15" dur="1000" fill="hold"/>
                                        <p:tgtEl>
                                          <p:spTgt spid="5"/>
                                        </p:tgtEl>
                                        <p:attrNameLst>
                                          <p:attrName>ppt_y</p:attrName>
                                        </p:attrNameLst>
                                      </p:cBhvr>
                                      <p:tavLst>
                                        <p:tav tm="0">
                                          <p:val>
                                            <p:strVal val="#ppt_y-.1"/>
                                          </p:val>
                                        </p:tav>
                                        <p:tav tm="100000">
                                          <p:val>
                                            <p:strVal val="#ppt_y"/>
                                          </p:val>
                                        </p:tav>
                                      </p:tavLst>
                                    </p:anim>
                                  </p:childTnLst>
                                </p:cTn>
                              </p:par>
                            </p:childTnLst>
                          </p:cTn>
                        </p:par>
                        <p:par>
                          <p:cTn id="16" fill="hold">
                            <p:stCondLst>
                              <p:cond delay="2000"/>
                            </p:stCondLst>
                            <p:childTnLst>
                              <p:par>
                                <p:cTn id="17" presetID="22" presetClass="entr" presetSubtype="8" fill="hold" nodeType="afterEffect">
                                  <p:stCondLst>
                                    <p:cond delay="0"/>
                                  </p:stCondLst>
                                  <p:childTnLst>
                                    <p:set>
                                      <p:cBhvr>
                                        <p:cTn id="18" dur="1" fill="hold">
                                          <p:stCondLst>
                                            <p:cond delay="0"/>
                                          </p:stCondLst>
                                        </p:cTn>
                                        <p:tgtEl>
                                          <p:spTgt spid="6"/>
                                        </p:tgtEl>
                                        <p:attrNameLst>
                                          <p:attrName>style.visibility</p:attrName>
                                        </p:attrNameLst>
                                      </p:cBhvr>
                                      <p:to>
                                        <p:strVal val="visible"/>
                                      </p:to>
                                    </p:set>
                                    <p:animEffect transition="in" filter="wipe(left)">
                                      <p:cBhvr>
                                        <p:cTn id="19" dur="500"/>
                                        <p:tgtEl>
                                          <p:spTgt spid="6"/>
                                        </p:tgtEl>
                                      </p:cBhvr>
                                    </p:animEffect>
                                  </p:childTnLst>
                                </p:cTn>
                              </p:par>
                            </p:childTnLst>
                          </p:cTn>
                        </p:par>
                        <p:par>
                          <p:cTn id="20" fill="hold">
                            <p:stCondLst>
                              <p:cond delay="2500"/>
                            </p:stCondLst>
                            <p:childTnLst>
                              <p:par>
                                <p:cTn id="21" presetID="22" presetClass="entr" presetSubtype="8" fill="hold" grpId="0" nodeType="afterEffect">
                                  <p:stCondLst>
                                    <p:cond delay="0"/>
                                  </p:stCondLst>
                                  <p:childTnLst>
                                    <p:set>
                                      <p:cBhvr>
                                        <p:cTn id="22" dur="1" fill="hold">
                                          <p:stCondLst>
                                            <p:cond delay="0"/>
                                          </p:stCondLst>
                                        </p:cTn>
                                        <p:tgtEl>
                                          <p:spTgt spid="7"/>
                                        </p:tgtEl>
                                        <p:attrNameLst>
                                          <p:attrName>style.visibility</p:attrName>
                                        </p:attrNameLst>
                                      </p:cBhvr>
                                      <p:to>
                                        <p:strVal val="visible"/>
                                      </p:to>
                                    </p:set>
                                    <p:animEffect transition="in" filter="wipe(left)">
                                      <p:cBhvr>
                                        <p:cTn id="23" dur="500"/>
                                        <p:tgtEl>
                                          <p:spTgt spid="7"/>
                                        </p:tgtEl>
                                      </p:cBhvr>
                                    </p:animEffect>
                                  </p:childTnLst>
                                </p:cTn>
                              </p:par>
                              <p:par>
                                <p:cTn id="24" presetID="22" presetClass="entr" presetSubtype="8" fill="hold" grpId="0" nodeType="withEffect">
                                  <p:stCondLst>
                                    <p:cond delay="0"/>
                                  </p:stCondLst>
                                  <p:childTnLst>
                                    <p:set>
                                      <p:cBhvr>
                                        <p:cTn id="25" dur="1" fill="hold">
                                          <p:stCondLst>
                                            <p:cond delay="0"/>
                                          </p:stCondLst>
                                        </p:cTn>
                                        <p:tgtEl>
                                          <p:spTgt spid="8"/>
                                        </p:tgtEl>
                                        <p:attrNameLst>
                                          <p:attrName>style.visibility</p:attrName>
                                        </p:attrNameLst>
                                      </p:cBhvr>
                                      <p:to>
                                        <p:strVal val="visible"/>
                                      </p:to>
                                    </p:set>
                                    <p:animEffect transition="in" filter="wipe(left)">
                                      <p:cBhvr>
                                        <p:cTn id="26" dur="500"/>
                                        <p:tgtEl>
                                          <p:spTgt spid="8"/>
                                        </p:tgtEl>
                                      </p:cBhvr>
                                    </p:animEffect>
                                  </p:childTnLst>
                                </p:cTn>
                              </p:par>
                            </p:childTnLst>
                          </p:cTn>
                        </p:par>
                        <p:par>
                          <p:cTn id="27" fill="hold">
                            <p:stCondLst>
                              <p:cond delay="3000"/>
                            </p:stCondLst>
                            <p:childTnLst>
                              <p:par>
                                <p:cTn id="28" presetID="47" presetClass="entr" presetSubtype="0" fill="hold" grpId="0" nodeType="afterEffect">
                                  <p:stCondLst>
                                    <p:cond delay="0"/>
                                  </p:stCondLst>
                                  <p:childTnLst>
                                    <p:set>
                                      <p:cBhvr>
                                        <p:cTn id="29" dur="1" fill="hold">
                                          <p:stCondLst>
                                            <p:cond delay="0"/>
                                          </p:stCondLst>
                                        </p:cTn>
                                        <p:tgtEl>
                                          <p:spTgt spid="9"/>
                                        </p:tgtEl>
                                        <p:attrNameLst>
                                          <p:attrName>style.visibility</p:attrName>
                                        </p:attrNameLst>
                                      </p:cBhvr>
                                      <p:to>
                                        <p:strVal val="visible"/>
                                      </p:to>
                                    </p:set>
                                    <p:animEffect transition="in" filter="fade">
                                      <p:cBhvr>
                                        <p:cTn id="30" dur="1000"/>
                                        <p:tgtEl>
                                          <p:spTgt spid="9"/>
                                        </p:tgtEl>
                                      </p:cBhvr>
                                    </p:animEffect>
                                    <p:anim calcmode="lin" valueType="num">
                                      <p:cBhvr>
                                        <p:cTn id="31" dur="1000" fill="hold"/>
                                        <p:tgtEl>
                                          <p:spTgt spid="9"/>
                                        </p:tgtEl>
                                        <p:attrNameLst>
                                          <p:attrName>ppt_x</p:attrName>
                                        </p:attrNameLst>
                                      </p:cBhvr>
                                      <p:tavLst>
                                        <p:tav tm="0">
                                          <p:val>
                                            <p:strVal val="#ppt_x"/>
                                          </p:val>
                                        </p:tav>
                                        <p:tav tm="100000">
                                          <p:val>
                                            <p:strVal val="#ppt_x"/>
                                          </p:val>
                                        </p:tav>
                                      </p:tavLst>
                                    </p:anim>
                                    <p:anim calcmode="lin" valueType="num">
                                      <p:cBhvr>
                                        <p:cTn id="32" dur="1000" fill="hold"/>
                                        <p:tgtEl>
                                          <p:spTgt spid="9"/>
                                        </p:tgtEl>
                                        <p:attrNameLst>
                                          <p:attrName>ppt_y</p:attrName>
                                        </p:attrNameLst>
                                      </p:cBhvr>
                                      <p:tavLst>
                                        <p:tav tm="0">
                                          <p:val>
                                            <p:strVal val="#ppt_y-.1"/>
                                          </p:val>
                                        </p:tav>
                                        <p:tav tm="100000">
                                          <p:val>
                                            <p:strVal val="#ppt_y"/>
                                          </p:val>
                                        </p:tav>
                                      </p:tavLst>
                                    </p:anim>
                                  </p:childTnLst>
                                </p:cTn>
                              </p:par>
                            </p:childTnLst>
                          </p:cTn>
                        </p:par>
                        <p:par>
                          <p:cTn id="33" fill="hold">
                            <p:stCondLst>
                              <p:cond delay="4000"/>
                            </p:stCondLst>
                            <p:childTnLst>
                              <p:par>
                                <p:cTn id="34" presetID="22" presetClass="entr" presetSubtype="8" fill="hold" nodeType="afterEffect">
                                  <p:stCondLst>
                                    <p:cond delay="0"/>
                                  </p:stCondLst>
                                  <p:childTnLst>
                                    <p:set>
                                      <p:cBhvr>
                                        <p:cTn id="35" dur="1" fill="hold">
                                          <p:stCondLst>
                                            <p:cond delay="0"/>
                                          </p:stCondLst>
                                        </p:cTn>
                                        <p:tgtEl>
                                          <p:spTgt spid="10"/>
                                        </p:tgtEl>
                                        <p:attrNameLst>
                                          <p:attrName>style.visibility</p:attrName>
                                        </p:attrNameLst>
                                      </p:cBhvr>
                                      <p:to>
                                        <p:strVal val="visible"/>
                                      </p:to>
                                    </p:set>
                                    <p:animEffect transition="in" filter="wipe(left)">
                                      <p:cBhvr>
                                        <p:cTn id="36" dur="500"/>
                                        <p:tgtEl>
                                          <p:spTgt spid="10"/>
                                        </p:tgtEl>
                                      </p:cBhvr>
                                    </p:animEffect>
                                  </p:childTnLst>
                                </p:cTn>
                              </p:par>
                            </p:childTnLst>
                          </p:cTn>
                        </p:par>
                        <p:par>
                          <p:cTn id="37" fill="hold">
                            <p:stCondLst>
                              <p:cond delay="4500"/>
                            </p:stCondLst>
                            <p:childTnLst>
                              <p:par>
                                <p:cTn id="38" presetID="22" presetClass="entr" presetSubtype="8" fill="hold" grpId="0" nodeType="afterEffect">
                                  <p:stCondLst>
                                    <p:cond delay="0"/>
                                  </p:stCondLst>
                                  <p:childTnLst>
                                    <p:set>
                                      <p:cBhvr>
                                        <p:cTn id="39" dur="1" fill="hold">
                                          <p:stCondLst>
                                            <p:cond delay="0"/>
                                          </p:stCondLst>
                                        </p:cTn>
                                        <p:tgtEl>
                                          <p:spTgt spid="11"/>
                                        </p:tgtEl>
                                        <p:attrNameLst>
                                          <p:attrName>style.visibility</p:attrName>
                                        </p:attrNameLst>
                                      </p:cBhvr>
                                      <p:to>
                                        <p:strVal val="visible"/>
                                      </p:to>
                                    </p:set>
                                    <p:animEffect transition="in" filter="wipe(left)">
                                      <p:cBhvr>
                                        <p:cTn id="40" dur="500"/>
                                        <p:tgtEl>
                                          <p:spTgt spid="11"/>
                                        </p:tgtEl>
                                      </p:cBhvr>
                                    </p:animEffect>
                                  </p:childTnLst>
                                </p:cTn>
                              </p:par>
                              <p:par>
                                <p:cTn id="41" presetID="22" presetClass="entr" presetSubtype="8" fill="hold" grpId="0" nodeType="withEffect">
                                  <p:stCondLst>
                                    <p:cond delay="0"/>
                                  </p:stCondLst>
                                  <p:childTnLst>
                                    <p:set>
                                      <p:cBhvr>
                                        <p:cTn id="42" dur="1" fill="hold">
                                          <p:stCondLst>
                                            <p:cond delay="0"/>
                                          </p:stCondLst>
                                        </p:cTn>
                                        <p:tgtEl>
                                          <p:spTgt spid="12"/>
                                        </p:tgtEl>
                                        <p:attrNameLst>
                                          <p:attrName>style.visibility</p:attrName>
                                        </p:attrNameLst>
                                      </p:cBhvr>
                                      <p:to>
                                        <p:strVal val="visible"/>
                                      </p:to>
                                    </p:set>
                                    <p:animEffect transition="in" filter="wipe(left)">
                                      <p:cBhvr>
                                        <p:cTn id="43" dur="500"/>
                                        <p:tgtEl>
                                          <p:spTgt spid="12"/>
                                        </p:tgtEl>
                                      </p:cBhvr>
                                    </p:animEffect>
                                  </p:childTnLst>
                                </p:cTn>
                              </p:par>
                            </p:childTnLst>
                          </p:cTn>
                        </p:par>
                        <p:par>
                          <p:cTn id="44" fill="hold">
                            <p:stCondLst>
                              <p:cond delay="5000"/>
                            </p:stCondLst>
                            <p:childTnLst>
                              <p:par>
                                <p:cTn id="45" presetID="47" presetClass="entr" presetSubtype="0" fill="hold" grpId="0" nodeType="afterEffect">
                                  <p:stCondLst>
                                    <p:cond delay="0"/>
                                  </p:stCondLst>
                                  <p:childTnLst>
                                    <p:set>
                                      <p:cBhvr>
                                        <p:cTn id="46" dur="1" fill="hold">
                                          <p:stCondLst>
                                            <p:cond delay="0"/>
                                          </p:stCondLst>
                                        </p:cTn>
                                        <p:tgtEl>
                                          <p:spTgt spid="13"/>
                                        </p:tgtEl>
                                        <p:attrNameLst>
                                          <p:attrName>style.visibility</p:attrName>
                                        </p:attrNameLst>
                                      </p:cBhvr>
                                      <p:to>
                                        <p:strVal val="visible"/>
                                      </p:to>
                                    </p:set>
                                    <p:animEffect transition="in" filter="fade">
                                      <p:cBhvr>
                                        <p:cTn id="47" dur="1000"/>
                                        <p:tgtEl>
                                          <p:spTgt spid="13"/>
                                        </p:tgtEl>
                                      </p:cBhvr>
                                    </p:animEffect>
                                    <p:anim calcmode="lin" valueType="num">
                                      <p:cBhvr>
                                        <p:cTn id="48" dur="1000" fill="hold"/>
                                        <p:tgtEl>
                                          <p:spTgt spid="13"/>
                                        </p:tgtEl>
                                        <p:attrNameLst>
                                          <p:attrName>ppt_x</p:attrName>
                                        </p:attrNameLst>
                                      </p:cBhvr>
                                      <p:tavLst>
                                        <p:tav tm="0">
                                          <p:val>
                                            <p:strVal val="#ppt_x"/>
                                          </p:val>
                                        </p:tav>
                                        <p:tav tm="100000">
                                          <p:val>
                                            <p:strVal val="#ppt_x"/>
                                          </p:val>
                                        </p:tav>
                                      </p:tavLst>
                                    </p:anim>
                                    <p:anim calcmode="lin" valueType="num">
                                      <p:cBhvr>
                                        <p:cTn id="49" dur="1000" fill="hold"/>
                                        <p:tgtEl>
                                          <p:spTgt spid="13"/>
                                        </p:tgtEl>
                                        <p:attrNameLst>
                                          <p:attrName>ppt_y</p:attrName>
                                        </p:attrNameLst>
                                      </p:cBhvr>
                                      <p:tavLst>
                                        <p:tav tm="0">
                                          <p:val>
                                            <p:strVal val="#ppt_y-.1"/>
                                          </p:val>
                                        </p:tav>
                                        <p:tav tm="100000">
                                          <p:val>
                                            <p:strVal val="#ppt_y"/>
                                          </p:val>
                                        </p:tav>
                                      </p:tavLst>
                                    </p:anim>
                                  </p:childTnLst>
                                </p:cTn>
                              </p:par>
                            </p:childTnLst>
                          </p:cTn>
                        </p:par>
                        <p:par>
                          <p:cTn id="50" fill="hold">
                            <p:stCondLst>
                              <p:cond delay="6000"/>
                            </p:stCondLst>
                            <p:childTnLst>
                              <p:par>
                                <p:cTn id="51" presetID="22" presetClass="entr" presetSubtype="8" fill="hold" nodeType="afterEffect">
                                  <p:stCondLst>
                                    <p:cond delay="0"/>
                                  </p:stCondLst>
                                  <p:childTnLst>
                                    <p:set>
                                      <p:cBhvr>
                                        <p:cTn id="52" dur="1" fill="hold">
                                          <p:stCondLst>
                                            <p:cond delay="0"/>
                                          </p:stCondLst>
                                        </p:cTn>
                                        <p:tgtEl>
                                          <p:spTgt spid="14"/>
                                        </p:tgtEl>
                                        <p:attrNameLst>
                                          <p:attrName>style.visibility</p:attrName>
                                        </p:attrNameLst>
                                      </p:cBhvr>
                                      <p:to>
                                        <p:strVal val="visible"/>
                                      </p:to>
                                    </p:set>
                                    <p:animEffect transition="in" filter="wipe(left)">
                                      <p:cBhvr>
                                        <p:cTn id="53" dur="500"/>
                                        <p:tgtEl>
                                          <p:spTgt spid="14"/>
                                        </p:tgtEl>
                                      </p:cBhvr>
                                    </p:animEffect>
                                  </p:childTnLst>
                                </p:cTn>
                              </p:par>
                            </p:childTnLst>
                          </p:cTn>
                        </p:par>
                        <p:par>
                          <p:cTn id="54" fill="hold">
                            <p:stCondLst>
                              <p:cond delay="6500"/>
                            </p:stCondLst>
                            <p:childTnLst>
                              <p:par>
                                <p:cTn id="55" presetID="22" presetClass="entr" presetSubtype="8" fill="hold" grpId="0" nodeType="afterEffect">
                                  <p:stCondLst>
                                    <p:cond delay="0"/>
                                  </p:stCondLst>
                                  <p:childTnLst>
                                    <p:set>
                                      <p:cBhvr>
                                        <p:cTn id="56" dur="1" fill="hold">
                                          <p:stCondLst>
                                            <p:cond delay="0"/>
                                          </p:stCondLst>
                                        </p:cTn>
                                        <p:tgtEl>
                                          <p:spTgt spid="15"/>
                                        </p:tgtEl>
                                        <p:attrNameLst>
                                          <p:attrName>style.visibility</p:attrName>
                                        </p:attrNameLst>
                                      </p:cBhvr>
                                      <p:to>
                                        <p:strVal val="visible"/>
                                      </p:to>
                                    </p:set>
                                    <p:animEffect transition="in" filter="wipe(left)">
                                      <p:cBhvr>
                                        <p:cTn id="57" dur="500"/>
                                        <p:tgtEl>
                                          <p:spTgt spid="15"/>
                                        </p:tgtEl>
                                      </p:cBhvr>
                                    </p:animEffect>
                                  </p:childTnLst>
                                </p:cTn>
                              </p:par>
                              <p:par>
                                <p:cTn id="58" presetID="22" presetClass="entr" presetSubtype="8" fill="hold" grpId="0" nodeType="withEffect">
                                  <p:stCondLst>
                                    <p:cond delay="0"/>
                                  </p:stCondLst>
                                  <p:childTnLst>
                                    <p:set>
                                      <p:cBhvr>
                                        <p:cTn id="59" dur="1" fill="hold">
                                          <p:stCondLst>
                                            <p:cond delay="0"/>
                                          </p:stCondLst>
                                        </p:cTn>
                                        <p:tgtEl>
                                          <p:spTgt spid="16"/>
                                        </p:tgtEl>
                                        <p:attrNameLst>
                                          <p:attrName>style.visibility</p:attrName>
                                        </p:attrNameLst>
                                      </p:cBhvr>
                                      <p:to>
                                        <p:strVal val="visible"/>
                                      </p:to>
                                    </p:set>
                                    <p:animEffect transition="in" filter="wipe(left)">
                                      <p:cBhvr>
                                        <p:cTn id="60" dur="500"/>
                                        <p:tgtEl>
                                          <p:spTgt spid="16"/>
                                        </p:tgtEl>
                                      </p:cBhvr>
                                    </p:animEffect>
                                  </p:childTnLst>
                                </p:cTn>
                              </p:par>
                            </p:childTnLst>
                          </p:cTn>
                        </p:par>
                        <p:par>
                          <p:cTn id="61" fill="hold">
                            <p:stCondLst>
                              <p:cond delay="7000"/>
                            </p:stCondLst>
                            <p:childTnLst>
                              <p:par>
                                <p:cTn id="62" presetID="2" presetClass="entr" presetSubtype="4" decel="100000" fill="hold" grpId="0" nodeType="afterEffect">
                                  <p:stCondLst>
                                    <p:cond delay="0"/>
                                  </p:stCondLst>
                                  <p:childTnLst>
                                    <p:set>
                                      <p:cBhvr>
                                        <p:cTn id="63" dur="1" fill="hold">
                                          <p:stCondLst>
                                            <p:cond delay="0"/>
                                          </p:stCondLst>
                                        </p:cTn>
                                        <p:tgtEl>
                                          <p:spTgt spid="17"/>
                                        </p:tgtEl>
                                        <p:attrNameLst>
                                          <p:attrName>style.visibility</p:attrName>
                                        </p:attrNameLst>
                                      </p:cBhvr>
                                      <p:to>
                                        <p:strVal val="visible"/>
                                      </p:to>
                                    </p:set>
                                    <p:anim calcmode="lin" valueType="num">
                                      <p:cBhvr additive="base">
                                        <p:cTn id="64" dur="200" fill="hold"/>
                                        <p:tgtEl>
                                          <p:spTgt spid="17"/>
                                        </p:tgtEl>
                                        <p:attrNameLst>
                                          <p:attrName>ppt_x</p:attrName>
                                        </p:attrNameLst>
                                      </p:cBhvr>
                                      <p:tavLst>
                                        <p:tav tm="0">
                                          <p:val>
                                            <p:strVal val="#ppt_x"/>
                                          </p:val>
                                        </p:tav>
                                        <p:tav tm="100000">
                                          <p:val>
                                            <p:strVal val="#ppt_x"/>
                                          </p:val>
                                        </p:tav>
                                      </p:tavLst>
                                    </p:anim>
                                    <p:anim calcmode="lin" valueType="num">
                                      <p:cBhvr additive="base">
                                        <p:cTn id="65" dur="200" fill="hold"/>
                                        <p:tgtEl>
                                          <p:spTgt spid="17"/>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animBg="1"/>
      <p:bldP spid="7" grpId="0"/>
      <p:bldP spid="8" grpId="0"/>
      <p:bldP spid="9" grpId="0" animBg="1"/>
      <p:bldP spid="11" grpId="0"/>
      <p:bldP spid="12" grpId="0"/>
      <p:bldP spid="13" grpId="0" animBg="1"/>
      <p:bldP spid="15" grpId="0"/>
      <p:bldP spid="16" grpId="0"/>
      <p:bldP spid="17" grpId="0"/>
    </p:bld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5" name="图片 24"/>
          <p:cNvPicPr>
            <a:picLocks noChangeAspect="1"/>
          </p:cNvPicPr>
          <p:nvPr/>
        </p:nvPicPr>
        <p:blipFill rotWithShape="1">
          <a:blip r:embed="rId1">
            <a:extLst>
              <a:ext uri="{28A0092B-C50C-407E-A947-70E740481C1C}">
                <a14:useLocalDpi xmlns:a14="http://schemas.microsoft.com/office/drawing/2010/main" val="0"/>
              </a:ext>
            </a:extLst>
          </a:blip>
          <a:srcRect r="16704"/>
          <a:stretch>
            <a:fillRect/>
          </a:stretch>
        </p:blipFill>
        <p:spPr>
          <a:xfrm>
            <a:off x="31973" y="-17321"/>
            <a:ext cx="11489704" cy="6465919"/>
          </a:xfrm>
          <a:prstGeom prst="rect">
            <a:avLst/>
          </a:prstGeom>
        </p:spPr>
      </p:pic>
      <p:sp>
        <p:nvSpPr>
          <p:cNvPr id="6" name="矩形 5"/>
          <p:cNvSpPr/>
          <p:nvPr/>
        </p:nvSpPr>
        <p:spPr>
          <a:xfrm>
            <a:off x="-23093" y="1143932"/>
            <a:ext cx="11545168" cy="3320292"/>
          </a:xfrm>
          <a:prstGeom prst="rect">
            <a:avLst/>
          </a:prstGeom>
          <a:solidFill>
            <a:srgbClr val="0070C0"/>
          </a:solidFill>
          <a:ln>
            <a:noFill/>
          </a:ln>
          <a:effectLst>
            <a:outerShdw blurRad="50800" dist="38100" dir="8100000" algn="tr"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7" name="文本框 16"/>
          <p:cNvSpPr txBox="1"/>
          <p:nvPr/>
        </p:nvSpPr>
        <p:spPr>
          <a:xfrm>
            <a:off x="720477" y="1295871"/>
            <a:ext cx="9953238" cy="2477601"/>
          </a:xfrm>
          <a:prstGeom prst="rect">
            <a:avLst/>
          </a:prstGeom>
          <a:noFill/>
        </p:spPr>
        <p:txBody>
          <a:bodyPr wrap="square" rtlCol="0">
            <a:spAutoFit/>
          </a:bodyPr>
          <a:lstStyle/>
          <a:p>
            <a:pPr algn="ctr"/>
            <a:r>
              <a:rPr lang="en-US" altLang="zh-CN" sz="15500" dirty="0" smtClean="0">
                <a:solidFill>
                  <a:schemeClr val="bg1">
                    <a:alpha val="20000"/>
                  </a:schemeClr>
                </a:solidFill>
                <a:latin typeface="Impact MT Std" pitchFamily="34" charset="0"/>
              </a:rPr>
              <a:t>THANKS</a:t>
            </a:r>
            <a:endParaRPr lang="zh-CN" altLang="en-US" sz="15500" dirty="0">
              <a:solidFill>
                <a:schemeClr val="bg1">
                  <a:alpha val="20000"/>
                </a:schemeClr>
              </a:solidFill>
              <a:latin typeface="Impact MT Std" pitchFamily="34" charset="0"/>
            </a:endParaRPr>
          </a:p>
        </p:txBody>
      </p:sp>
      <p:sp>
        <p:nvSpPr>
          <p:cNvPr id="8" name="圆角矩形 7"/>
          <p:cNvSpPr/>
          <p:nvPr/>
        </p:nvSpPr>
        <p:spPr>
          <a:xfrm>
            <a:off x="3202338" y="2474319"/>
            <a:ext cx="1224136" cy="1224136"/>
          </a:xfrm>
          <a:prstGeom prst="roundRect">
            <a:avLst>
              <a:gd name="adj" fmla="val 13844"/>
            </a:avLst>
          </a:prstGeom>
          <a:solidFill>
            <a:schemeClr val="bg1"/>
          </a:solidFill>
          <a:ln>
            <a:noFill/>
          </a:ln>
          <a:effectLst>
            <a:outerShdw blurRad="444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9" name="圆角矩形 8"/>
          <p:cNvSpPr/>
          <p:nvPr/>
        </p:nvSpPr>
        <p:spPr>
          <a:xfrm>
            <a:off x="4568458" y="2466944"/>
            <a:ext cx="1224136" cy="1224136"/>
          </a:xfrm>
          <a:prstGeom prst="roundRect">
            <a:avLst>
              <a:gd name="adj" fmla="val 13844"/>
            </a:avLst>
          </a:prstGeom>
          <a:solidFill>
            <a:schemeClr val="bg1"/>
          </a:solidFill>
          <a:ln>
            <a:noFill/>
          </a:ln>
          <a:effectLst>
            <a:outerShdw blurRad="444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0" name="圆角矩形 9"/>
          <p:cNvSpPr/>
          <p:nvPr/>
        </p:nvSpPr>
        <p:spPr>
          <a:xfrm>
            <a:off x="5936610" y="2466944"/>
            <a:ext cx="1224136" cy="1224136"/>
          </a:xfrm>
          <a:prstGeom prst="roundRect">
            <a:avLst>
              <a:gd name="adj" fmla="val 13844"/>
            </a:avLst>
          </a:prstGeom>
          <a:solidFill>
            <a:schemeClr val="bg1"/>
          </a:solidFill>
          <a:ln>
            <a:noFill/>
          </a:ln>
          <a:effectLst>
            <a:outerShdw blurRad="444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1" name="圆角矩形 10"/>
          <p:cNvSpPr/>
          <p:nvPr/>
        </p:nvSpPr>
        <p:spPr>
          <a:xfrm>
            <a:off x="7304762" y="2466944"/>
            <a:ext cx="1224136" cy="1224136"/>
          </a:xfrm>
          <a:prstGeom prst="roundRect">
            <a:avLst>
              <a:gd name="adj" fmla="val 13844"/>
            </a:avLst>
          </a:prstGeom>
          <a:solidFill>
            <a:schemeClr val="bg1"/>
          </a:solidFill>
          <a:ln>
            <a:noFill/>
          </a:ln>
          <a:effectLst>
            <a:outerShdw blurRad="444500" dist="127000" dir="2700000" algn="tl" rotWithShape="0">
              <a:prstClr val="black">
                <a:alpha val="40000"/>
              </a:prst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zh-CN" altLang="en-US"/>
          </a:p>
        </p:txBody>
      </p:sp>
      <p:sp>
        <p:nvSpPr>
          <p:cNvPr id="12" name="TextBox 11"/>
          <p:cNvSpPr txBox="1"/>
          <p:nvPr/>
        </p:nvSpPr>
        <p:spPr>
          <a:xfrm>
            <a:off x="3382358" y="2610960"/>
            <a:ext cx="864096" cy="923330"/>
          </a:xfrm>
          <a:prstGeom prst="rect">
            <a:avLst/>
          </a:prstGeom>
          <a:noFill/>
        </p:spPr>
        <p:txBody>
          <a:bodyPr wrap="square" rtlCol="0">
            <a:spAutoFit/>
          </a:bodyPr>
          <a:lstStyle/>
          <a:p>
            <a:pPr algn="ctr"/>
            <a:r>
              <a:rPr lang="zh-CN" altLang="en-US" sz="5400" b="1" dirty="0">
                <a:solidFill>
                  <a:srgbClr val="0070C0"/>
                </a:solidFill>
                <a:latin typeface="微软雅黑" panose="020B0503020204020204" pitchFamily="34" charset="-122"/>
                <a:ea typeface="微软雅黑" panose="020B0503020204020204" pitchFamily="34" charset="-122"/>
              </a:rPr>
              <a:t>谢</a:t>
            </a:r>
            <a:endParaRPr lang="zh-CN" altLang="en-US" sz="5400" b="1" dirty="0">
              <a:solidFill>
                <a:srgbClr val="0070C0"/>
              </a:solidFill>
              <a:latin typeface="微软雅黑" panose="020B0503020204020204" pitchFamily="34" charset="-122"/>
              <a:ea typeface="微软雅黑" panose="020B0503020204020204" pitchFamily="34" charset="-122"/>
            </a:endParaRPr>
          </a:p>
        </p:txBody>
      </p:sp>
      <p:sp>
        <p:nvSpPr>
          <p:cNvPr id="14" name="TextBox 12"/>
          <p:cNvSpPr txBox="1"/>
          <p:nvPr/>
        </p:nvSpPr>
        <p:spPr>
          <a:xfrm>
            <a:off x="4712474" y="2610960"/>
            <a:ext cx="864096" cy="923330"/>
          </a:xfrm>
          <a:prstGeom prst="rect">
            <a:avLst/>
          </a:prstGeom>
          <a:noFill/>
        </p:spPr>
        <p:txBody>
          <a:bodyPr wrap="square" rtlCol="0">
            <a:spAutoFit/>
          </a:bodyPr>
          <a:lstStyle/>
          <a:p>
            <a:pPr algn="ctr"/>
            <a:r>
              <a:rPr lang="zh-CN" altLang="en-US" sz="5400" b="1" dirty="0" smtClean="0">
                <a:solidFill>
                  <a:srgbClr val="0070C0"/>
                </a:solidFill>
                <a:latin typeface="微软雅黑" panose="020B0503020204020204" pitchFamily="34" charset="-122"/>
                <a:ea typeface="微软雅黑" panose="020B0503020204020204" pitchFamily="34" charset="-122"/>
              </a:rPr>
              <a:t>谢</a:t>
            </a:r>
            <a:endParaRPr lang="zh-CN" altLang="en-US" sz="5400" b="1" dirty="0">
              <a:solidFill>
                <a:srgbClr val="0070C0"/>
              </a:solidFill>
              <a:latin typeface="微软雅黑" panose="020B0503020204020204" pitchFamily="34" charset="-122"/>
              <a:ea typeface="微软雅黑" panose="020B0503020204020204" pitchFamily="34" charset="-122"/>
            </a:endParaRPr>
          </a:p>
        </p:txBody>
      </p:sp>
      <p:sp>
        <p:nvSpPr>
          <p:cNvPr id="18" name="TextBox 15"/>
          <p:cNvSpPr txBox="1"/>
          <p:nvPr/>
        </p:nvSpPr>
        <p:spPr>
          <a:xfrm>
            <a:off x="6152634" y="2610960"/>
            <a:ext cx="864096" cy="923330"/>
          </a:xfrm>
          <a:prstGeom prst="rect">
            <a:avLst/>
          </a:prstGeom>
          <a:noFill/>
        </p:spPr>
        <p:txBody>
          <a:bodyPr wrap="square" rtlCol="0">
            <a:spAutoFit/>
          </a:bodyPr>
          <a:lstStyle/>
          <a:p>
            <a:pPr algn="ctr"/>
            <a:r>
              <a:rPr lang="zh-CN" altLang="en-US" sz="5400" b="1" dirty="0" smtClean="0">
                <a:solidFill>
                  <a:srgbClr val="0070C0"/>
                </a:solidFill>
                <a:latin typeface="微软雅黑" panose="020B0503020204020204" pitchFamily="34" charset="-122"/>
                <a:ea typeface="微软雅黑" panose="020B0503020204020204" pitchFamily="34" charset="-122"/>
              </a:rPr>
              <a:t>观</a:t>
            </a:r>
            <a:endParaRPr lang="zh-CN" altLang="en-US" sz="5400" b="1" dirty="0">
              <a:solidFill>
                <a:srgbClr val="0070C0"/>
              </a:solidFill>
              <a:latin typeface="微软雅黑" panose="020B0503020204020204" pitchFamily="34" charset="-122"/>
              <a:ea typeface="微软雅黑" panose="020B0503020204020204" pitchFamily="34" charset="-122"/>
            </a:endParaRPr>
          </a:p>
        </p:txBody>
      </p:sp>
      <p:sp>
        <p:nvSpPr>
          <p:cNvPr id="19" name="TextBox 16"/>
          <p:cNvSpPr txBox="1"/>
          <p:nvPr/>
        </p:nvSpPr>
        <p:spPr>
          <a:xfrm>
            <a:off x="7448778" y="2610960"/>
            <a:ext cx="864096" cy="923330"/>
          </a:xfrm>
          <a:prstGeom prst="rect">
            <a:avLst/>
          </a:prstGeom>
          <a:noFill/>
        </p:spPr>
        <p:txBody>
          <a:bodyPr wrap="square" rtlCol="0">
            <a:spAutoFit/>
          </a:bodyPr>
          <a:lstStyle/>
          <a:p>
            <a:pPr algn="ctr"/>
            <a:r>
              <a:rPr lang="zh-CN" altLang="en-US" sz="5400" b="1" dirty="0" smtClean="0">
                <a:solidFill>
                  <a:srgbClr val="0070C0"/>
                </a:solidFill>
                <a:latin typeface="微软雅黑" panose="020B0503020204020204" pitchFamily="34" charset="-122"/>
                <a:ea typeface="微软雅黑" panose="020B0503020204020204" pitchFamily="34" charset="-122"/>
              </a:rPr>
              <a:t>看</a:t>
            </a:r>
            <a:endParaRPr lang="zh-CN" altLang="en-US" sz="5400" b="1" dirty="0">
              <a:solidFill>
                <a:srgbClr val="0070C0"/>
              </a:solidFill>
              <a:latin typeface="微软雅黑" panose="020B0503020204020204" pitchFamily="34" charset="-122"/>
              <a:ea typeface="微软雅黑" panose="020B0503020204020204" pitchFamily="34" charset="-122"/>
            </a:endParaRPr>
          </a:p>
        </p:txBody>
      </p:sp>
      <p:grpSp>
        <p:nvGrpSpPr>
          <p:cNvPr id="20" name="组合 19"/>
          <p:cNvGrpSpPr/>
          <p:nvPr/>
        </p:nvGrpSpPr>
        <p:grpSpPr>
          <a:xfrm>
            <a:off x="1889675" y="3828976"/>
            <a:ext cx="7946681" cy="338554"/>
            <a:chOff x="2002264" y="3469364"/>
            <a:chExt cx="8187473" cy="338554"/>
          </a:xfrm>
        </p:grpSpPr>
        <p:sp>
          <p:nvSpPr>
            <p:cNvPr id="21" name="矩形 17"/>
            <p:cNvSpPr>
              <a:spLocks noChangeArrowheads="1"/>
            </p:cNvSpPr>
            <p:nvPr/>
          </p:nvSpPr>
          <p:spPr bwMode="auto">
            <a:xfrm>
              <a:off x="3898035" y="3469364"/>
              <a:ext cx="4395930" cy="33855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Calibri" panose="020F0502020204030204" pitchFamily="34" charset="0"/>
                  <a:ea typeface="宋体" panose="02010600030101010101" pitchFamily="2" charset="-122"/>
                </a:defRPr>
              </a:lvl1pPr>
              <a:lvl2pPr marL="742950" indent="-285750">
                <a:defRPr>
                  <a:solidFill>
                    <a:schemeClr val="tx1"/>
                  </a:solidFill>
                  <a:latin typeface="Calibri" panose="020F0502020204030204" pitchFamily="34" charset="0"/>
                  <a:ea typeface="宋体" panose="02010600030101010101" pitchFamily="2" charset="-122"/>
                </a:defRPr>
              </a:lvl2pPr>
              <a:lvl3pPr marL="1143000" indent="-228600">
                <a:defRPr>
                  <a:solidFill>
                    <a:schemeClr val="tx1"/>
                  </a:solidFill>
                  <a:latin typeface="Calibri" panose="020F0502020204030204" pitchFamily="34" charset="0"/>
                  <a:ea typeface="宋体" panose="02010600030101010101" pitchFamily="2" charset="-122"/>
                </a:defRPr>
              </a:lvl3pPr>
              <a:lvl4pPr marL="1600200" indent="-228600">
                <a:defRPr>
                  <a:solidFill>
                    <a:schemeClr val="tx1"/>
                  </a:solidFill>
                  <a:latin typeface="Calibri" panose="020F0502020204030204" pitchFamily="34" charset="0"/>
                  <a:ea typeface="宋体" panose="02010600030101010101" pitchFamily="2" charset="-122"/>
                </a:defRPr>
              </a:lvl4pPr>
              <a:lvl5pPr marL="2057400" indent="-228600">
                <a:defRPr>
                  <a:solidFill>
                    <a:schemeClr val="tx1"/>
                  </a:solidFill>
                  <a:latin typeface="Calibri" panose="020F0502020204030204" pitchFamily="34" charset="0"/>
                  <a:ea typeface="宋体" panose="02010600030101010101" pitchFamily="2" charset="-122"/>
                </a:defRPr>
              </a:lvl5pPr>
              <a:lvl6pPr marL="25146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6pPr>
              <a:lvl7pPr marL="29718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7pPr>
              <a:lvl8pPr marL="34290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8pPr>
              <a:lvl9pPr marL="3886200" indent="-228600" eaLnBrk="0" fontAlgn="base" hangingPunct="0">
                <a:spcBef>
                  <a:spcPct val="0"/>
                </a:spcBef>
                <a:spcAft>
                  <a:spcPct val="0"/>
                </a:spcAft>
                <a:defRPr>
                  <a:solidFill>
                    <a:schemeClr val="tx1"/>
                  </a:solidFill>
                  <a:latin typeface="Calibri" panose="020F0502020204030204" pitchFamily="34" charset="0"/>
                  <a:ea typeface="宋体" panose="02010600030101010101" pitchFamily="2" charset="-122"/>
                </a:defRPr>
              </a:lvl9pPr>
            </a:lstStyle>
            <a:p>
              <a:pPr algn="dist"/>
              <a:endParaRPr lang="zh-CN" altLang="en-US" sz="1600" dirty="0">
                <a:solidFill>
                  <a:schemeClr val="bg1"/>
                </a:solidFill>
                <a:latin typeface="Impact MT Std" pitchFamily="34" charset="0"/>
              </a:endParaRPr>
            </a:p>
          </p:txBody>
        </p:sp>
        <p:cxnSp>
          <p:nvCxnSpPr>
            <p:cNvPr id="22" name="直接连接符 21"/>
            <p:cNvCxnSpPr/>
            <p:nvPr/>
          </p:nvCxnSpPr>
          <p:spPr bwMode="auto">
            <a:xfrm>
              <a:off x="2002264" y="3609064"/>
              <a:ext cx="1769599" cy="0"/>
            </a:xfrm>
            <a:prstGeom prst="line">
              <a:avLst/>
            </a:prstGeom>
            <a:noFill/>
            <a:ln w="12700" cap="flat" cmpd="sng" algn="ctr">
              <a:solidFill>
                <a:schemeClr val="bg1"/>
              </a:solidFill>
              <a:prstDash val="solid"/>
            </a:ln>
            <a:effectLst/>
          </p:spPr>
        </p:cxnSp>
        <p:cxnSp>
          <p:nvCxnSpPr>
            <p:cNvPr id="23" name="直接连接符 22"/>
            <p:cNvCxnSpPr/>
            <p:nvPr/>
          </p:nvCxnSpPr>
          <p:spPr bwMode="auto">
            <a:xfrm>
              <a:off x="8420138" y="3609064"/>
              <a:ext cx="1769599" cy="0"/>
            </a:xfrm>
            <a:prstGeom prst="line">
              <a:avLst/>
            </a:prstGeom>
            <a:noFill/>
            <a:ln w="12700" cap="flat" cmpd="sng" algn="ctr">
              <a:solidFill>
                <a:schemeClr val="bg1"/>
              </a:solidFill>
              <a:prstDash val="solid"/>
            </a:ln>
            <a:effectLst/>
          </p:spPr>
        </p:cxnSp>
      </p:grpSp>
      <p:sp>
        <p:nvSpPr>
          <p:cNvPr id="24" name="矩形 23"/>
          <p:cNvSpPr/>
          <p:nvPr/>
        </p:nvSpPr>
        <p:spPr>
          <a:xfrm>
            <a:off x="3607230" y="3794446"/>
            <a:ext cx="4389109" cy="369332"/>
          </a:xfrm>
          <a:prstGeom prst="rect">
            <a:avLst/>
          </a:prstGeom>
        </p:spPr>
        <p:txBody>
          <a:bodyPr wrap="square">
            <a:spAutoFit/>
          </a:bodyPr>
          <a:lstStyle/>
          <a:p>
            <a:pPr algn="ctr"/>
            <a:r>
              <a:rPr lang="en-US" altLang="zh-CN" b="1" dirty="0" smtClean="0">
                <a:solidFill>
                  <a:schemeClr val="bg1"/>
                </a:solidFill>
                <a:latin typeface="方正兰亭黑简体" panose="02000000000000000000" pitchFamily="2" charset="-122"/>
                <a:ea typeface="方正兰亭黑简体" panose="02000000000000000000" pitchFamily="2" charset="-122"/>
              </a:rPr>
              <a:t>THANK YOU FOR WATCHING</a:t>
            </a:r>
            <a:endParaRPr lang="zh-CN" altLang="en-US" dirty="0">
              <a:solidFill>
                <a:schemeClr val="bg1"/>
              </a:solidFill>
              <a:latin typeface="方正兰亭黑简体" panose="02000000000000000000" pitchFamily="2" charset="-122"/>
              <a:ea typeface="方正兰亭黑简体" panose="02000000000000000000" pitchFamily="2" charset="-122"/>
            </a:endParaRPr>
          </a:p>
        </p:txBody>
      </p:sp>
    </p:spTree>
  </p:cSld>
  <p:clrMapOvr>
    <a:masterClrMapping/>
  </p:clrMapOvr>
  <p:transition spd="slow" advClick="0" advTm="4236">
    <p:pull/>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47" presetClass="entr" presetSubtype="0" fill="hold" grpId="0" nodeType="afterEffect">
                                  <p:stCondLst>
                                    <p:cond delay="0"/>
                                  </p:stCondLst>
                                  <p:childTnLst>
                                    <p:set>
                                      <p:cBhvr>
                                        <p:cTn id="6" dur="1" fill="hold">
                                          <p:stCondLst>
                                            <p:cond delay="0"/>
                                          </p:stCondLst>
                                        </p:cTn>
                                        <p:tgtEl>
                                          <p:spTgt spid="6"/>
                                        </p:tgtEl>
                                        <p:attrNameLst>
                                          <p:attrName>style.visibility</p:attrName>
                                        </p:attrNameLst>
                                      </p:cBhvr>
                                      <p:to>
                                        <p:strVal val="visible"/>
                                      </p:to>
                                    </p:set>
                                    <p:animEffect transition="in" filter="fade">
                                      <p:cBhvr>
                                        <p:cTn id="7" dur="1000"/>
                                        <p:tgtEl>
                                          <p:spTgt spid="6"/>
                                        </p:tgtEl>
                                      </p:cBhvr>
                                    </p:animEffect>
                                    <p:anim calcmode="lin" valueType="num">
                                      <p:cBhvr>
                                        <p:cTn id="8" dur="1000" fill="hold"/>
                                        <p:tgtEl>
                                          <p:spTgt spid="6"/>
                                        </p:tgtEl>
                                        <p:attrNameLst>
                                          <p:attrName>ppt_x</p:attrName>
                                        </p:attrNameLst>
                                      </p:cBhvr>
                                      <p:tavLst>
                                        <p:tav tm="0">
                                          <p:val>
                                            <p:strVal val="#ppt_x"/>
                                          </p:val>
                                        </p:tav>
                                        <p:tav tm="100000">
                                          <p:val>
                                            <p:strVal val="#ppt_x"/>
                                          </p:val>
                                        </p:tav>
                                      </p:tavLst>
                                    </p:anim>
                                    <p:anim calcmode="lin" valueType="num">
                                      <p:cBhvr>
                                        <p:cTn id="9" dur="1000" fill="hold"/>
                                        <p:tgtEl>
                                          <p:spTgt spid="6"/>
                                        </p:tgtEl>
                                        <p:attrNameLst>
                                          <p:attrName>ppt_y</p:attrName>
                                        </p:attrNameLst>
                                      </p:cBhvr>
                                      <p:tavLst>
                                        <p:tav tm="0">
                                          <p:val>
                                            <p:strVal val="#ppt_y-.1"/>
                                          </p:val>
                                        </p:tav>
                                        <p:tav tm="100000">
                                          <p:val>
                                            <p:strVal val="#ppt_y"/>
                                          </p:val>
                                        </p:tav>
                                      </p:tavLst>
                                    </p:anim>
                                  </p:childTnLst>
                                </p:cTn>
                              </p:par>
                            </p:childTnLst>
                          </p:cTn>
                        </p:par>
                        <p:par>
                          <p:cTn id="10" fill="hold">
                            <p:stCondLst>
                              <p:cond delay="1000"/>
                            </p:stCondLst>
                            <p:childTnLst>
                              <p:par>
                                <p:cTn id="11" presetID="53" presetClass="entr" presetSubtype="16" fill="hold" grpId="0" nodeType="afterEffect">
                                  <p:stCondLst>
                                    <p:cond delay="0"/>
                                  </p:stCondLst>
                                  <p:iterate type="lt">
                                    <p:tmPct val="16000"/>
                                  </p:iterate>
                                  <p:childTnLst>
                                    <p:set>
                                      <p:cBhvr>
                                        <p:cTn id="12" dur="1" fill="hold">
                                          <p:stCondLst>
                                            <p:cond delay="0"/>
                                          </p:stCondLst>
                                        </p:cTn>
                                        <p:tgtEl>
                                          <p:spTgt spid="7"/>
                                        </p:tgtEl>
                                        <p:attrNameLst>
                                          <p:attrName>style.visibility</p:attrName>
                                        </p:attrNameLst>
                                      </p:cBhvr>
                                      <p:to>
                                        <p:strVal val="visible"/>
                                      </p:to>
                                    </p:set>
                                    <p:anim calcmode="lin" valueType="num">
                                      <p:cBhvr>
                                        <p:cTn id="13" dur="500" fill="hold"/>
                                        <p:tgtEl>
                                          <p:spTgt spid="7"/>
                                        </p:tgtEl>
                                        <p:attrNameLst>
                                          <p:attrName>ppt_w</p:attrName>
                                        </p:attrNameLst>
                                      </p:cBhvr>
                                      <p:tavLst>
                                        <p:tav tm="0">
                                          <p:val>
                                            <p:fltVal val="0"/>
                                          </p:val>
                                        </p:tav>
                                        <p:tav tm="100000">
                                          <p:val>
                                            <p:strVal val="#ppt_w"/>
                                          </p:val>
                                        </p:tav>
                                      </p:tavLst>
                                    </p:anim>
                                    <p:anim calcmode="lin" valueType="num">
                                      <p:cBhvr>
                                        <p:cTn id="14" dur="500" fill="hold"/>
                                        <p:tgtEl>
                                          <p:spTgt spid="7"/>
                                        </p:tgtEl>
                                        <p:attrNameLst>
                                          <p:attrName>ppt_h</p:attrName>
                                        </p:attrNameLst>
                                      </p:cBhvr>
                                      <p:tavLst>
                                        <p:tav tm="0">
                                          <p:val>
                                            <p:fltVal val="0"/>
                                          </p:val>
                                        </p:tav>
                                        <p:tav tm="100000">
                                          <p:val>
                                            <p:strVal val="#ppt_h"/>
                                          </p:val>
                                        </p:tav>
                                      </p:tavLst>
                                    </p:anim>
                                    <p:animEffect transition="in" filter="fade">
                                      <p:cBhvr>
                                        <p:cTn id="15" dur="500"/>
                                        <p:tgtEl>
                                          <p:spTgt spid="7"/>
                                        </p:tgtEl>
                                      </p:cBhvr>
                                    </p:animEffect>
                                  </p:childTnLst>
                                </p:cTn>
                              </p:par>
                              <p:par>
                                <p:cTn id="16" presetID="10" presetClass="entr" presetSubtype="0" fill="hold" grpId="0" nodeType="withEffect">
                                  <p:stCondLst>
                                    <p:cond delay="500"/>
                                  </p:stCondLst>
                                  <p:childTnLst>
                                    <p:set>
                                      <p:cBhvr>
                                        <p:cTn id="17" dur="1" fill="hold">
                                          <p:stCondLst>
                                            <p:cond delay="0"/>
                                          </p:stCondLst>
                                        </p:cTn>
                                        <p:tgtEl>
                                          <p:spTgt spid="8"/>
                                        </p:tgtEl>
                                        <p:attrNameLst>
                                          <p:attrName>style.visibility</p:attrName>
                                        </p:attrNameLst>
                                      </p:cBhvr>
                                      <p:to>
                                        <p:strVal val="visible"/>
                                      </p:to>
                                    </p:set>
                                    <p:animEffect transition="in" filter="fade">
                                      <p:cBhvr>
                                        <p:cTn id="18" dur="500"/>
                                        <p:tgtEl>
                                          <p:spTgt spid="8"/>
                                        </p:tgtEl>
                                      </p:cBhvr>
                                    </p:animEffect>
                                  </p:childTnLst>
                                </p:cTn>
                              </p:par>
                              <p:par>
                                <p:cTn id="19" presetID="10" presetClass="entr" presetSubtype="0" fill="hold" grpId="0" nodeType="withEffect">
                                  <p:stCondLst>
                                    <p:cond delay="500"/>
                                  </p:stCondLst>
                                  <p:childTnLst>
                                    <p:set>
                                      <p:cBhvr>
                                        <p:cTn id="20" dur="1" fill="hold">
                                          <p:stCondLst>
                                            <p:cond delay="0"/>
                                          </p:stCondLst>
                                        </p:cTn>
                                        <p:tgtEl>
                                          <p:spTgt spid="9"/>
                                        </p:tgtEl>
                                        <p:attrNameLst>
                                          <p:attrName>style.visibility</p:attrName>
                                        </p:attrNameLst>
                                      </p:cBhvr>
                                      <p:to>
                                        <p:strVal val="visible"/>
                                      </p:to>
                                    </p:set>
                                    <p:animEffect transition="in" filter="fade">
                                      <p:cBhvr>
                                        <p:cTn id="21" dur="500"/>
                                        <p:tgtEl>
                                          <p:spTgt spid="9"/>
                                        </p:tgtEl>
                                      </p:cBhvr>
                                    </p:animEffect>
                                  </p:childTnLst>
                                </p:cTn>
                              </p:par>
                              <p:par>
                                <p:cTn id="22" presetID="10" presetClass="entr" presetSubtype="0" fill="hold" grpId="0" nodeType="withEffect">
                                  <p:stCondLst>
                                    <p:cond delay="500"/>
                                  </p:stCondLst>
                                  <p:childTnLst>
                                    <p:set>
                                      <p:cBhvr>
                                        <p:cTn id="23" dur="1" fill="hold">
                                          <p:stCondLst>
                                            <p:cond delay="0"/>
                                          </p:stCondLst>
                                        </p:cTn>
                                        <p:tgtEl>
                                          <p:spTgt spid="10"/>
                                        </p:tgtEl>
                                        <p:attrNameLst>
                                          <p:attrName>style.visibility</p:attrName>
                                        </p:attrNameLst>
                                      </p:cBhvr>
                                      <p:to>
                                        <p:strVal val="visible"/>
                                      </p:to>
                                    </p:set>
                                    <p:animEffect transition="in" filter="fade">
                                      <p:cBhvr>
                                        <p:cTn id="24" dur="500"/>
                                        <p:tgtEl>
                                          <p:spTgt spid="10"/>
                                        </p:tgtEl>
                                      </p:cBhvr>
                                    </p:animEffect>
                                  </p:childTnLst>
                                </p:cTn>
                              </p:par>
                              <p:par>
                                <p:cTn id="25" presetID="10" presetClass="entr" presetSubtype="0" fill="hold" grpId="0" nodeType="withEffect">
                                  <p:stCondLst>
                                    <p:cond delay="500"/>
                                  </p:stCondLst>
                                  <p:childTnLst>
                                    <p:set>
                                      <p:cBhvr>
                                        <p:cTn id="26" dur="1" fill="hold">
                                          <p:stCondLst>
                                            <p:cond delay="0"/>
                                          </p:stCondLst>
                                        </p:cTn>
                                        <p:tgtEl>
                                          <p:spTgt spid="11"/>
                                        </p:tgtEl>
                                        <p:attrNameLst>
                                          <p:attrName>style.visibility</p:attrName>
                                        </p:attrNameLst>
                                      </p:cBhvr>
                                      <p:to>
                                        <p:strVal val="visible"/>
                                      </p:to>
                                    </p:set>
                                    <p:animEffect transition="in" filter="fade">
                                      <p:cBhvr>
                                        <p:cTn id="27" dur="500"/>
                                        <p:tgtEl>
                                          <p:spTgt spid="11"/>
                                        </p:tgtEl>
                                      </p:cBhvr>
                                    </p:animEffect>
                                  </p:childTnLst>
                                </p:cTn>
                              </p:par>
                            </p:childTnLst>
                          </p:cTn>
                        </p:par>
                        <p:par>
                          <p:cTn id="28" fill="hold">
                            <p:stCondLst>
                              <p:cond delay="2000"/>
                            </p:stCondLst>
                            <p:childTnLst>
                              <p:par>
                                <p:cTn id="29" presetID="41" presetClass="entr" presetSubtype="0" fill="hold" grpId="0" nodeType="afterEffect">
                                  <p:stCondLst>
                                    <p:cond delay="0"/>
                                  </p:stCondLst>
                                  <p:iterate type="lt">
                                    <p:tmPct val="10000"/>
                                  </p:iterate>
                                  <p:childTnLst>
                                    <p:set>
                                      <p:cBhvr>
                                        <p:cTn id="30" dur="1" fill="hold">
                                          <p:stCondLst>
                                            <p:cond delay="0"/>
                                          </p:stCondLst>
                                        </p:cTn>
                                        <p:tgtEl>
                                          <p:spTgt spid="12"/>
                                        </p:tgtEl>
                                        <p:attrNameLst>
                                          <p:attrName>style.visibility</p:attrName>
                                        </p:attrNameLst>
                                      </p:cBhvr>
                                      <p:to>
                                        <p:strVal val="visible"/>
                                      </p:to>
                                    </p:set>
                                    <p:anim calcmode="lin" valueType="num">
                                      <p:cBhvr>
                                        <p:cTn id="31" dur="500" fill="hold"/>
                                        <p:tgtEl>
                                          <p:spTgt spid="12"/>
                                        </p:tgtEl>
                                        <p:attrNameLst>
                                          <p:attrName>ppt_x</p:attrName>
                                        </p:attrNameLst>
                                      </p:cBhvr>
                                      <p:tavLst>
                                        <p:tav tm="0">
                                          <p:val>
                                            <p:strVal val="#ppt_x"/>
                                          </p:val>
                                        </p:tav>
                                        <p:tav tm="50000">
                                          <p:val>
                                            <p:strVal val="#ppt_x+.1"/>
                                          </p:val>
                                        </p:tav>
                                        <p:tav tm="100000">
                                          <p:val>
                                            <p:strVal val="#ppt_x"/>
                                          </p:val>
                                        </p:tav>
                                      </p:tavLst>
                                    </p:anim>
                                    <p:anim calcmode="lin" valueType="num">
                                      <p:cBhvr>
                                        <p:cTn id="32" dur="500" fill="hold"/>
                                        <p:tgtEl>
                                          <p:spTgt spid="12"/>
                                        </p:tgtEl>
                                        <p:attrNameLst>
                                          <p:attrName>ppt_y</p:attrName>
                                        </p:attrNameLst>
                                      </p:cBhvr>
                                      <p:tavLst>
                                        <p:tav tm="0">
                                          <p:val>
                                            <p:strVal val="#ppt_y"/>
                                          </p:val>
                                        </p:tav>
                                        <p:tav tm="100000">
                                          <p:val>
                                            <p:strVal val="#ppt_y"/>
                                          </p:val>
                                        </p:tav>
                                      </p:tavLst>
                                    </p:anim>
                                    <p:anim calcmode="lin" valueType="num">
                                      <p:cBhvr>
                                        <p:cTn id="33" dur="500" fill="hold"/>
                                        <p:tgtEl>
                                          <p:spTgt spid="12"/>
                                        </p:tgtEl>
                                        <p:attrNameLst>
                                          <p:attrName>ppt_h</p:attrName>
                                        </p:attrNameLst>
                                      </p:cBhvr>
                                      <p:tavLst>
                                        <p:tav tm="0">
                                          <p:val>
                                            <p:strVal val="#ppt_h/10"/>
                                          </p:val>
                                        </p:tav>
                                        <p:tav tm="50000">
                                          <p:val>
                                            <p:strVal val="#ppt_h+.01"/>
                                          </p:val>
                                        </p:tav>
                                        <p:tav tm="100000">
                                          <p:val>
                                            <p:strVal val="#ppt_h"/>
                                          </p:val>
                                        </p:tav>
                                      </p:tavLst>
                                    </p:anim>
                                    <p:anim calcmode="lin" valueType="num">
                                      <p:cBhvr>
                                        <p:cTn id="34" dur="500" fill="hold"/>
                                        <p:tgtEl>
                                          <p:spTgt spid="12"/>
                                        </p:tgtEl>
                                        <p:attrNameLst>
                                          <p:attrName>ppt_w</p:attrName>
                                        </p:attrNameLst>
                                      </p:cBhvr>
                                      <p:tavLst>
                                        <p:tav tm="0">
                                          <p:val>
                                            <p:strVal val="#ppt_w/10"/>
                                          </p:val>
                                        </p:tav>
                                        <p:tav tm="50000">
                                          <p:val>
                                            <p:strVal val="#ppt_w+.01"/>
                                          </p:val>
                                        </p:tav>
                                        <p:tav tm="100000">
                                          <p:val>
                                            <p:strVal val="#ppt_w"/>
                                          </p:val>
                                        </p:tav>
                                      </p:tavLst>
                                    </p:anim>
                                    <p:animEffect transition="in" filter="fade">
                                      <p:cBhvr>
                                        <p:cTn id="35" dur="500" tmFilter="0,0; .5, 1; 1, 1"/>
                                        <p:tgtEl>
                                          <p:spTgt spid="12"/>
                                        </p:tgtEl>
                                      </p:cBhvr>
                                    </p:animEffect>
                                  </p:childTnLst>
                                </p:cTn>
                              </p:par>
                            </p:childTnLst>
                          </p:cTn>
                        </p:par>
                        <p:par>
                          <p:cTn id="36" fill="hold">
                            <p:stCondLst>
                              <p:cond delay="2500"/>
                            </p:stCondLst>
                            <p:childTnLst>
                              <p:par>
                                <p:cTn id="37" presetID="41" presetClass="entr" presetSubtype="0" fill="hold" grpId="0" nodeType="afterEffect">
                                  <p:stCondLst>
                                    <p:cond delay="0"/>
                                  </p:stCondLst>
                                  <p:iterate type="lt">
                                    <p:tmPct val="10000"/>
                                  </p:iterate>
                                  <p:childTnLst>
                                    <p:set>
                                      <p:cBhvr>
                                        <p:cTn id="38" dur="1" fill="hold">
                                          <p:stCondLst>
                                            <p:cond delay="0"/>
                                          </p:stCondLst>
                                        </p:cTn>
                                        <p:tgtEl>
                                          <p:spTgt spid="14"/>
                                        </p:tgtEl>
                                        <p:attrNameLst>
                                          <p:attrName>style.visibility</p:attrName>
                                        </p:attrNameLst>
                                      </p:cBhvr>
                                      <p:to>
                                        <p:strVal val="visible"/>
                                      </p:to>
                                    </p:set>
                                    <p:anim calcmode="lin" valueType="num">
                                      <p:cBhvr>
                                        <p:cTn id="39" dur="500" fill="hold"/>
                                        <p:tgtEl>
                                          <p:spTgt spid="14"/>
                                        </p:tgtEl>
                                        <p:attrNameLst>
                                          <p:attrName>ppt_x</p:attrName>
                                        </p:attrNameLst>
                                      </p:cBhvr>
                                      <p:tavLst>
                                        <p:tav tm="0">
                                          <p:val>
                                            <p:strVal val="#ppt_x"/>
                                          </p:val>
                                        </p:tav>
                                        <p:tav tm="50000">
                                          <p:val>
                                            <p:strVal val="#ppt_x+.1"/>
                                          </p:val>
                                        </p:tav>
                                        <p:tav tm="100000">
                                          <p:val>
                                            <p:strVal val="#ppt_x"/>
                                          </p:val>
                                        </p:tav>
                                      </p:tavLst>
                                    </p:anim>
                                    <p:anim calcmode="lin" valueType="num">
                                      <p:cBhvr>
                                        <p:cTn id="40" dur="500" fill="hold"/>
                                        <p:tgtEl>
                                          <p:spTgt spid="14"/>
                                        </p:tgtEl>
                                        <p:attrNameLst>
                                          <p:attrName>ppt_y</p:attrName>
                                        </p:attrNameLst>
                                      </p:cBhvr>
                                      <p:tavLst>
                                        <p:tav tm="0">
                                          <p:val>
                                            <p:strVal val="#ppt_y"/>
                                          </p:val>
                                        </p:tav>
                                        <p:tav tm="100000">
                                          <p:val>
                                            <p:strVal val="#ppt_y"/>
                                          </p:val>
                                        </p:tav>
                                      </p:tavLst>
                                    </p:anim>
                                    <p:anim calcmode="lin" valueType="num">
                                      <p:cBhvr>
                                        <p:cTn id="41" dur="500" fill="hold"/>
                                        <p:tgtEl>
                                          <p:spTgt spid="14"/>
                                        </p:tgtEl>
                                        <p:attrNameLst>
                                          <p:attrName>ppt_h</p:attrName>
                                        </p:attrNameLst>
                                      </p:cBhvr>
                                      <p:tavLst>
                                        <p:tav tm="0">
                                          <p:val>
                                            <p:strVal val="#ppt_h/10"/>
                                          </p:val>
                                        </p:tav>
                                        <p:tav tm="50000">
                                          <p:val>
                                            <p:strVal val="#ppt_h+.01"/>
                                          </p:val>
                                        </p:tav>
                                        <p:tav tm="100000">
                                          <p:val>
                                            <p:strVal val="#ppt_h"/>
                                          </p:val>
                                        </p:tav>
                                      </p:tavLst>
                                    </p:anim>
                                    <p:anim calcmode="lin" valueType="num">
                                      <p:cBhvr>
                                        <p:cTn id="42" dur="500" fill="hold"/>
                                        <p:tgtEl>
                                          <p:spTgt spid="14"/>
                                        </p:tgtEl>
                                        <p:attrNameLst>
                                          <p:attrName>ppt_w</p:attrName>
                                        </p:attrNameLst>
                                      </p:cBhvr>
                                      <p:tavLst>
                                        <p:tav tm="0">
                                          <p:val>
                                            <p:strVal val="#ppt_w/10"/>
                                          </p:val>
                                        </p:tav>
                                        <p:tav tm="50000">
                                          <p:val>
                                            <p:strVal val="#ppt_w+.01"/>
                                          </p:val>
                                        </p:tav>
                                        <p:tav tm="100000">
                                          <p:val>
                                            <p:strVal val="#ppt_w"/>
                                          </p:val>
                                        </p:tav>
                                      </p:tavLst>
                                    </p:anim>
                                    <p:animEffect transition="in" filter="fade">
                                      <p:cBhvr>
                                        <p:cTn id="43" dur="500" tmFilter="0,0; .5, 1; 1, 1"/>
                                        <p:tgtEl>
                                          <p:spTgt spid="14"/>
                                        </p:tgtEl>
                                      </p:cBhvr>
                                    </p:animEffect>
                                  </p:childTnLst>
                                </p:cTn>
                              </p:par>
                            </p:childTnLst>
                          </p:cTn>
                        </p:par>
                        <p:par>
                          <p:cTn id="44" fill="hold">
                            <p:stCondLst>
                              <p:cond delay="3000"/>
                            </p:stCondLst>
                            <p:childTnLst>
                              <p:par>
                                <p:cTn id="45" presetID="41" presetClass="entr" presetSubtype="0" fill="hold" grpId="0" nodeType="afterEffect">
                                  <p:stCondLst>
                                    <p:cond delay="0"/>
                                  </p:stCondLst>
                                  <p:iterate type="lt">
                                    <p:tmPct val="10000"/>
                                  </p:iterate>
                                  <p:childTnLst>
                                    <p:set>
                                      <p:cBhvr>
                                        <p:cTn id="46" dur="1" fill="hold">
                                          <p:stCondLst>
                                            <p:cond delay="0"/>
                                          </p:stCondLst>
                                        </p:cTn>
                                        <p:tgtEl>
                                          <p:spTgt spid="18"/>
                                        </p:tgtEl>
                                        <p:attrNameLst>
                                          <p:attrName>style.visibility</p:attrName>
                                        </p:attrNameLst>
                                      </p:cBhvr>
                                      <p:to>
                                        <p:strVal val="visible"/>
                                      </p:to>
                                    </p:set>
                                    <p:anim calcmode="lin" valueType="num">
                                      <p:cBhvr>
                                        <p:cTn id="47" dur="500" fill="hold"/>
                                        <p:tgtEl>
                                          <p:spTgt spid="18"/>
                                        </p:tgtEl>
                                        <p:attrNameLst>
                                          <p:attrName>ppt_x</p:attrName>
                                        </p:attrNameLst>
                                      </p:cBhvr>
                                      <p:tavLst>
                                        <p:tav tm="0">
                                          <p:val>
                                            <p:strVal val="#ppt_x"/>
                                          </p:val>
                                        </p:tav>
                                        <p:tav tm="50000">
                                          <p:val>
                                            <p:strVal val="#ppt_x+.1"/>
                                          </p:val>
                                        </p:tav>
                                        <p:tav tm="100000">
                                          <p:val>
                                            <p:strVal val="#ppt_x"/>
                                          </p:val>
                                        </p:tav>
                                      </p:tavLst>
                                    </p:anim>
                                    <p:anim calcmode="lin" valueType="num">
                                      <p:cBhvr>
                                        <p:cTn id="48" dur="500" fill="hold"/>
                                        <p:tgtEl>
                                          <p:spTgt spid="18"/>
                                        </p:tgtEl>
                                        <p:attrNameLst>
                                          <p:attrName>ppt_y</p:attrName>
                                        </p:attrNameLst>
                                      </p:cBhvr>
                                      <p:tavLst>
                                        <p:tav tm="0">
                                          <p:val>
                                            <p:strVal val="#ppt_y"/>
                                          </p:val>
                                        </p:tav>
                                        <p:tav tm="100000">
                                          <p:val>
                                            <p:strVal val="#ppt_y"/>
                                          </p:val>
                                        </p:tav>
                                      </p:tavLst>
                                    </p:anim>
                                    <p:anim calcmode="lin" valueType="num">
                                      <p:cBhvr>
                                        <p:cTn id="49" dur="500" fill="hold"/>
                                        <p:tgtEl>
                                          <p:spTgt spid="18"/>
                                        </p:tgtEl>
                                        <p:attrNameLst>
                                          <p:attrName>ppt_h</p:attrName>
                                        </p:attrNameLst>
                                      </p:cBhvr>
                                      <p:tavLst>
                                        <p:tav tm="0">
                                          <p:val>
                                            <p:strVal val="#ppt_h/10"/>
                                          </p:val>
                                        </p:tav>
                                        <p:tav tm="50000">
                                          <p:val>
                                            <p:strVal val="#ppt_h+.01"/>
                                          </p:val>
                                        </p:tav>
                                        <p:tav tm="100000">
                                          <p:val>
                                            <p:strVal val="#ppt_h"/>
                                          </p:val>
                                        </p:tav>
                                      </p:tavLst>
                                    </p:anim>
                                    <p:anim calcmode="lin" valueType="num">
                                      <p:cBhvr>
                                        <p:cTn id="50" dur="500" fill="hold"/>
                                        <p:tgtEl>
                                          <p:spTgt spid="18"/>
                                        </p:tgtEl>
                                        <p:attrNameLst>
                                          <p:attrName>ppt_w</p:attrName>
                                        </p:attrNameLst>
                                      </p:cBhvr>
                                      <p:tavLst>
                                        <p:tav tm="0">
                                          <p:val>
                                            <p:strVal val="#ppt_w/10"/>
                                          </p:val>
                                        </p:tav>
                                        <p:tav tm="50000">
                                          <p:val>
                                            <p:strVal val="#ppt_w+.01"/>
                                          </p:val>
                                        </p:tav>
                                        <p:tav tm="100000">
                                          <p:val>
                                            <p:strVal val="#ppt_w"/>
                                          </p:val>
                                        </p:tav>
                                      </p:tavLst>
                                    </p:anim>
                                    <p:animEffect transition="in" filter="fade">
                                      <p:cBhvr>
                                        <p:cTn id="51" dur="500" tmFilter="0,0; .5, 1; 1, 1"/>
                                        <p:tgtEl>
                                          <p:spTgt spid="18"/>
                                        </p:tgtEl>
                                      </p:cBhvr>
                                    </p:animEffect>
                                  </p:childTnLst>
                                </p:cTn>
                              </p:par>
                            </p:childTnLst>
                          </p:cTn>
                        </p:par>
                        <p:par>
                          <p:cTn id="52" fill="hold">
                            <p:stCondLst>
                              <p:cond delay="3500"/>
                            </p:stCondLst>
                            <p:childTnLst>
                              <p:par>
                                <p:cTn id="53" presetID="41" presetClass="entr" presetSubtype="0" fill="hold" grpId="0" nodeType="afterEffect">
                                  <p:stCondLst>
                                    <p:cond delay="0"/>
                                  </p:stCondLst>
                                  <p:iterate type="lt">
                                    <p:tmPct val="10000"/>
                                  </p:iterate>
                                  <p:childTnLst>
                                    <p:set>
                                      <p:cBhvr>
                                        <p:cTn id="54" dur="1" fill="hold">
                                          <p:stCondLst>
                                            <p:cond delay="0"/>
                                          </p:stCondLst>
                                        </p:cTn>
                                        <p:tgtEl>
                                          <p:spTgt spid="19"/>
                                        </p:tgtEl>
                                        <p:attrNameLst>
                                          <p:attrName>style.visibility</p:attrName>
                                        </p:attrNameLst>
                                      </p:cBhvr>
                                      <p:to>
                                        <p:strVal val="visible"/>
                                      </p:to>
                                    </p:set>
                                    <p:anim calcmode="lin" valueType="num">
                                      <p:cBhvr>
                                        <p:cTn id="55" dur="500" fill="hold"/>
                                        <p:tgtEl>
                                          <p:spTgt spid="19"/>
                                        </p:tgtEl>
                                        <p:attrNameLst>
                                          <p:attrName>ppt_x</p:attrName>
                                        </p:attrNameLst>
                                      </p:cBhvr>
                                      <p:tavLst>
                                        <p:tav tm="0">
                                          <p:val>
                                            <p:strVal val="#ppt_x"/>
                                          </p:val>
                                        </p:tav>
                                        <p:tav tm="50000">
                                          <p:val>
                                            <p:strVal val="#ppt_x+.1"/>
                                          </p:val>
                                        </p:tav>
                                        <p:tav tm="100000">
                                          <p:val>
                                            <p:strVal val="#ppt_x"/>
                                          </p:val>
                                        </p:tav>
                                      </p:tavLst>
                                    </p:anim>
                                    <p:anim calcmode="lin" valueType="num">
                                      <p:cBhvr>
                                        <p:cTn id="56" dur="500" fill="hold"/>
                                        <p:tgtEl>
                                          <p:spTgt spid="19"/>
                                        </p:tgtEl>
                                        <p:attrNameLst>
                                          <p:attrName>ppt_y</p:attrName>
                                        </p:attrNameLst>
                                      </p:cBhvr>
                                      <p:tavLst>
                                        <p:tav tm="0">
                                          <p:val>
                                            <p:strVal val="#ppt_y"/>
                                          </p:val>
                                        </p:tav>
                                        <p:tav tm="100000">
                                          <p:val>
                                            <p:strVal val="#ppt_y"/>
                                          </p:val>
                                        </p:tav>
                                      </p:tavLst>
                                    </p:anim>
                                    <p:anim calcmode="lin" valueType="num">
                                      <p:cBhvr>
                                        <p:cTn id="57" dur="500" fill="hold"/>
                                        <p:tgtEl>
                                          <p:spTgt spid="19"/>
                                        </p:tgtEl>
                                        <p:attrNameLst>
                                          <p:attrName>ppt_h</p:attrName>
                                        </p:attrNameLst>
                                      </p:cBhvr>
                                      <p:tavLst>
                                        <p:tav tm="0">
                                          <p:val>
                                            <p:strVal val="#ppt_h/10"/>
                                          </p:val>
                                        </p:tav>
                                        <p:tav tm="50000">
                                          <p:val>
                                            <p:strVal val="#ppt_h+.01"/>
                                          </p:val>
                                        </p:tav>
                                        <p:tav tm="100000">
                                          <p:val>
                                            <p:strVal val="#ppt_h"/>
                                          </p:val>
                                        </p:tav>
                                      </p:tavLst>
                                    </p:anim>
                                    <p:anim calcmode="lin" valueType="num">
                                      <p:cBhvr>
                                        <p:cTn id="58" dur="500" fill="hold"/>
                                        <p:tgtEl>
                                          <p:spTgt spid="19"/>
                                        </p:tgtEl>
                                        <p:attrNameLst>
                                          <p:attrName>ppt_w</p:attrName>
                                        </p:attrNameLst>
                                      </p:cBhvr>
                                      <p:tavLst>
                                        <p:tav tm="0">
                                          <p:val>
                                            <p:strVal val="#ppt_w/10"/>
                                          </p:val>
                                        </p:tav>
                                        <p:tav tm="50000">
                                          <p:val>
                                            <p:strVal val="#ppt_w+.01"/>
                                          </p:val>
                                        </p:tav>
                                        <p:tav tm="100000">
                                          <p:val>
                                            <p:strVal val="#ppt_w"/>
                                          </p:val>
                                        </p:tav>
                                      </p:tavLst>
                                    </p:anim>
                                    <p:animEffect transition="in" filter="fade">
                                      <p:cBhvr>
                                        <p:cTn id="59" dur="500" tmFilter="0,0; .5, 1; 1, 1"/>
                                        <p:tgtEl>
                                          <p:spTgt spid="19"/>
                                        </p:tgtEl>
                                      </p:cBhvr>
                                    </p:animEffect>
                                  </p:childTnLst>
                                </p:cTn>
                              </p:par>
                            </p:childTnLst>
                          </p:cTn>
                        </p:par>
                        <p:par>
                          <p:cTn id="60" fill="hold">
                            <p:stCondLst>
                              <p:cond delay="4000"/>
                            </p:stCondLst>
                            <p:childTnLst>
                              <p:par>
                                <p:cTn id="61" presetID="10" presetClass="entr" presetSubtype="0" fill="hold" grpId="0" nodeType="afterEffect">
                                  <p:stCondLst>
                                    <p:cond delay="0"/>
                                  </p:stCondLst>
                                  <p:childTnLst>
                                    <p:set>
                                      <p:cBhvr>
                                        <p:cTn id="62" dur="1" fill="hold">
                                          <p:stCondLst>
                                            <p:cond delay="0"/>
                                          </p:stCondLst>
                                        </p:cTn>
                                        <p:tgtEl>
                                          <p:spTgt spid="24"/>
                                        </p:tgtEl>
                                        <p:attrNameLst>
                                          <p:attrName>style.visibility</p:attrName>
                                        </p:attrNameLst>
                                      </p:cBhvr>
                                      <p:to>
                                        <p:strVal val="visible"/>
                                      </p:to>
                                    </p:set>
                                    <p:animEffect transition="in" filter="fade">
                                      <p:cBhvr>
                                        <p:cTn id="63" dur="500"/>
                                        <p:tgtEl>
                                          <p:spTgt spid="24"/>
                                        </p:tgtEl>
                                      </p:cBhvr>
                                    </p:animEffect>
                                  </p:childTnLst>
                                </p:cTn>
                              </p:par>
                              <p:par>
                                <p:cTn id="64" presetID="16" presetClass="entr" presetSubtype="37" fill="hold" nodeType="withEffect">
                                  <p:stCondLst>
                                    <p:cond delay="200"/>
                                  </p:stCondLst>
                                  <p:childTnLst>
                                    <p:set>
                                      <p:cBhvr>
                                        <p:cTn id="65" dur="1" fill="hold">
                                          <p:stCondLst>
                                            <p:cond delay="0"/>
                                          </p:stCondLst>
                                        </p:cTn>
                                        <p:tgtEl>
                                          <p:spTgt spid="20"/>
                                        </p:tgtEl>
                                        <p:attrNameLst>
                                          <p:attrName>style.visibility</p:attrName>
                                        </p:attrNameLst>
                                      </p:cBhvr>
                                      <p:to>
                                        <p:strVal val="visible"/>
                                      </p:to>
                                    </p:set>
                                    <p:animEffect transition="in" filter="barn(outVertical)">
                                      <p:cBhvr>
                                        <p:cTn id="66" dur="500"/>
                                        <p:tgtEl>
                                          <p:spTgt spid="2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animBg="1"/>
      <p:bldP spid="7" grpId="0"/>
      <p:bldP spid="8" grpId="0" animBg="1"/>
      <p:bldP spid="9" grpId="0" animBg="1"/>
      <p:bldP spid="10" grpId="0" animBg="1"/>
      <p:bldP spid="11" grpId="0" animBg="1"/>
      <p:bldP spid="12" grpId="0"/>
      <p:bldP spid="14" grpId="0"/>
      <p:bldP spid="18" grpId="0"/>
      <p:bldP spid="19" grpId="0"/>
      <p:bldP spid="24" grpId="0"/>
    </p:bldLst>
  </p:timing>
</p:sld>
</file>

<file path=ppt/theme/theme1.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主题​​">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3415</Words>
  <Application>WPS 演示</Application>
  <PresentationFormat>自定义</PresentationFormat>
  <Paragraphs>456</Paragraphs>
  <Slides>27</Slides>
  <Notes>6</Notes>
  <HiddenSlides>0</HiddenSlides>
  <MMClips>1</MMClips>
  <ScaleCrop>false</ScaleCrop>
  <HeadingPairs>
    <vt:vector size="6" baseType="variant">
      <vt:variant>
        <vt:lpstr>已用的字体</vt:lpstr>
      </vt:variant>
      <vt:variant>
        <vt:i4>19</vt:i4>
      </vt:variant>
      <vt:variant>
        <vt:lpstr>主题</vt:lpstr>
      </vt:variant>
      <vt:variant>
        <vt:i4>1</vt:i4>
      </vt:variant>
      <vt:variant>
        <vt:lpstr>幻灯片标题</vt:lpstr>
      </vt:variant>
      <vt:variant>
        <vt:i4>27</vt:i4>
      </vt:variant>
    </vt:vector>
  </HeadingPairs>
  <TitlesOfParts>
    <vt:vector size="47" baseType="lpstr">
      <vt:lpstr>Arial</vt:lpstr>
      <vt:lpstr>宋体</vt:lpstr>
      <vt:lpstr>Wingdings</vt:lpstr>
      <vt:lpstr>方正姚体</vt:lpstr>
      <vt:lpstr>方正大黑简体</vt:lpstr>
      <vt:lpstr>迷你简行楷</vt:lpstr>
      <vt:lpstr>Impact</vt:lpstr>
      <vt:lpstr>方正超粗黑简体</vt:lpstr>
      <vt:lpstr>微软雅黑</vt:lpstr>
      <vt:lpstr>方正兰亭黑_GBK</vt:lpstr>
      <vt:lpstr>Calibri</vt:lpstr>
      <vt:lpstr>Arial Unicode MS</vt:lpstr>
      <vt:lpstr>Calibri</vt:lpstr>
      <vt:lpstr>Agency FB</vt:lpstr>
      <vt:lpstr>Impact MT Std</vt:lpstr>
      <vt:lpstr>Segoe UI</vt:lpstr>
      <vt:lpstr>Source Sans Pro Light</vt:lpstr>
      <vt:lpstr>方正兰亭黑简体</vt:lpstr>
      <vt:lpstr>黑体</vt:lpstr>
      <vt:lpstr>Office 主题​​</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lpstr>PowerPoint 演示文稿</vt:lpstr>
    </vt:vector>
  </TitlesOfParts>
  <Company>WORKGROUP</Company>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护士节PPT模板</dc:title>
  <dc:creator>Administrator</dc:creator>
  <cp:lastModifiedBy>我叫MT</cp:lastModifiedBy>
  <cp:revision>610</cp:revision>
  <dcterms:created xsi:type="dcterms:W3CDTF">2014-09-24T13:57:00Z</dcterms:created>
  <dcterms:modified xsi:type="dcterms:W3CDTF">2018-07-29T03:04:29Z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2052-10.1.0.7469</vt:lpwstr>
  </property>
</Properties>
</file>